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0"/>
  </p:notesMasterIdLst>
  <p:handoutMasterIdLst>
    <p:handoutMasterId r:id="rId111"/>
  </p:handoutMasterIdLst>
  <p:sldIdLst>
    <p:sldId id="451" r:id="rId5"/>
    <p:sldId id="1943" r:id="rId6"/>
    <p:sldId id="634" r:id="rId7"/>
    <p:sldId id="1904" r:id="rId8"/>
    <p:sldId id="1905" r:id="rId9"/>
    <p:sldId id="1906" r:id="rId10"/>
    <p:sldId id="1907" r:id="rId11"/>
    <p:sldId id="882" r:id="rId12"/>
    <p:sldId id="870" r:id="rId13"/>
    <p:sldId id="829" r:id="rId14"/>
    <p:sldId id="828" r:id="rId15"/>
    <p:sldId id="1754" r:id="rId16"/>
    <p:sldId id="820" r:id="rId17"/>
    <p:sldId id="858" r:id="rId18"/>
    <p:sldId id="819" r:id="rId19"/>
    <p:sldId id="266" r:id="rId20"/>
    <p:sldId id="270" r:id="rId21"/>
    <p:sldId id="798" r:id="rId22"/>
    <p:sldId id="713" r:id="rId23"/>
    <p:sldId id="806" r:id="rId24"/>
    <p:sldId id="1913" r:id="rId25"/>
    <p:sldId id="901" r:id="rId26"/>
    <p:sldId id="902" r:id="rId27"/>
    <p:sldId id="1924" r:id="rId28"/>
    <p:sldId id="1919" r:id="rId29"/>
    <p:sldId id="599" r:id="rId30"/>
    <p:sldId id="602" r:id="rId31"/>
    <p:sldId id="607" r:id="rId32"/>
    <p:sldId id="914" r:id="rId33"/>
    <p:sldId id="900" r:id="rId34"/>
    <p:sldId id="831" r:id="rId35"/>
    <p:sldId id="791" r:id="rId36"/>
    <p:sldId id="872" r:id="rId37"/>
    <p:sldId id="1909" r:id="rId38"/>
    <p:sldId id="1908" r:id="rId39"/>
    <p:sldId id="928" r:id="rId40"/>
    <p:sldId id="1944" r:id="rId41"/>
    <p:sldId id="1928" r:id="rId42"/>
    <p:sldId id="533" r:id="rId43"/>
    <p:sldId id="1929" r:id="rId44"/>
    <p:sldId id="539" r:id="rId45"/>
    <p:sldId id="1930" r:id="rId46"/>
    <p:sldId id="1922" r:id="rId47"/>
    <p:sldId id="1921" r:id="rId48"/>
    <p:sldId id="540" r:id="rId49"/>
    <p:sldId id="541" r:id="rId50"/>
    <p:sldId id="544" r:id="rId51"/>
    <p:sldId id="834" r:id="rId52"/>
    <p:sldId id="1914" r:id="rId53"/>
    <p:sldId id="883" r:id="rId54"/>
    <p:sldId id="887" r:id="rId55"/>
    <p:sldId id="1926" r:id="rId56"/>
    <p:sldId id="888" r:id="rId57"/>
    <p:sldId id="884" r:id="rId58"/>
    <p:sldId id="516" r:id="rId59"/>
    <p:sldId id="522" r:id="rId60"/>
    <p:sldId id="1917" r:id="rId61"/>
    <p:sldId id="495" r:id="rId62"/>
    <p:sldId id="496" r:id="rId63"/>
    <p:sldId id="550" r:id="rId64"/>
    <p:sldId id="854" r:id="rId65"/>
    <p:sldId id="679" r:id="rId66"/>
    <p:sldId id="694" r:id="rId67"/>
    <p:sldId id="285" r:id="rId68"/>
    <p:sldId id="836" r:id="rId69"/>
    <p:sldId id="1927" r:id="rId70"/>
    <p:sldId id="800" r:id="rId71"/>
    <p:sldId id="329" r:id="rId72"/>
    <p:sldId id="275" r:id="rId73"/>
    <p:sldId id="802" r:id="rId74"/>
    <p:sldId id="308" r:id="rId75"/>
    <p:sldId id="925" r:id="rId76"/>
    <p:sldId id="278" r:id="rId77"/>
    <p:sldId id="1931" r:id="rId78"/>
    <p:sldId id="1932" r:id="rId79"/>
    <p:sldId id="1933" r:id="rId80"/>
    <p:sldId id="1934" r:id="rId81"/>
    <p:sldId id="1939" r:id="rId82"/>
    <p:sldId id="1935" r:id="rId83"/>
    <p:sldId id="716" r:id="rId84"/>
    <p:sldId id="1884" r:id="rId85"/>
    <p:sldId id="1888" r:id="rId86"/>
    <p:sldId id="1938" r:id="rId87"/>
    <p:sldId id="1940" r:id="rId88"/>
    <p:sldId id="1937" r:id="rId89"/>
    <p:sldId id="338" r:id="rId90"/>
    <p:sldId id="317" r:id="rId91"/>
    <p:sldId id="1911" r:id="rId92"/>
    <p:sldId id="1912" r:id="rId93"/>
    <p:sldId id="691" r:id="rId94"/>
    <p:sldId id="589" r:id="rId95"/>
    <p:sldId id="851" r:id="rId96"/>
    <p:sldId id="881" r:id="rId97"/>
    <p:sldId id="1925" r:id="rId98"/>
    <p:sldId id="846" r:id="rId99"/>
    <p:sldId id="874" r:id="rId100"/>
    <p:sldId id="629" r:id="rId101"/>
    <p:sldId id="897" r:id="rId102"/>
    <p:sldId id="1903" r:id="rId103"/>
    <p:sldId id="896" r:id="rId104"/>
    <p:sldId id="898" r:id="rId105"/>
    <p:sldId id="866" r:id="rId106"/>
    <p:sldId id="868" r:id="rId107"/>
    <p:sldId id="770" r:id="rId108"/>
    <p:sldId id="873" r:id="rId10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127CD2BF-0900-4A25-85CD-CD80BBC1BC04}">
          <p14:sldIdLst>
            <p14:sldId id="451"/>
            <p14:sldId id="1943"/>
            <p14:sldId id="634"/>
          </p14:sldIdLst>
        </p14:section>
        <p14:section name="Quick Reference Info" id="{4FEF6495-CAE8-4776-9CDA-BAE7AF99C329}">
          <p14:sldIdLst>
            <p14:sldId id="1904"/>
            <p14:sldId id="1905"/>
            <p14:sldId id="1906"/>
            <p14:sldId id="1907"/>
            <p14:sldId id="882"/>
            <p14:sldId id="870"/>
            <p14:sldId id="829"/>
            <p14:sldId id="828"/>
            <p14:sldId id="1754"/>
            <p14:sldId id="820"/>
          </p14:sldIdLst>
        </p14:section>
        <p14:section name="TD" id="{1A0744A7-9532-4523-A71A-7CE950966A66}">
          <p14:sldIdLst>
            <p14:sldId id="858"/>
            <p14:sldId id="819"/>
            <p14:sldId id="266"/>
            <p14:sldId id="270"/>
          </p14:sldIdLst>
        </p14:section>
        <p14:section name="Test Security" id="{A523D7E5-D370-45F1-88E9-CC767B2B0884}">
          <p14:sldIdLst>
            <p14:sldId id="798"/>
            <p14:sldId id="713"/>
            <p14:sldId id="806"/>
            <p14:sldId id="1913"/>
            <p14:sldId id="901"/>
            <p14:sldId id="902"/>
            <p14:sldId id="1924"/>
            <p14:sldId id="1919"/>
            <p14:sldId id="599"/>
            <p14:sldId id="602"/>
            <p14:sldId id="607"/>
            <p14:sldId id="914"/>
            <p14:sldId id="900"/>
          </p14:sldIdLst>
        </p14:section>
        <p14:section name="Assessment Overview" id="{76EBF012-D286-4015-9C2E-7230F77FD467}">
          <p14:sldIdLst>
            <p14:sldId id="831"/>
            <p14:sldId id="791"/>
            <p14:sldId id="872"/>
            <p14:sldId id="1909"/>
            <p14:sldId id="1908"/>
            <p14:sldId id="928"/>
            <p14:sldId id="1944"/>
          </p14:sldIdLst>
        </p14:section>
        <p14:section name="GKIDS" id="{C147EBA3-116D-48F0-9F45-319412A53FE9}">
          <p14:sldIdLst>
            <p14:sldId id="1928"/>
            <p14:sldId id="533"/>
            <p14:sldId id="1929"/>
            <p14:sldId id="539"/>
            <p14:sldId id="1930"/>
            <p14:sldId id="1922"/>
            <p14:sldId id="1921"/>
            <p14:sldId id="540"/>
          </p14:sldIdLst>
        </p14:section>
        <p14:section name="NAEP" id="{92DBF3BE-F8C3-4CF0-8206-B9A734027FFE}">
          <p14:sldIdLst>
            <p14:sldId id="541"/>
            <p14:sldId id="544"/>
          </p14:sldIdLst>
        </p14:section>
        <p14:section name="ACCESS" id="{5EB732C1-6206-4F70-8EBC-C664BEF0F6EE}">
          <p14:sldIdLst>
            <p14:sldId id="834"/>
            <p14:sldId id="1914"/>
          </p14:sldIdLst>
        </p14:section>
        <p14:section name="ESOL" id="{6D6421CC-68A7-4C96-8836-3689FEE93FF5}">
          <p14:sldIdLst>
            <p14:sldId id="883"/>
            <p14:sldId id="887"/>
            <p14:sldId id="1926"/>
            <p14:sldId id="888"/>
            <p14:sldId id="884"/>
          </p14:sldIdLst>
        </p14:section>
        <p14:section name="GAA" id="{8EB45D77-6BF2-469A-A696-737B3A24A771}">
          <p14:sldIdLst>
            <p14:sldId id="516"/>
            <p14:sldId id="522"/>
            <p14:sldId id="1917"/>
          </p14:sldIdLst>
        </p14:section>
        <p14:section name="Georgia Milestones" id="{854BBD83-5860-4A5E-A76E-0C192BCCB770}">
          <p14:sldIdLst>
            <p14:sldId id="495"/>
            <p14:sldId id="496"/>
            <p14:sldId id="550"/>
            <p14:sldId id="854"/>
            <p14:sldId id="679"/>
            <p14:sldId id="694"/>
            <p14:sldId id="285"/>
          </p14:sldIdLst>
        </p14:section>
        <p14:section name="Accommodations" id="{0B884EAB-5B23-4BD6-B556-6B5D3C2A1559}">
          <p14:sldIdLst>
            <p14:sldId id="836"/>
            <p14:sldId id="1927"/>
            <p14:sldId id="800"/>
            <p14:sldId id="329"/>
            <p14:sldId id="275"/>
            <p14:sldId id="802"/>
            <p14:sldId id="308"/>
          </p14:sldIdLst>
        </p14:section>
        <p14:section name="Online Readiness" id="{8F9DE857-2ECE-4741-B79A-ABBB9193C803}">
          <p14:sldIdLst>
            <p14:sldId id="925"/>
            <p14:sldId id="278"/>
            <p14:sldId id="1931"/>
            <p14:sldId id="1932"/>
            <p14:sldId id="1933"/>
          </p14:sldIdLst>
        </p14:section>
        <p14:section name="Formative Resources" id="{A0335A8D-A2FC-4331-8A8B-4DCF6C23B191}">
          <p14:sldIdLst>
            <p14:sldId id="1934"/>
            <p14:sldId id="1939"/>
            <p14:sldId id="1935"/>
            <p14:sldId id="716"/>
            <p14:sldId id="1884"/>
            <p14:sldId id="1888"/>
            <p14:sldId id="1938"/>
            <p14:sldId id="1940"/>
            <p14:sldId id="1937"/>
          </p14:sldIdLst>
        </p14:section>
        <p14:section name="Keenville" id="{2D62CBCA-C3FB-402D-93DF-842031C26BB9}">
          <p14:sldIdLst>
            <p14:sldId id="338"/>
            <p14:sldId id="317"/>
            <p14:sldId id="1911"/>
            <p14:sldId id="1912"/>
            <p14:sldId id="691"/>
            <p14:sldId id="589"/>
          </p14:sldIdLst>
        </p14:section>
        <p14:section name="School Testing Plan" id="{01FF9AA4-8AA9-4C99-A5B6-2BABFCA0034C}">
          <p14:sldIdLst>
            <p14:sldId id="851"/>
            <p14:sldId id="881"/>
            <p14:sldId id="1925"/>
            <p14:sldId id="846"/>
          </p14:sldIdLst>
        </p14:section>
        <p14:section name="Accountability" id="{BEEDEB5D-B2DC-4F89-9B5F-30E198B98F20}">
          <p14:sldIdLst>
            <p14:sldId id="874"/>
            <p14:sldId id="629"/>
            <p14:sldId id="897"/>
            <p14:sldId id="1903"/>
            <p14:sldId id="896"/>
            <p14:sldId id="898"/>
          </p14:sldIdLst>
        </p14:section>
        <p14:section name="Contact Information" id="{8E1BD75C-64FF-46BC-9FEF-836C1752E3BC}">
          <p14:sldIdLst>
            <p14:sldId id="866"/>
            <p14:sldId id="868"/>
            <p14:sldId id="770"/>
            <p14:sldId id="8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Timberlake" initials="AT" lastIdx="16" clrIdx="0"/>
  <p:cmAuthor id="2" name="Jonathan Rollins" initials="JR" lastIdx="55" clrIdx="1"/>
  <p:cmAuthor id="3" name="Paula Swartzberg" initials="PS" lastIdx="53" clrIdx="2"/>
  <p:cmAuthor id="4" name="Sandy Greene" initials="SG" lastIdx="11" clrIdx="3"/>
  <p:cmAuthor id="5" name="Kelli Wright" initials="KW" lastIdx="5" clrIdx="4">
    <p:extLst>
      <p:ext uri="{19B8F6BF-5375-455C-9EA6-DF929625EA0E}">
        <p15:presenceInfo xmlns:p15="http://schemas.microsoft.com/office/powerpoint/2012/main" userId="S-1-5-21-4138756018-1546103158-1358996498-27035" providerId="AD"/>
      </p:ext>
    </p:extLst>
  </p:cmAuthor>
  <p:cmAuthor id="6" name="Jan Reyes" initials="JR" lastIdx="23" clrIdx="5">
    <p:extLst>
      <p:ext uri="{19B8F6BF-5375-455C-9EA6-DF929625EA0E}">
        <p15:presenceInfo xmlns:p15="http://schemas.microsoft.com/office/powerpoint/2012/main" userId="S-1-5-21-4138756018-1546103158-1358996498-28608" providerId="AD"/>
      </p:ext>
    </p:extLst>
  </p:cmAuthor>
  <p:cmAuthor id="7" name="Robert McLeod" initials="RM" lastIdx="2" clrIdx="6">
    <p:extLst>
      <p:ext uri="{19B8F6BF-5375-455C-9EA6-DF929625EA0E}">
        <p15:presenceInfo xmlns:p15="http://schemas.microsoft.com/office/powerpoint/2012/main" userId="S::robert.mcleod@doe.k12.ga.us::13caff03-e165-4729-a6f9-3dd5bf750ba9" providerId="AD"/>
      </p:ext>
    </p:extLst>
  </p:cmAuthor>
  <p:cmAuthor id="8" name="Missy Shealy" initials="MS" lastIdx="37" clrIdx="7">
    <p:extLst>
      <p:ext uri="{19B8F6BF-5375-455C-9EA6-DF929625EA0E}">
        <p15:presenceInfo xmlns:p15="http://schemas.microsoft.com/office/powerpoint/2012/main" userId="S::Missy.Shealy@doe.k12.ga.us::921a2060-1a52-4962-b77a-47179b23f210" providerId="AD"/>
      </p:ext>
    </p:extLst>
  </p:cmAuthor>
  <p:cmAuthor id="9" name="Kelli Wright" initials="KW [2]" lastIdx="3" clrIdx="8">
    <p:extLst>
      <p:ext uri="{19B8F6BF-5375-455C-9EA6-DF929625EA0E}">
        <p15:presenceInfo xmlns:p15="http://schemas.microsoft.com/office/powerpoint/2012/main" userId="S::Kelli.Wright@doe.k12.ga.us::446d16bc-ffe0-4e77-af96-f59bbb733300" providerId="AD"/>
      </p:ext>
    </p:extLst>
  </p:cmAuthor>
  <p:cmAuthor id="10" name="Sandra Greene" initials="SG" lastIdx="40" clrIdx="9">
    <p:extLst>
      <p:ext uri="{19B8F6BF-5375-455C-9EA6-DF929625EA0E}">
        <p15:presenceInfo xmlns:p15="http://schemas.microsoft.com/office/powerpoint/2012/main" userId="Sandra Greene" providerId="None"/>
      </p:ext>
    </p:extLst>
  </p:cmAuthor>
  <p:cmAuthor id="11" name="Joseph Blessing" initials="JB" lastIdx="35" clrIdx="10">
    <p:extLst>
      <p:ext uri="{19B8F6BF-5375-455C-9EA6-DF929625EA0E}">
        <p15:presenceInfo xmlns:p15="http://schemas.microsoft.com/office/powerpoint/2012/main" userId="Joseph Blessing" providerId="None"/>
      </p:ext>
    </p:extLst>
  </p:cmAuthor>
  <p:cmAuthor id="12" name="Taiesha Adams" initials="TA" lastIdx="8" clrIdx="11">
    <p:extLst>
      <p:ext uri="{19B8F6BF-5375-455C-9EA6-DF929625EA0E}">
        <p15:presenceInfo xmlns:p15="http://schemas.microsoft.com/office/powerpoint/2012/main" userId="S::taiesha.adams@doe.k12.ga.us::ae94274c-ed35-4513-8c58-b7969a202b54" providerId="AD"/>
      </p:ext>
    </p:extLst>
  </p:cmAuthor>
  <p:cmAuthor id="13" name="Taiesha Adams" initials="TA [2]" lastIdx="3" clrIdx="12">
    <p:extLst>
      <p:ext uri="{19B8F6BF-5375-455C-9EA6-DF929625EA0E}">
        <p15:presenceInfo xmlns:p15="http://schemas.microsoft.com/office/powerpoint/2012/main" userId="Taiesha Adams" providerId="None"/>
      </p:ext>
    </p:extLst>
  </p:cmAuthor>
  <p:cmAuthor id="14" name="Joseph Blessing" initials="JB [2]" lastIdx="28" clrIdx="13">
    <p:extLst>
      <p:ext uri="{19B8F6BF-5375-455C-9EA6-DF929625EA0E}">
        <p15:presenceInfo xmlns:p15="http://schemas.microsoft.com/office/powerpoint/2012/main" userId="S::Joseph.Blessing@doe.k12.ga.us::7889c011-a317-4592-94f1-ef0eb833f7a2" providerId="AD"/>
      </p:ext>
    </p:extLst>
  </p:cmAuthor>
  <p:cmAuthor id="15" name="Mary Nesbit-McBride" initials="MN" lastIdx="11" clrIdx="14">
    <p:extLst>
      <p:ext uri="{19B8F6BF-5375-455C-9EA6-DF929625EA0E}">
        <p15:presenceInfo xmlns:p15="http://schemas.microsoft.com/office/powerpoint/2012/main" userId="S::mary.nesbit-mcbride@doe.k12.ga.us::c94e564c-09e8-4def-85df-5060c39c2f2e" providerId="AD"/>
      </p:ext>
    </p:extLst>
  </p:cmAuthor>
  <p:cmAuthor id="16" name="Bobbie Bable" initials="BB" lastIdx="8" clrIdx="15">
    <p:extLst>
      <p:ext uri="{19B8F6BF-5375-455C-9EA6-DF929625EA0E}">
        <p15:presenceInfo xmlns:p15="http://schemas.microsoft.com/office/powerpoint/2012/main" userId="S::bobbie.bable@doe.k12.ga.us::bbbfd4a1-3081-47d2-b19e-05457726850c" providerId="AD"/>
      </p:ext>
    </p:extLst>
  </p:cmAuthor>
  <p:cmAuthor id="17" name="Sandra Greene" initials="SG [2]" lastIdx="56" clrIdx="16">
    <p:extLst>
      <p:ext uri="{19B8F6BF-5375-455C-9EA6-DF929625EA0E}">
        <p15:presenceInfo xmlns:p15="http://schemas.microsoft.com/office/powerpoint/2012/main" userId="S::Sandra.Greene@doe.k12.ga.us::bcc4c9e6-04ef-42b7-be7f-d4a88ff49640" providerId="AD"/>
      </p:ext>
    </p:extLst>
  </p:cmAuthor>
  <p:cmAuthor id="18" name="Jan Reyes" initials="JR [2]" lastIdx="11" clrIdx="17">
    <p:extLst>
      <p:ext uri="{19B8F6BF-5375-455C-9EA6-DF929625EA0E}">
        <p15:presenceInfo xmlns:p15="http://schemas.microsoft.com/office/powerpoint/2012/main" userId="S::Jan.Reyes@doe.k12.ga.us::dfe3888d-8fbb-48c4-ad92-0e6b41f62afc" providerId="AD"/>
      </p:ext>
    </p:extLst>
  </p:cmAuthor>
  <p:cmAuthor id="19" name="August Ogletree" initials="AO" lastIdx="1" clrIdx="18">
    <p:extLst>
      <p:ext uri="{19B8F6BF-5375-455C-9EA6-DF929625EA0E}">
        <p15:presenceInfo xmlns:p15="http://schemas.microsoft.com/office/powerpoint/2012/main" userId="S::august.ogletree@doe.k12.ga.us::b4aecb8f-8d16-4e5c-b94a-cfd1ac77a1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67"/>
    <a:srgbClr val="FFFFFF"/>
    <a:srgbClr val="6CAB43"/>
    <a:srgbClr val="F7971C"/>
    <a:srgbClr val="664288"/>
    <a:srgbClr val="FFDF01"/>
    <a:srgbClr val="50902D"/>
    <a:srgbClr val="F26400"/>
    <a:srgbClr val="66FF33"/>
    <a:srgbClr val="ACDB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3.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s>
</file>

<file path=ppt/diagrams/_rels/data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5" Type="http://schemas.openxmlformats.org/officeDocument/2006/relationships/image" Target="../media/image49.jpeg"/><Relationship Id="rId4" Type="http://schemas.openxmlformats.org/officeDocument/2006/relationships/image" Target="../media/image48.jpeg"/></Relationships>
</file>

<file path=ppt/diagrams/_rels/data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34.svg"/><Relationship Id="rId1" Type="http://schemas.openxmlformats.org/officeDocument/2006/relationships/image" Target="../media/image41.png"/><Relationship Id="rId6" Type="http://schemas.openxmlformats.org/officeDocument/2006/relationships/image" Target="../media/image38.svg"/><Relationship Id="rId5" Type="http://schemas.openxmlformats.org/officeDocument/2006/relationships/image" Target="../media/image43.png"/><Relationship Id="rId4" Type="http://schemas.openxmlformats.org/officeDocument/2006/relationships/image" Target="../media/image3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svg"/><Relationship Id="rId1" Type="http://schemas.openxmlformats.org/officeDocument/2006/relationships/image" Target="../media/image107.png"/><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5" Type="http://schemas.openxmlformats.org/officeDocument/2006/relationships/image" Target="../media/image49.jpeg"/><Relationship Id="rId4" Type="http://schemas.openxmlformats.org/officeDocument/2006/relationships/image" Target="../media/image48.jpeg"/></Relationships>
</file>

<file path=ppt/diagrams/_rels/drawing8.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65.png"/><Relationship Id="rId6" Type="http://schemas.openxmlformats.org/officeDocument/2006/relationships/image" Target="../media/image58.svg"/><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77CC5-ECE9-4A2D-829E-C0A5B9A8A82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797E96B-59B8-4C71-A0E7-4E367DD7A4C5}">
      <dgm:prSet custT="1"/>
      <dgm:spPr/>
      <dgm:t>
        <a:bodyPr/>
        <a:lstStyle/>
        <a:p>
          <a:pPr>
            <a:lnSpc>
              <a:spcPct val="100000"/>
            </a:lnSpc>
          </a:pPr>
          <a:r>
            <a:rPr lang="en-US" sz="1600">
              <a:latin typeface="Arial" panose="020B0604020202020204" pitchFamily="34" charset="0"/>
              <a:cs typeface="Arial" panose="020B0604020202020204" pitchFamily="34" charset="0"/>
            </a:rPr>
            <a:t>Expenses paid directly (by testing contractor)</a:t>
          </a:r>
        </a:p>
      </dgm:t>
    </dgm:pt>
    <dgm:pt modelId="{B7A32B3D-E635-43F8-B0E9-638733E81BAD}" type="parTrans" cxnId="{449D7980-26A3-488F-BBBE-800FF1A20026}">
      <dgm:prSet/>
      <dgm:spPr/>
      <dgm:t>
        <a:bodyPr/>
        <a:lstStyle/>
        <a:p>
          <a:endParaRPr lang="en-US" sz="2000">
            <a:latin typeface="Arial" panose="020B0604020202020204" pitchFamily="34" charset="0"/>
            <a:cs typeface="Arial" panose="020B0604020202020204" pitchFamily="34" charset="0"/>
          </a:endParaRPr>
        </a:p>
      </dgm:t>
    </dgm:pt>
    <dgm:pt modelId="{BF404B93-E173-4A77-93F7-65FD7AE3BFE8}" type="sibTrans" cxnId="{449D7980-26A3-488F-BBBE-800FF1A20026}">
      <dgm:prSet/>
      <dgm:spPr/>
      <dgm:t>
        <a:bodyPr/>
        <a:lstStyle/>
        <a:p>
          <a:endParaRPr lang="en-US" sz="2000">
            <a:latin typeface="Arial" panose="020B0604020202020204" pitchFamily="34" charset="0"/>
            <a:cs typeface="Arial" panose="020B0604020202020204" pitchFamily="34" charset="0"/>
          </a:endParaRPr>
        </a:p>
      </dgm:t>
    </dgm:pt>
    <dgm:pt modelId="{FB62BAF2-1B6A-4FED-84EC-5526C92E00E2}">
      <dgm:prSet custT="1"/>
      <dgm:spPr/>
      <dgm:t>
        <a:bodyPr/>
        <a:lstStyle/>
        <a:p>
          <a:pPr>
            <a:lnSpc>
              <a:spcPct val="100000"/>
            </a:lnSpc>
          </a:pPr>
          <a:r>
            <a:rPr lang="en-US" sz="1200">
              <a:latin typeface="Arial" panose="020B0604020202020204" pitchFamily="34" charset="0"/>
              <a:cs typeface="Arial" panose="020B0604020202020204" pitchFamily="34" charset="0"/>
            </a:rPr>
            <a:t>Hotel accommodations, if applicable</a:t>
          </a:r>
        </a:p>
      </dgm:t>
    </dgm:pt>
    <dgm:pt modelId="{E56BE505-4C13-400E-B4C8-AB2D22033CE8}" type="parTrans" cxnId="{844743D6-68F8-4C2C-BC56-B4F4935A7449}">
      <dgm:prSet/>
      <dgm:spPr/>
      <dgm:t>
        <a:bodyPr/>
        <a:lstStyle/>
        <a:p>
          <a:endParaRPr lang="en-US" sz="2000">
            <a:latin typeface="Arial" panose="020B0604020202020204" pitchFamily="34" charset="0"/>
            <a:cs typeface="Arial" panose="020B0604020202020204" pitchFamily="34" charset="0"/>
          </a:endParaRPr>
        </a:p>
      </dgm:t>
    </dgm:pt>
    <dgm:pt modelId="{B21E835D-B04F-4D88-A51F-7E604773E349}" type="sibTrans" cxnId="{844743D6-68F8-4C2C-BC56-B4F4935A7449}">
      <dgm:prSet/>
      <dgm:spPr/>
      <dgm:t>
        <a:bodyPr/>
        <a:lstStyle/>
        <a:p>
          <a:endParaRPr lang="en-US" sz="2000">
            <a:latin typeface="Arial" panose="020B0604020202020204" pitchFamily="34" charset="0"/>
            <a:cs typeface="Arial" panose="020B0604020202020204" pitchFamily="34" charset="0"/>
          </a:endParaRPr>
        </a:p>
      </dgm:t>
    </dgm:pt>
    <dgm:pt modelId="{1BCE7DC5-06FD-4D24-81B9-551A382A4C22}">
      <dgm:prSet custT="1"/>
      <dgm:spPr/>
      <dgm:t>
        <a:bodyPr/>
        <a:lstStyle/>
        <a:p>
          <a:pPr>
            <a:lnSpc>
              <a:spcPct val="100000"/>
            </a:lnSpc>
          </a:pPr>
          <a:r>
            <a:rPr lang="en-US" sz="1200">
              <a:latin typeface="Arial" panose="020B0604020202020204" pitchFamily="34" charset="0"/>
              <a:cs typeface="Arial" panose="020B0604020202020204" pitchFamily="34" charset="0"/>
            </a:rPr>
            <a:t>Parking, if applicable</a:t>
          </a:r>
        </a:p>
      </dgm:t>
    </dgm:pt>
    <dgm:pt modelId="{069C5E28-F672-4581-9623-880E58BA492E}" type="parTrans" cxnId="{DD094363-DE82-4A57-B165-76565962EB05}">
      <dgm:prSet/>
      <dgm:spPr/>
      <dgm:t>
        <a:bodyPr/>
        <a:lstStyle/>
        <a:p>
          <a:endParaRPr lang="en-US" sz="2000">
            <a:latin typeface="Arial" panose="020B0604020202020204" pitchFamily="34" charset="0"/>
            <a:cs typeface="Arial" panose="020B0604020202020204" pitchFamily="34" charset="0"/>
          </a:endParaRPr>
        </a:p>
      </dgm:t>
    </dgm:pt>
    <dgm:pt modelId="{129093A6-7F5C-4836-94DA-BBE2784040B5}" type="sibTrans" cxnId="{DD094363-DE82-4A57-B165-76565962EB05}">
      <dgm:prSet/>
      <dgm:spPr/>
      <dgm:t>
        <a:bodyPr/>
        <a:lstStyle/>
        <a:p>
          <a:endParaRPr lang="en-US" sz="2000">
            <a:latin typeface="Arial" panose="020B0604020202020204" pitchFamily="34" charset="0"/>
            <a:cs typeface="Arial" panose="020B0604020202020204" pitchFamily="34" charset="0"/>
          </a:endParaRPr>
        </a:p>
      </dgm:t>
    </dgm:pt>
    <dgm:pt modelId="{622C77A1-E207-4EC9-9A89-8663D50EF4BC}">
      <dgm:prSet custT="1"/>
      <dgm:spPr/>
      <dgm:t>
        <a:bodyPr/>
        <a:lstStyle/>
        <a:p>
          <a:pPr>
            <a:lnSpc>
              <a:spcPct val="100000"/>
            </a:lnSpc>
          </a:pPr>
          <a:r>
            <a:rPr lang="en-US" sz="1200">
              <a:latin typeface="Arial" panose="020B0604020202020204" pitchFamily="34" charset="0"/>
              <a:cs typeface="Arial" panose="020B0604020202020204" pitchFamily="34" charset="0"/>
            </a:rPr>
            <a:t>Breakfast, lunch, and snacks are provided at the meeting</a:t>
          </a:r>
        </a:p>
      </dgm:t>
    </dgm:pt>
    <dgm:pt modelId="{92DE7614-8590-40C0-AEC8-B3081611A723}" type="parTrans" cxnId="{32EED4E7-5D85-4AF8-B58A-5FA4FBA9449D}">
      <dgm:prSet/>
      <dgm:spPr/>
      <dgm:t>
        <a:bodyPr/>
        <a:lstStyle/>
        <a:p>
          <a:endParaRPr lang="en-US" sz="2000">
            <a:latin typeface="Arial" panose="020B0604020202020204" pitchFamily="34" charset="0"/>
            <a:cs typeface="Arial" panose="020B0604020202020204" pitchFamily="34" charset="0"/>
          </a:endParaRPr>
        </a:p>
      </dgm:t>
    </dgm:pt>
    <dgm:pt modelId="{0AB7871D-479C-4117-AB2B-70704F986EAB}" type="sibTrans" cxnId="{32EED4E7-5D85-4AF8-B58A-5FA4FBA9449D}">
      <dgm:prSet/>
      <dgm:spPr/>
      <dgm:t>
        <a:bodyPr/>
        <a:lstStyle/>
        <a:p>
          <a:endParaRPr lang="en-US" sz="2000">
            <a:latin typeface="Arial" panose="020B0604020202020204" pitchFamily="34" charset="0"/>
            <a:cs typeface="Arial" panose="020B0604020202020204" pitchFamily="34" charset="0"/>
          </a:endParaRPr>
        </a:p>
      </dgm:t>
    </dgm:pt>
    <dgm:pt modelId="{0798C056-4FC8-4DC4-B38E-27FC2B7D08D3}">
      <dgm:prSet custT="1"/>
      <dgm:spPr/>
      <dgm:t>
        <a:bodyPr/>
        <a:lstStyle/>
        <a:p>
          <a:pPr>
            <a:lnSpc>
              <a:spcPct val="100000"/>
            </a:lnSpc>
          </a:pPr>
          <a:r>
            <a:rPr lang="en-US" sz="1600">
              <a:latin typeface="Arial" panose="020B0604020202020204" pitchFamily="34" charset="0"/>
              <a:cs typeface="Arial" panose="020B0604020202020204" pitchFamily="34" charset="0"/>
            </a:rPr>
            <a:t>Expenses reimbursed to participant (from testing contractor) </a:t>
          </a:r>
        </a:p>
      </dgm:t>
    </dgm:pt>
    <dgm:pt modelId="{E66AE7D5-88DB-4FDB-9EA2-49C6C3DE468C}" type="parTrans" cxnId="{5D2AA82D-0941-4385-A52F-8294A9F6736D}">
      <dgm:prSet/>
      <dgm:spPr/>
      <dgm:t>
        <a:bodyPr/>
        <a:lstStyle/>
        <a:p>
          <a:endParaRPr lang="en-US" sz="2000">
            <a:latin typeface="Arial" panose="020B0604020202020204" pitchFamily="34" charset="0"/>
            <a:cs typeface="Arial" panose="020B0604020202020204" pitchFamily="34" charset="0"/>
          </a:endParaRPr>
        </a:p>
      </dgm:t>
    </dgm:pt>
    <dgm:pt modelId="{7B8E1139-ECAB-494A-8205-FDCEAB8AB650}" type="sibTrans" cxnId="{5D2AA82D-0941-4385-A52F-8294A9F6736D}">
      <dgm:prSet/>
      <dgm:spPr/>
      <dgm:t>
        <a:bodyPr/>
        <a:lstStyle/>
        <a:p>
          <a:endParaRPr lang="en-US" sz="2000">
            <a:latin typeface="Arial" panose="020B0604020202020204" pitchFamily="34" charset="0"/>
            <a:cs typeface="Arial" panose="020B0604020202020204" pitchFamily="34" charset="0"/>
          </a:endParaRPr>
        </a:p>
      </dgm:t>
    </dgm:pt>
    <dgm:pt modelId="{8A7A4F83-0FD0-4D46-B0FB-2FBE7300D1C7}">
      <dgm:prSet custT="1"/>
      <dgm:spPr/>
      <dgm:t>
        <a:bodyPr/>
        <a:lstStyle/>
        <a:p>
          <a:pPr>
            <a:lnSpc>
              <a:spcPct val="100000"/>
            </a:lnSpc>
          </a:pPr>
          <a:r>
            <a:rPr lang="en-US" sz="1400">
              <a:latin typeface="Arial" panose="020B0604020202020204" pitchFamily="34" charset="0"/>
              <a:cs typeface="Arial" panose="020B0604020202020204" pitchFamily="34" charset="0"/>
            </a:rPr>
            <a:t>Dinner (reimbursed at current state rate) for those staying overnight</a:t>
          </a:r>
        </a:p>
      </dgm:t>
    </dgm:pt>
    <dgm:pt modelId="{66D1029E-2FAB-463A-8604-1FE03B8D8BBE}" type="parTrans" cxnId="{D4884B6E-0550-44AB-80C5-2172C030966E}">
      <dgm:prSet/>
      <dgm:spPr/>
      <dgm:t>
        <a:bodyPr/>
        <a:lstStyle/>
        <a:p>
          <a:endParaRPr lang="en-US" sz="2000">
            <a:latin typeface="Arial" panose="020B0604020202020204" pitchFamily="34" charset="0"/>
            <a:cs typeface="Arial" panose="020B0604020202020204" pitchFamily="34" charset="0"/>
          </a:endParaRPr>
        </a:p>
      </dgm:t>
    </dgm:pt>
    <dgm:pt modelId="{63296899-F2BE-46FD-849F-597EB5885830}" type="sibTrans" cxnId="{D4884B6E-0550-44AB-80C5-2172C030966E}">
      <dgm:prSet/>
      <dgm:spPr/>
      <dgm:t>
        <a:bodyPr/>
        <a:lstStyle/>
        <a:p>
          <a:endParaRPr lang="en-US" sz="2000">
            <a:latin typeface="Arial" panose="020B0604020202020204" pitchFamily="34" charset="0"/>
            <a:cs typeface="Arial" panose="020B0604020202020204" pitchFamily="34" charset="0"/>
          </a:endParaRPr>
        </a:p>
      </dgm:t>
    </dgm:pt>
    <dgm:pt modelId="{0BEB3001-5CD0-4502-A2A3-06436A784530}">
      <dgm:prSet custT="1"/>
      <dgm:spPr/>
      <dgm:t>
        <a:bodyPr/>
        <a:lstStyle/>
        <a:p>
          <a:pPr>
            <a:lnSpc>
              <a:spcPct val="100000"/>
            </a:lnSpc>
          </a:pPr>
          <a:r>
            <a:rPr lang="en-US" sz="1400">
              <a:latin typeface="Arial" panose="020B0604020202020204" pitchFamily="34" charset="0"/>
              <a:cs typeface="Arial" panose="020B0604020202020204" pitchFamily="34" charset="0"/>
            </a:rPr>
            <a:t>Mileage (reimbursed at current state rate)</a:t>
          </a:r>
        </a:p>
      </dgm:t>
    </dgm:pt>
    <dgm:pt modelId="{40470164-61EA-4F22-A5C2-55F1DDCBB9FD}" type="parTrans" cxnId="{EA616754-64B9-40F1-AE86-11DF32C6AF24}">
      <dgm:prSet/>
      <dgm:spPr/>
      <dgm:t>
        <a:bodyPr/>
        <a:lstStyle/>
        <a:p>
          <a:endParaRPr lang="en-US" sz="2000">
            <a:latin typeface="Arial" panose="020B0604020202020204" pitchFamily="34" charset="0"/>
            <a:cs typeface="Arial" panose="020B0604020202020204" pitchFamily="34" charset="0"/>
          </a:endParaRPr>
        </a:p>
      </dgm:t>
    </dgm:pt>
    <dgm:pt modelId="{51F9E45A-2CD9-474F-96D9-838DDACC0E9B}" type="sibTrans" cxnId="{EA616754-64B9-40F1-AE86-11DF32C6AF24}">
      <dgm:prSet/>
      <dgm:spPr/>
      <dgm:t>
        <a:bodyPr/>
        <a:lstStyle/>
        <a:p>
          <a:endParaRPr lang="en-US" sz="2000">
            <a:latin typeface="Arial" panose="020B0604020202020204" pitchFamily="34" charset="0"/>
            <a:cs typeface="Arial" panose="020B0604020202020204" pitchFamily="34" charset="0"/>
          </a:endParaRPr>
        </a:p>
      </dgm:t>
    </dgm:pt>
    <dgm:pt modelId="{A7F3137B-CA0B-4950-B34B-C6EE43B6F9C9}">
      <dgm:prSet custT="1"/>
      <dgm:spPr/>
      <dgm:t>
        <a:bodyPr/>
        <a:lstStyle/>
        <a:p>
          <a:pPr>
            <a:lnSpc>
              <a:spcPct val="100000"/>
            </a:lnSpc>
          </a:pPr>
          <a:r>
            <a:rPr lang="en-US" sz="1600">
              <a:latin typeface="Arial" panose="020B0604020202020204" pitchFamily="34" charset="0"/>
              <a:cs typeface="Arial" panose="020B0604020202020204" pitchFamily="34" charset="0"/>
            </a:rPr>
            <a:t>Expenses reimbursed to school or district (from testing contractor)</a:t>
          </a:r>
        </a:p>
      </dgm:t>
    </dgm:pt>
    <dgm:pt modelId="{087603E8-CCD3-42F6-A139-3827EA36B354}" type="parTrans" cxnId="{FD1FDBC7-C426-43C3-9472-07D04C0D7446}">
      <dgm:prSet/>
      <dgm:spPr/>
      <dgm:t>
        <a:bodyPr/>
        <a:lstStyle/>
        <a:p>
          <a:endParaRPr lang="en-US" sz="2000">
            <a:latin typeface="Arial" panose="020B0604020202020204" pitchFamily="34" charset="0"/>
            <a:cs typeface="Arial" panose="020B0604020202020204" pitchFamily="34" charset="0"/>
          </a:endParaRPr>
        </a:p>
      </dgm:t>
    </dgm:pt>
    <dgm:pt modelId="{D0F14FD6-924F-4565-A62C-7D96FB5AEA56}" type="sibTrans" cxnId="{FD1FDBC7-C426-43C3-9472-07D04C0D7446}">
      <dgm:prSet/>
      <dgm:spPr/>
      <dgm:t>
        <a:bodyPr/>
        <a:lstStyle/>
        <a:p>
          <a:endParaRPr lang="en-US" sz="2000">
            <a:latin typeface="Arial" panose="020B0604020202020204" pitchFamily="34" charset="0"/>
            <a:cs typeface="Arial" panose="020B0604020202020204" pitchFamily="34" charset="0"/>
          </a:endParaRPr>
        </a:p>
      </dgm:t>
    </dgm:pt>
    <dgm:pt modelId="{75E265F3-9F3F-49E5-B4D7-89122E291A2D}">
      <dgm:prSet custT="1"/>
      <dgm:spPr/>
      <dgm:t>
        <a:bodyPr/>
        <a:lstStyle/>
        <a:p>
          <a:pPr>
            <a:lnSpc>
              <a:spcPct val="100000"/>
            </a:lnSpc>
          </a:pPr>
          <a:r>
            <a:rPr lang="en-US" sz="1400">
              <a:latin typeface="Arial" panose="020B0604020202020204" pitchFamily="34" charset="0"/>
              <a:cs typeface="Arial" panose="020B0604020202020204" pitchFamily="34" charset="0"/>
            </a:rPr>
            <a:t>Substitute teacher expense, if applicable</a:t>
          </a:r>
        </a:p>
        <a:p>
          <a:pPr>
            <a:lnSpc>
              <a:spcPct val="100000"/>
            </a:lnSpc>
          </a:pPr>
          <a:r>
            <a:rPr lang="en-US" sz="1400">
              <a:latin typeface="Arial" panose="020B0604020202020204" pitchFamily="34" charset="0"/>
              <a:cs typeface="Arial" panose="020B0604020202020204" pitchFamily="34" charset="0"/>
            </a:rPr>
            <a:t>Participants are provided a reimbursement form to return to their school/district. </a:t>
          </a:r>
        </a:p>
      </dgm:t>
    </dgm:pt>
    <dgm:pt modelId="{FCAA4537-3692-401D-997F-6CBE42D140AA}" type="parTrans" cxnId="{D394DF1D-08C6-4AF5-9A87-58EA784AB771}">
      <dgm:prSet/>
      <dgm:spPr/>
      <dgm:t>
        <a:bodyPr/>
        <a:lstStyle/>
        <a:p>
          <a:endParaRPr lang="en-US" sz="2000">
            <a:latin typeface="Arial" panose="020B0604020202020204" pitchFamily="34" charset="0"/>
            <a:cs typeface="Arial" panose="020B0604020202020204" pitchFamily="34" charset="0"/>
          </a:endParaRPr>
        </a:p>
      </dgm:t>
    </dgm:pt>
    <dgm:pt modelId="{85D0E14A-89E9-4A14-8131-F0A70FED19C6}" type="sibTrans" cxnId="{D394DF1D-08C6-4AF5-9A87-58EA784AB771}">
      <dgm:prSet/>
      <dgm:spPr/>
      <dgm:t>
        <a:bodyPr/>
        <a:lstStyle/>
        <a:p>
          <a:endParaRPr lang="en-US" sz="2000">
            <a:latin typeface="Arial" panose="020B0604020202020204" pitchFamily="34" charset="0"/>
            <a:cs typeface="Arial" panose="020B0604020202020204" pitchFamily="34" charset="0"/>
          </a:endParaRPr>
        </a:p>
      </dgm:t>
    </dgm:pt>
    <dgm:pt modelId="{988A4B2E-D9A8-4406-BD4D-D3B91B1C10B4}">
      <dgm:prSet custT="1"/>
      <dgm:spPr/>
      <dgm:t>
        <a:bodyPr/>
        <a:lstStyle/>
        <a:p>
          <a:pPr>
            <a:lnSpc>
              <a:spcPct val="100000"/>
            </a:lnSpc>
          </a:pPr>
          <a:r>
            <a:rPr lang="en-US" sz="1600">
              <a:latin typeface="Arial" panose="020B0604020202020204" pitchFamily="34" charset="0"/>
              <a:cs typeface="Arial" panose="020B0604020202020204" pitchFamily="34" charset="0"/>
            </a:rPr>
            <a:t>Participants are paid an honorarium if a meeting occurs during off-contract time (e.g. spring break, summer break, etc.)</a:t>
          </a:r>
        </a:p>
      </dgm:t>
    </dgm:pt>
    <dgm:pt modelId="{48F34629-14D3-4833-911C-C849031EFA8B}" type="parTrans" cxnId="{D7C2C8A0-C2AD-4A94-9149-8043D722DCA2}">
      <dgm:prSet/>
      <dgm:spPr/>
      <dgm:t>
        <a:bodyPr/>
        <a:lstStyle/>
        <a:p>
          <a:endParaRPr lang="en-US" sz="2000">
            <a:latin typeface="Arial" panose="020B0604020202020204" pitchFamily="34" charset="0"/>
            <a:cs typeface="Arial" panose="020B0604020202020204" pitchFamily="34" charset="0"/>
          </a:endParaRPr>
        </a:p>
      </dgm:t>
    </dgm:pt>
    <dgm:pt modelId="{668B9DD7-33E2-4353-A598-860EB4120B2C}" type="sibTrans" cxnId="{D7C2C8A0-C2AD-4A94-9149-8043D722DCA2}">
      <dgm:prSet/>
      <dgm:spPr/>
      <dgm:t>
        <a:bodyPr/>
        <a:lstStyle/>
        <a:p>
          <a:endParaRPr lang="en-US" sz="2000">
            <a:latin typeface="Arial" panose="020B0604020202020204" pitchFamily="34" charset="0"/>
            <a:cs typeface="Arial" panose="020B0604020202020204" pitchFamily="34" charset="0"/>
          </a:endParaRPr>
        </a:p>
      </dgm:t>
    </dgm:pt>
    <dgm:pt modelId="{FCC9B295-BE52-4299-9F17-58FCB0409D47}">
      <dgm:prSet custT="1"/>
      <dgm:spPr/>
      <dgm:t>
        <a:bodyPr/>
        <a:lstStyle/>
        <a:p>
          <a:pPr>
            <a:lnSpc>
              <a:spcPct val="100000"/>
            </a:lnSpc>
          </a:pPr>
          <a:r>
            <a:rPr lang="en-US" sz="1400">
              <a:latin typeface="Arial" panose="020B0604020202020204" pitchFamily="34" charset="0"/>
              <a:cs typeface="Arial" panose="020B0604020202020204" pitchFamily="34" charset="0"/>
            </a:rPr>
            <a:t>Typically $125 per day</a:t>
          </a:r>
        </a:p>
      </dgm:t>
    </dgm:pt>
    <dgm:pt modelId="{A058928D-E1BB-4E63-B6C0-58D0B3FF6B4B}" type="parTrans" cxnId="{0E73F547-E48C-4CAE-84B0-FCEAFC08490A}">
      <dgm:prSet/>
      <dgm:spPr/>
      <dgm:t>
        <a:bodyPr/>
        <a:lstStyle/>
        <a:p>
          <a:endParaRPr lang="en-US" sz="2000">
            <a:latin typeface="Arial" panose="020B0604020202020204" pitchFamily="34" charset="0"/>
            <a:cs typeface="Arial" panose="020B0604020202020204" pitchFamily="34" charset="0"/>
          </a:endParaRPr>
        </a:p>
      </dgm:t>
    </dgm:pt>
    <dgm:pt modelId="{DCBEC360-A063-43F5-A562-269280BFCB7E}" type="sibTrans" cxnId="{0E73F547-E48C-4CAE-84B0-FCEAFC08490A}">
      <dgm:prSet/>
      <dgm:spPr/>
      <dgm:t>
        <a:bodyPr/>
        <a:lstStyle/>
        <a:p>
          <a:endParaRPr lang="en-US" sz="2000">
            <a:latin typeface="Arial" panose="020B0604020202020204" pitchFamily="34" charset="0"/>
            <a:cs typeface="Arial" panose="020B0604020202020204" pitchFamily="34" charset="0"/>
          </a:endParaRPr>
        </a:p>
      </dgm:t>
    </dgm:pt>
    <dgm:pt modelId="{F34778AE-1D35-4D3D-B24A-F7C3A51EAC51}">
      <dgm:prSet custT="1"/>
      <dgm:spPr/>
      <dgm:t>
        <a:bodyPr/>
        <a:lstStyle/>
        <a:p>
          <a:pPr>
            <a:lnSpc>
              <a:spcPct val="100000"/>
            </a:lnSpc>
          </a:pPr>
          <a:r>
            <a:rPr lang="en-US" sz="1400">
              <a:latin typeface="Arial" panose="020B0604020202020204" pitchFamily="34" charset="0"/>
              <a:cs typeface="Arial" panose="020B0604020202020204" pitchFamily="34" charset="0"/>
            </a:rPr>
            <a:t>In lieu of substitute reimbursement</a:t>
          </a:r>
        </a:p>
      </dgm:t>
    </dgm:pt>
    <dgm:pt modelId="{FA731E28-A5EE-44BD-9F52-39784E262EB6}" type="parTrans" cxnId="{7ABCA180-596E-4ED8-A745-239EA9D0710B}">
      <dgm:prSet/>
      <dgm:spPr/>
      <dgm:t>
        <a:bodyPr/>
        <a:lstStyle/>
        <a:p>
          <a:endParaRPr lang="en-US" sz="2000">
            <a:latin typeface="Arial" panose="020B0604020202020204" pitchFamily="34" charset="0"/>
            <a:cs typeface="Arial" panose="020B0604020202020204" pitchFamily="34" charset="0"/>
          </a:endParaRPr>
        </a:p>
      </dgm:t>
    </dgm:pt>
    <dgm:pt modelId="{4A839226-C24E-4359-8C15-1613572F708C}" type="sibTrans" cxnId="{7ABCA180-596E-4ED8-A745-239EA9D0710B}">
      <dgm:prSet/>
      <dgm:spPr/>
      <dgm:t>
        <a:bodyPr/>
        <a:lstStyle/>
        <a:p>
          <a:endParaRPr lang="en-US" sz="2000">
            <a:latin typeface="Arial" panose="020B0604020202020204" pitchFamily="34" charset="0"/>
            <a:cs typeface="Arial" panose="020B0604020202020204" pitchFamily="34" charset="0"/>
          </a:endParaRPr>
        </a:p>
      </dgm:t>
    </dgm:pt>
    <dgm:pt modelId="{DCED849E-2A39-4763-9FC9-65BD9DE0299A}" type="pres">
      <dgm:prSet presAssocID="{70677CC5-ECE9-4A2D-829E-C0A5B9A8A82A}" presName="root" presStyleCnt="0">
        <dgm:presLayoutVars>
          <dgm:dir/>
          <dgm:resizeHandles val="exact"/>
        </dgm:presLayoutVars>
      </dgm:prSet>
      <dgm:spPr/>
    </dgm:pt>
    <dgm:pt modelId="{7871B032-3181-4A5E-90D7-EB812CE6D748}" type="pres">
      <dgm:prSet presAssocID="{2797E96B-59B8-4C71-A0E7-4E367DD7A4C5}" presName="compNode" presStyleCnt="0"/>
      <dgm:spPr/>
    </dgm:pt>
    <dgm:pt modelId="{E3F9F527-165A-4A9C-9806-4214C8F09E93}" type="pres">
      <dgm:prSet presAssocID="{2797E96B-59B8-4C71-A0E7-4E367DD7A4C5}" presName="bgRect" presStyleLbl="bgShp" presStyleIdx="0" presStyleCnt="4"/>
      <dgm:spPr/>
    </dgm:pt>
    <dgm:pt modelId="{41D9A819-DDAC-419F-AB96-3FE731C7642A}" type="pres">
      <dgm:prSet presAssocID="{2797E96B-59B8-4C71-A0E7-4E367DD7A4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tel"/>
        </a:ext>
      </dgm:extLst>
    </dgm:pt>
    <dgm:pt modelId="{9FD26275-8E90-44FD-AF0B-0601051945D8}" type="pres">
      <dgm:prSet presAssocID="{2797E96B-59B8-4C71-A0E7-4E367DD7A4C5}" presName="spaceRect" presStyleCnt="0"/>
      <dgm:spPr/>
    </dgm:pt>
    <dgm:pt modelId="{2D9D8C01-784A-4BB0-B7D5-D57A7EBE5EC5}" type="pres">
      <dgm:prSet presAssocID="{2797E96B-59B8-4C71-A0E7-4E367DD7A4C5}" presName="parTx" presStyleLbl="revTx" presStyleIdx="0" presStyleCnt="8">
        <dgm:presLayoutVars>
          <dgm:chMax val="0"/>
          <dgm:chPref val="0"/>
        </dgm:presLayoutVars>
      </dgm:prSet>
      <dgm:spPr/>
    </dgm:pt>
    <dgm:pt modelId="{EA3F493A-6337-4FA4-A8E2-6DED5C4A11FF}" type="pres">
      <dgm:prSet presAssocID="{2797E96B-59B8-4C71-A0E7-4E367DD7A4C5}" presName="desTx" presStyleLbl="revTx" presStyleIdx="1" presStyleCnt="8" custScaleY="102213">
        <dgm:presLayoutVars/>
      </dgm:prSet>
      <dgm:spPr/>
    </dgm:pt>
    <dgm:pt modelId="{0C8C6FB9-DC66-4C39-973D-33BD9DBD02B4}" type="pres">
      <dgm:prSet presAssocID="{BF404B93-E173-4A77-93F7-65FD7AE3BFE8}" presName="sibTrans" presStyleCnt="0"/>
      <dgm:spPr/>
    </dgm:pt>
    <dgm:pt modelId="{FB650DE9-7C60-4BAD-A0C0-4E59F738CA0C}" type="pres">
      <dgm:prSet presAssocID="{0798C056-4FC8-4DC4-B38E-27FC2B7D08D3}" presName="compNode" presStyleCnt="0"/>
      <dgm:spPr/>
    </dgm:pt>
    <dgm:pt modelId="{82327309-611E-416A-ABE3-1896A7EC22A2}" type="pres">
      <dgm:prSet presAssocID="{0798C056-4FC8-4DC4-B38E-27FC2B7D08D3}" presName="bgRect" presStyleLbl="bgShp" presStyleIdx="1" presStyleCnt="4"/>
      <dgm:spPr/>
    </dgm:pt>
    <dgm:pt modelId="{6C47D301-0227-4D81-88CF-0017BEB021C1}" type="pres">
      <dgm:prSet presAssocID="{0798C056-4FC8-4DC4-B38E-27FC2B7D08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itments"/>
        </a:ext>
      </dgm:extLst>
    </dgm:pt>
    <dgm:pt modelId="{D1DD699C-6E07-4CDA-AF48-FD697E13504C}" type="pres">
      <dgm:prSet presAssocID="{0798C056-4FC8-4DC4-B38E-27FC2B7D08D3}" presName="spaceRect" presStyleCnt="0"/>
      <dgm:spPr/>
    </dgm:pt>
    <dgm:pt modelId="{D3D0846B-2D5F-4B11-96A4-021F090165AF}" type="pres">
      <dgm:prSet presAssocID="{0798C056-4FC8-4DC4-B38E-27FC2B7D08D3}" presName="parTx" presStyleLbl="revTx" presStyleIdx="2" presStyleCnt="8">
        <dgm:presLayoutVars>
          <dgm:chMax val="0"/>
          <dgm:chPref val="0"/>
        </dgm:presLayoutVars>
      </dgm:prSet>
      <dgm:spPr/>
    </dgm:pt>
    <dgm:pt modelId="{04F27CA8-E6AB-43E2-BAAA-7642474E84F1}" type="pres">
      <dgm:prSet presAssocID="{0798C056-4FC8-4DC4-B38E-27FC2B7D08D3}" presName="desTx" presStyleLbl="revTx" presStyleIdx="3" presStyleCnt="8">
        <dgm:presLayoutVars/>
      </dgm:prSet>
      <dgm:spPr/>
    </dgm:pt>
    <dgm:pt modelId="{63FB2333-B2F8-45A1-80CF-B6E55ED2DC63}" type="pres">
      <dgm:prSet presAssocID="{7B8E1139-ECAB-494A-8205-FDCEAB8AB650}" presName="sibTrans" presStyleCnt="0"/>
      <dgm:spPr/>
    </dgm:pt>
    <dgm:pt modelId="{589C615A-2B3A-4409-86FC-DBDA50274AA7}" type="pres">
      <dgm:prSet presAssocID="{A7F3137B-CA0B-4950-B34B-C6EE43B6F9C9}" presName="compNode" presStyleCnt="0"/>
      <dgm:spPr/>
    </dgm:pt>
    <dgm:pt modelId="{9F004347-FEC6-4D1B-BFD2-46AED3AB127F}" type="pres">
      <dgm:prSet presAssocID="{A7F3137B-CA0B-4950-B34B-C6EE43B6F9C9}" presName="bgRect" presStyleLbl="bgShp" presStyleIdx="2" presStyleCnt="4" custLinFactNeighborX="-423" custLinFactNeighborY="-8908"/>
      <dgm:spPr/>
    </dgm:pt>
    <dgm:pt modelId="{EC1957D9-83AA-4FBB-A561-E6D6CB433307}" type="pres">
      <dgm:prSet presAssocID="{A7F3137B-CA0B-4950-B34B-C6EE43B6F9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ctionaryRemove"/>
        </a:ext>
      </dgm:extLst>
    </dgm:pt>
    <dgm:pt modelId="{FA291DBC-8E95-4344-A089-9F2DC69DC99E}" type="pres">
      <dgm:prSet presAssocID="{A7F3137B-CA0B-4950-B34B-C6EE43B6F9C9}" presName="spaceRect" presStyleCnt="0"/>
      <dgm:spPr/>
    </dgm:pt>
    <dgm:pt modelId="{6536A61B-DE49-4CE5-818D-1D52C91542FF}" type="pres">
      <dgm:prSet presAssocID="{A7F3137B-CA0B-4950-B34B-C6EE43B6F9C9}" presName="parTx" presStyleLbl="revTx" presStyleIdx="4" presStyleCnt="8">
        <dgm:presLayoutVars>
          <dgm:chMax val="0"/>
          <dgm:chPref val="0"/>
        </dgm:presLayoutVars>
      </dgm:prSet>
      <dgm:spPr/>
    </dgm:pt>
    <dgm:pt modelId="{C93F0F24-DA7D-4F60-B477-27BEB8D42A3D}" type="pres">
      <dgm:prSet presAssocID="{A7F3137B-CA0B-4950-B34B-C6EE43B6F9C9}" presName="desTx" presStyleLbl="revTx" presStyleIdx="5" presStyleCnt="8">
        <dgm:presLayoutVars/>
      </dgm:prSet>
      <dgm:spPr/>
    </dgm:pt>
    <dgm:pt modelId="{7323D632-D995-4427-8A74-F575B98006FF}" type="pres">
      <dgm:prSet presAssocID="{D0F14FD6-924F-4565-A62C-7D96FB5AEA56}" presName="sibTrans" presStyleCnt="0"/>
      <dgm:spPr/>
    </dgm:pt>
    <dgm:pt modelId="{3537A9C4-9A3B-4CC3-88C2-DF2B3D56F125}" type="pres">
      <dgm:prSet presAssocID="{988A4B2E-D9A8-4406-BD4D-D3B91B1C10B4}" presName="compNode" presStyleCnt="0"/>
      <dgm:spPr/>
    </dgm:pt>
    <dgm:pt modelId="{854FF0CC-608F-47F3-839A-141423C9011F}" type="pres">
      <dgm:prSet presAssocID="{988A4B2E-D9A8-4406-BD4D-D3B91B1C10B4}" presName="bgRect" presStyleLbl="bgShp" presStyleIdx="3" presStyleCnt="4"/>
      <dgm:spPr/>
    </dgm:pt>
    <dgm:pt modelId="{5E28055D-2DD8-4336-AAEF-444133C14618}" type="pres">
      <dgm:prSet presAssocID="{988A4B2E-D9A8-4406-BD4D-D3B91B1C10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2"/>
        </a:ext>
      </dgm:extLst>
    </dgm:pt>
    <dgm:pt modelId="{2E559802-9861-4C7C-8597-92AF5F778DB3}" type="pres">
      <dgm:prSet presAssocID="{988A4B2E-D9A8-4406-BD4D-D3B91B1C10B4}" presName="spaceRect" presStyleCnt="0"/>
      <dgm:spPr/>
    </dgm:pt>
    <dgm:pt modelId="{49BD246F-BA1A-46D6-AD4D-504B20F48F37}" type="pres">
      <dgm:prSet presAssocID="{988A4B2E-D9A8-4406-BD4D-D3B91B1C10B4}" presName="parTx" presStyleLbl="revTx" presStyleIdx="6" presStyleCnt="8">
        <dgm:presLayoutVars>
          <dgm:chMax val="0"/>
          <dgm:chPref val="0"/>
        </dgm:presLayoutVars>
      </dgm:prSet>
      <dgm:spPr/>
    </dgm:pt>
    <dgm:pt modelId="{D3B34757-B900-4111-AB38-57E121BB1026}" type="pres">
      <dgm:prSet presAssocID="{988A4B2E-D9A8-4406-BD4D-D3B91B1C10B4}" presName="desTx" presStyleLbl="revTx" presStyleIdx="7" presStyleCnt="8">
        <dgm:presLayoutVars/>
      </dgm:prSet>
      <dgm:spPr/>
    </dgm:pt>
  </dgm:ptLst>
  <dgm:cxnLst>
    <dgm:cxn modelId="{A20C7E06-2C98-4262-8348-1AB7AD4CED63}" type="presOf" srcId="{A7F3137B-CA0B-4950-B34B-C6EE43B6F9C9}" destId="{6536A61B-DE49-4CE5-818D-1D52C91542FF}" srcOrd="0" destOrd="0" presId="urn:microsoft.com/office/officeart/2018/2/layout/IconVerticalSolidList"/>
    <dgm:cxn modelId="{D394DF1D-08C6-4AF5-9A87-58EA784AB771}" srcId="{A7F3137B-CA0B-4950-B34B-C6EE43B6F9C9}" destId="{75E265F3-9F3F-49E5-B4D7-89122E291A2D}" srcOrd="0" destOrd="0" parTransId="{FCAA4537-3692-401D-997F-6CBE42D140AA}" sibTransId="{85D0E14A-89E9-4A14-8131-F0A70FED19C6}"/>
    <dgm:cxn modelId="{5D2AA82D-0941-4385-A52F-8294A9F6736D}" srcId="{70677CC5-ECE9-4A2D-829E-C0A5B9A8A82A}" destId="{0798C056-4FC8-4DC4-B38E-27FC2B7D08D3}" srcOrd="1" destOrd="0" parTransId="{E66AE7D5-88DB-4FDB-9EA2-49C6C3DE468C}" sibTransId="{7B8E1139-ECAB-494A-8205-FDCEAB8AB650}"/>
    <dgm:cxn modelId="{05491733-2B5A-4F93-BC53-DEA03DC2CE09}" type="presOf" srcId="{8A7A4F83-0FD0-4D46-B0FB-2FBE7300D1C7}" destId="{04F27CA8-E6AB-43E2-BAAA-7642474E84F1}" srcOrd="0" destOrd="0" presId="urn:microsoft.com/office/officeart/2018/2/layout/IconVerticalSolidList"/>
    <dgm:cxn modelId="{DD094363-DE82-4A57-B165-76565962EB05}" srcId="{2797E96B-59B8-4C71-A0E7-4E367DD7A4C5}" destId="{1BCE7DC5-06FD-4D24-81B9-551A382A4C22}" srcOrd="1" destOrd="0" parTransId="{069C5E28-F672-4581-9623-880E58BA492E}" sibTransId="{129093A6-7F5C-4836-94DA-BBE2784040B5}"/>
    <dgm:cxn modelId="{0E73F547-E48C-4CAE-84B0-FCEAFC08490A}" srcId="{988A4B2E-D9A8-4406-BD4D-D3B91B1C10B4}" destId="{FCC9B295-BE52-4299-9F17-58FCB0409D47}" srcOrd="0" destOrd="0" parTransId="{A058928D-E1BB-4E63-B6C0-58D0B3FF6B4B}" sibTransId="{DCBEC360-A063-43F5-A562-269280BFCB7E}"/>
    <dgm:cxn modelId="{D4884B6E-0550-44AB-80C5-2172C030966E}" srcId="{0798C056-4FC8-4DC4-B38E-27FC2B7D08D3}" destId="{8A7A4F83-0FD0-4D46-B0FB-2FBE7300D1C7}" srcOrd="0" destOrd="0" parTransId="{66D1029E-2FAB-463A-8604-1FE03B8D8BBE}" sibTransId="{63296899-F2BE-46FD-849F-597EB5885830}"/>
    <dgm:cxn modelId="{CF5DCF71-51EA-45BE-98A2-C7D99AB3E90A}" type="presOf" srcId="{75E265F3-9F3F-49E5-B4D7-89122E291A2D}" destId="{C93F0F24-DA7D-4F60-B477-27BEB8D42A3D}" srcOrd="0" destOrd="0" presId="urn:microsoft.com/office/officeart/2018/2/layout/IconVerticalSolidList"/>
    <dgm:cxn modelId="{9F922852-89CD-40E5-AC58-70AE32664779}" type="presOf" srcId="{FCC9B295-BE52-4299-9F17-58FCB0409D47}" destId="{D3B34757-B900-4111-AB38-57E121BB1026}" srcOrd="0" destOrd="0" presId="urn:microsoft.com/office/officeart/2018/2/layout/IconVerticalSolidList"/>
    <dgm:cxn modelId="{EA616754-64B9-40F1-AE86-11DF32C6AF24}" srcId="{0798C056-4FC8-4DC4-B38E-27FC2B7D08D3}" destId="{0BEB3001-5CD0-4502-A2A3-06436A784530}" srcOrd="1" destOrd="0" parTransId="{40470164-61EA-4F22-A5C2-55F1DDCBB9FD}" sibTransId="{51F9E45A-2CD9-474F-96D9-838DDACC0E9B}"/>
    <dgm:cxn modelId="{449D7980-26A3-488F-BBBE-800FF1A20026}" srcId="{70677CC5-ECE9-4A2D-829E-C0A5B9A8A82A}" destId="{2797E96B-59B8-4C71-A0E7-4E367DD7A4C5}" srcOrd="0" destOrd="0" parTransId="{B7A32B3D-E635-43F8-B0E9-638733E81BAD}" sibTransId="{BF404B93-E173-4A77-93F7-65FD7AE3BFE8}"/>
    <dgm:cxn modelId="{7ABCA180-596E-4ED8-A745-239EA9D0710B}" srcId="{988A4B2E-D9A8-4406-BD4D-D3B91B1C10B4}" destId="{F34778AE-1D35-4D3D-B24A-F7C3A51EAC51}" srcOrd="1" destOrd="0" parTransId="{FA731E28-A5EE-44BD-9F52-39784E262EB6}" sibTransId="{4A839226-C24E-4359-8C15-1613572F708C}"/>
    <dgm:cxn modelId="{31DD7C88-424C-4413-B536-8CBF186F5454}" type="presOf" srcId="{1BCE7DC5-06FD-4D24-81B9-551A382A4C22}" destId="{EA3F493A-6337-4FA4-A8E2-6DED5C4A11FF}" srcOrd="0" destOrd="1" presId="urn:microsoft.com/office/officeart/2018/2/layout/IconVerticalSolidList"/>
    <dgm:cxn modelId="{5FEF9F93-4AB0-4DA3-945F-05555985C505}" type="presOf" srcId="{988A4B2E-D9A8-4406-BD4D-D3B91B1C10B4}" destId="{49BD246F-BA1A-46D6-AD4D-504B20F48F37}" srcOrd="0" destOrd="0" presId="urn:microsoft.com/office/officeart/2018/2/layout/IconVerticalSolidList"/>
    <dgm:cxn modelId="{5719F099-F7FB-4DE9-8B81-14F53A5749E9}" type="presOf" srcId="{622C77A1-E207-4EC9-9A89-8663D50EF4BC}" destId="{EA3F493A-6337-4FA4-A8E2-6DED5C4A11FF}" srcOrd="0" destOrd="2" presId="urn:microsoft.com/office/officeart/2018/2/layout/IconVerticalSolidList"/>
    <dgm:cxn modelId="{7D488D9B-9293-4AE8-B3A5-7B5410E04864}" type="presOf" srcId="{0BEB3001-5CD0-4502-A2A3-06436A784530}" destId="{04F27CA8-E6AB-43E2-BAAA-7642474E84F1}" srcOrd="0" destOrd="1" presId="urn:microsoft.com/office/officeart/2018/2/layout/IconVerticalSolidList"/>
    <dgm:cxn modelId="{D7C2C8A0-C2AD-4A94-9149-8043D722DCA2}" srcId="{70677CC5-ECE9-4A2D-829E-C0A5B9A8A82A}" destId="{988A4B2E-D9A8-4406-BD4D-D3B91B1C10B4}" srcOrd="3" destOrd="0" parTransId="{48F34629-14D3-4833-911C-C849031EFA8B}" sibTransId="{668B9DD7-33E2-4353-A598-860EB4120B2C}"/>
    <dgm:cxn modelId="{651A06B0-5426-4EE8-8BA4-EFB28F9D76CC}" type="presOf" srcId="{70677CC5-ECE9-4A2D-829E-C0A5B9A8A82A}" destId="{DCED849E-2A39-4763-9FC9-65BD9DE0299A}" srcOrd="0" destOrd="0" presId="urn:microsoft.com/office/officeart/2018/2/layout/IconVerticalSolidList"/>
    <dgm:cxn modelId="{7C24ACB2-72DC-4050-AEB0-AF0924DC8B0B}" type="presOf" srcId="{0798C056-4FC8-4DC4-B38E-27FC2B7D08D3}" destId="{D3D0846B-2D5F-4B11-96A4-021F090165AF}" srcOrd="0" destOrd="0" presId="urn:microsoft.com/office/officeart/2018/2/layout/IconVerticalSolidList"/>
    <dgm:cxn modelId="{FD1FDBC7-C426-43C3-9472-07D04C0D7446}" srcId="{70677CC5-ECE9-4A2D-829E-C0A5B9A8A82A}" destId="{A7F3137B-CA0B-4950-B34B-C6EE43B6F9C9}" srcOrd="2" destOrd="0" parTransId="{087603E8-CCD3-42F6-A139-3827EA36B354}" sibTransId="{D0F14FD6-924F-4565-A62C-7D96FB5AEA56}"/>
    <dgm:cxn modelId="{844743D6-68F8-4C2C-BC56-B4F4935A7449}" srcId="{2797E96B-59B8-4C71-A0E7-4E367DD7A4C5}" destId="{FB62BAF2-1B6A-4FED-84EC-5526C92E00E2}" srcOrd="0" destOrd="0" parTransId="{E56BE505-4C13-400E-B4C8-AB2D22033CE8}" sibTransId="{B21E835D-B04F-4D88-A51F-7E604773E349}"/>
    <dgm:cxn modelId="{32EED4E7-5D85-4AF8-B58A-5FA4FBA9449D}" srcId="{2797E96B-59B8-4C71-A0E7-4E367DD7A4C5}" destId="{622C77A1-E207-4EC9-9A89-8663D50EF4BC}" srcOrd="2" destOrd="0" parTransId="{92DE7614-8590-40C0-AEC8-B3081611A723}" sibTransId="{0AB7871D-479C-4117-AB2B-70704F986EAB}"/>
    <dgm:cxn modelId="{A6E152E9-8EFD-472B-BC79-2C3D461101B9}" type="presOf" srcId="{2797E96B-59B8-4C71-A0E7-4E367DD7A4C5}" destId="{2D9D8C01-784A-4BB0-B7D5-D57A7EBE5EC5}" srcOrd="0" destOrd="0" presId="urn:microsoft.com/office/officeart/2018/2/layout/IconVerticalSolidList"/>
    <dgm:cxn modelId="{63F08BEF-422F-4705-A182-26364E1E2B4F}" type="presOf" srcId="{F34778AE-1D35-4D3D-B24A-F7C3A51EAC51}" destId="{D3B34757-B900-4111-AB38-57E121BB1026}" srcOrd="0" destOrd="1" presId="urn:microsoft.com/office/officeart/2018/2/layout/IconVerticalSolidList"/>
    <dgm:cxn modelId="{4FEFDBF1-F31C-488F-83B1-BD543EB448B8}" type="presOf" srcId="{FB62BAF2-1B6A-4FED-84EC-5526C92E00E2}" destId="{EA3F493A-6337-4FA4-A8E2-6DED5C4A11FF}" srcOrd="0" destOrd="0" presId="urn:microsoft.com/office/officeart/2018/2/layout/IconVerticalSolidList"/>
    <dgm:cxn modelId="{D8E07E39-903E-44F5-A3D1-D553BD23F2EC}" type="presParOf" srcId="{DCED849E-2A39-4763-9FC9-65BD9DE0299A}" destId="{7871B032-3181-4A5E-90D7-EB812CE6D748}" srcOrd="0" destOrd="0" presId="urn:microsoft.com/office/officeart/2018/2/layout/IconVerticalSolidList"/>
    <dgm:cxn modelId="{F7F4CDD7-8944-484A-946A-12D50CBFE8FB}" type="presParOf" srcId="{7871B032-3181-4A5E-90D7-EB812CE6D748}" destId="{E3F9F527-165A-4A9C-9806-4214C8F09E93}" srcOrd="0" destOrd="0" presId="urn:microsoft.com/office/officeart/2018/2/layout/IconVerticalSolidList"/>
    <dgm:cxn modelId="{45C22177-B0A4-425D-BA0F-EF0B86A65ABD}" type="presParOf" srcId="{7871B032-3181-4A5E-90D7-EB812CE6D748}" destId="{41D9A819-DDAC-419F-AB96-3FE731C7642A}" srcOrd="1" destOrd="0" presId="urn:microsoft.com/office/officeart/2018/2/layout/IconVerticalSolidList"/>
    <dgm:cxn modelId="{43E8053A-3F32-430A-B387-7903216B3C5B}" type="presParOf" srcId="{7871B032-3181-4A5E-90D7-EB812CE6D748}" destId="{9FD26275-8E90-44FD-AF0B-0601051945D8}" srcOrd="2" destOrd="0" presId="urn:microsoft.com/office/officeart/2018/2/layout/IconVerticalSolidList"/>
    <dgm:cxn modelId="{BEB5BAB2-5832-4749-B8A8-8222C36E5CCF}" type="presParOf" srcId="{7871B032-3181-4A5E-90D7-EB812CE6D748}" destId="{2D9D8C01-784A-4BB0-B7D5-D57A7EBE5EC5}" srcOrd="3" destOrd="0" presId="urn:microsoft.com/office/officeart/2018/2/layout/IconVerticalSolidList"/>
    <dgm:cxn modelId="{51FF5A1E-6688-4B9D-B855-20FF7435FD66}" type="presParOf" srcId="{7871B032-3181-4A5E-90D7-EB812CE6D748}" destId="{EA3F493A-6337-4FA4-A8E2-6DED5C4A11FF}" srcOrd="4" destOrd="0" presId="urn:microsoft.com/office/officeart/2018/2/layout/IconVerticalSolidList"/>
    <dgm:cxn modelId="{8ACF48CF-389C-498D-8575-BABFF04DCAF5}" type="presParOf" srcId="{DCED849E-2A39-4763-9FC9-65BD9DE0299A}" destId="{0C8C6FB9-DC66-4C39-973D-33BD9DBD02B4}" srcOrd="1" destOrd="0" presId="urn:microsoft.com/office/officeart/2018/2/layout/IconVerticalSolidList"/>
    <dgm:cxn modelId="{67AC2037-0AEA-4BAA-AE74-4A72B121600B}" type="presParOf" srcId="{DCED849E-2A39-4763-9FC9-65BD9DE0299A}" destId="{FB650DE9-7C60-4BAD-A0C0-4E59F738CA0C}" srcOrd="2" destOrd="0" presId="urn:microsoft.com/office/officeart/2018/2/layout/IconVerticalSolidList"/>
    <dgm:cxn modelId="{D4481B24-97D9-4E05-92F3-9A2735A0A7DB}" type="presParOf" srcId="{FB650DE9-7C60-4BAD-A0C0-4E59F738CA0C}" destId="{82327309-611E-416A-ABE3-1896A7EC22A2}" srcOrd="0" destOrd="0" presId="urn:microsoft.com/office/officeart/2018/2/layout/IconVerticalSolidList"/>
    <dgm:cxn modelId="{6C3BEB23-5EFE-4B72-BC9D-B606060F5FDC}" type="presParOf" srcId="{FB650DE9-7C60-4BAD-A0C0-4E59F738CA0C}" destId="{6C47D301-0227-4D81-88CF-0017BEB021C1}" srcOrd="1" destOrd="0" presId="urn:microsoft.com/office/officeart/2018/2/layout/IconVerticalSolidList"/>
    <dgm:cxn modelId="{070F4D51-14E8-4A27-8ECE-C4F2601AA6DA}" type="presParOf" srcId="{FB650DE9-7C60-4BAD-A0C0-4E59F738CA0C}" destId="{D1DD699C-6E07-4CDA-AF48-FD697E13504C}" srcOrd="2" destOrd="0" presId="urn:microsoft.com/office/officeart/2018/2/layout/IconVerticalSolidList"/>
    <dgm:cxn modelId="{0A18E47E-D61E-4D6F-B0BB-8E177A7D78A1}" type="presParOf" srcId="{FB650DE9-7C60-4BAD-A0C0-4E59F738CA0C}" destId="{D3D0846B-2D5F-4B11-96A4-021F090165AF}" srcOrd="3" destOrd="0" presId="urn:microsoft.com/office/officeart/2018/2/layout/IconVerticalSolidList"/>
    <dgm:cxn modelId="{50DF451A-058C-43FB-9317-2A5A0883B6AB}" type="presParOf" srcId="{FB650DE9-7C60-4BAD-A0C0-4E59F738CA0C}" destId="{04F27CA8-E6AB-43E2-BAAA-7642474E84F1}" srcOrd="4" destOrd="0" presId="urn:microsoft.com/office/officeart/2018/2/layout/IconVerticalSolidList"/>
    <dgm:cxn modelId="{9A68567B-15A3-448F-A2A0-FB9D0C1B9919}" type="presParOf" srcId="{DCED849E-2A39-4763-9FC9-65BD9DE0299A}" destId="{63FB2333-B2F8-45A1-80CF-B6E55ED2DC63}" srcOrd="3" destOrd="0" presId="urn:microsoft.com/office/officeart/2018/2/layout/IconVerticalSolidList"/>
    <dgm:cxn modelId="{3CBAAE18-F7F9-40D7-B022-405F01E11DA8}" type="presParOf" srcId="{DCED849E-2A39-4763-9FC9-65BD9DE0299A}" destId="{589C615A-2B3A-4409-86FC-DBDA50274AA7}" srcOrd="4" destOrd="0" presId="urn:microsoft.com/office/officeart/2018/2/layout/IconVerticalSolidList"/>
    <dgm:cxn modelId="{6AF51136-0377-4804-B82B-B5AE704C4692}" type="presParOf" srcId="{589C615A-2B3A-4409-86FC-DBDA50274AA7}" destId="{9F004347-FEC6-4D1B-BFD2-46AED3AB127F}" srcOrd="0" destOrd="0" presId="urn:microsoft.com/office/officeart/2018/2/layout/IconVerticalSolidList"/>
    <dgm:cxn modelId="{A03B1A9B-B617-46C3-82B3-BD27F0E56552}" type="presParOf" srcId="{589C615A-2B3A-4409-86FC-DBDA50274AA7}" destId="{EC1957D9-83AA-4FBB-A561-E6D6CB433307}" srcOrd="1" destOrd="0" presId="urn:microsoft.com/office/officeart/2018/2/layout/IconVerticalSolidList"/>
    <dgm:cxn modelId="{5E337AA0-D91A-4ACF-891E-A4AC1318D4E2}" type="presParOf" srcId="{589C615A-2B3A-4409-86FC-DBDA50274AA7}" destId="{FA291DBC-8E95-4344-A089-9F2DC69DC99E}" srcOrd="2" destOrd="0" presId="urn:microsoft.com/office/officeart/2018/2/layout/IconVerticalSolidList"/>
    <dgm:cxn modelId="{8380790E-0768-451E-B7E3-8F68D29C412D}" type="presParOf" srcId="{589C615A-2B3A-4409-86FC-DBDA50274AA7}" destId="{6536A61B-DE49-4CE5-818D-1D52C91542FF}" srcOrd="3" destOrd="0" presId="urn:microsoft.com/office/officeart/2018/2/layout/IconVerticalSolidList"/>
    <dgm:cxn modelId="{584EDE64-1155-4F13-871C-160792B02144}" type="presParOf" srcId="{589C615A-2B3A-4409-86FC-DBDA50274AA7}" destId="{C93F0F24-DA7D-4F60-B477-27BEB8D42A3D}" srcOrd="4" destOrd="0" presId="urn:microsoft.com/office/officeart/2018/2/layout/IconVerticalSolidList"/>
    <dgm:cxn modelId="{DCB530E8-246A-4317-A19D-DE83BFCC2569}" type="presParOf" srcId="{DCED849E-2A39-4763-9FC9-65BD9DE0299A}" destId="{7323D632-D995-4427-8A74-F575B98006FF}" srcOrd="5" destOrd="0" presId="urn:microsoft.com/office/officeart/2018/2/layout/IconVerticalSolidList"/>
    <dgm:cxn modelId="{C44528EF-7B35-441D-ABF2-10C518A8439F}" type="presParOf" srcId="{DCED849E-2A39-4763-9FC9-65BD9DE0299A}" destId="{3537A9C4-9A3B-4CC3-88C2-DF2B3D56F125}" srcOrd="6" destOrd="0" presId="urn:microsoft.com/office/officeart/2018/2/layout/IconVerticalSolidList"/>
    <dgm:cxn modelId="{C0BE6042-9156-441C-BA15-AD968FF79739}" type="presParOf" srcId="{3537A9C4-9A3B-4CC3-88C2-DF2B3D56F125}" destId="{854FF0CC-608F-47F3-839A-141423C9011F}" srcOrd="0" destOrd="0" presId="urn:microsoft.com/office/officeart/2018/2/layout/IconVerticalSolidList"/>
    <dgm:cxn modelId="{F6090194-F26A-4CE1-9F7E-F75FCC83F0DD}" type="presParOf" srcId="{3537A9C4-9A3B-4CC3-88C2-DF2B3D56F125}" destId="{5E28055D-2DD8-4336-AAEF-444133C14618}" srcOrd="1" destOrd="0" presId="urn:microsoft.com/office/officeart/2018/2/layout/IconVerticalSolidList"/>
    <dgm:cxn modelId="{D48671DC-C5B1-415E-8EDE-415BCD7F3AA7}" type="presParOf" srcId="{3537A9C4-9A3B-4CC3-88C2-DF2B3D56F125}" destId="{2E559802-9861-4C7C-8597-92AF5F778DB3}" srcOrd="2" destOrd="0" presId="urn:microsoft.com/office/officeart/2018/2/layout/IconVerticalSolidList"/>
    <dgm:cxn modelId="{FA036FEC-E298-405D-A7B6-37A759092ACF}" type="presParOf" srcId="{3537A9C4-9A3B-4CC3-88C2-DF2B3D56F125}" destId="{49BD246F-BA1A-46D6-AD4D-504B20F48F37}" srcOrd="3" destOrd="0" presId="urn:microsoft.com/office/officeart/2018/2/layout/IconVerticalSolidList"/>
    <dgm:cxn modelId="{0A58509A-357F-4D20-A689-D53409C14DBF}" type="presParOf" srcId="{3537A9C4-9A3B-4CC3-88C2-DF2B3D56F125}" destId="{D3B34757-B900-4111-AB38-57E121BB102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B86F52-442B-4121-BFC2-16C364FE630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43BF4E2-041E-42ED-BBFD-96D9F93EDE9C}">
      <dgm:prSet phldrT="[Text]"/>
      <dgm:spPr/>
      <dgm:t>
        <a:bodyPr/>
        <a:lstStyle/>
        <a:p>
          <a:r>
            <a:rPr lang="en-US">
              <a:latin typeface="Arial" panose="020B0604020202020204" pitchFamily="34" charset="0"/>
              <a:cs typeface="Arial" panose="020B0604020202020204" pitchFamily="34" charset="0"/>
            </a:rPr>
            <a:t>Cycle 1</a:t>
          </a:r>
        </a:p>
        <a:p>
          <a:r>
            <a:rPr lang="en-US">
              <a:latin typeface="Arial" panose="020B0604020202020204" pitchFamily="34" charset="0"/>
              <a:cs typeface="Arial" panose="020B0604020202020204" pitchFamily="34" charset="0"/>
            </a:rPr>
            <a:t>ELA/Math Fall</a:t>
          </a:r>
        </a:p>
      </dgm:t>
    </dgm:pt>
    <dgm:pt modelId="{A2F017B7-A6D4-444A-A755-A2DFD34C8597}" type="par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EBB8533B-F9F2-45B9-ADA3-ECFE4C0DBBC1}" type="sib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1A63CC21-8993-453E-8957-15759A345F36}">
      <dgm:prSet phldrT="[Text]"/>
      <dgm:spPr/>
      <dgm:t>
        <a:bodyPr/>
        <a:lstStyle/>
        <a:p>
          <a:r>
            <a:rPr lang="en-US">
              <a:latin typeface="Arial" panose="020B0604020202020204" pitchFamily="34" charset="0"/>
              <a:cs typeface="Arial" panose="020B0604020202020204" pitchFamily="34" charset="0"/>
            </a:rPr>
            <a:t>Review data</a:t>
          </a:r>
        </a:p>
      </dgm:t>
    </dgm:pt>
    <dgm:pt modelId="{1EE5CA4E-F1CC-444E-8CC7-A78F3BA39A39}" type="par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0E9221A-90B7-405A-B283-E46F67786D88}" type="sib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1C2A7ED-18FF-493B-B0D5-07395E10EA67}">
      <dgm:prSet phldrT="[Text]"/>
      <dgm:spPr/>
      <dgm:t>
        <a:bodyPr/>
        <a:lstStyle/>
        <a:p>
          <a:r>
            <a:rPr lang="en-US">
              <a:latin typeface="Arial" panose="020B0604020202020204" pitchFamily="34" charset="0"/>
              <a:cs typeface="Arial" panose="020B0604020202020204" pitchFamily="34" charset="0"/>
            </a:rPr>
            <a:t>Accelerate</a:t>
          </a:r>
        </a:p>
      </dgm:t>
    </dgm:pt>
    <dgm:pt modelId="{4D98067F-A6C4-4DE1-9E58-13DFAB4FA3F4}" type="par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E9532C97-E03B-47FE-8154-8F3973CEA10F}" type="sib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F1D61F70-F008-4930-AEB4-BCBCB3264AF6}">
      <dgm:prSet phldrT="[Text]"/>
      <dgm:spPr/>
      <dgm:t>
        <a:bodyPr/>
        <a:lstStyle/>
        <a:p>
          <a:r>
            <a:rPr lang="en-US">
              <a:latin typeface="Arial" panose="020B0604020202020204" pitchFamily="34" charset="0"/>
              <a:cs typeface="Arial" panose="020B0604020202020204" pitchFamily="34" charset="0"/>
            </a:rPr>
            <a:t>Cycle 2</a:t>
          </a:r>
        </a:p>
        <a:p>
          <a:r>
            <a:rPr lang="en-US">
              <a:latin typeface="Arial" panose="020B0604020202020204" pitchFamily="34" charset="0"/>
              <a:cs typeface="Arial" panose="020B0604020202020204" pitchFamily="34" charset="0"/>
            </a:rPr>
            <a:t>ELA/Math Winter</a:t>
          </a:r>
        </a:p>
      </dgm:t>
    </dgm:pt>
    <dgm:pt modelId="{70EEF4F9-A2DD-4E37-B62C-5D5ECC79419B}" type="par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A5BFC311-CA2E-4DDE-B032-4F9F9C50AAF6}" type="sib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D48A65FD-6CE7-4C7D-824F-7E74A8C32B7E}">
      <dgm:prSet phldrT="[Text]"/>
      <dgm:spPr/>
      <dgm:t>
        <a:bodyPr/>
        <a:lstStyle/>
        <a:p>
          <a:r>
            <a:rPr lang="en-US">
              <a:latin typeface="Arial" panose="020B0604020202020204" pitchFamily="34" charset="0"/>
              <a:cs typeface="Arial" panose="020B0604020202020204" pitchFamily="34" charset="0"/>
            </a:rPr>
            <a:t>Review progress</a:t>
          </a:r>
        </a:p>
      </dgm:t>
    </dgm:pt>
    <dgm:pt modelId="{2E088BB7-1249-4E16-BD34-FF8828ABBDEF}" type="parTrans" cxnId="{89A7C78B-FE94-4420-9216-52407A408A1C}">
      <dgm:prSet/>
      <dgm:spPr/>
      <dgm:t>
        <a:bodyPr/>
        <a:lstStyle/>
        <a:p>
          <a:endParaRPr lang="en-US">
            <a:latin typeface="Arial" panose="020B0604020202020204" pitchFamily="34" charset="0"/>
            <a:cs typeface="Arial" panose="020B0604020202020204" pitchFamily="34" charset="0"/>
          </a:endParaRPr>
        </a:p>
      </dgm:t>
    </dgm:pt>
    <dgm:pt modelId="{2AC83526-F0A6-4641-9040-727393935BC7}" type="sibTrans" cxnId="{89A7C78B-FE94-4420-9216-52407A408A1C}">
      <dgm:prSet/>
      <dgm:spPr/>
      <dgm:t>
        <a:bodyPr/>
        <a:lstStyle/>
        <a:p>
          <a:endParaRPr lang="en-US">
            <a:latin typeface="Arial" panose="020B0604020202020204" pitchFamily="34" charset="0"/>
            <a:cs typeface="Arial" panose="020B0604020202020204" pitchFamily="34" charset="0"/>
          </a:endParaRPr>
        </a:p>
      </dgm:t>
    </dgm:pt>
    <dgm:pt modelId="{32704979-3D27-4FE2-82F4-F50BAB30F89F}">
      <dgm:prSet phldrT="[Text]"/>
      <dgm:spPr/>
      <dgm:t>
        <a:bodyPr/>
        <a:lstStyle/>
        <a:p>
          <a:r>
            <a:rPr lang="en-US">
              <a:latin typeface="Arial" panose="020B0604020202020204" pitchFamily="34" charset="0"/>
              <a:cs typeface="Arial" panose="020B0604020202020204" pitchFamily="34" charset="0"/>
            </a:rPr>
            <a:t>Accelerate</a:t>
          </a:r>
        </a:p>
      </dgm:t>
    </dgm:pt>
    <dgm:pt modelId="{9521E84E-6CE3-4245-8753-77518245E529}" type="parTrans" cxnId="{38380B9D-8A78-499D-A4D2-9CB57C95A256}">
      <dgm:prSet/>
      <dgm:spPr/>
      <dgm:t>
        <a:bodyPr/>
        <a:lstStyle/>
        <a:p>
          <a:endParaRPr lang="en-US">
            <a:latin typeface="Arial" panose="020B0604020202020204" pitchFamily="34" charset="0"/>
            <a:cs typeface="Arial" panose="020B0604020202020204" pitchFamily="34" charset="0"/>
          </a:endParaRPr>
        </a:p>
      </dgm:t>
    </dgm:pt>
    <dgm:pt modelId="{C3868F92-74E1-4A50-A05E-97F3C5DE4F0A}" type="sibTrans" cxnId="{38380B9D-8A78-499D-A4D2-9CB57C95A256}">
      <dgm:prSet/>
      <dgm:spPr/>
      <dgm:t>
        <a:bodyPr/>
        <a:lstStyle/>
        <a:p>
          <a:endParaRPr lang="en-US">
            <a:latin typeface="Arial" panose="020B0604020202020204" pitchFamily="34" charset="0"/>
            <a:cs typeface="Arial" panose="020B0604020202020204" pitchFamily="34" charset="0"/>
          </a:endParaRPr>
        </a:p>
      </dgm:t>
    </dgm:pt>
    <dgm:pt modelId="{646469B4-7675-40F7-BED8-15BB7A932198}">
      <dgm:prSet phldrT="[Text]"/>
      <dgm:spPr/>
      <dgm:t>
        <a:bodyPr/>
        <a:lstStyle/>
        <a:p>
          <a:r>
            <a:rPr lang="en-US">
              <a:latin typeface="Arial" panose="020B0604020202020204" pitchFamily="34" charset="0"/>
              <a:cs typeface="Arial" panose="020B0604020202020204" pitchFamily="34" charset="0"/>
            </a:rPr>
            <a:t>Georgia Milestones</a:t>
          </a:r>
        </a:p>
      </dgm:t>
    </dgm:pt>
    <dgm:pt modelId="{8794EC5C-690C-4225-B806-2AC98CE7DF22}" type="par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86606A4-DC61-48C6-A7A6-039DCA67EAE4}" type="sib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AE6643E-91C2-4D63-B5A3-E4E9D27519E6}">
      <dgm:prSet phldrT="[Text]"/>
      <dgm:spPr/>
      <dgm:t>
        <a:bodyPr/>
        <a:lstStyle/>
        <a:p>
          <a:r>
            <a:rPr lang="en-US">
              <a:latin typeface="Arial" panose="020B0604020202020204" pitchFamily="34" charset="0"/>
              <a:cs typeface="Arial" panose="020B0604020202020204" pitchFamily="34" charset="0"/>
            </a:rPr>
            <a:t>Review successes</a:t>
          </a:r>
        </a:p>
      </dgm:t>
    </dgm:pt>
    <dgm:pt modelId="{86B8CA9A-62D3-4948-AA60-37F28E76A5CB}" type="par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B5C31693-0137-413F-B7AA-75055620E880}" type="sib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6DEB4462-9225-4213-9FB0-3166982F94E4}">
      <dgm:prSet phldrT="[Text]"/>
      <dgm:spPr/>
      <dgm:t>
        <a:bodyPr/>
        <a:lstStyle/>
        <a:p>
          <a:r>
            <a:rPr lang="en-US">
              <a:latin typeface="Arial" panose="020B0604020202020204" pitchFamily="34" charset="0"/>
              <a:cs typeface="Arial" panose="020B0604020202020204" pitchFamily="34" charset="0"/>
            </a:rPr>
            <a:t>Inform instructional program </a:t>
          </a:r>
        </a:p>
      </dgm:t>
    </dgm:pt>
    <dgm:pt modelId="{F57CEA21-4D21-416D-8B10-8507A0296E19}" type="par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256CD2CC-7AB5-46C5-AC65-C6C6E7517ECA}" type="sib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D998B092-6896-43C3-BD26-2C1B332A5B81}">
      <dgm:prSet phldrT="[Text]"/>
      <dgm:spPr/>
      <dgm:t>
        <a:bodyPr/>
        <a:lstStyle/>
        <a:p>
          <a:r>
            <a:rPr lang="en-US">
              <a:latin typeface="Arial" panose="020B0604020202020204" pitchFamily="34" charset="0"/>
              <a:cs typeface="Arial" panose="020B0604020202020204" pitchFamily="34" charset="0"/>
            </a:rPr>
            <a:t>Remediate</a:t>
          </a:r>
        </a:p>
      </dgm:t>
    </dgm:pt>
    <dgm:pt modelId="{E9F0EDBD-53BE-495F-AF83-CED91A83E027}" type="parTrans" cxnId="{5CB27227-A017-4C0A-83BA-D51A6962884F}">
      <dgm:prSet/>
      <dgm:spPr/>
      <dgm:t>
        <a:bodyPr/>
        <a:lstStyle/>
        <a:p>
          <a:endParaRPr lang="en-US">
            <a:latin typeface="Arial" panose="020B0604020202020204" pitchFamily="34" charset="0"/>
            <a:cs typeface="Arial" panose="020B0604020202020204" pitchFamily="34" charset="0"/>
          </a:endParaRPr>
        </a:p>
      </dgm:t>
    </dgm:pt>
    <dgm:pt modelId="{F9D90C8B-4ACD-4C0C-A7C0-E9CE0E47BEAE}" type="sibTrans" cxnId="{5CB27227-A017-4C0A-83BA-D51A6962884F}">
      <dgm:prSet/>
      <dgm:spPr/>
      <dgm:t>
        <a:bodyPr/>
        <a:lstStyle/>
        <a:p>
          <a:endParaRPr lang="en-US">
            <a:latin typeface="Arial" panose="020B0604020202020204" pitchFamily="34" charset="0"/>
            <a:cs typeface="Arial" panose="020B0604020202020204" pitchFamily="34" charset="0"/>
          </a:endParaRPr>
        </a:p>
      </dgm:t>
    </dgm:pt>
    <dgm:pt modelId="{B49ABA1A-FA6C-4538-977A-3F8438E43764}">
      <dgm:prSet phldrT="[Text]"/>
      <dgm:spPr/>
      <dgm:t>
        <a:bodyPr/>
        <a:lstStyle/>
        <a:p>
          <a:r>
            <a:rPr lang="en-US">
              <a:latin typeface="Arial" panose="020B0604020202020204" pitchFamily="34" charset="0"/>
              <a:cs typeface="Arial" panose="020B0604020202020204" pitchFamily="34" charset="0"/>
            </a:rPr>
            <a:t>Remediate</a:t>
          </a:r>
        </a:p>
      </dgm:t>
    </dgm:pt>
    <dgm:pt modelId="{89E3A7EF-D621-4EAB-84DA-448022371B3C}" type="par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D456A091-A33F-46A7-B106-3D708888DF06}" type="sib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B7331601-ED5D-4C71-AB36-2DA9D29E4901}" type="pres">
      <dgm:prSet presAssocID="{55B86F52-442B-4121-BFC2-16C364FE630F}" presName="linearFlow" presStyleCnt="0">
        <dgm:presLayoutVars>
          <dgm:dir/>
          <dgm:animLvl val="lvl"/>
          <dgm:resizeHandles val="exact"/>
        </dgm:presLayoutVars>
      </dgm:prSet>
      <dgm:spPr/>
    </dgm:pt>
    <dgm:pt modelId="{B94B61CF-8C9E-4DCD-B9E8-1A1135380FDE}" type="pres">
      <dgm:prSet presAssocID="{243BF4E2-041E-42ED-BBFD-96D9F93EDE9C}" presName="composite" presStyleCnt="0"/>
      <dgm:spPr/>
    </dgm:pt>
    <dgm:pt modelId="{BD69230D-90B0-410C-9FB9-C166344B00C4}" type="pres">
      <dgm:prSet presAssocID="{243BF4E2-041E-42ED-BBFD-96D9F93EDE9C}" presName="parentText" presStyleLbl="alignNode1" presStyleIdx="0" presStyleCnt="3">
        <dgm:presLayoutVars>
          <dgm:chMax val="1"/>
          <dgm:bulletEnabled val="1"/>
        </dgm:presLayoutVars>
      </dgm:prSet>
      <dgm:spPr/>
    </dgm:pt>
    <dgm:pt modelId="{0C958BC9-3A71-4A4C-893D-B8BBB3D26717}" type="pres">
      <dgm:prSet presAssocID="{243BF4E2-041E-42ED-BBFD-96D9F93EDE9C}" presName="descendantText" presStyleLbl="alignAcc1" presStyleIdx="0" presStyleCnt="3">
        <dgm:presLayoutVars>
          <dgm:bulletEnabled val="1"/>
        </dgm:presLayoutVars>
      </dgm:prSet>
      <dgm:spPr/>
    </dgm:pt>
    <dgm:pt modelId="{CA59DBB3-9194-40B1-8659-A1CD98030643}" type="pres">
      <dgm:prSet presAssocID="{EBB8533B-F9F2-45B9-ADA3-ECFE4C0DBBC1}" presName="sp" presStyleCnt="0"/>
      <dgm:spPr/>
    </dgm:pt>
    <dgm:pt modelId="{57FED26C-0FFE-45B9-980D-9F31A35AE0CE}" type="pres">
      <dgm:prSet presAssocID="{F1D61F70-F008-4930-AEB4-BCBCB3264AF6}" presName="composite" presStyleCnt="0"/>
      <dgm:spPr/>
    </dgm:pt>
    <dgm:pt modelId="{66480B84-9A95-48A6-BC4E-34873C7DDBF4}" type="pres">
      <dgm:prSet presAssocID="{F1D61F70-F008-4930-AEB4-BCBCB3264AF6}" presName="parentText" presStyleLbl="alignNode1" presStyleIdx="1" presStyleCnt="3">
        <dgm:presLayoutVars>
          <dgm:chMax val="1"/>
          <dgm:bulletEnabled val="1"/>
        </dgm:presLayoutVars>
      </dgm:prSet>
      <dgm:spPr/>
    </dgm:pt>
    <dgm:pt modelId="{C6419720-BFEE-40E7-933B-AB2FDD2FA266}" type="pres">
      <dgm:prSet presAssocID="{F1D61F70-F008-4930-AEB4-BCBCB3264AF6}" presName="descendantText" presStyleLbl="alignAcc1" presStyleIdx="1" presStyleCnt="3">
        <dgm:presLayoutVars>
          <dgm:bulletEnabled val="1"/>
        </dgm:presLayoutVars>
      </dgm:prSet>
      <dgm:spPr/>
    </dgm:pt>
    <dgm:pt modelId="{44E3FDAA-5501-4311-B88C-943DF09650B2}" type="pres">
      <dgm:prSet presAssocID="{A5BFC311-CA2E-4DDE-B032-4F9F9C50AAF6}" presName="sp" presStyleCnt="0"/>
      <dgm:spPr/>
    </dgm:pt>
    <dgm:pt modelId="{EC15ED57-0229-49E6-AAC1-0CE32B87622F}" type="pres">
      <dgm:prSet presAssocID="{646469B4-7675-40F7-BED8-15BB7A932198}" presName="composite" presStyleCnt="0"/>
      <dgm:spPr/>
    </dgm:pt>
    <dgm:pt modelId="{DEB10111-ECB3-4B6A-BC69-8FACBB8EFEC1}" type="pres">
      <dgm:prSet presAssocID="{646469B4-7675-40F7-BED8-15BB7A932198}" presName="parentText" presStyleLbl="alignNode1" presStyleIdx="2" presStyleCnt="3">
        <dgm:presLayoutVars>
          <dgm:chMax val="1"/>
          <dgm:bulletEnabled val="1"/>
        </dgm:presLayoutVars>
      </dgm:prSet>
      <dgm:spPr/>
    </dgm:pt>
    <dgm:pt modelId="{F6D9CA13-FA7B-4DD0-B255-36A77A1ABEC5}" type="pres">
      <dgm:prSet presAssocID="{646469B4-7675-40F7-BED8-15BB7A932198}" presName="descendantText" presStyleLbl="alignAcc1" presStyleIdx="2" presStyleCnt="3">
        <dgm:presLayoutVars>
          <dgm:bulletEnabled val="1"/>
        </dgm:presLayoutVars>
      </dgm:prSet>
      <dgm:spPr/>
    </dgm:pt>
  </dgm:ptLst>
  <dgm:cxnLst>
    <dgm:cxn modelId="{110ACA00-4E65-4AA8-90AE-3944951E959C}" srcId="{55B86F52-442B-4121-BFC2-16C364FE630F}" destId="{F1D61F70-F008-4930-AEB4-BCBCB3264AF6}" srcOrd="1" destOrd="0" parTransId="{70EEF4F9-A2DD-4E37-B62C-5D5ECC79419B}" sibTransId="{A5BFC311-CA2E-4DDE-B032-4F9F9C50AAF6}"/>
    <dgm:cxn modelId="{3256141A-7E82-4A72-B7BA-F1F2AD2F7D4B}" srcId="{55B86F52-442B-4121-BFC2-16C364FE630F}" destId="{243BF4E2-041E-42ED-BBFD-96D9F93EDE9C}" srcOrd="0" destOrd="0" parTransId="{A2F017B7-A6D4-444A-A755-A2DFD34C8597}" sibTransId="{EBB8533B-F9F2-45B9-ADA3-ECFE4C0DBBC1}"/>
    <dgm:cxn modelId="{D6E6D024-DC1D-47D1-8FAE-BC11BEBA8569}" type="presOf" srcId="{B49ABA1A-FA6C-4538-977A-3F8438E43764}" destId="{C6419720-BFEE-40E7-933B-AB2FDD2FA266}" srcOrd="0" destOrd="1" presId="urn:microsoft.com/office/officeart/2005/8/layout/chevron2"/>
    <dgm:cxn modelId="{5CB27227-A017-4C0A-83BA-D51A6962884F}" srcId="{243BF4E2-041E-42ED-BBFD-96D9F93EDE9C}" destId="{D998B092-6896-43C3-BD26-2C1B332A5B81}" srcOrd="1" destOrd="0" parTransId="{E9F0EDBD-53BE-495F-AF83-CED91A83E027}" sibTransId="{F9D90C8B-4ACD-4C0C-A7C0-E9CE0E47BEAE}"/>
    <dgm:cxn modelId="{6B751D2C-19F3-46AF-B203-D3F9008AF78F}" type="presOf" srcId="{55B86F52-442B-4121-BFC2-16C364FE630F}" destId="{B7331601-ED5D-4C71-AB36-2DA9D29E4901}" srcOrd="0" destOrd="0" presId="urn:microsoft.com/office/officeart/2005/8/layout/chevron2"/>
    <dgm:cxn modelId="{D3964F2D-87A5-40EC-A549-65E9A9C41C91}" srcId="{243BF4E2-041E-42ED-BBFD-96D9F93EDE9C}" destId="{1A63CC21-8993-453E-8957-15759A345F36}" srcOrd="0" destOrd="0" parTransId="{1EE5CA4E-F1CC-444E-8CC7-A78F3BA39A39}" sibTransId="{80E9221A-90B7-405A-B283-E46F67786D88}"/>
    <dgm:cxn modelId="{E3B49C39-EA8C-45B4-AF70-C800DE7BBF1F}" srcId="{55B86F52-442B-4121-BFC2-16C364FE630F}" destId="{646469B4-7675-40F7-BED8-15BB7A932198}" srcOrd="2" destOrd="0" parTransId="{8794EC5C-690C-4225-B806-2AC98CE7DF22}" sibTransId="{286606A4-DC61-48C6-A7A6-039DCA67EAE4}"/>
    <dgm:cxn modelId="{D08A7C3D-5C0B-45CF-A27B-1DA658C61791}" type="presOf" srcId="{6DEB4462-9225-4213-9FB0-3166982F94E4}" destId="{F6D9CA13-FA7B-4DD0-B255-36A77A1ABEC5}" srcOrd="0" destOrd="1" presId="urn:microsoft.com/office/officeart/2005/8/layout/chevron2"/>
    <dgm:cxn modelId="{7B770870-5AD4-4525-9BE3-8845958B240B}" type="presOf" srcId="{F1D61F70-F008-4930-AEB4-BCBCB3264AF6}" destId="{66480B84-9A95-48A6-BC4E-34873C7DDBF4}" srcOrd="0" destOrd="0" presId="urn:microsoft.com/office/officeart/2005/8/layout/chevron2"/>
    <dgm:cxn modelId="{92967D77-0BFE-4918-8994-B64965A98AA3}" type="presOf" srcId="{1A63CC21-8993-453E-8957-15759A345F36}" destId="{0C958BC9-3A71-4A4C-893D-B8BBB3D26717}" srcOrd="0" destOrd="0" presId="urn:microsoft.com/office/officeart/2005/8/layout/chevron2"/>
    <dgm:cxn modelId="{C1A4C780-C666-4BDB-A17D-4B69F43234B0}" type="presOf" srcId="{2AE6643E-91C2-4D63-B5A3-E4E9D27519E6}" destId="{F6D9CA13-FA7B-4DD0-B255-36A77A1ABEC5}" srcOrd="0" destOrd="0" presId="urn:microsoft.com/office/officeart/2005/8/layout/chevron2"/>
    <dgm:cxn modelId="{E45A2582-5481-442A-BE5A-724AE3BFE1CE}" type="presOf" srcId="{81C2A7ED-18FF-493B-B0D5-07395E10EA67}" destId="{0C958BC9-3A71-4A4C-893D-B8BBB3D26717}" srcOrd="0" destOrd="2" presId="urn:microsoft.com/office/officeart/2005/8/layout/chevron2"/>
    <dgm:cxn modelId="{73B49185-0CB4-4911-83C1-EBEC038C8278}" srcId="{646469B4-7675-40F7-BED8-15BB7A932198}" destId="{6DEB4462-9225-4213-9FB0-3166982F94E4}" srcOrd="1" destOrd="0" parTransId="{F57CEA21-4D21-416D-8B10-8507A0296E19}" sibTransId="{256CD2CC-7AB5-46C5-AC65-C6C6E7517ECA}"/>
    <dgm:cxn modelId="{89A7C78B-FE94-4420-9216-52407A408A1C}" srcId="{F1D61F70-F008-4930-AEB4-BCBCB3264AF6}" destId="{D48A65FD-6CE7-4C7D-824F-7E74A8C32B7E}" srcOrd="0" destOrd="0" parTransId="{2E088BB7-1249-4E16-BD34-FF8828ABBDEF}" sibTransId="{2AC83526-F0A6-4641-9040-727393935BC7}"/>
    <dgm:cxn modelId="{38380B9D-8A78-499D-A4D2-9CB57C95A256}" srcId="{F1D61F70-F008-4930-AEB4-BCBCB3264AF6}" destId="{32704979-3D27-4FE2-82F4-F50BAB30F89F}" srcOrd="2" destOrd="0" parTransId="{9521E84E-6CE3-4245-8753-77518245E529}" sibTransId="{C3868F92-74E1-4A50-A05E-97F3C5DE4F0A}"/>
    <dgm:cxn modelId="{AEBE71B2-E053-4C63-838D-C0F51DB3BDAA}" type="presOf" srcId="{243BF4E2-041E-42ED-BBFD-96D9F93EDE9C}" destId="{BD69230D-90B0-410C-9FB9-C166344B00C4}" srcOrd="0" destOrd="0" presId="urn:microsoft.com/office/officeart/2005/8/layout/chevron2"/>
    <dgm:cxn modelId="{DC6FF6B6-EBA6-44DB-B351-EF79B2E915C2}" type="presOf" srcId="{646469B4-7675-40F7-BED8-15BB7A932198}" destId="{DEB10111-ECB3-4B6A-BC69-8FACBB8EFEC1}" srcOrd="0" destOrd="0" presId="urn:microsoft.com/office/officeart/2005/8/layout/chevron2"/>
    <dgm:cxn modelId="{717CB4BC-87A7-494C-9613-C4ACDA1A8191}" type="presOf" srcId="{D48A65FD-6CE7-4C7D-824F-7E74A8C32B7E}" destId="{C6419720-BFEE-40E7-933B-AB2FDD2FA266}" srcOrd="0" destOrd="0" presId="urn:microsoft.com/office/officeart/2005/8/layout/chevron2"/>
    <dgm:cxn modelId="{96CF41BF-152D-4CDC-864E-A1D1B55F8128}" srcId="{646469B4-7675-40F7-BED8-15BB7A932198}" destId="{2AE6643E-91C2-4D63-B5A3-E4E9D27519E6}" srcOrd="0" destOrd="0" parTransId="{86B8CA9A-62D3-4948-AA60-37F28E76A5CB}" sibTransId="{B5C31693-0137-413F-B7AA-75055620E880}"/>
    <dgm:cxn modelId="{A233FDF0-E767-419A-9282-B26A85F8BCEE}" srcId="{F1D61F70-F008-4930-AEB4-BCBCB3264AF6}" destId="{B49ABA1A-FA6C-4538-977A-3F8438E43764}" srcOrd="1" destOrd="0" parTransId="{89E3A7EF-D621-4EAB-84DA-448022371B3C}" sibTransId="{D456A091-A33F-46A7-B106-3D708888DF06}"/>
    <dgm:cxn modelId="{FA4780F1-BA83-4C82-9A7D-7876C1E3066F}" srcId="{243BF4E2-041E-42ED-BBFD-96D9F93EDE9C}" destId="{81C2A7ED-18FF-493B-B0D5-07395E10EA67}" srcOrd="2" destOrd="0" parTransId="{4D98067F-A6C4-4DE1-9E58-13DFAB4FA3F4}" sibTransId="{E9532C97-E03B-47FE-8154-8F3973CEA10F}"/>
    <dgm:cxn modelId="{29D7E9F4-3142-4C79-B9DE-B91DBF57D300}" type="presOf" srcId="{32704979-3D27-4FE2-82F4-F50BAB30F89F}" destId="{C6419720-BFEE-40E7-933B-AB2FDD2FA266}" srcOrd="0" destOrd="2" presId="urn:microsoft.com/office/officeart/2005/8/layout/chevron2"/>
    <dgm:cxn modelId="{622EA0FF-84FD-46F0-B683-2EF82236D4A9}" type="presOf" srcId="{D998B092-6896-43C3-BD26-2C1B332A5B81}" destId="{0C958BC9-3A71-4A4C-893D-B8BBB3D26717}" srcOrd="0" destOrd="1" presId="urn:microsoft.com/office/officeart/2005/8/layout/chevron2"/>
    <dgm:cxn modelId="{D9FBBF75-71D2-47A7-8BAD-2A4EF7A25B9E}" type="presParOf" srcId="{B7331601-ED5D-4C71-AB36-2DA9D29E4901}" destId="{B94B61CF-8C9E-4DCD-B9E8-1A1135380FDE}" srcOrd="0" destOrd="0" presId="urn:microsoft.com/office/officeart/2005/8/layout/chevron2"/>
    <dgm:cxn modelId="{F7A9110B-5A20-47D8-8209-5EE7D59FDB09}" type="presParOf" srcId="{B94B61CF-8C9E-4DCD-B9E8-1A1135380FDE}" destId="{BD69230D-90B0-410C-9FB9-C166344B00C4}" srcOrd="0" destOrd="0" presId="urn:microsoft.com/office/officeart/2005/8/layout/chevron2"/>
    <dgm:cxn modelId="{53250473-B45F-4749-BB6B-3676775E4310}" type="presParOf" srcId="{B94B61CF-8C9E-4DCD-B9E8-1A1135380FDE}" destId="{0C958BC9-3A71-4A4C-893D-B8BBB3D26717}" srcOrd="1" destOrd="0" presId="urn:microsoft.com/office/officeart/2005/8/layout/chevron2"/>
    <dgm:cxn modelId="{469F6762-9C8C-439F-9E95-ADC3AB96DFD3}" type="presParOf" srcId="{B7331601-ED5D-4C71-AB36-2DA9D29E4901}" destId="{CA59DBB3-9194-40B1-8659-A1CD98030643}" srcOrd="1" destOrd="0" presId="urn:microsoft.com/office/officeart/2005/8/layout/chevron2"/>
    <dgm:cxn modelId="{338908F0-BF59-4BFF-8E63-A6C61A947A4F}" type="presParOf" srcId="{B7331601-ED5D-4C71-AB36-2DA9D29E4901}" destId="{57FED26C-0FFE-45B9-980D-9F31A35AE0CE}" srcOrd="2" destOrd="0" presId="urn:microsoft.com/office/officeart/2005/8/layout/chevron2"/>
    <dgm:cxn modelId="{7FA528A9-1CF8-4B20-A256-B7508BBF2985}" type="presParOf" srcId="{57FED26C-0FFE-45B9-980D-9F31A35AE0CE}" destId="{66480B84-9A95-48A6-BC4E-34873C7DDBF4}" srcOrd="0" destOrd="0" presId="urn:microsoft.com/office/officeart/2005/8/layout/chevron2"/>
    <dgm:cxn modelId="{23BA77FB-D874-48A5-B1DE-03CEC28426AF}" type="presParOf" srcId="{57FED26C-0FFE-45B9-980D-9F31A35AE0CE}" destId="{C6419720-BFEE-40E7-933B-AB2FDD2FA266}" srcOrd="1" destOrd="0" presId="urn:microsoft.com/office/officeart/2005/8/layout/chevron2"/>
    <dgm:cxn modelId="{118A9EC9-2932-487C-9E73-FE46342CC487}" type="presParOf" srcId="{B7331601-ED5D-4C71-AB36-2DA9D29E4901}" destId="{44E3FDAA-5501-4311-B88C-943DF09650B2}" srcOrd="3" destOrd="0" presId="urn:microsoft.com/office/officeart/2005/8/layout/chevron2"/>
    <dgm:cxn modelId="{DFB5200C-C538-43E0-8E8B-385F8A324440}" type="presParOf" srcId="{B7331601-ED5D-4C71-AB36-2DA9D29E4901}" destId="{EC15ED57-0229-49E6-AAC1-0CE32B87622F}" srcOrd="4" destOrd="0" presId="urn:microsoft.com/office/officeart/2005/8/layout/chevron2"/>
    <dgm:cxn modelId="{902BD84C-04ED-4566-A7EB-275480EEBF85}" type="presParOf" srcId="{EC15ED57-0229-49E6-AAC1-0CE32B87622F}" destId="{DEB10111-ECB3-4B6A-BC69-8FACBB8EFEC1}" srcOrd="0" destOrd="0" presId="urn:microsoft.com/office/officeart/2005/8/layout/chevron2"/>
    <dgm:cxn modelId="{0A108FF1-C1FF-4B96-87E8-B3E4B60C0F5B}" type="presParOf" srcId="{EC15ED57-0229-49E6-AAC1-0CE32B87622F}" destId="{F6D9CA13-FA7B-4DD0-B255-36A77A1ABE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B86F52-442B-4121-BFC2-16C364FE630F}"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243BF4E2-041E-42ED-BBFD-96D9F93EDE9C}">
      <dgm:prSet phldrT="[Text]"/>
      <dgm:spPr/>
      <dgm:t>
        <a:bodyPr/>
        <a:lstStyle/>
        <a:p>
          <a:r>
            <a:rPr lang="en-US">
              <a:latin typeface="Arial" panose="020B0604020202020204" pitchFamily="34" charset="0"/>
              <a:cs typeface="Arial" panose="020B0604020202020204" pitchFamily="34" charset="0"/>
            </a:rPr>
            <a:t>Instruction</a:t>
          </a:r>
        </a:p>
      </dgm:t>
    </dgm:pt>
    <dgm:pt modelId="{A2F017B7-A6D4-444A-A755-A2DFD34C8597}" type="par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EBB8533B-F9F2-45B9-ADA3-ECFE4C0DBBC1}" type="sibTrans" cxnId="{3256141A-7E82-4A72-B7BA-F1F2AD2F7D4B}">
      <dgm:prSet/>
      <dgm:spPr/>
      <dgm:t>
        <a:bodyPr/>
        <a:lstStyle/>
        <a:p>
          <a:endParaRPr lang="en-US">
            <a:latin typeface="Arial" panose="020B0604020202020204" pitchFamily="34" charset="0"/>
            <a:cs typeface="Arial" panose="020B0604020202020204" pitchFamily="34" charset="0"/>
          </a:endParaRPr>
        </a:p>
      </dgm:t>
    </dgm:pt>
    <dgm:pt modelId="{1A63CC21-8993-453E-8957-15759A345F36}">
      <dgm:prSet phldrT="[Text]"/>
      <dgm:spPr/>
      <dgm:t>
        <a:bodyPr/>
        <a:lstStyle/>
        <a:p>
          <a:r>
            <a:rPr lang="en-US">
              <a:latin typeface="Arial" panose="020B0604020202020204" pitchFamily="34" charset="0"/>
              <a:cs typeface="Arial" panose="020B0604020202020204" pitchFamily="34" charset="0"/>
            </a:rPr>
            <a:t>Remediate based on need</a:t>
          </a:r>
        </a:p>
      </dgm:t>
    </dgm:pt>
    <dgm:pt modelId="{1EE5CA4E-F1CC-444E-8CC7-A78F3BA39A39}" type="par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0E9221A-90B7-405A-B283-E46F67786D88}" type="sibTrans" cxnId="{D3964F2D-87A5-40EC-A549-65E9A9C41C91}">
      <dgm:prSet/>
      <dgm:spPr/>
      <dgm:t>
        <a:bodyPr/>
        <a:lstStyle/>
        <a:p>
          <a:endParaRPr lang="en-US">
            <a:latin typeface="Arial" panose="020B0604020202020204" pitchFamily="34" charset="0"/>
            <a:cs typeface="Arial" panose="020B0604020202020204" pitchFamily="34" charset="0"/>
          </a:endParaRPr>
        </a:p>
      </dgm:t>
    </dgm:pt>
    <dgm:pt modelId="{81C2A7ED-18FF-493B-B0D5-07395E10EA67}">
      <dgm:prSet phldrT="[Text]"/>
      <dgm:spPr/>
      <dgm:t>
        <a:bodyPr/>
        <a:lstStyle/>
        <a:p>
          <a:r>
            <a:rPr lang="en-US">
              <a:latin typeface="Arial" panose="020B0604020202020204" pitchFamily="34" charset="0"/>
              <a:cs typeface="Arial" panose="020B0604020202020204" pitchFamily="34" charset="0"/>
            </a:rPr>
            <a:t>Accelerate based on mastery</a:t>
          </a:r>
        </a:p>
      </dgm:t>
    </dgm:pt>
    <dgm:pt modelId="{4D98067F-A6C4-4DE1-9E58-13DFAB4FA3F4}" type="par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E9532C97-E03B-47FE-8154-8F3973CEA10F}" type="sibTrans" cxnId="{FA4780F1-BA83-4C82-9A7D-7876C1E3066F}">
      <dgm:prSet/>
      <dgm:spPr/>
      <dgm:t>
        <a:bodyPr/>
        <a:lstStyle/>
        <a:p>
          <a:endParaRPr lang="en-US">
            <a:latin typeface="Arial" panose="020B0604020202020204" pitchFamily="34" charset="0"/>
            <a:cs typeface="Arial" panose="020B0604020202020204" pitchFamily="34" charset="0"/>
          </a:endParaRPr>
        </a:p>
      </dgm:t>
    </dgm:pt>
    <dgm:pt modelId="{F1D61F70-F008-4930-AEB4-BCBCB3264AF6}">
      <dgm:prSet phldrT="[Text]"/>
      <dgm:spPr/>
      <dgm:t>
        <a:bodyPr/>
        <a:lstStyle/>
        <a:p>
          <a:r>
            <a:rPr lang="en-US">
              <a:latin typeface="Arial" panose="020B0604020202020204" pitchFamily="34" charset="0"/>
              <a:cs typeface="Arial" panose="020B0604020202020204" pitchFamily="34" charset="0"/>
            </a:rPr>
            <a:t>ELA Testlets</a:t>
          </a:r>
        </a:p>
      </dgm:t>
    </dgm:pt>
    <dgm:pt modelId="{70EEF4F9-A2DD-4E37-B62C-5D5ECC79419B}" type="par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A5BFC311-CA2E-4DDE-B032-4F9F9C50AAF6}" type="sibTrans" cxnId="{110ACA00-4E65-4AA8-90AE-3944951E959C}">
      <dgm:prSet/>
      <dgm:spPr/>
      <dgm:t>
        <a:bodyPr/>
        <a:lstStyle/>
        <a:p>
          <a:endParaRPr lang="en-US">
            <a:latin typeface="Arial" panose="020B0604020202020204" pitchFamily="34" charset="0"/>
            <a:cs typeface="Arial" panose="020B0604020202020204" pitchFamily="34" charset="0"/>
          </a:endParaRPr>
        </a:p>
      </dgm:t>
    </dgm:pt>
    <dgm:pt modelId="{646469B4-7675-40F7-BED8-15BB7A932198}">
      <dgm:prSet phldrT="[Text]"/>
      <dgm:spPr/>
      <dgm:t>
        <a:bodyPr/>
        <a:lstStyle/>
        <a:p>
          <a:r>
            <a:rPr lang="en-US">
              <a:latin typeface="Arial" panose="020B0604020202020204" pitchFamily="34" charset="0"/>
              <a:cs typeface="Arial" panose="020B0604020202020204" pitchFamily="34" charset="0"/>
            </a:rPr>
            <a:t>Instruction</a:t>
          </a:r>
        </a:p>
      </dgm:t>
    </dgm:pt>
    <dgm:pt modelId="{8794EC5C-690C-4225-B806-2AC98CE7DF22}" type="par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86606A4-DC61-48C6-A7A6-039DCA67EAE4}" type="sibTrans" cxnId="{E3B49C39-EA8C-45B4-AF70-C800DE7BBF1F}">
      <dgm:prSet/>
      <dgm:spPr/>
      <dgm:t>
        <a:bodyPr/>
        <a:lstStyle/>
        <a:p>
          <a:endParaRPr lang="en-US">
            <a:latin typeface="Arial" panose="020B0604020202020204" pitchFamily="34" charset="0"/>
            <a:cs typeface="Arial" panose="020B0604020202020204" pitchFamily="34" charset="0"/>
          </a:endParaRPr>
        </a:p>
      </dgm:t>
    </dgm:pt>
    <dgm:pt modelId="{2AE6643E-91C2-4D63-B5A3-E4E9D27519E6}">
      <dgm:prSet phldrT="[Text]"/>
      <dgm:spPr/>
      <dgm:t>
        <a:bodyPr/>
        <a:lstStyle/>
        <a:p>
          <a:r>
            <a:rPr lang="en-US">
              <a:latin typeface="Arial" panose="020B0604020202020204" pitchFamily="34" charset="0"/>
              <a:cs typeface="Arial" panose="020B0604020202020204" pitchFamily="34" charset="0"/>
            </a:rPr>
            <a:t>Remediate based on need</a:t>
          </a:r>
        </a:p>
      </dgm:t>
    </dgm:pt>
    <dgm:pt modelId="{86B8CA9A-62D3-4948-AA60-37F28E76A5CB}" type="par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B5C31693-0137-413F-B7AA-75055620E880}" type="sibTrans" cxnId="{96CF41BF-152D-4CDC-864E-A1D1B55F8128}">
      <dgm:prSet/>
      <dgm:spPr/>
      <dgm:t>
        <a:bodyPr/>
        <a:lstStyle/>
        <a:p>
          <a:endParaRPr lang="en-US">
            <a:latin typeface="Arial" panose="020B0604020202020204" pitchFamily="34" charset="0"/>
            <a:cs typeface="Arial" panose="020B0604020202020204" pitchFamily="34" charset="0"/>
          </a:endParaRPr>
        </a:p>
      </dgm:t>
    </dgm:pt>
    <dgm:pt modelId="{6DEB4462-9225-4213-9FB0-3166982F94E4}">
      <dgm:prSet phldrT="[Text]"/>
      <dgm:spPr/>
      <dgm:t>
        <a:bodyPr/>
        <a:lstStyle/>
        <a:p>
          <a:r>
            <a:rPr lang="en-US">
              <a:latin typeface="Arial" panose="020B0604020202020204" pitchFamily="34" charset="0"/>
              <a:cs typeface="Arial" panose="020B0604020202020204" pitchFamily="34" charset="0"/>
            </a:rPr>
            <a:t>Accelerate based on mastery</a:t>
          </a:r>
        </a:p>
      </dgm:t>
    </dgm:pt>
    <dgm:pt modelId="{F57CEA21-4D21-416D-8B10-8507A0296E19}" type="par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256CD2CC-7AB5-46C5-AC65-C6C6E7517ECA}" type="sibTrans" cxnId="{73B49185-0CB4-4911-83C1-EBEC038C8278}">
      <dgm:prSet/>
      <dgm:spPr/>
      <dgm:t>
        <a:bodyPr/>
        <a:lstStyle/>
        <a:p>
          <a:endParaRPr lang="en-US">
            <a:latin typeface="Arial" panose="020B0604020202020204" pitchFamily="34" charset="0"/>
            <a:cs typeface="Arial" panose="020B0604020202020204" pitchFamily="34" charset="0"/>
          </a:endParaRPr>
        </a:p>
      </dgm:t>
    </dgm:pt>
    <dgm:pt modelId="{B49ABA1A-FA6C-4538-977A-3F8438E43764}">
      <dgm:prSet phldrT="[Text]"/>
      <dgm:spPr/>
      <dgm:t>
        <a:bodyPr/>
        <a:lstStyle/>
        <a:p>
          <a:r>
            <a:rPr lang="en-US">
              <a:latin typeface="Arial" panose="020B0604020202020204" pitchFamily="34" charset="0"/>
              <a:cs typeface="Arial" panose="020B0604020202020204" pitchFamily="34" charset="0"/>
            </a:rPr>
            <a:t>Administer based on Domain</a:t>
          </a:r>
        </a:p>
      </dgm:t>
    </dgm:pt>
    <dgm:pt modelId="{89E3A7EF-D621-4EAB-84DA-448022371B3C}" type="par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D456A091-A33F-46A7-B106-3D708888DF06}" type="sibTrans" cxnId="{A233FDF0-E767-419A-9282-B26A85F8BCEE}">
      <dgm:prSet/>
      <dgm:spPr/>
      <dgm:t>
        <a:bodyPr/>
        <a:lstStyle/>
        <a:p>
          <a:endParaRPr lang="en-US">
            <a:latin typeface="Arial" panose="020B0604020202020204" pitchFamily="34" charset="0"/>
            <a:cs typeface="Arial" panose="020B0604020202020204" pitchFamily="34" charset="0"/>
          </a:endParaRPr>
        </a:p>
      </dgm:t>
    </dgm:pt>
    <dgm:pt modelId="{897696BD-4DA2-4486-B7AC-AC608F931D12}">
      <dgm:prSet phldrT="[Text]"/>
      <dgm:spPr/>
      <dgm:t>
        <a:bodyPr/>
        <a:lstStyle/>
        <a:p>
          <a:r>
            <a:rPr lang="en-US">
              <a:latin typeface="Arial" panose="020B0604020202020204" pitchFamily="34" charset="0"/>
              <a:cs typeface="Arial" panose="020B0604020202020204" pitchFamily="34" charset="0"/>
            </a:rPr>
            <a:t>Mathematics Testlets</a:t>
          </a:r>
        </a:p>
      </dgm:t>
    </dgm:pt>
    <dgm:pt modelId="{CAB9DCA0-2564-4DD2-8BAA-8CD5EF598918}" type="parTrans" cxnId="{86CA816E-D96D-449F-B17B-143F4F6C6F03}">
      <dgm:prSet/>
      <dgm:spPr/>
      <dgm:t>
        <a:bodyPr/>
        <a:lstStyle/>
        <a:p>
          <a:endParaRPr lang="en-US"/>
        </a:p>
      </dgm:t>
    </dgm:pt>
    <dgm:pt modelId="{40E1D944-7481-4B5D-9460-96D9FF2EAB63}" type="sibTrans" cxnId="{86CA816E-D96D-449F-B17B-143F4F6C6F03}">
      <dgm:prSet/>
      <dgm:spPr/>
      <dgm:t>
        <a:bodyPr/>
        <a:lstStyle/>
        <a:p>
          <a:endParaRPr lang="en-US"/>
        </a:p>
      </dgm:t>
    </dgm:pt>
    <dgm:pt modelId="{35D7B3E0-DD0B-4EE7-A19A-7A2FDC0E953A}">
      <dgm:prSet phldrT="[Text]"/>
      <dgm:spPr/>
      <dgm:t>
        <a:bodyPr/>
        <a:lstStyle/>
        <a:p>
          <a:r>
            <a:rPr lang="en-US">
              <a:latin typeface="Arial" panose="020B0604020202020204" pitchFamily="34" charset="0"/>
              <a:cs typeface="Arial" panose="020B0604020202020204" pitchFamily="34" charset="0"/>
            </a:rPr>
            <a:t>Administer based on Domain</a:t>
          </a:r>
        </a:p>
      </dgm:t>
    </dgm:pt>
    <dgm:pt modelId="{41AA629C-102E-4342-B503-6488144AAF1A}" type="parTrans" cxnId="{F3EAC4BF-6708-4CA1-A93D-9F1DF7C39CEB}">
      <dgm:prSet/>
      <dgm:spPr/>
      <dgm:t>
        <a:bodyPr/>
        <a:lstStyle/>
        <a:p>
          <a:endParaRPr lang="en-US"/>
        </a:p>
      </dgm:t>
    </dgm:pt>
    <dgm:pt modelId="{9AE50EA9-318F-4951-A0EF-7085D63EB75E}" type="sibTrans" cxnId="{F3EAC4BF-6708-4CA1-A93D-9F1DF7C39CEB}">
      <dgm:prSet/>
      <dgm:spPr/>
      <dgm:t>
        <a:bodyPr/>
        <a:lstStyle/>
        <a:p>
          <a:endParaRPr lang="en-US"/>
        </a:p>
      </dgm:t>
    </dgm:pt>
    <dgm:pt modelId="{B7331601-ED5D-4C71-AB36-2DA9D29E4901}" type="pres">
      <dgm:prSet presAssocID="{55B86F52-442B-4121-BFC2-16C364FE630F}" presName="linearFlow" presStyleCnt="0">
        <dgm:presLayoutVars>
          <dgm:dir/>
          <dgm:animLvl val="lvl"/>
          <dgm:resizeHandles val="exact"/>
        </dgm:presLayoutVars>
      </dgm:prSet>
      <dgm:spPr/>
    </dgm:pt>
    <dgm:pt modelId="{B94B61CF-8C9E-4DCD-B9E8-1A1135380FDE}" type="pres">
      <dgm:prSet presAssocID="{243BF4E2-041E-42ED-BBFD-96D9F93EDE9C}" presName="composite" presStyleCnt="0"/>
      <dgm:spPr/>
    </dgm:pt>
    <dgm:pt modelId="{BD69230D-90B0-410C-9FB9-C166344B00C4}" type="pres">
      <dgm:prSet presAssocID="{243BF4E2-041E-42ED-BBFD-96D9F93EDE9C}" presName="parentText" presStyleLbl="alignNode1" presStyleIdx="0" presStyleCnt="4">
        <dgm:presLayoutVars>
          <dgm:chMax val="1"/>
          <dgm:bulletEnabled val="1"/>
        </dgm:presLayoutVars>
      </dgm:prSet>
      <dgm:spPr/>
    </dgm:pt>
    <dgm:pt modelId="{0C958BC9-3A71-4A4C-893D-B8BBB3D26717}" type="pres">
      <dgm:prSet presAssocID="{243BF4E2-041E-42ED-BBFD-96D9F93EDE9C}" presName="descendantText" presStyleLbl="alignAcc1" presStyleIdx="0" presStyleCnt="4">
        <dgm:presLayoutVars>
          <dgm:bulletEnabled val="1"/>
        </dgm:presLayoutVars>
      </dgm:prSet>
      <dgm:spPr/>
    </dgm:pt>
    <dgm:pt modelId="{CA59DBB3-9194-40B1-8659-A1CD98030643}" type="pres">
      <dgm:prSet presAssocID="{EBB8533B-F9F2-45B9-ADA3-ECFE4C0DBBC1}" presName="sp" presStyleCnt="0"/>
      <dgm:spPr/>
    </dgm:pt>
    <dgm:pt modelId="{57FED26C-0FFE-45B9-980D-9F31A35AE0CE}" type="pres">
      <dgm:prSet presAssocID="{F1D61F70-F008-4930-AEB4-BCBCB3264AF6}" presName="composite" presStyleCnt="0"/>
      <dgm:spPr/>
    </dgm:pt>
    <dgm:pt modelId="{66480B84-9A95-48A6-BC4E-34873C7DDBF4}" type="pres">
      <dgm:prSet presAssocID="{F1D61F70-F008-4930-AEB4-BCBCB3264AF6}" presName="parentText" presStyleLbl="alignNode1" presStyleIdx="1" presStyleCnt="4">
        <dgm:presLayoutVars>
          <dgm:chMax val="1"/>
          <dgm:bulletEnabled val="1"/>
        </dgm:presLayoutVars>
      </dgm:prSet>
      <dgm:spPr/>
    </dgm:pt>
    <dgm:pt modelId="{C6419720-BFEE-40E7-933B-AB2FDD2FA266}" type="pres">
      <dgm:prSet presAssocID="{F1D61F70-F008-4930-AEB4-BCBCB3264AF6}" presName="descendantText" presStyleLbl="alignAcc1" presStyleIdx="1" presStyleCnt="4">
        <dgm:presLayoutVars>
          <dgm:bulletEnabled val="1"/>
        </dgm:presLayoutVars>
      </dgm:prSet>
      <dgm:spPr/>
    </dgm:pt>
    <dgm:pt modelId="{44E3FDAA-5501-4311-B88C-943DF09650B2}" type="pres">
      <dgm:prSet presAssocID="{A5BFC311-CA2E-4DDE-B032-4F9F9C50AAF6}" presName="sp" presStyleCnt="0"/>
      <dgm:spPr/>
    </dgm:pt>
    <dgm:pt modelId="{DF173D8E-FB72-4474-B6E3-01B3F61E8172}" type="pres">
      <dgm:prSet presAssocID="{897696BD-4DA2-4486-B7AC-AC608F931D12}" presName="composite" presStyleCnt="0"/>
      <dgm:spPr/>
    </dgm:pt>
    <dgm:pt modelId="{1A580B72-BC55-42B4-9D86-9738EBC75AD6}" type="pres">
      <dgm:prSet presAssocID="{897696BD-4DA2-4486-B7AC-AC608F931D12}" presName="parentText" presStyleLbl="alignNode1" presStyleIdx="2" presStyleCnt="4">
        <dgm:presLayoutVars>
          <dgm:chMax val="1"/>
          <dgm:bulletEnabled val="1"/>
        </dgm:presLayoutVars>
      </dgm:prSet>
      <dgm:spPr/>
    </dgm:pt>
    <dgm:pt modelId="{B91DEDF5-B216-476C-BA93-BA3871A38DBA}" type="pres">
      <dgm:prSet presAssocID="{897696BD-4DA2-4486-B7AC-AC608F931D12}" presName="descendantText" presStyleLbl="alignAcc1" presStyleIdx="2" presStyleCnt="4">
        <dgm:presLayoutVars>
          <dgm:bulletEnabled val="1"/>
        </dgm:presLayoutVars>
      </dgm:prSet>
      <dgm:spPr/>
    </dgm:pt>
    <dgm:pt modelId="{5A2BBB34-1B0E-4ACF-B9A6-B5EF11E7D244}" type="pres">
      <dgm:prSet presAssocID="{40E1D944-7481-4B5D-9460-96D9FF2EAB63}" presName="sp" presStyleCnt="0"/>
      <dgm:spPr/>
    </dgm:pt>
    <dgm:pt modelId="{EC15ED57-0229-49E6-AAC1-0CE32B87622F}" type="pres">
      <dgm:prSet presAssocID="{646469B4-7675-40F7-BED8-15BB7A932198}" presName="composite" presStyleCnt="0"/>
      <dgm:spPr/>
    </dgm:pt>
    <dgm:pt modelId="{DEB10111-ECB3-4B6A-BC69-8FACBB8EFEC1}" type="pres">
      <dgm:prSet presAssocID="{646469B4-7675-40F7-BED8-15BB7A932198}" presName="parentText" presStyleLbl="alignNode1" presStyleIdx="3" presStyleCnt="4">
        <dgm:presLayoutVars>
          <dgm:chMax val="1"/>
          <dgm:bulletEnabled val="1"/>
        </dgm:presLayoutVars>
      </dgm:prSet>
      <dgm:spPr/>
    </dgm:pt>
    <dgm:pt modelId="{F6D9CA13-FA7B-4DD0-B255-36A77A1ABEC5}" type="pres">
      <dgm:prSet presAssocID="{646469B4-7675-40F7-BED8-15BB7A932198}" presName="descendantText" presStyleLbl="alignAcc1" presStyleIdx="3" presStyleCnt="4">
        <dgm:presLayoutVars>
          <dgm:bulletEnabled val="1"/>
        </dgm:presLayoutVars>
      </dgm:prSet>
      <dgm:spPr/>
    </dgm:pt>
  </dgm:ptLst>
  <dgm:cxnLst>
    <dgm:cxn modelId="{110ACA00-4E65-4AA8-90AE-3944951E959C}" srcId="{55B86F52-442B-4121-BFC2-16C364FE630F}" destId="{F1D61F70-F008-4930-AEB4-BCBCB3264AF6}" srcOrd="1" destOrd="0" parTransId="{70EEF4F9-A2DD-4E37-B62C-5D5ECC79419B}" sibTransId="{A5BFC311-CA2E-4DDE-B032-4F9F9C50AAF6}"/>
    <dgm:cxn modelId="{3256141A-7E82-4A72-B7BA-F1F2AD2F7D4B}" srcId="{55B86F52-442B-4121-BFC2-16C364FE630F}" destId="{243BF4E2-041E-42ED-BBFD-96D9F93EDE9C}" srcOrd="0" destOrd="0" parTransId="{A2F017B7-A6D4-444A-A755-A2DFD34C8597}" sibTransId="{EBB8533B-F9F2-45B9-ADA3-ECFE4C0DBBC1}"/>
    <dgm:cxn modelId="{C0FBB227-B721-4DD2-8992-444256602E17}" type="presOf" srcId="{35D7B3E0-DD0B-4EE7-A19A-7A2FDC0E953A}" destId="{C6419720-BFEE-40E7-933B-AB2FDD2FA266}" srcOrd="0" destOrd="0" presId="urn:microsoft.com/office/officeart/2005/8/layout/chevron2"/>
    <dgm:cxn modelId="{6B751D2C-19F3-46AF-B203-D3F9008AF78F}" type="presOf" srcId="{55B86F52-442B-4121-BFC2-16C364FE630F}" destId="{B7331601-ED5D-4C71-AB36-2DA9D29E4901}" srcOrd="0" destOrd="0" presId="urn:microsoft.com/office/officeart/2005/8/layout/chevron2"/>
    <dgm:cxn modelId="{D3964F2D-87A5-40EC-A549-65E9A9C41C91}" srcId="{243BF4E2-041E-42ED-BBFD-96D9F93EDE9C}" destId="{1A63CC21-8993-453E-8957-15759A345F36}" srcOrd="0" destOrd="0" parTransId="{1EE5CA4E-F1CC-444E-8CC7-A78F3BA39A39}" sibTransId="{80E9221A-90B7-405A-B283-E46F67786D88}"/>
    <dgm:cxn modelId="{E3B49C39-EA8C-45B4-AF70-C800DE7BBF1F}" srcId="{55B86F52-442B-4121-BFC2-16C364FE630F}" destId="{646469B4-7675-40F7-BED8-15BB7A932198}" srcOrd="3" destOrd="0" parTransId="{8794EC5C-690C-4225-B806-2AC98CE7DF22}" sibTransId="{286606A4-DC61-48C6-A7A6-039DCA67EAE4}"/>
    <dgm:cxn modelId="{D08A7C3D-5C0B-45CF-A27B-1DA658C61791}" type="presOf" srcId="{6DEB4462-9225-4213-9FB0-3166982F94E4}" destId="{F6D9CA13-FA7B-4DD0-B255-36A77A1ABEC5}" srcOrd="0" destOrd="1" presId="urn:microsoft.com/office/officeart/2005/8/layout/chevron2"/>
    <dgm:cxn modelId="{DB0BF05E-AFB5-4778-A4BB-DB25724869BF}" type="presOf" srcId="{897696BD-4DA2-4486-B7AC-AC608F931D12}" destId="{1A580B72-BC55-42B4-9D86-9738EBC75AD6}" srcOrd="0" destOrd="0" presId="urn:microsoft.com/office/officeart/2005/8/layout/chevron2"/>
    <dgm:cxn modelId="{86CA816E-D96D-449F-B17B-143F4F6C6F03}" srcId="{55B86F52-442B-4121-BFC2-16C364FE630F}" destId="{897696BD-4DA2-4486-B7AC-AC608F931D12}" srcOrd="2" destOrd="0" parTransId="{CAB9DCA0-2564-4DD2-8BAA-8CD5EF598918}" sibTransId="{40E1D944-7481-4B5D-9460-96D9FF2EAB63}"/>
    <dgm:cxn modelId="{7B770870-5AD4-4525-9BE3-8845958B240B}" type="presOf" srcId="{F1D61F70-F008-4930-AEB4-BCBCB3264AF6}" destId="{66480B84-9A95-48A6-BC4E-34873C7DDBF4}" srcOrd="0" destOrd="0" presId="urn:microsoft.com/office/officeart/2005/8/layout/chevron2"/>
    <dgm:cxn modelId="{92967D77-0BFE-4918-8994-B64965A98AA3}" type="presOf" srcId="{1A63CC21-8993-453E-8957-15759A345F36}" destId="{0C958BC9-3A71-4A4C-893D-B8BBB3D26717}" srcOrd="0" destOrd="0" presId="urn:microsoft.com/office/officeart/2005/8/layout/chevron2"/>
    <dgm:cxn modelId="{C1A4C780-C666-4BDB-A17D-4B69F43234B0}" type="presOf" srcId="{2AE6643E-91C2-4D63-B5A3-E4E9D27519E6}" destId="{F6D9CA13-FA7B-4DD0-B255-36A77A1ABEC5}" srcOrd="0" destOrd="0" presId="urn:microsoft.com/office/officeart/2005/8/layout/chevron2"/>
    <dgm:cxn modelId="{E45A2582-5481-442A-BE5A-724AE3BFE1CE}" type="presOf" srcId="{81C2A7ED-18FF-493B-B0D5-07395E10EA67}" destId="{0C958BC9-3A71-4A4C-893D-B8BBB3D26717}" srcOrd="0" destOrd="1" presId="urn:microsoft.com/office/officeart/2005/8/layout/chevron2"/>
    <dgm:cxn modelId="{73B49185-0CB4-4911-83C1-EBEC038C8278}" srcId="{646469B4-7675-40F7-BED8-15BB7A932198}" destId="{6DEB4462-9225-4213-9FB0-3166982F94E4}" srcOrd="1" destOrd="0" parTransId="{F57CEA21-4D21-416D-8B10-8507A0296E19}" sibTransId="{256CD2CC-7AB5-46C5-AC65-C6C6E7517ECA}"/>
    <dgm:cxn modelId="{AEBE71B2-E053-4C63-838D-C0F51DB3BDAA}" type="presOf" srcId="{243BF4E2-041E-42ED-BBFD-96D9F93EDE9C}" destId="{BD69230D-90B0-410C-9FB9-C166344B00C4}" srcOrd="0" destOrd="0" presId="urn:microsoft.com/office/officeart/2005/8/layout/chevron2"/>
    <dgm:cxn modelId="{DC6FF6B6-EBA6-44DB-B351-EF79B2E915C2}" type="presOf" srcId="{646469B4-7675-40F7-BED8-15BB7A932198}" destId="{DEB10111-ECB3-4B6A-BC69-8FACBB8EFEC1}" srcOrd="0" destOrd="0" presId="urn:microsoft.com/office/officeart/2005/8/layout/chevron2"/>
    <dgm:cxn modelId="{96CF41BF-152D-4CDC-864E-A1D1B55F8128}" srcId="{646469B4-7675-40F7-BED8-15BB7A932198}" destId="{2AE6643E-91C2-4D63-B5A3-E4E9D27519E6}" srcOrd="0" destOrd="0" parTransId="{86B8CA9A-62D3-4948-AA60-37F28E76A5CB}" sibTransId="{B5C31693-0137-413F-B7AA-75055620E880}"/>
    <dgm:cxn modelId="{F3EAC4BF-6708-4CA1-A93D-9F1DF7C39CEB}" srcId="{F1D61F70-F008-4930-AEB4-BCBCB3264AF6}" destId="{35D7B3E0-DD0B-4EE7-A19A-7A2FDC0E953A}" srcOrd="0" destOrd="0" parTransId="{41AA629C-102E-4342-B503-6488144AAF1A}" sibTransId="{9AE50EA9-318F-4951-A0EF-7085D63EB75E}"/>
    <dgm:cxn modelId="{A4DEAED2-FF06-4C1B-B82F-201D74ED51D8}" type="presOf" srcId="{B49ABA1A-FA6C-4538-977A-3F8438E43764}" destId="{B91DEDF5-B216-476C-BA93-BA3871A38DBA}" srcOrd="0" destOrd="0" presId="urn:microsoft.com/office/officeart/2005/8/layout/chevron2"/>
    <dgm:cxn modelId="{A233FDF0-E767-419A-9282-B26A85F8BCEE}" srcId="{897696BD-4DA2-4486-B7AC-AC608F931D12}" destId="{B49ABA1A-FA6C-4538-977A-3F8438E43764}" srcOrd="0" destOrd="0" parTransId="{89E3A7EF-D621-4EAB-84DA-448022371B3C}" sibTransId="{D456A091-A33F-46A7-B106-3D708888DF06}"/>
    <dgm:cxn modelId="{FA4780F1-BA83-4C82-9A7D-7876C1E3066F}" srcId="{243BF4E2-041E-42ED-BBFD-96D9F93EDE9C}" destId="{81C2A7ED-18FF-493B-B0D5-07395E10EA67}" srcOrd="1" destOrd="0" parTransId="{4D98067F-A6C4-4DE1-9E58-13DFAB4FA3F4}" sibTransId="{E9532C97-E03B-47FE-8154-8F3973CEA10F}"/>
    <dgm:cxn modelId="{D9FBBF75-71D2-47A7-8BAD-2A4EF7A25B9E}" type="presParOf" srcId="{B7331601-ED5D-4C71-AB36-2DA9D29E4901}" destId="{B94B61CF-8C9E-4DCD-B9E8-1A1135380FDE}" srcOrd="0" destOrd="0" presId="urn:microsoft.com/office/officeart/2005/8/layout/chevron2"/>
    <dgm:cxn modelId="{F7A9110B-5A20-47D8-8209-5EE7D59FDB09}" type="presParOf" srcId="{B94B61CF-8C9E-4DCD-B9E8-1A1135380FDE}" destId="{BD69230D-90B0-410C-9FB9-C166344B00C4}" srcOrd="0" destOrd="0" presId="urn:microsoft.com/office/officeart/2005/8/layout/chevron2"/>
    <dgm:cxn modelId="{53250473-B45F-4749-BB6B-3676775E4310}" type="presParOf" srcId="{B94B61CF-8C9E-4DCD-B9E8-1A1135380FDE}" destId="{0C958BC9-3A71-4A4C-893D-B8BBB3D26717}" srcOrd="1" destOrd="0" presId="urn:microsoft.com/office/officeart/2005/8/layout/chevron2"/>
    <dgm:cxn modelId="{469F6762-9C8C-439F-9E95-ADC3AB96DFD3}" type="presParOf" srcId="{B7331601-ED5D-4C71-AB36-2DA9D29E4901}" destId="{CA59DBB3-9194-40B1-8659-A1CD98030643}" srcOrd="1" destOrd="0" presId="urn:microsoft.com/office/officeart/2005/8/layout/chevron2"/>
    <dgm:cxn modelId="{338908F0-BF59-4BFF-8E63-A6C61A947A4F}" type="presParOf" srcId="{B7331601-ED5D-4C71-AB36-2DA9D29E4901}" destId="{57FED26C-0FFE-45B9-980D-9F31A35AE0CE}" srcOrd="2" destOrd="0" presId="urn:microsoft.com/office/officeart/2005/8/layout/chevron2"/>
    <dgm:cxn modelId="{7FA528A9-1CF8-4B20-A256-B7508BBF2985}" type="presParOf" srcId="{57FED26C-0FFE-45B9-980D-9F31A35AE0CE}" destId="{66480B84-9A95-48A6-BC4E-34873C7DDBF4}" srcOrd="0" destOrd="0" presId="urn:microsoft.com/office/officeart/2005/8/layout/chevron2"/>
    <dgm:cxn modelId="{23BA77FB-D874-48A5-B1DE-03CEC28426AF}" type="presParOf" srcId="{57FED26C-0FFE-45B9-980D-9F31A35AE0CE}" destId="{C6419720-BFEE-40E7-933B-AB2FDD2FA266}" srcOrd="1" destOrd="0" presId="urn:microsoft.com/office/officeart/2005/8/layout/chevron2"/>
    <dgm:cxn modelId="{118A9EC9-2932-487C-9E73-FE46342CC487}" type="presParOf" srcId="{B7331601-ED5D-4C71-AB36-2DA9D29E4901}" destId="{44E3FDAA-5501-4311-B88C-943DF09650B2}" srcOrd="3" destOrd="0" presId="urn:microsoft.com/office/officeart/2005/8/layout/chevron2"/>
    <dgm:cxn modelId="{DAE9FD93-ABE7-4F6E-9662-388AE582795B}" type="presParOf" srcId="{B7331601-ED5D-4C71-AB36-2DA9D29E4901}" destId="{DF173D8E-FB72-4474-B6E3-01B3F61E8172}" srcOrd="4" destOrd="0" presId="urn:microsoft.com/office/officeart/2005/8/layout/chevron2"/>
    <dgm:cxn modelId="{C35838C6-3A29-4ADA-9423-5F77264A2055}" type="presParOf" srcId="{DF173D8E-FB72-4474-B6E3-01B3F61E8172}" destId="{1A580B72-BC55-42B4-9D86-9738EBC75AD6}" srcOrd="0" destOrd="0" presId="urn:microsoft.com/office/officeart/2005/8/layout/chevron2"/>
    <dgm:cxn modelId="{CA279A3B-9CF5-4A06-9E02-59E3C5046100}" type="presParOf" srcId="{DF173D8E-FB72-4474-B6E3-01B3F61E8172}" destId="{B91DEDF5-B216-476C-BA93-BA3871A38DBA}" srcOrd="1" destOrd="0" presId="urn:microsoft.com/office/officeart/2005/8/layout/chevron2"/>
    <dgm:cxn modelId="{B52B5DE4-BCEB-43A5-83D1-A46EF7D25581}" type="presParOf" srcId="{B7331601-ED5D-4C71-AB36-2DA9D29E4901}" destId="{5A2BBB34-1B0E-4ACF-B9A6-B5EF11E7D244}" srcOrd="5" destOrd="0" presId="urn:microsoft.com/office/officeart/2005/8/layout/chevron2"/>
    <dgm:cxn modelId="{DFB5200C-C538-43E0-8E8B-385F8A324440}" type="presParOf" srcId="{B7331601-ED5D-4C71-AB36-2DA9D29E4901}" destId="{EC15ED57-0229-49E6-AAC1-0CE32B87622F}" srcOrd="6" destOrd="0" presId="urn:microsoft.com/office/officeart/2005/8/layout/chevron2"/>
    <dgm:cxn modelId="{902BD84C-04ED-4566-A7EB-275480EEBF85}" type="presParOf" srcId="{EC15ED57-0229-49E6-AAC1-0CE32B87622F}" destId="{DEB10111-ECB3-4B6A-BC69-8FACBB8EFEC1}" srcOrd="0" destOrd="0" presId="urn:microsoft.com/office/officeart/2005/8/layout/chevron2"/>
    <dgm:cxn modelId="{0A108FF1-C1FF-4B96-87E8-B3E4B60C0F5B}" type="presParOf" srcId="{EC15ED57-0229-49E6-AAC1-0CE32B87622F}" destId="{F6D9CA13-FA7B-4DD0-B255-36A77A1ABEC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5EB1EA-9025-4D45-AFDC-07EE2AB68554}"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48CF5E5B-9F0F-4D0C-A320-C9BCF35653AF}">
      <dgm:prSet phldrT="[Text]" custT="1"/>
      <dgm:spPr/>
      <dgm:t>
        <a:bodyPr/>
        <a:lstStyle/>
        <a:p>
          <a:r>
            <a:rPr lang="en-US" sz="2400" b="1">
              <a:latin typeface="Arial" panose="020B0604020202020204" pitchFamily="34" charset="0"/>
              <a:cs typeface="Arial" panose="020B0604020202020204" pitchFamily="34" charset="0"/>
            </a:rPr>
            <a:t>Provide</a:t>
          </a:r>
          <a:endParaRPr lang="en-US" sz="2500" b="1">
            <a:latin typeface="Arial" panose="020B0604020202020204" pitchFamily="34" charset="0"/>
            <a:cs typeface="Arial" panose="020B0604020202020204" pitchFamily="34" charset="0"/>
          </a:endParaRPr>
        </a:p>
      </dgm:t>
    </dgm:pt>
    <dgm:pt modelId="{D10A32B0-DFB5-4E91-8706-30CDED00C27A}" type="parTrans" cxnId="{4052649E-0AE4-4303-87DF-1E0FF97AE03F}">
      <dgm:prSet/>
      <dgm:spPr/>
      <dgm:t>
        <a:bodyPr/>
        <a:lstStyle/>
        <a:p>
          <a:endParaRPr lang="en-US">
            <a:latin typeface="Arial" panose="020B0604020202020204" pitchFamily="34" charset="0"/>
            <a:cs typeface="Arial" panose="020B0604020202020204" pitchFamily="34" charset="0"/>
          </a:endParaRPr>
        </a:p>
      </dgm:t>
    </dgm:pt>
    <dgm:pt modelId="{FCB3B6F1-8F6D-4642-BE94-2D8E77E4C46C}" type="sibTrans" cxnId="{4052649E-0AE4-4303-87DF-1E0FF97AE03F}">
      <dgm:prSet/>
      <dgm:spPr/>
      <dgm:t>
        <a:bodyPr/>
        <a:lstStyle/>
        <a:p>
          <a:endParaRPr lang="en-US">
            <a:latin typeface="Arial" panose="020B0604020202020204" pitchFamily="34" charset="0"/>
            <a:cs typeface="Arial" panose="020B0604020202020204" pitchFamily="34" charset="0"/>
          </a:endParaRPr>
        </a:p>
      </dgm:t>
    </dgm:pt>
    <dgm:pt modelId="{522688AE-3379-4929-9A93-EF24F6CF3542}">
      <dgm:prSet phldrT="[Text]"/>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educators a formative measure on essential literacy and numeracy skills in the early grades.</a:t>
          </a:r>
        </a:p>
      </dgm:t>
    </dgm:pt>
    <dgm:pt modelId="{02900A18-4D3E-4773-8AB7-86A54B64467C}" type="parTrans" cxnId="{751D2482-2006-4E44-B8EA-D5DB200AA1DA}">
      <dgm:prSet/>
      <dgm:spPr/>
      <dgm:t>
        <a:bodyPr/>
        <a:lstStyle/>
        <a:p>
          <a:endParaRPr lang="en-US">
            <a:latin typeface="Arial" panose="020B0604020202020204" pitchFamily="34" charset="0"/>
            <a:cs typeface="Arial" panose="020B0604020202020204" pitchFamily="34" charset="0"/>
          </a:endParaRPr>
        </a:p>
      </dgm:t>
    </dgm:pt>
    <dgm:pt modelId="{C3A3D1D0-4843-4AE4-9AC9-4F1C5541314E}" type="sibTrans" cxnId="{751D2482-2006-4E44-B8EA-D5DB200AA1DA}">
      <dgm:prSet/>
      <dgm:spPr/>
      <dgm:t>
        <a:bodyPr/>
        <a:lstStyle/>
        <a:p>
          <a:endParaRPr lang="en-US">
            <a:latin typeface="Arial" panose="020B0604020202020204" pitchFamily="34" charset="0"/>
            <a:cs typeface="Arial" panose="020B0604020202020204" pitchFamily="34" charset="0"/>
          </a:endParaRPr>
        </a:p>
      </dgm:t>
    </dgm:pt>
    <dgm:pt modelId="{2FA012B8-76B8-416B-8AB0-409DCA1A757D}">
      <dgm:prSet phldrT="[Text]" custT="1"/>
      <dgm:spPr/>
      <dgm:t>
        <a:bodyPr/>
        <a:lstStyle/>
        <a:p>
          <a:r>
            <a:rPr lang="en-US" sz="2400" b="1">
              <a:latin typeface="Arial" panose="020B0604020202020204" pitchFamily="34" charset="0"/>
              <a:cs typeface="Arial" panose="020B0604020202020204" pitchFamily="34" charset="0"/>
            </a:rPr>
            <a:t>Promote</a:t>
          </a:r>
          <a:endParaRPr lang="en-US" sz="2500" b="1">
            <a:latin typeface="Arial" panose="020B0604020202020204" pitchFamily="34" charset="0"/>
            <a:cs typeface="Arial" panose="020B0604020202020204" pitchFamily="34" charset="0"/>
          </a:endParaRPr>
        </a:p>
      </dgm:t>
    </dgm:pt>
    <dgm:pt modelId="{E307DA02-83C3-470D-9A94-036A9FDEF3A1}" type="parTrans" cxnId="{FE06FE28-E0AF-4884-A18D-335D8B743A77}">
      <dgm:prSet/>
      <dgm:spPr/>
      <dgm:t>
        <a:bodyPr/>
        <a:lstStyle/>
        <a:p>
          <a:endParaRPr lang="en-US">
            <a:latin typeface="Arial" panose="020B0604020202020204" pitchFamily="34" charset="0"/>
            <a:cs typeface="Arial" panose="020B0604020202020204" pitchFamily="34" charset="0"/>
          </a:endParaRPr>
        </a:p>
      </dgm:t>
    </dgm:pt>
    <dgm:pt modelId="{DF9BE212-4188-439C-93D9-05DC32EE1822}" type="sibTrans" cxnId="{FE06FE28-E0AF-4884-A18D-335D8B743A77}">
      <dgm:prSet/>
      <dgm:spPr/>
      <dgm:t>
        <a:bodyPr/>
        <a:lstStyle/>
        <a:p>
          <a:endParaRPr lang="en-US">
            <a:latin typeface="Arial" panose="020B0604020202020204" pitchFamily="34" charset="0"/>
            <a:cs typeface="Arial" panose="020B0604020202020204" pitchFamily="34" charset="0"/>
          </a:endParaRPr>
        </a:p>
      </dgm:t>
    </dgm:pt>
    <dgm:pt modelId="{A8AA6747-97C1-4B14-869A-48CE13CB0698}">
      <dgm:prSet phldrT="[Text]"/>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teaching and learning by guiding differentiated instructional practices to maximize student learning. </a:t>
          </a:r>
        </a:p>
      </dgm:t>
    </dgm:pt>
    <dgm:pt modelId="{E6FD5405-ADF8-422C-B4CB-7FF43C649DA9}" type="parTrans" cxnId="{245A0928-D35E-4773-A632-CE6F470CFCB1}">
      <dgm:prSet/>
      <dgm:spPr/>
      <dgm:t>
        <a:bodyPr/>
        <a:lstStyle/>
        <a:p>
          <a:endParaRPr lang="en-US">
            <a:latin typeface="Arial" panose="020B0604020202020204" pitchFamily="34" charset="0"/>
            <a:cs typeface="Arial" panose="020B0604020202020204" pitchFamily="34" charset="0"/>
          </a:endParaRPr>
        </a:p>
      </dgm:t>
    </dgm:pt>
    <dgm:pt modelId="{F7B7C244-CB1E-4696-9754-D11290726F25}" type="sibTrans" cxnId="{245A0928-D35E-4773-A632-CE6F470CFCB1}">
      <dgm:prSet/>
      <dgm:spPr/>
      <dgm:t>
        <a:bodyPr/>
        <a:lstStyle/>
        <a:p>
          <a:endParaRPr lang="en-US">
            <a:latin typeface="Arial" panose="020B0604020202020204" pitchFamily="34" charset="0"/>
            <a:cs typeface="Arial" panose="020B0604020202020204" pitchFamily="34" charset="0"/>
          </a:endParaRPr>
        </a:p>
      </dgm:t>
    </dgm:pt>
    <dgm:pt modelId="{99EF1D98-225F-4E71-8DB5-802073EEE001}">
      <dgm:prSet phldrT="[Text]" custT="1"/>
      <dgm:spPr/>
      <dgm:t>
        <a:bodyPr/>
        <a:lstStyle/>
        <a:p>
          <a:r>
            <a:rPr lang="en-US" sz="2400" b="1">
              <a:latin typeface="Arial" panose="020B0604020202020204" pitchFamily="34" charset="0"/>
              <a:cs typeface="Arial" panose="020B0604020202020204" pitchFamily="34" charset="0"/>
            </a:rPr>
            <a:t>Engage</a:t>
          </a:r>
          <a:endParaRPr lang="en-US" sz="2500" b="1">
            <a:latin typeface="Arial" panose="020B0604020202020204" pitchFamily="34" charset="0"/>
            <a:cs typeface="Arial" panose="020B0604020202020204" pitchFamily="34" charset="0"/>
          </a:endParaRPr>
        </a:p>
      </dgm:t>
    </dgm:pt>
    <dgm:pt modelId="{B9C1B3B6-A418-4978-9AC8-ECF764A4C7B7}" type="parTrans" cxnId="{B508C54E-1480-4550-AB36-9EEF3B8912EE}">
      <dgm:prSet/>
      <dgm:spPr/>
      <dgm:t>
        <a:bodyPr/>
        <a:lstStyle/>
        <a:p>
          <a:endParaRPr lang="en-US">
            <a:latin typeface="Arial" panose="020B0604020202020204" pitchFamily="34" charset="0"/>
            <a:cs typeface="Arial" panose="020B0604020202020204" pitchFamily="34" charset="0"/>
          </a:endParaRPr>
        </a:p>
      </dgm:t>
    </dgm:pt>
    <dgm:pt modelId="{E592E120-187D-4C58-9379-53271B551B8E}" type="sibTrans" cxnId="{B508C54E-1480-4550-AB36-9EEF3B8912EE}">
      <dgm:prSet/>
      <dgm:spPr/>
      <dgm:t>
        <a:bodyPr/>
        <a:lstStyle/>
        <a:p>
          <a:endParaRPr lang="en-US">
            <a:latin typeface="Arial" panose="020B0604020202020204" pitchFamily="34" charset="0"/>
            <a:cs typeface="Arial" panose="020B0604020202020204" pitchFamily="34" charset="0"/>
          </a:endParaRPr>
        </a:p>
      </dgm:t>
    </dgm:pt>
    <dgm:pt modelId="{F19696A7-2E90-4D0F-A43E-9E8E9CCA9A89}">
      <dgm:prSet phldrT="[Text]"/>
      <dgm:spPr/>
      <dgm:t>
        <a:bodyPr/>
        <a:lstStyle/>
        <a:p>
          <a:pPr>
            <a:lnSpc>
              <a:spcPct val="100000"/>
            </a:lnSpc>
          </a:pPr>
          <a:r>
            <a:rPr lang="en-US">
              <a:latin typeface="Arial" panose="020B0604020202020204" pitchFamily="34" charset="0"/>
              <a:cs typeface="Arial" panose="020B0604020202020204" pitchFamily="34" charset="0"/>
            </a:rPr>
            <a:t>young learners through a series of interactive challenges that directly align to Georgia content standards.</a:t>
          </a:r>
        </a:p>
      </dgm:t>
    </dgm:pt>
    <dgm:pt modelId="{DB1C5EF7-16BD-4737-97CE-6FE7FC45769F}" type="parTrans" cxnId="{22D41924-F47F-427E-9864-FFBCC2820A0F}">
      <dgm:prSet/>
      <dgm:spPr/>
      <dgm:t>
        <a:bodyPr/>
        <a:lstStyle/>
        <a:p>
          <a:endParaRPr lang="en-US">
            <a:latin typeface="Arial" panose="020B0604020202020204" pitchFamily="34" charset="0"/>
            <a:cs typeface="Arial" panose="020B0604020202020204" pitchFamily="34" charset="0"/>
          </a:endParaRPr>
        </a:p>
      </dgm:t>
    </dgm:pt>
    <dgm:pt modelId="{E5EC14F8-0B9B-44DF-BDE5-A613F01775DA}" type="sibTrans" cxnId="{22D41924-F47F-427E-9864-FFBCC2820A0F}">
      <dgm:prSet/>
      <dgm:spPr/>
      <dgm:t>
        <a:bodyPr/>
        <a:lstStyle/>
        <a:p>
          <a:endParaRPr lang="en-US">
            <a:latin typeface="Arial" panose="020B0604020202020204" pitchFamily="34" charset="0"/>
            <a:cs typeface="Arial" panose="020B0604020202020204" pitchFamily="34" charset="0"/>
          </a:endParaRPr>
        </a:p>
      </dgm:t>
    </dgm:pt>
    <dgm:pt modelId="{AA1200C1-22AE-4A6D-9719-BE6982BA19D7}" type="pres">
      <dgm:prSet presAssocID="{705EB1EA-9025-4D45-AFDC-07EE2AB68554}" presName="Name0" presStyleCnt="0">
        <dgm:presLayoutVars>
          <dgm:chMax/>
          <dgm:chPref/>
          <dgm:dir/>
        </dgm:presLayoutVars>
      </dgm:prSet>
      <dgm:spPr/>
    </dgm:pt>
    <dgm:pt modelId="{E5EAFC5E-0F60-47EA-A18B-413507289A0E}" type="pres">
      <dgm:prSet presAssocID="{48CF5E5B-9F0F-4D0C-A320-C9BCF35653AF}" presName="parenttextcomposite" presStyleCnt="0"/>
      <dgm:spPr/>
    </dgm:pt>
    <dgm:pt modelId="{23657097-1870-4FFF-91AC-E0C0DFB81789}" type="pres">
      <dgm:prSet presAssocID="{48CF5E5B-9F0F-4D0C-A320-C9BCF35653AF}" presName="parenttext" presStyleLbl="revTx" presStyleIdx="0" presStyleCnt="3">
        <dgm:presLayoutVars>
          <dgm:chMax/>
          <dgm:chPref val="2"/>
          <dgm:bulletEnabled val="1"/>
        </dgm:presLayoutVars>
      </dgm:prSet>
      <dgm:spPr/>
    </dgm:pt>
    <dgm:pt modelId="{B889E78A-4089-4A62-818A-01F251550EC2}" type="pres">
      <dgm:prSet presAssocID="{48CF5E5B-9F0F-4D0C-A320-C9BCF35653AF}" presName="composite" presStyleCnt="0"/>
      <dgm:spPr/>
    </dgm:pt>
    <dgm:pt modelId="{95B96397-8DF1-4996-9A7C-6F37E04746C3}" type="pres">
      <dgm:prSet presAssocID="{48CF5E5B-9F0F-4D0C-A320-C9BCF35653AF}" presName="chevron1" presStyleLbl="alignNode1" presStyleIdx="0" presStyleCnt="21"/>
      <dgm:spPr>
        <a:solidFill>
          <a:srgbClr val="FF3399"/>
        </a:solidFill>
      </dgm:spPr>
    </dgm:pt>
    <dgm:pt modelId="{BBE37B69-44E4-431D-87FE-62A830116161}" type="pres">
      <dgm:prSet presAssocID="{48CF5E5B-9F0F-4D0C-A320-C9BCF35653AF}" presName="chevron2" presStyleLbl="alignNode1" presStyleIdx="1" presStyleCnt="21"/>
      <dgm:spPr>
        <a:solidFill>
          <a:srgbClr val="FF3399"/>
        </a:solidFill>
      </dgm:spPr>
    </dgm:pt>
    <dgm:pt modelId="{94E9546B-5E0A-45FC-A74B-3ED68DF1B618}" type="pres">
      <dgm:prSet presAssocID="{48CF5E5B-9F0F-4D0C-A320-C9BCF35653AF}" presName="chevron3" presStyleLbl="alignNode1" presStyleIdx="2" presStyleCnt="21"/>
      <dgm:spPr>
        <a:solidFill>
          <a:srgbClr val="FF3399"/>
        </a:solidFill>
      </dgm:spPr>
    </dgm:pt>
    <dgm:pt modelId="{0BA5E4A7-FF7C-45A7-8DA4-0FC8E8527B8F}" type="pres">
      <dgm:prSet presAssocID="{48CF5E5B-9F0F-4D0C-A320-C9BCF35653AF}" presName="chevron4" presStyleLbl="alignNode1" presStyleIdx="3" presStyleCnt="21"/>
      <dgm:spPr>
        <a:solidFill>
          <a:srgbClr val="FF3399"/>
        </a:solidFill>
      </dgm:spPr>
    </dgm:pt>
    <dgm:pt modelId="{D9DB3135-160B-45FB-926C-9618B39332DC}" type="pres">
      <dgm:prSet presAssocID="{48CF5E5B-9F0F-4D0C-A320-C9BCF35653AF}" presName="chevron5" presStyleLbl="alignNode1" presStyleIdx="4" presStyleCnt="21"/>
      <dgm:spPr>
        <a:solidFill>
          <a:srgbClr val="FF3399"/>
        </a:solidFill>
      </dgm:spPr>
    </dgm:pt>
    <dgm:pt modelId="{92CB0CC8-BF28-420F-BB3D-5ABF294AEB01}" type="pres">
      <dgm:prSet presAssocID="{48CF5E5B-9F0F-4D0C-A320-C9BCF35653AF}" presName="chevron6" presStyleLbl="alignNode1" presStyleIdx="5" presStyleCnt="21"/>
      <dgm:spPr>
        <a:solidFill>
          <a:srgbClr val="FF3399"/>
        </a:solidFill>
      </dgm:spPr>
    </dgm:pt>
    <dgm:pt modelId="{AE814A22-BDF5-4FB5-8F53-FF172AC9B707}" type="pres">
      <dgm:prSet presAssocID="{48CF5E5B-9F0F-4D0C-A320-C9BCF35653AF}" presName="chevron7" presStyleLbl="alignNode1" presStyleIdx="6" presStyleCnt="21"/>
      <dgm:spPr>
        <a:solidFill>
          <a:srgbClr val="FF3399"/>
        </a:solidFill>
      </dgm:spPr>
    </dgm:pt>
    <dgm:pt modelId="{099A8EFD-4F75-4723-AC71-634E104C6366}" type="pres">
      <dgm:prSet presAssocID="{48CF5E5B-9F0F-4D0C-A320-C9BCF35653AF}" presName="childtext" presStyleLbl="solidFgAcc1" presStyleIdx="0" presStyleCnt="3">
        <dgm:presLayoutVars>
          <dgm:chMax/>
          <dgm:chPref val="0"/>
          <dgm:bulletEnabled val="1"/>
        </dgm:presLayoutVars>
      </dgm:prSet>
      <dgm:spPr/>
    </dgm:pt>
    <dgm:pt modelId="{CE8F8E2C-568C-43B4-9B4D-2844B5C670BC}" type="pres">
      <dgm:prSet presAssocID="{FCB3B6F1-8F6D-4642-BE94-2D8E77E4C46C}" presName="sibTrans" presStyleCnt="0"/>
      <dgm:spPr/>
    </dgm:pt>
    <dgm:pt modelId="{E22E6B44-A92F-4326-BB58-A16841FB824B}" type="pres">
      <dgm:prSet presAssocID="{2FA012B8-76B8-416B-8AB0-409DCA1A757D}" presName="parenttextcomposite" presStyleCnt="0"/>
      <dgm:spPr/>
    </dgm:pt>
    <dgm:pt modelId="{FEE994EA-B907-4DC1-B183-B1FD86FEE7B4}" type="pres">
      <dgm:prSet presAssocID="{2FA012B8-76B8-416B-8AB0-409DCA1A757D}" presName="parenttext" presStyleLbl="revTx" presStyleIdx="1" presStyleCnt="3">
        <dgm:presLayoutVars>
          <dgm:chMax/>
          <dgm:chPref val="2"/>
          <dgm:bulletEnabled val="1"/>
        </dgm:presLayoutVars>
      </dgm:prSet>
      <dgm:spPr/>
    </dgm:pt>
    <dgm:pt modelId="{8BDD31C7-2DC6-4BAA-8A14-C72DCECC838E}" type="pres">
      <dgm:prSet presAssocID="{2FA012B8-76B8-416B-8AB0-409DCA1A757D}" presName="composite" presStyleCnt="0"/>
      <dgm:spPr/>
    </dgm:pt>
    <dgm:pt modelId="{7BBB7641-2134-463D-948A-360D3AA7181F}" type="pres">
      <dgm:prSet presAssocID="{2FA012B8-76B8-416B-8AB0-409DCA1A757D}" presName="chevron1" presStyleLbl="alignNode1" presStyleIdx="7" presStyleCnt="21"/>
      <dgm:spPr>
        <a:solidFill>
          <a:srgbClr val="00B050"/>
        </a:solidFill>
      </dgm:spPr>
    </dgm:pt>
    <dgm:pt modelId="{EB52C23C-ADD4-4256-A2F4-895AE4B3239A}" type="pres">
      <dgm:prSet presAssocID="{2FA012B8-76B8-416B-8AB0-409DCA1A757D}" presName="chevron2" presStyleLbl="alignNode1" presStyleIdx="8" presStyleCnt="21"/>
      <dgm:spPr>
        <a:solidFill>
          <a:srgbClr val="00B050"/>
        </a:solidFill>
      </dgm:spPr>
    </dgm:pt>
    <dgm:pt modelId="{C4FF643C-CF5C-4891-AE94-7BDE5CC243C8}" type="pres">
      <dgm:prSet presAssocID="{2FA012B8-76B8-416B-8AB0-409DCA1A757D}" presName="chevron3" presStyleLbl="alignNode1" presStyleIdx="9" presStyleCnt="21"/>
      <dgm:spPr>
        <a:solidFill>
          <a:srgbClr val="00B050"/>
        </a:solidFill>
      </dgm:spPr>
    </dgm:pt>
    <dgm:pt modelId="{CF0FA560-7F70-4E71-83F5-C45926EBCE54}" type="pres">
      <dgm:prSet presAssocID="{2FA012B8-76B8-416B-8AB0-409DCA1A757D}" presName="chevron4" presStyleLbl="alignNode1" presStyleIdx="10" presStyleCnt="21"/>
      <dgm:spPr>
        <a:solidFill>
          <a:srgbClr val="00B050"/>
        </a:solidFill>
      </dgm:spPr>
    </dgm:pt>
    <dgm:pt modelId="{521B1390-DCA4-4175-88EB-5869250663DA}" type="pres">
      <dgm:prSet presAssocID="{2FA012B8-76B8-416B-8AB0-409DCA1A757D}" presName="chevron5" presStyleLbl="alignNode1" presStyleIdx="11" presStyleCnt="21"/>
      <dgm:spPr>
        <a:solidFill>
          <a:srgbClr val="00B050"/>
        </a:solidFill>
      </dgm:spPr>
    </dgm:pt>
    <dgm:pt modelId="{B4503CBB-3296-4CC0-8401-B3DE8A2E5C1F}" type="pres">
      <dgm:prSet presAssocID="{2FA012B8-76B8-416B-8AB0-409DCA1A757D}" presName="chevron6" presStyleLbl="alignNode1" presStyleIdx="12" presStyleCnt="21"/>
      <dgm:spPr>
        <a:solidFill>
          <a:srgbClr val="00B050"/>
        </a:solidFill>
      </dgm:spPr>
    </dgm:pt>
    <dgm:pt modelId="{32129C1E-64BC-4234-A386-9815159CFB3A}" type="pres">
      <dgm:prSet presAssocID="{2FA012B8-76B8-416B-8AB0-409DCA1A757D}" presName="chevron7" presStyleLbl="alignNode1" presStyleIdx="13" presStyleCnt="21"/>
      <dgm:spPr>
        <a:solidFill>
          <a:srgbClr val="00B050"/>
        </a:solidFill>
      </dgm:spPr>
    </dgm:pt>
    <dgm:pt modelId="{5D6DD609-BD5E-4BA8-8ED1-B0EBA864E206}" type="pres">
      <dgm:prSet presAssocID="{2FA012B8-76B8-416B-8AB0-409DCA1A757D}" presName="childtext" presStyleLbl="solidFgAcc1" presStyleIdx="1" presStyleCnt="3">
        <dgm:presLayoutVars>
          <dgm:chMax/>
          <dgm:chPref val="0"/>
          <dgm:bulletEnabled val="1"/>
        </dgm:presLayoutVars>
      </dgm:prSet>
      <dgm:spPr/>
    </dgm:pt>
    <dgm:pt modelId="{BEFB8DE0-AC9F-4CEC-8609-AE50B6E85A54}" type="pres">
      <dgm:prSet presAssocID="{DF9BE212-4188-439C-93D9-05DC32EE1822}" presName="sibTrans" presStyleCnt="0"/>
      <dgm:spPr/>
    </dgm:pt>
    <dgm:pt modelId="{BCF8DFF2-4548-46CD-8471-F7C708F7451B}" type="pres">
      <dgm:prSet presAssocID="{99EF1D98-225F-4E71-8DB5-802073EEE001}" presName="parenttextcomposite" presStyleCnt="0"/>
      <dgm:spPr/>
    </dgm:pt>
    <dgm:pt modelId="{D50B51F8-ED74-47E8-B7FC-B158F3C4E894}" type="pres">
      <dgm:prSet presAssocID="{99EF1D98-225F-4E71-8DB5-802073EEE001}" presName="parenttext" presStyleLbl="revTx" presStyleIdx="2" presStyleCnt="3">
        <dgm:presLayoutVars>
          <dgm:chMax/>
          <dgm:chPref val="2"/>
          <dgm:bulletEnabled val="1"/>
        </dgm:presLayoutVars>
      </dgm:prSet>
      <dgm:spPr/>
    </dgm:pt>
    <dgm:pt modelId="{64068239-B1DE-4D37-AC85-8104CF1131B0}" type="pres">
      <dgm:prSet presAssocID="{99EF1D98-225F-4E71-8DB5-802073EEE001}" presName="composite" presStyleCnt="0"/>
      <dgm:spPr/>
    </dgm:pt>
    <dgm:pt modelId="{DADAE4B2-588F-4098-98AF-DBB7C7C6B2BC}" type="pres">
      <dgm:prSet presAssocID="{99EF1D98-225F-4E71-8DB5-802073EEE001}" presName="chevron1" presStyleLbl="alignNode1" presStyleIdx="14" presStyleCnt="21"/>
      <dgm:spPr>
        <a:solidFill>
          <a:srgbClr val="00B0F0"/>
        </a:solidFill>
      </dgm:spPr>
    </dgm:pt>
    <dgm:pt modelId="{456E4EEA-FF2C-4415-9CE1-3A445CCADDBF}" type="pres">
      <dgm:prSet presAssocID="{99EF1D98-225F-4E71-8DB5-802073EEE001}" presName="chevron2" presStyleLbl="alignNode1" presStyleIdx="15" presStyleCnt="21"/>
      <dgm:spPr>
        <a:solidFill>
          <a:srgbClr val="00B0F0"/>
        </a:solidFill>
      </dgm:spPr>
    </dgm:pt>
    <dgm:pt modelId="{DCDCA628-3827-4F14-BE3D-2A683ECDB001}" type="pres">
      <dgm:prSet presAssocID="{99EF1D98-225F-4E71-8DB5-802073EEE001}" presName="chevron3" presStyleLbl="alignNode1" presStyleIdx="16" presStyleCnt="21"/>
      <dgm:spPr>
        <a:solidFill>
          <a:srgbClr val="00B0F0"/>
        </a:solidFill>
      </dgm:spPr>
    </dgm:pt>
    <dgm:pt modelId="{819E5354-0459-482A-A3E1-C5FC20D52CA2}" type="pres">
      <dgm:prSet presAssocID="{99EF1D98-225F-4E71-8DB5-802073EEE001}" presName="chevron4" presStyleLbl="alignNode1" presStyleIdx="17" presStyleCnt="21"/>
      <dgm:spPr>
        <a:solidFill>
          <a:srgbClr val="00B0F0"/>
        </a:solidFill>
      </dgm:spPr>
    </dgm:pt>
    <dgm:pt modelId="{A777230D-C7F1-41AE-8CDD-98126EC5CB27}" type="pres">
      <dgm:prSet presAssocID="{99EF1D98-225F-4E71-8DB5-802073EEE001}" presName="chevron5" presStyleLbl="alignNode1" presStyleIdx="18" presStyleCnt="21"/>
      <dgm:spPr>
        <a:solidFill>
          <a:srgbClr val="00B0F0"/>
        </a:solidFill>
      </dgm:spPr>
    </dgm:pt>
    <dgm:pt modelId="{F97DD2B5-F2B7-4D6E-B332-50D7B1CD2136}" type="pres">
      <dgm:prSet presAssocID="{99EF1D98-225F-4E71-8DB5-802073EEE001}" presName="chevron6" presStyleLbl="alignNode1" presStyleIdx="19" presStyleCnt="21"/>
      <dgm:spPr>
        <a:solidFill>
          <a:srgbClr val="00B0F0"/>
        </a:solidFill>
      </dgm:spPr>
    </dgm:pt>
    <dgm:pt modelId="{11279097-A144-4BBE-91A9-6B872619E9F5}" type="pres">
      <dgm:prSet presAssocID="{99EF1D98-225F-4E71-8DB5-802073EEE001}" presName="chevron7" presStyleLbl="alignNode1" presStyleIdx="20" presStyleCnt="21"/>
      <dgm:spPr>
        <a:solidFill>
          <a:srgbClr val="00B0F0"/>
        </a:solidFill>
      </dgm:spPr>
    </dgm:pt>
    <dgm:pt modelId="{5EADC432-B76F-43CB-9933-85201AEEE6B3}" type="pres">
      <dgm:prSet presAssocID="{99EF1D98-225F-4E71-8DB5-802073EEE001}" presName="childtext" presStyleLbl="solidFgAcc1" presStyleIdx="2" presStyleCnt="3">
        <dgm:presLayoutVars>
          <dgm:chMax/>
          <dgm:chPref val="0"/>
          <dgm:bulletEnabled val="1"/>
        </dgm:presLayoutVars>
      </dgm:prSet>
      <dgm:spPr/>
    </dgm:pt>
  </dgm:ptLst>
  <dgm:cxnLst>
    <dgm:cxn modelId="{3B88360E-1384-46C1-9A32-D33A928D5BFF}" type="presOf" srcId="{99EF1D98-225F-4E71-8DB5-802073EEE001}" destId="{D50B51F8-ED74-47E8-B7FC-B158F3C4E894}" srcOrd="0" destOrd="0" presId="urn:microsoft.com/office/officeart/2008/layout/VerticalAccentList"/>
    <dgm:cxn modelId="{22D41924-F47F-427E-9864-FFBCC2820A0F}" srcId="{99EF1D98-225F-4E71-8DB5-802073EEE001}" destId="{F19696A7-2E90-4D0F-A43E-9E8E9CCA9A89}" srcOrd="0" destOrd="0" parTransId="{DB1C5EF7-16BD-4737-97CE-6FE7FC45769F}" sibTransId="{E5EC14F8-0B9B-44DF-BDE5-A613F01775DA}"/>
    <dgm:cxn modelId="{245A0928-D35E-4773-A632-CE6F470CFCB1}" srcId="{2FA012B8-76B8-416B-8AB0-409DCA1A757D}" destId="{A8AA6747-97C1-4B14-869A-48CE13CB0698}" srcOrd="0" destOrd="0" parTransId="{E6FD5405-ADF8-422C-B4CB-7FF43C649DA9}" sibTransId="{F7B7C244-CB1E-4696-9754-D11290726F25}"/>
    <dgm:cxn modelId="{FE06FE28-E0AF-4884-A18D-335D8B743A77}" srcId="{705EB1EA-9025-4D45-AFDC-07EE2AB68554}" destId="{2FA012B8-76B8-416B-8AB0-409DCA1A757D}" srcOrd="1" destOrd="0" parTransId="{E307DA02-83C3-470D-9A94-036A9FDEF3A1}" sibTransId="{DF9BE212-4188-439C-93D9-05DC32EE1822}"/>
    <dgm:cxn modelId="{0A568E3E-8B54-40DF-AA9D-78D4E834DE0F}" type="presOf" srcId="{A8AA6747-97C1-4B14-869A-48CE13CB0698}" destId="{5D6DD609-BD5E-4BA8-8ED1-B0EBA864E206}" srcOrd="0" destOrd="0" presId="urn:microsoft.com/office/officeart/2008/layout/VerticalAccentList"/>
    <dgm:cxn modelId="{B508C54E-1480-4550-AB36-9EEF3B8912EE}" srcId="{705EB1EA-9025-4D45-AFDC-07EE2AB68554}" destId="{99EF1D98-225F-4E71-8DB5-802073EEE001}" srcOrd="2" destOrd="0" parTransId="{B9C1B3B6-A418-4978-9AC8-ECF764A4C7B7}" sibTransId="{E592E120-187D-4C58-9379-53271B551B8E}"/>
    <dgm:cxn modelId="{751D2482-2006-4E44-B8EA-D5DB200AA1DA}" srcId="{48CF5E5B-9F0F-4D0C-A320-C9BCF35653AF}" destId="{522688AE-3379-4929-9A93-EF24F6CF3542}" srcOrd="0" destOrd="0" parTransId="{02900A18-4D3E-4773-8AB7-86A54B64467C}" sibTransId="{C3A3D1D0-4843-4AE4-9AC9-4F1C5541314E}"/>
    <dgm:cxn modelId="{4052649E-0AE4-4303-87DF-1E0FF97AE03F}" srcId="{705EB1EA-9025-4D45-AFDC-07EE2AB68554}" destId="{48CF5E5B-9F0F-4D0C-A320-C9BCF35653AF}" srcOrd="0" destOrd="0" parTransId="{D10A32B0-DFB5-4E91-8706-30CDED00C27A}" sibTransId="{FCB3B6F1-8F6D-4642-BE94-2D8E77E4C46C}"/>
    <dgm:cxn modelId="{667474B7-8A26-4E8A-A88E-39F9E5F43282}" type="presOf" srcId="{522688AE-3379-4929-9A93-EF24F6CF3542}" destId="{099A8EFD-4F75-4723-AC71-634E104C6366}" srcOrd="0" destOrd="0" presId="urn:microsoft.com/office/officeart/2008/layout/VerticalAccentList"/>
    <dgm:cxn modelId="{3AB837BF-2217-4F5C-858E-F12802FF13FA}" type="presOf" srcId="{48CF5E5B-9F0F-4D0C-A320-C9BCF35653AF}" destId="{23657097-1870-4FFF-91AC-E0C0DFB81789}" srcOrd="0" destOrd="0" presId="urn:microsoft.com/office/officeart/2008/layout/VerticalAccentList"/>
    <dgm:cxn modelId="{42CD77C2-FA96-4862-B5A2-8D7FEF0FED4C}" type="presOf" srcId="{705EB1EA-9025-4D45-AFDC-07EE2AB68554}" destId="{AA1200C1-22AE-4A6D-9719-BE6982BA19D7}" srcOrd="0" destOrd="0" presId="urn:microsoft.com/office/officeart/2008/layout/VerticalAccentList"/>
    <dgm:cxn modelId="{65DF72D3-D4BA-47E2-8448-4EE74E181D4D}" type="presOf" srcId="{F19696A7-2E90-4D0F-A43E-9E8E9CCA9A89}" destId="{5EADC432-B76F-43CB-9933-85201AEEE6B3}" srcOrd="0" destOrd="0" presId="urn:microsoft.com/office/officeart/2008/layout/VerticalAccentList"/>
    <dgm:cxn modelId="{141BA5D6-2B86-4A43-BC58-E6F401E98663}" type="presOf" srcId="{2FA012B8-76B8-416B-8AB0-409DCA1A757D}" destId="{FEE994EA-B907-4DC1-B183-B1FD86FEE7B4}" srcOrd="0" destOrd="0" presId="urn:microsoft.com/office/officeart/2008/layout/VerticalAccentList"/>
    <dgm:cxn modelId="{B7A0BCE7-3C9F-4090-9A35-F4BB67D8B65E}" type="presParOf" srcId="{AA1200C1-22AE-4A6D-9719-BE6982BA19D7}" destId="{E5EAFC5E-0F60-47EA-A18B-413507289A0E}" srcOrd="0" destOrd="0" presId="urn:microsoft.com/office/officeart/2008/layout/VerticalAccentList"/>
    <dgm:cxn modelId="{3B57A009-F77C-409B-8E6B-9260D166029B}" type="presParOf" srcId="{E5EAFC5E-0F60-47EA-A18B-413507289A0E}" destId="{23657097-1870-4FFF-91AC-E0C0DFB81789}" srcOrd="0" destOrd="0" presId="urn:microsoft.com/office/officeart/2008/layout/VerticalAccentList"/>
    <dgm:cxn modelId="{0ED57FDE-B935-4729-B599-9F2390852C07}" type="presParOf" srcId="{AA1200C1-22AE-4A6D-9719-BE6982BA19D7}" destId="{B889E78A-4089-4A62-818A-01F251550EC2}" srcOrd="1" destOrd="0" presId="urn:microsoft.com/office/officeart/2008/layout/VerticalAccentList"/>
    <dgm:cxn modelId="{28F1C829-B0FB-4591-B2CF-633A055F3CE0}" type="presParOf" srcId="{B889E78A-4089-4A62-818A-01F251550EC2}" destId="{95B96397-8DF1-4996-9A7C-6F37E04746C3}" srcOrd="0" destOrd="0" presId="urn:microsoft.com/office/officeart/2008/layout/VerticalAccentList"/>
    <dgm:cxn modelId="{71B536CC-DF5A-4773-A446-179715222DE9}" type="presParOf" srcId="{B889E78A-4089-4A62-818A-01F251550EC2}" destId="{BBE37B69-44E4-431D-87FE-62A830116161}" srcOrd="1" destOrd="0" presId="urn:microsoft.com/office/officeart/2008/layout/VerticalAccentList"/>
    <dgm:cxn modelId="{10B22F98-B54C-4657-9123-3134C4CE8CEB}" type="presParOf" srcId="{B889E78A-4089-4A62-818A-01F251550EC2}" destId="{94E9546B-5E0A-45FC-A74B-3ED68DF1B618}" srcOrd="2" destOrd="0" presId="urn:microsoft.com/office/officeart/2008/layout/VerticalAccentList"/>
    <dgm:cxn modelId="{F01B39C6-6F10-4C12-9DC4-ED34F5E430EF}" type="presParOf" srcId="{B889E78A-4089-4A62-818A-01F251550EC2}" destId="{0BA5E4A7-FF7C-45A7-8DA4-0FC8E8527B8F}" srcOrd="3" destOrd="0" presId="urn:microsoft.com/office/officeart/2008/layout/VerticalAccentList"/>
    <dgm:cxn modelId="{0E915270-C69E-4CA9-A4CC-1D01115F01F6}" type="presParOf" srcId="{B889E78A-4089-4A62-818A-01F251550EC2}" destId="{D9DB3135-160B-45FB-926C-9618B39332DC}" srcOrd="4" destOrd="0" presId="urn:microsoft.com/office/officeart/2008/layout/VerticalAccentList"/>
    <dgm:cxn modelId="{3066B4A6-E57A-43FE-8753-A1ED0BDF341A}" type="presParOf" srcId="{B889E78A-4089-4A62-818A-01F251550EC2}" destId="{92CB0CC8-BF28-420F-BB3D-5ABF294AEB01}" srcOrd="5" destOrd="0" presId="urn:microsoft.com/office/officeart/2008/layout/VerticalAccentList"/>
    <dgm:cxn modelId="{EA4429D9-4C0B-4515-9ECC-A47BEF4F39F0}" type="presParOf" srcId="{B889E78A-4089-4A62-818A-01F251550EC2}" destId="{AE814A22-BDF5-4FB5-8F53-FF172AC9B707}" srcOrd="6" destOrd="0" presId="urn:microsoft.com/office/officeart/2008/layout/VerticalAccentList"/>
    <dgm:cxn modelId="{C9B32D8E-4A3C-4988-8E4B-3C56EDB10B75}" type="presParOf" srcId="{B889E78A-4089-4A62-818A-01F251550EC2}" destId="{099A8EFD-4F75-4723-AC71-634E104C6366}" srcOrd="7" destOrd="0" presId="urn:microsoft.com/office/officeart/2008/layout/VerticalAccentList"/>
    <dgm:cxn modelId="{AA4DCD33-E54E-4175-9F96-4743227209DE}" type="presParOf" srcId="{AA1200C1-22AE-4A6D-9719-BE6982BA19D7}" destId="{CE8F8E2C-568C-43B4-9B4D-2844B5C670BC}" srcOrd="2" destOrd="0" presId="urn:microsoft.com/office/officeart/2008/layout/VerticalAccentList"/>
    <dgm:cxn modelId="{2A6C3915-A239-4E43-B025-9E2B2D2E0D71}" type="presParOf" srcId="{AA1200C1-22AE-4A6D-9719-BE6982BA19D7}" destId="{E22E6B44-A92F-4326-BB58-A16841FB824B}" srcOrd="3" destOrd="0" presId="urn:microsoft.com/office/officeart/2008/layout/VerticalAccentList"/>
    <dgm:cxn modelId="{619F2833-1116-4F9C-AC15-0779E77741C8}" type="presParOf" srcId="{E22E6B44-A92F-4326-BB58-A16841FB824B}" destId="{FEE994EA-B907-4DC1-B183-B1FD86FEE7B4}" srcOrd="0" destOrd="0" presId="urn:microsoft.com/office/officeart/2008/layout/VerticalAccentList"/>
    <dgm:cxn modelId="{4C1AC7D3-AFE7-4279-82C2-6F5A8B0F8BA6}" type="presParOf" srcId="{AA1200C1-22AE-4A6D-9719-BE6982BA19D7}" destId="{8BDD31C7-2DC6-4BAA-8A14-C72DCECC838E}" srcOrd="4" destOrd="0" presId="urn:microsoft.com/office/officeart/2008/layout/VerticalAccentList"/>
    <dgm:cxn modelId="{ABBC9AA9-9AE9-4F78-91AA-78F2CC9E03A4}" type="presParOf" srcId="{8BDD31C7-2DC6-4BAA-8A14-C72DCECC838E}" destId="{7BBB7641-2134-463D-948A-360D3AA7181F}" srcOrd="0" destOrd="0" presId="urn:microsoft.com/office/officeart/2008/layout/VerticalAccentList"/>
    <dgm:cxn modelId="{B21EC32A-275D-459C-8513-D9B54575D576}" type="presParOf" srcId="{8BDD31C7-2DC6-4BAA-8A14-C72DCECC838E}" destId="{EB52C23C-ADD4-4256-A2F4-895AE4B3239A}" srcOrd="1" destOrd="0" presId="urn:microsoft.com/office/officeart/2008/layout/VerticalAccentList"/>
    <dgm:cxn modelId="{762BCC99-496A-4525-B669-EED3BB94D638}" type="presParOf" srcId="{8BDD31C7-2DC6-4BAA-8A14-C72DCECC838E}" destId="{C4FF643C-CF5C-4891-AE94-7BDE5CC243C8}" srcOrd="2" destOrd="0" presId="urn:microsoft.com/office/officeart/2008/layout/VerticalAccentList"/>
    <dgm:cxn modelId="{69533B82-95BC-40CA-82AD-9C2F3DF489B7}" type="presParOf" srcId="{8BDD31C7-2DC6-4BAA-8A14-C72DCECC838E}" destId="{CF0FA560-7F70-4E71-83F5-C45926EBCE54}" srcOrd="3" destOrd="0" presId="urn:microsoft.com/office/officeart/2008/layout/VerticalAccentList"/>
    <dgm:cxn modelId="{5756F1B4-0DBA-4B01-9C5B-9019CCF9B35A}" type="presParOf" srcId="{8BDD31C7-2DC6-4BAA-8A14-C72DCECC838E}" destId="{521B1390-DCA4-4175-88EB-5869250663DA}" srcOrd="4" destOrd="0" presId="urn:microsoft.com/office/officeart/2008/layout/VerticalAccentList"/>
    <dgm:cxn modelId="{784E14E3-D1F5-4B2A-BF55-031A66C27F4E}" type="presParOf" srcId="{8BDD31C7-2DC6-4BAA-8A14-C72DCECC838E}" destId="{B4503CBB-3296-4CC0-8401-B3DE8A2E5C1F}" srcOrd="5" destOrd="0" presId="urn:microsoft.com/office/officeart/2008/layout/VerticalAccentList"/>
    <dgm:cxn modelId="{983F3108-B813-4DB3-AC25-A5BA63055480}" type="presParOf" srcId="{8BDD31C7-2DC6-4BAA-8A14-C72DCECC838E}" destId="{32129C1E-64BC-4234-A386-9815159CFB3A}" srcOrd="6" destOrd="0" presId="urn:microsoft.com/office/officeart/2008/layout/VerticalAccentList"/>
    <dgm:cxn modelId="{55FF1857-9CBD-4923-A87F-515A85569CA4}" type="presParOf" srcId="{8BDD31C7-2DC6-4BAA-8A14-C72DCECC838E}" destId="{5D6DD609-BD5E-4BA8-8ED1-B0EBA864E206}" srcOrd="7" destOrd="0" presId="urn:microsoft.com/office/officeart/2008/layout/VerticalAccentList"/>
    <dgm:cxn modelId="{5008D46E-4BF9-4C6A-9B64-A9856C9BBD65}" type="presParOf" srcId="{AA1200C1-22AE-4A6D-9719-BE6982BA19D7}" destId="{BEFB8DE0-AC9F-4CEC-8609-AE50B6E85A54}" srcOrd="5" destOrd="0" presId="urn:microsoft.com/office/officeart/2008/layout/VerticalAccentList"/>
    <dgm:cxn modelId="{42E45F7D-B46E-4687-B47A-77C5AB03540D}" type="presParOf" srcId="{AA1200C1-22AE-4A6D-9719-BE6982BA19D7}" destId="{BCF8DFF2-4548-46CD-8471-F7C708F7451B}" srcOrd="6" destOrd="0" presId="urn:microsoft.com/office/officeart/2008/layout/VerticalAccentList"/>
    <dgm:cxn modelId="{3644D304-B5D3-47AC-8FC6-DA1ABFBF2662}" type="presParOf" srcId="{BCF8DFF2-4548-46CD-8471-F7C708F7451B}" destId="{D50B51F8-ED74-47E8-B7FC-B158F3C4E894}" srcOrd="0" destOrd="0" presId="urn:microsoft.com/office/officeart/2008/layout/VerticalAccentList"/>
    <dgm:cxn modelId="{366FE64B-423A-4DD6-8C54-574E6ED854B3}" type="presParOf" srcId="{AA1200C1-22AE-4A6D-9719-BE6982BA19D7}" destId="{64068239-B1DE-4D37-AC85-8104CF1131B0}" srcOrd="7" destOrd="0" presId="urn:microsoft.com/office/officeart/2008/layout/VerticalAccentList"/>
    <dgm:cxn modelId="{F522F9A6-D37F-4137-A5F1-C23400DE1615}" type="presParOf" srcId="{64068239-B1DE-4D37-AC85-8104CF1131B0}" destId="{DADAE4B2-588F-4098-98AF-DBB7C7C6B2BC}" srcOrd="0" destOrd="0" presId="urn:microsoft.com/office/officeart/2008/layout/VerticalAccentList"/>
    <dgm:cxn modelId="{E6C5B661-A647-48AA-9668-76E9ABC11543}" type="presParOf" srcId="{64068239-B1DE-4D37-AC85-8104CF1131B0}" destId="{456E4EEA-FF2C-4415-9CE1-3A445CCADDBF}" srcOrd="1" destOrd="0" presId="urn:microsoft.com/office/officeart/2008/layout/VerticalAccentList"/>
    <dgm:cxn modelId="{BC1B3DFD-DA7C-4993-AB4D-DAD77D46217F}" type="presParOf" srcId="{64068239-B1DE-4D37-AC85-8104CF1131B0}" destId="{DCDCA628-3827-4F14-BE3D-2A683ECDB001}" srcOrd="2" destOrd="0" presId="urn:microsoft.com/office/officeart/2008/layout/VerticalAccentList"/>
    <dgm:cxn modelId="{564228DF-52B8-4A75-8650-FB08F2E5B776}" type="presParOf" srcId="{64068239-B1DE-4D37-AC85-8104CF1131B0}" destId="{819E5354-0459-482A-A3E1-C5FC20D52CA2}" srcOrd="3" destOrd="0" presId="urn:microsoft.com/office/officeart/2008/layout/VerticalAccentList"/>
    <dgm:cxn modelId="{9E98E77E-FD6F-4085-B305-607EB5D42A42}" type="presParOf" srcId="{64068239-B1DE-4D37-AC85-8104CF1131B0}" destId="{A777230D-C7F1-41AE-8CDD-98126EC5CB27}" srcOrd="4" destOrd="0" presId="urn:microsoft.com/office/officeart/2008/layout/VerticalAccentList"/>
    <dgm:cxn modelId="{232BD259-9494-454A-B780-B5BD85818BD6}" type="presParOf" srcId="{64068239-B1DE-4D37-AC85-8104CF1131B0}" destId="{F97DD2B5-F2B7-4D6E-B332-50D7B1CD2136}" srcOrd="5" destOrd="0" presId="urn:microsoft.com/office/officeart/2008/layout/VerticalAccentList"/>
    <dgm:cxn modelId="{6C100288-0A6C-45A5-B767-C239925B8FC9}" type="presParOf" srcId="{64068239-B1DE-4D37-AC85-8104CF1131B0}" destId="{11279097-A144-4BBE-91A9-6B872619E9F5}" srcOrd="6" destOrd="0" presId="urn:microsoft.com/office/officeart/2008/layout/VerticalAccentList"/>
    <dgm:cxn modelId="{33F69650-4A06-4815-B4B4-F929078B3D18}" type="presParOf" srcId="{64068239-B1DE-4D37-AC85-8104CF1131B0}" destId="{5EADC432-B76F-43CB-9933-85201AEEE6B3}"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EE16D6-0019-4D80-BBE2-80C1AFA5AD53}"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5CE74856-0449-4AF3-BFA3-EB9EE0063A90}">
      <dgm:prSet phldrT="[Text]"/>
      <dgm:spPr/>
      <dgm:t>
        <a:bodyPr/>
        <a:lstStyle/>
        <a:p>
          <a:r>
            <a:rPr lang="en-US">
              <a:latin typeface="Arial" panose="020B0604020202020204" pitchFamily="34" charset="0"/>
              <a:cs typeface="Arial" panose="020B0604020202020204" pitchFamily="34" charset="0"/>
            </a:rPr>
            <a:t>Testing Plan</a:t>
          </a:r>
        </a:p>
      </dgm:t>
    </dgm:pt>
    <dgm:pt modelId="{3FF4FFE7-7172-43F0-B64C-B0ED93AD9878}" type="parTrans" cxnId="{BA793FE2-0D8E-44D3-B415-92BAC54B138A}">
      <dgm:prSet/>
      <dgm:spPr/>
      <dgm:t>
        <a:bodyPr/>
        <a:lstStyle/>
        <a:p>
          <a:endParaRPr lang="en-US"/>
        </a:p>
      </dgm:t>
    </dgm:pt>
    <dgm:pt modelId="{3CEC0B50-8BB7-4B9E-A073-04029B798665}" type="sibTrans" cxnId="{BA793FE2-0D8E-44D3-B415-92BAC54B138A}">
      <dgm:prSet/>
      <dgm:spPr/>
      <dgm:t>
        <a:bodyPr/>
        <a:lstStyle/>
        <a:p>
          <a:endParaRPr lang="en-US"/>
        </a:p>
      </dgm:t>
    </dgm:pt>
    <dgm:pt modelId="{83E497FA-267B-41ED-BA94-D96A526AECB2}">
      <dgm:prSet phldrT="[Text]"/>
      <dgm:spPr/>
      <dgm:t>
        <a:bodyPr/>
        <a:lstStyle/>
        <a:p>
          <a:r>
            <a:rPr lang="en-US" b="1">
              <a:latin typeface="Arial" panose="020B0604020202020204" pitchFamily="34" charset="0"/>
              <a:cs typeface="Arial" panose="020B0604020202020204" pitchFamily="34" charset="0"/>
            </a:rPr>
            <a:t>Completed Plan Template</a:t>
          </a:r>
        </a:p>
      </dgm:t>
    </dgm:pt>
    <dgm:pt modelId="{5EB9478B-0DC5-4C89-A107-1A7E4A65EB9D}" type="parTrans" cxnId="{5FA9F52D-F7BA-4DF9-AFAE-0B958C5F0419}">
      <dgm:prSet/>
      <dgm:spPr/>
      <dgm:t>
        <a:bodyPr/>
        <a:lstStyle/>
        <a:p>
          <a:endParaRPr lang="en-US"/>
        </a:p>
      </dgm:t>
    </dgm:pt>
    <dgm:pt modelId="{A4106F1C-C479-41FE-8603-E388E676939D}" type="sibTrans" cxnId="{5FA9F52D-F7BA-4DF9-AFAE-0B958C5F0419}">
      <dgm:prSet/>
      <dgm:spPr/>
      <dgm:t>
        <a:bodyPr/>
        <a:lstStyle/>
        <a:p>
          <a:endParaRPr lang="en-US"/>
        </a:p>
      </dgm:t>
    </dgm:pt>
    <dgm:pt modelId="{9CDE9FCA-7A04-4470-854E-588C6F04AC98}">
      <dgm:prSet phldrT="[Text]"/>
      <dgm:spPr/>
      <dgm:t>
        <a:bodyPr/>
        <a:lstStyle/>
        <a:p>
          <a:r>
            <a:rPr lang="en-US" b="1">
              <a:latin typeface="Arial" panose="020B0604020202020204" pitchFamily="34" charset="0"/>
              <a:cs typeface="Arial" panose="020B0604020202020204" pitchFamily="34" charset="0"/>
            </a:rPr>
            <a:t>Copies of Communications</a:t>
          </a:r>
        </a:p>
      </dgm:t>
    </dgm:pt>
    <dgm:pt modelId="{9C5B7886-0937-4FB5-826A-13BEAD551390}" type="parTrans" cxnId="{3B9AFBAC-B2C0-4213-8CB6-E5C24FB769C9}">
      <dgm:prSet/>
      <dgm:spPr/>
      <dgm:t>
        <a:bodyPr/>
        <a:lstStyle/>
        <a:p>
          <a:endParaRPr lang="en-US"/>
        </a:p>
      </dgm:t>
    </dgm:pt>
    <dgm:pt modelId="{83F95BA6-A092-42FB-899A-53D803DAD2F8}" type="sibTrans" cxnId="{3B9AFBAC-B2C0-4213-8CB6-E5C24FB769C9}">
      <dgm:prSet/>
      <dgm:spPr/>
      <dgm:t>
        <a:bodyPr/>
        <a:lstStyle/>
        <a:p>
          <a:endParaRPr lang="en-US"/>
        </a:p>
      </dgm:t>
    </dgm:pt>
    <dgm:pt modelId="{0DB8FBC5-C280-450A-9CB0-7D618A2D4017}">
      <dgm:prSet phldrT="[Text]"/>
      <dgm:spPr/>
      <dgm:t>
        <a:bodyPr/>
        <a:lstStyle/>
        <a:p>
          <a:r>
            <a:rPr lang="en-US" b="1">
              <a:latin typeface="Arial" panose="020B0604020202020204" pitchFamily="34" charset="0"/>
              <a:cs typeface="Arial" panose="020B0604020202020204" pitchFamily="34" charset="0"/>
            </a:rPr>
            <a:t>Training Materials and sign-ins</a:t>
          </a:r>
        </a:p>
      </dgm:t>
    </dgm:pt>
    <dgm:pt modelId="{E331A526-EA0A-4B98-BAE2-9BF5183FA084}" type="parTrans" cxnId="{81029657-27F2-463C-A331-A8B55F53205C}">
      <dgm:prSet/>
      <dgm:spPr/>
      <dgm:t>
        <a:bodyPr/>
        <a:lstStyle/>
        <a:p>
          <a:endParaRPr lang="en-US"/>
        </a:p>
      </dgm:t>
    </dgm:pt>
    <dgm:pt modelId="{083E90CF-4E49-4579-A202-ED54BC06A0F9}" type="sibTrans" cxnId="{81029657-27F2-463C-A331-A8B55F53205C}">
      <dgm:prSet/>
      <dgm:spPr/>
      <dgm:t>
        <a:bodyPr/>
        <a:lstStyle/>
        <a:p>
          <a:endParaRPr lang="en-US"/>
        </a:p>
      </dgm:t>
    </dgm:pt>
    <dgm:pt modelId="{B3B3F56C-E214-492D-8167-E18F4AB2A7D6}">
      <dgm:prSet phldrT="[Text]"/>
      <dgm:spPr/>
      <dgm:t>
        <a:bodyPr/>
        <a:lstStyle/>
        <a:p>
          <a:r>
            <a:rPr lang="en-US" b="1">
              <a:latin typeface="Arial" panose="020B0604020202020204" pitchFamily="34" charset="0"/>
              <a:cs typeface="Arial" panose="020B0604020202020204" pitchFamily="34" charset="0"/>
            </a:rPr>
            <a:t>Testing Schedule</a:t>
          </a:r>
        </a:p>
      </dgm:t>
    </dgm:pt>
    <dgm:pt modelId="{15918724-F53B-4FEE-BDEC-382745FA7298}" type="parTrans" cxnId="{770696D2-B3BD-46C0-9549-C1668E91A2A6}">
      <dgm:prSet/>
      <dgm:spPr/>
      <dgm:t>
        <a:bodyPr/>
        <a:lstStyle/>
        <a:p>
          <a:endParaRPr lang="en-US"/>
        </a:p>
      </dgm:t>
    </dgm:pt>
    <dgm:pt modelId="{7AB15314-D5CA-4BB3-91C2-23EDC1AD1441}" type="sibTrans" cxnId="{770696D2-B3BD-46C0-9549-C1668E91A2A6}">
      <dgm:prSet/>
      <dgm:spPr/>
      <dgm:t>
        <a:bodyPr/>
        <a:lstStyle/>
        <a:p>
          <a:endParaRPr lang="en-US"/>
        </a:p>
      </dgm:t>
    </dgm:pt>
    <dgm:pt modelId="{3A511EDD-4278-47AF-BEAC-BA0DA09E20A5}" type="pres">
      <dgm:prSet presAssocID="{33EE16D6-0019-4D80-BBE2-80C1AFA5AD53}" presName="Name0" presStyleCnt="0">
        <dgm:presLayoutVars>
          <dgm:chMax val="1"/>
          <dgm:chPref val="1"/>
          <dgm:dir/>
          <dgm:resizeHandles/>
        </dgm:presLayoutVars>
      </dgm:prSet>
      <dgm:spPr/>
    </dgm:pt>
    <dgm:pt modelId="{20A4184B-CDB0-4605-B6C0-805B408D8E63}" type="pres">
      <dgm:prSet presAssocID="{5CE74856-0449-4AF3-BFA3-EB9EE0063A90}" presName="Parent" presStyleLbl="node1" presStyleIdx="0" presStyleCnt="2">
        <dgm:presLayoutVars>
          <dgm:chMax val="4"/>
          <dgm:chPref val="3"/>
        </dgm:presLayoutVars>
      </dgm:prSet>
      <dgm:spPr/>
    </dgm:pt>
    <dgm:pt modelId="{22FC48D8-CBE4-4469-95CD-1DCDF5477FBE}" type="pres">
      <dgm:prSet presAssocID="{83E497FA-267B-41ED-BA94-D96A526AECB2}" presName="Accent" presStyleLbl="node1" presStyleIdx="1" presStyleCnt="2"/>
      <dgm:spPr/>
    </dgm:pt>
    <dgm:pt modelId="{D1C6AF7F-A1EB-4FCE-8AD1-9902E4B9A3FB}" type="pres">
      <dgm:prSet presAssocID="{83E497FA-267B-41ED-BA94-D96A526AECB2}"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6">
              <a:lumMod val="40000"/>
              <a:lumOff val="60000"/>
            </a:schemeClr>
          </a:solidFill>
        </a:ln>
      </dgm:spPr>
    </dgm:pt>
    <dgm:pt modelId="{17E56C6E-E11F-4B26-9BE8-C675B84D6488}" type="pres">
      <dgm:prSet presAssocID="{83E497FA-267B-41ED-BA94-D96A526AECB2}" presName="Child1" presStyleLbl="revTx" presStyleIdx="0" presStyleCnt="4">
        <dgm:presLayoutVars>
          <dgm:chMax val="0"/>
          <dgm:chPref val="0"/>
          <dgm:bulletEnabled val="1"/>
        </dgm:presLayoutVars>
      </dgm:prSet>
      <dgm:spPr/>
    </dgm:pt>
    <dgm:pt modelId="{809DE836-9AA8-4642-BDC1-BC9B924169F0}" type="pres">
      <dgm:prSet presAssocID="{9CDE9FCA-7A04-4470-854E-588C6F04AC98}" presName="Image2" presStyleCnt="0"/>
      <dgm:spPr/>
    </dgm:pt>
    <dgm:pt modelId="{5E15B47B-8EE8-47C2-BF48-04F7202C9751}" type="pres">
      <dgm:prSet presAssocID="{9CDE9FCA-7A04-4470-854E-588C6F04AC98}" presName="Imag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keting"/>
        </a:ext>
      </dgm:extLst>
    </dgm:pt>
    <dgm:pt modelId="{5461BFA6-4184-45A4-AB8A-220C971B9CBE}" type="pres">
      <dgm:prSet presAssocID="{9CDE9FCA-7A04-4470-854E-588C6F04AC98}" presName="Child2" presStyleLbl="revTx" presStyleIdx="1" presStyleCnt="4">
        <dgm:presLayoutVars>
          <dgm:chMax val="0"/>
          <dgm:chPref val="0"/>
          <dgm:bulletEnabled val="1"/>
        </dgm:presLayoutVars>
      </dgm:prSet>
      <dgm:spPr/>
    </dgm:pt>
    <dgm:pt modelId="{9E255790-10C7-4A07-8194-D6FF91A66C43}" type="pres">
      <dgm:prSet presAssocID="{0DB8FBC5-C280-450A-9CB0-7D618A2D4017}" presName="Image3" presStyleCnt="0"/>
      <dgm:spPr/>
    </dgm:pt>
    <dgm:pt modelId="{C7F8304F-81BA-4C95-91D4-2F03CA585D16}" type="pres">
      <dgm:prSet presAssocID="{0DB8FBC5-C280-450A-9CB0-7D618A2D4017}"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media"/>
        </a:ext>
      </dgm:extLst>
    </dgm:pt>
    <dgm:pt modelId="{4432B47A-8C0B-4CCD-82B9-ADBEE07E377A}" type="pres">
      <dgm:prSet presAssocID="{0DB8FBC5-C280-450A-9CB0-7D618A2D4017}" presName="Child3" presStyleLbl="revTx" presStyleIdx="2" presStyleCnt="4">
        <dgm:presLayoutVars>
          <dgm:chMax val="0"/>
          <dgm:chPref val="0"/>
          <dgm:bulletEnabled val="1"/>
        </dgm:presLayoutVars>
      </dgm:prSet>
      <dgm:spPr/>
    </dgm:pt>
    <dgm:pt modelId="{30600206-D584-483D-A25D-EDA795DF2523}" type="pres">
      <dgm:prSet presAssocID="{B3B3F56C-E214-492D-8167-E18F4AB2A7D6}" presName="Image4" presStyleCnt="0"/>
      <dgm:spPr/>
    </dgm:pt>
    <dgm:pt modelId="{4AF3487A-B9A4-446E-97B6-8D755DEF4EA3}" type="pres">
      <dgm:prSet presAssocID="{B3B3F56C-E214-492D-8167-E18F4AB2A7D6}"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list"/>
        </a:ext>
      </dgm:extLst>
    </dgm:pt>
    <dgm:pt modelId="{78E35961-3D0D-46A9-BE95-285C7E94360D}" type="pres">
      <dgm:prSet presAssocID="{B3B3F56C-E214-492D-8167-E18F4AB2A7D6}" presName="Child4" presStyleLbl="revTx" presStyleIdx="3" presStyleCnt="4">
        <dgm:presLayoutVars>
          <dgm:chMax val="0"/>
          <dgm:chPref val="0"/>
          <dgm:bulletEnabled val="1"/>
        </dgm:presLayoutVars>
      </dgm:prSet>
      <dgm:spPr/>
    </dgm:pt>
  </dgm:ptLst>
  <dgm:cxnLst>
    <dgm:cxn modelId="{19386407-4F3B-434D-B54D-1B382FB2C891}" type="presOf" srcId="{9CDE9FCA-7A04-4470-854E-588C6F04AC98}" destId="{5461BFA6-4184-45A4-AB8A-220C971B9CBE}" srcOrd="0" destOrd="0" presId="urn:microsoft.com/office/officeart/2011/layout/RadialPictureList"/>
    <dgm:cxn modelId="{F58B4E17-AC7B-4A2B-B1FA-D434F2A59464}" type="presOf" srcId="{33EE16D6-0019-4D80-BBE2-80C1AFA5AD53}" destId="{3A511EDD-4278-47AF-BEAC-BA0DA09E20A5}" srcOrd="0" destOrd="0" presId="urn:microsoft.com/office/officeart/2011/layout/RadialPictureList"/>
    <dgm:cxn modelId="{5FA9F52D-F7BA-4DF9-AFAE-0B958C5F0419}" srcId="{5CE74856-0449-4AF3-BFA3-EB9EE0063A90}" destId="{83E497FA-267B-41ED-BA94-D96A526AECB2}" srcOrd="0" destOrd="0" parTransId="{5EB9478B-0DC5-4C89-A107-1A7E4A65EB9D}" sibTransId="{A4106F1C-C479-41FE-8603-E388E676939D}"/>
    <dgm:cxn modelId="{A4341D31-0419-49BD-BF17-4D36F15FEC59}" type="presOf" srcId="{0DB8FBC5-C280-450A-9CB0-7D618A2D4017}" destId="{4432B47A-8C0B-4CCD-82B9-ADBEE07E377A}" srcOrd="0" destOrd="0" presId="urn:microsoft.com/office/officeart/2011/layout/RadialPictureList"/>
    <dgm:cxn modelId="{81029657-27F2-463C-A331-A8B55F53205C}" srcId="{5CE74856-0449-4AF3-BFA3-EB9EE0063A90}" destId="{0DB8FBC5-C280-450A-9CB0-7D618A2D4017}" srcOrd="2" destOrd="0" parTransId="{E331A526-EA0A-4B98-BAE2-9BF5183FA084}" sibTransId="{083E90CF-4E49-4579-A202-ED54BC06A0F9}"/>
    <dgm:cxn modelId="{DE0C247A-812B-4BA9-B56B-ABCFF5E28BC2}" type="presOf" srcId="{B3B3F56C-E214-492D-8167-E18F4AB2A7D6}" destId="{78E35961-3D0D-46A9-BE95-285C7E94360D}" srcOrd="0" destOrd="0" presId="urn:microsoft.com/office/officeart/2011/layout/RadialPictureList"/>
    <dgm:cxn modelId="{EC0F0390-6EBD-4E93-A91B-C68996F6645F}" type="presOf" srcId="{83E497FA-267B-41ED-BA94-D96A526AECB2}" destId="{17E56C6E-E11F-4B26-9BE8-C675B84D6488}" srcOrd="0" destOrd="0" presId="urn:microsoft.com/office/officeart/2011/layout/RadialPictureList"/>
    <dgm:cxn modelId="{3B9AFBAC-B2C0-4213-8CB6-E5C24FB769C9}" srcId="{5CE74856-0449-4AF3-BFA3-EB9EE0063A90}" destId="{9CDE9FCA-7A04-4470-854E-588C6F04AC98}" srcOrd="1" destOrd="0" parTransId="{9C5B7886-0937-4FB5-826A-13BEAD551390}" sibTransId="{83F95BA6-A092-42FB-899A-53D803DAD2F8}"/>
    <dgm:cxn modelId="{770696D2-B3BD-46C0-9549-C1668E91A2A6}" srcId="{5CE74856-0449-4AF3-BFA3-EB9EE0063A90}" destId="{B3B3F56C-E214-492D-8167-E18F4AB2A7D6}" srcOrd="3" destOrd="0" parTransId="{15918724-F53B-4FEE-BDEC-382745FA7298}" sibTransId="{7AB15314-D5CA-4BB3-91C2-23EDC1AD1441}"/>
    <dgm:cxn modelId="{BA793FE2-0D8E-44D3-B415-92BAC54B138A}" srcId="{33EE16D6-0019-4D80-BBE2-80C1AFA5AD53}" destId="{5CE74856-0449-4AF3-BFA3-EB9EE0063A90}" srcOrd="0" destOrd="0" parTransId="{3FF4FFE7-7172-43F0-B64C-B0ED93AD9878}" sibTransId="{3CEC0B50-8BB7-4B9E-A073-04029B798665}"/>
    <dgm:cxn modelId="{B18127FF-E79E-40AF-9344-8A69BF50EEAC}" type="presOf" srcId="{5CE74856-0449-4AF3-BFA3-EB9EE0063A90}" destId="{20A4184B-CDB0-4605-B6C0-805B408D8E63}" srcOrd="0" destOrd="0" presId="urn:microsoft.com/office/officeart/2011/layout/RadialPictureList"/>
    <dgm:cxn modelId="{1F90F85D-810E-45B7-A49E-94B6658DD7DB}" type="presParOf" srcId="{3A511EDD-4278-47AF-BEAC-BA0DA09E20A5}" destId="{20A4184B-CDB0-4605-B6C0-805B408D8E63}" srcOrd="0" destOrd="0" presId="urn:microsoft.com/office/officeart/2011/layout/RadialPictureList"/>
    <dgm:cxn modelId="{AB4BBFD2-6E83-486A-8B9F-8FF3D2249F34}" type="presParOf" srcId="{3A511EDD-4278-47AF-BEAC-BA0DA09E20A5}" destId="{22FC48D8-CBE4-4469-95CD-1DCDF5477FBE}" srcOrd="1" destOrd="0" presId="urn:microsoft.com/office/officeart/2011/layout/RadialPictureList"/>
    <dgm:cxn modelId="{564A5CA5-BB27-460C-A2FF-B83E7781D2B2}" type="presParOf" srcId="{3A511EDD-4278-47AF-BEAC-BA0DA09E20A5}" destId="{D1C6AF7F-A1EB-4FCE-8AD1-9902E4B9A3FB}" srcOrd="2" destOrd="0" presId="urn:microsoft.com/office/officeart/2011/layout/RadialPictureList"/>
    <dgm:cxn modelId="{C0380896-6F8B-45D3-861F-541E25C328FC}" type="presParOf" srcId="{3A511EDD-4278-47AF-BEAC-BA0DA09E20A5}" destId="{17E56C6E-E11F-4B26-9BE8-C675B84D6488}" srcOrd="3" destOrd="0" presId="urn:microsoft.com/office/officeart/2011/layout/RadialPictureList"/>
    <dgm:cxn modelId="{6EBDBB5E-A2B9-4C0F-A3C9-0168A0453518}" type="presParOf" srcId="{3A511EDD-4278-47AF-BEAC-BA0DA09E20A5}" destId="{809DE836-9AA8-4642-BDC1-BC9B924169F0}" srcOrd="4" destOrd="0" presId="urn:microsoft.com/office/officeart/2011/layout/RadialPictureList"/>
    <dgm:cxn modelId="{80467DE1-B177-4231-8A67-724A9906205B}" type="presParOf" srcId="{809DE836-9AA8-4642-BDC1-BC9B924169F0}" destId="{5E15B47B-8EE8-47C2-BF48-04F7202C9751}" srcOrd="0" destOrd="0" presId="urn:microsoft.com/office/officeart/2011/layout/RadialPictureList"/>
    <dgm:cxn modelId="{7A93AAC2-BBE0-4CFF-8B62-2EE5BF512B9E}" type="presParOf" srcId="{3A511EDD-4278-47AF-BEAC-BA0DA09E20A5}" destId="{5461BFA6-4184-45A4-AB8A-220C971B9CBE}" srcOrd="5" destOrd="0" presId="urn:microsoft.com/office/officeart/2011/layout/RadialPictureList"/>
    <dgm:cxn modelId="{3B7A7098-7C7B-410D-A3BC-0CE148740D95}" type="presParOf" srcId="{3A511EDD-4278-47AF-BEAC-BA0DA09E20A5}" destId="{9E255790-10C7-4A07-8194-D6FF91A66C43}" srcOrd="6" destOrd="0" presId="urn:microsoft.com/office/officeart/2011/layout/RadialPictureList"/>
    <dgm:cxn modelId="{5909F794-3133-4C65-A3F4-6A4C8AF920CC}" type="presParOf" srcId="{9E255790-10C7-4A07-8194-D6FF91A66C43}" destId="{C7F8304F-81BA-4C95-91D4-2F03CA585D16}" srcOrd="0" destOrd="0" presId="urn:microsoft.com/office/officeart/2011/layout/RadialPictureList"/>
    <dgm:cxn modelId="{12A52BC7-25B8-4746-B0CB-E8B5D492D5F6}" type="presParOf" srcId="{3A511EDD-4278-47AF-BEAC-BA0DA09E20A5}" destId="{4432B47A-8C0B-4CCD-82B9-ADBEE07E377A}" srcOrd="7" destOrd="0" presId="urn:microsoft.com/office/officeart/2011/layout/RadialPictureList"/>
    <dgm:cxn modelId="{7DF89E3C-0166-40C0-8068-CAEF4ABE3078}" type="presParOf" srcId="{3A511EDD-4278-47AF-BEAC-BA0DA09E20A5}" destId="{30600206-D584-483D-A25D-EDA795DF2523}" srcOrd="8" destOrd="0" presId="urn:microsoft.com/office/officeart/2011/layout/RadialPictureList"/>
    <dgm:cxn modelId="{DE25D45D-CA7A-4C48-A110-C9E3EBFD5AA2}" type="presParOf" srcId="{30600206-D584-483D-A25D-EDA795DF2523}" destId="{4AF3487A-B9A4-446E-97B6-8D755DEF4EA3}" srcOrd="0" destOrd="0" presId="urn:microsoft.com/office/officeart/2011/layout/RadialPictureList"/>
    <dgm:cxn modelId="{AADE4535-8E43-4D94-AFCD-2AAD379A2E45}" type="presParOf" srcId="{3A511EDD-4278-47AF-BEAC-BA0DA09E20A5}" destId="{78E35961-3D0D-46A9-BE95-285C7E94360D}"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36361-02AA-4832-B9F1-32DEFFD2D5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2D1029-4A39-4D38-AE7A-0A277C474A32}">
      <dgm:prSet phldrT="[Text]"/>
      <dgm:spPr/>
      <dgm:t>
        <a:bodyPr/>
        <a:lstStyle/>
        <a:p>
          <a:pPr>
            <a:buNone/>
          </a:pPr>
          <a:r>
            <a:rPr lang="en-US"/>
            <a:t> </a:t>
          </a:r>
        </a:p>
      </dgm:t>
    </dgm:pt>
    <dgm:pt modelId="{CE121C75-11B6-48BE-B59A-373120A8952A}" type="parTrans" cxnId="{54DC4439-8624-4B81-9726-69B056526580}">
      <dgm:prSet/>
      <dgm:spPr/>
      <dgm:t>
        <a:bodyPr/>
        <a:lstStyle/>
        <a:p>
          <a:endParaRPr lang="en-US"/>
        </a:p>
      </dgm:t>
    </dgm:pt>
    <dgm:pt modelId="{9E19A2A5-75C1-4F0E-86C1-91BC7460566F}" type="sibTrans" cxnId="{54DC4439-8624-4B81-9726-69B056526580}">
      <dgm:prSet/>
      <dgm:spPr/>
      <dgm:t>
        <a:bodyPr/>
        <a:lstStyle/>
        <a:p>
          <a:endParaRPr lang="en-US"/>
        </a:p>
      </dgm:t>
    </dgm:pt>
    <dgm:pt modelId="{8EEE7BE0-8F00-4D5D-BF06-189524D68CA9}">
      <dgm:prSet phldrT="[Text]"/>
      <dgm:spPr/>
      <dgm:t>
        <a:bodyPr/>
        <a:lstStyle/>
        <a:p>
          <a:pPr algn="ctr"/>
          <a:r>
            <a:rPr lang="en-US">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gm:t>
    </dgm:pt>
    <dgm:pt modelId="{8BFEF8B1-7169-4E8C-AF2F-F1CBE27615BA}" type="parTrans" cxnId="{2B65795F-0DF9-481D-AA20-E8F0C07B7F94}">
      <dgm:prSet/>
      <dgm:spPr/>
      <dgm:t>
        <a:bodyPr/>
        <a:lstStyle/>
        <a:p>
          <a:endParaRPr lang="en-US"/>
        </a:p>
      </dgm:t>
    </dgm:pt>
    <dgm:pt modelId="{419C038A-BFC7-48E2-BDDA-C736C04CE198}" type="sibTrans" cxnId="{2B65795F-0DF9-481D-AA20-E8F0C07B7F94}">
      <dgm:prSet/>
      <dgm:spPr/>
      <dgm:t>
        <a:bodyPr/>
        <a:lstStyle/>
        <a:p>
          <a:endParaRPr lang="en-US"/>
        </a:p>
      </dgm:t>
    </dgm:pt>
    <dgm:pt modelId="{84772DC9-13B1-42BF-AE18-410664C98F3F}">
      <dgm:prSet phldrT="[Text]"/>
      <dgm:spPr/>
      <dgm:t>
        <a:bodyPr/>
        <a:lstStyle/>
        <a:p>
          <a:pPr>
            <a:buNone/>
          </a:pPr>
          <a:r>
            <a:rPr lang="en-US"/>
            <a:t> </a:t>
          </a:r>
        </a:p>
      </dgm:t>
    </dgm:pt>
    <dgm:pt modelId="{47B1873B-08E0-4953-9A26-F2791A68094B}" type="parTrans" cxnId="{4D37BBEC-03C5-4FB8-8C5F-07DD79A98EAA}">
      <dgm:prSet/>
      <dgm:spPr/>
      <dgm:t>
        <a:bodyPr/>
        <a:lstStyle/>
        <a:p>
          <a:endParaRPr lang="en-US"/>
        </a:p>
      </dgm:t>
    </dgm:pt>
    <dgm:pt modelId="{4DE89A84-856B-40F6-94B0-AD5ED6CF775E}" type="sibTrans" cxnId="{4D37BBEC-03C5-4FB8-8C5F-07DD79A98EAA}">
      <dgm:prSet/>
      <dgm:spPr/>
      <dgm:t>
        <a:bodyPr/>
        <a:lstStyle/>
        <a:p>
          <a:endParaRPr lang="en-US"/>
        </a:p>
      </dgm:t>
    </dgm:pt>
    <dgm:pt modelId="{ED716367-7759-4A0D-97A6-E3B3F575233C}">
      <dgm:prSet phldrT="[Text]"/>
      <dgm:spPr/>
      <dgm:t>
        <a:bodyPr/>
        <a:lstStyle/>
        <a:p>
          <a:pPr algn="ctr"/>
          <a:r>
            <a:rPr lang="en-US">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gm:t>
    </dgm:pt>
    <dgm:pt modelId="{867E0BB4-8FFA-4AA3-8806-CDAD99439CB2}" type="sibTrans" cxnId="{EF3ED86C-9A15-4A0B-8C5C-14251BE1151C}">
      <dgm:prSet/>
      <dgm:spPr/>
      <dgm:t>
        <a:bodyPr/>
        <a:lstStyle/>
        <a:p>
          <a:endParaRPr lang="en-US"/>
        </a:p>
      </dgm:t>
    </dgm:pt>
    <dgm:pt modelId="{5E9C1196-8100-4682-A5A1-1F7718311305}" type="parTrans" cxnId="{EF3ED86C-9A15-4A0B-8C5C-14251BE1151C}">
      <dgm:prSet/>
      <dgm:spPr/>
      <dgm:t>
        <a:bodyPr/>
        <a:lstStyle/>
        <a:p>
          <a:endParaRPr lang="en-US"/>
        </a:p>
      </dgm:t>
    </dgm:pt>
    <dgm:pt modelId="{85B9902A-3554-4BCC-937F-2BE1A8320C3C}">
      <dgm:prSet/>
      <dgm:spPr/>
      <dgm:t>
        <a:bodyPr/>
        <a:lstStyle/>
        <a:p>
          <a:pPr algn="ctr"/>
          <a:r>
            <a:rPr lang="en-US">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gm:t>
    </dgm:pt>
    <dgm:pt modelId="{483C5819-99D3-48AA-8EC2-328C04431A5A}" type="parTrans" cxnId="{C2686DE3-F0E9-4F45-B208-131353598EAC}">
      <dgm:prSet/>
      <dgm:spPr/>
      <dgm:t>
        <a:bodyPr/>
        <a:lstStyle/>
        <a:p>
          <a:endParaRPr lang="en-US"/>
        </a:p>
      </dgm:t>
    </dgm:pt>
    <dgm:pt modelId="{D6C1C62E-6B00-4532-AE3D-44FF47F4E4F5}" type="sibTrans" cxnId="{C2686DE3-F0E9-4F45-B208-131353598EAC}">
      <dgm:prSet/>
      <dgm:spPr/>
      <dgm:t>
        <a:bodyPr/>
        <a:lstStyle/>
        <a:p>
          <a:endParaRPr lang="en-US"/>
        </a:p>
      </dgm:t>
    </dgm:pt>
    <dgm:pt modelId="{0C3011AC-C14D-4636-B653-3438CC671B25}" type="pres">
      <dgm:prSet presAssocID="{D9E36361-02AA-4832-B9F1-32DEFFD2D52D}" presName="linear" presStyleCnt="0">
        <dgm:presLayoutVars>
          <dgm:animLvl val="lvl"/>
          <dgm:resizeHandles val="exact"/>
        </dgm:presLayoutVars>
      </dgm:prSet>
      <dgm:spPr/>
    </dgm:pt>
    <dgm:pt modelId="{C52A6C9E-8DBE-453F-80CE-58E0246399C9}" type="pres">
      <dgm:prSet presAssocID="{ED716367-7759-4A0D-97A6-E3B3F575233C}" presName="parentText" presStyleLbl="node1" presStyleIdx="0" presStyleCnt="3">
        <dgm:presLayoutVars>
          <dgm:chMax val="0"/>
          <dgm:bulletEnabled val="1"/>
        </dgm:presLayoutVars>
      </dgm:prSet>
      <dgm:spPr/>
    </dgm:pt>
    <dgm:pt modelId="{B31CA77F-D3EB-42A0-A377-6FCF18DA7F6F}" type="pres">
      <dgm:prSet presAssocID="{ED716367-7759-4A0D-97A6-E3B3F575233C}" presName="childText" presStyleLbl="revTx" presStyleIdx="0" presStyleCnt="2">
        <dgm:presLayoutVars>
          <dgm:bulletEnabled val="1"/>
        </dgm:presLayoutVars>
      </dgm:prSet>
      <dgm:spPr/>
    </dgm:pt>
    <dgm:pt modelId="{B8BEB2D8-51D2-4D85-9EDD-50AABFEF2055}" type="pres">
      <dgm:prSet presAssocID="{8EEE7BE0-8F00-4D5D-BF06-189524D68CA9}" presName="parentText" presStyleLbl="node1" presStyleIdx="1" presStyleCnt="3">
        <dgm:presLayoutVars>
          <dgm:chMax val="0"/>
          <dgm:bulletEnabled val="1"/>
        </dgm:presLayoutVars>
      </dgm:prSet>
      <dgm:spPr/>
    </dgm:pt>
    <dgm:pt modelId="{0EFC6D61-E901-4836-B039-993808704E6C}" type="pres">
      <dgm:prSet presAssocID="{8EEE7BE0-8F00-4D5D-BF06-189524D68CA9}" presName="childText" presStyleLbl="revTx" presStyleIdx="1" presStyleCnt="2">
        <dgm:presLayoutVars>
          <dgm:bulletEnabled val="1"/>
        </dgm:presLayoutVars>
      </dgm:prSet>
      <dgm:spPr/>
    </dgm:pt>
    <dgm:pt modelId="{E1D9AA4F-3991-48F1-B0AB-E253DB8DB981}" type="pres">
      <dgm:prSet presAssocID="{85B9902A-3554-4BCC-937F-2BE1A8320C3C}" presName="parentText" presStyleLbl="node1" presStyleIdx="2" presStyleCnt="3">
        <dgm:presLayoutVars>
          <dgm:chMax val="0"/>
          <dgm:bulletEnabled val="1"/>
        </dgm:presLayoutVars>
      </dgm:prSet>
      <dgm:spPr/>
    </dgm:pt>
  </dgm:ptLst>
  <dgm:cxnLst>
    <dgm:cxn modelId="{FD060708-F8DA-4397-9183-BAF2172D3F62}" type="presOf" srcId="{422D1029-4A39-4D38-AE7A-0A277C474A32}" destId="{B31CA77F-D3EB-42A0-A377-6FCF18DA7F6F}" srcOrd="0" destOrd="0" presId="urn:microsoft.com/office/officeart/2005/8/layout/vList2"/>
    <dgm:cxn modelId="{917E1C30-507A-49F7-9C51-B1D983E8550C}" type="presOf" srcId="{D9E36361-02AA-4832-B9F1-32DEFFD2D52D}" destId="{0C3011AC-C14D-4636-B653-3438CC671B25}" srcOrd="0" destOrd="0" presId="urn:microsoft.com/office/officeart/2005/8/layout/vList2"/>
    <dgm:cxn modelId="{54DC4439-8624-4B81-9726-69B056526580}" srcId="{ED716367-7759-4A0D-97A6-E3B3F575233C}" destId="{422D1029-4A39-4D38-AE7A-0A277C474A32}" srcOrd="0" destOrd="0" parTransId="{CE121C75-11B6-48BE-B59A-373120A8952A}" sibTransId="{9E19A2A5-75C1-4F0E-86C1-91BC7460566F}"/>
    <dgm:cxn modelId="{BA970D3E-7012-4794-9625-52E632198220}" type="presOf" srcId="{85B9902A-3554-4BCC-937F-2BE1A8320C3C}" destId="{E1D9AA4F-3991-48F1-B0AB-E253DB8DB981}" srcOrd="0" destOrd="0" presId="urn:microsoft.com/office/officeart/2005/8/layout/vList2"/>
    <dgm:cxn modelId="{2B65795F-0DF9-481D-AA20-E8F0C07B7F94}" srcId="{D9E36361-02AA-4832-B9F1-32DEFFD2D52D}" destId="{8EEE7BE0-8F00-4D5D-BF06-189524D68CA9}" srcOrd="1" destOrd="0" parTransId="{8BFEF8B1-7169-4E8C-AF2F-F1CBE27615BA}" sibTransId="{419C038A-BFC7-48E2-BDDA-C736C04CE198}"/>
    <dgm:cxn modelId="{7F3B2946-C6A1-46FB-BC8C-C31BED094720}" type="presOf" srcId="{ED716367-7759-4A0D-97A6-E3B3F575233C}" destId="{C52A6C9E-8DBE-453F-80CE-58E0246399C9}" srcOrd="0" destOrd="0" presId="urn:microsoft.com/office/officeart/2005/8/layout/vList2"/>
    <dgm:cxn modelId="{EF3ED86C-9A15-4A0B-8C5C-14251BE1151C}" srcId="{D9E36361-02AA-4832-B9F1-32DEFFD2D52D}" destId="{ED716367-7759-4A0D-97A6-E3B3F575233C}" srcOrd="0" destOrd="0" parTransId="{5E9C1196-8100-4682-A5A1-1F7718311305}" sibTransId="{867E0BB4-8FFA-4AA3-8806-CDAD99439CB2}"/>
    <dgm:cxn modelId="{0551FAD5-7BDD-4944-B7BC-1BB48CF995FF}" type="presOf" srcId="{8EEE7BE0-8F00-4D5D-BF06-189524D68CA9}" destId="{B8BEB2D8-51D2-4D85-9EDD-50AABFEF2055}" srcOrd="0" destOrd="0" presId="urn:microsoft.com/office/officeart/2005/8/layout/vList2"/>
    <dgm:cxn modelId="{C2686DE3-F0E9-4F45-B208-131353598EAC}" srcId="{D9E36361-02AA-4832-B9F1-32DEFFD2D52D}" destId="{85B9902A-3554-4BCC-937F-2BE1A8320C3C}" srcOrd="2" destOrd="0" parTransId="{483C5819-99D3-48AA-8EC2-328C04431A5A}" sibTransId="{D6C1C62E-6B00-4532-AE3D-44FF47F4E4F5}"/>
    <dgm:cxn modelId="{4D37BBEC-03C5-4FB8-8C5F-07DD79A98EAA}" srcId="{8EEE7BE0-8F00-4D5D-BF06-189524D68CA9}" destId="{84772DC9-13B1-42BF-AE18-410664C98F3F}" srcOrd="0" destOrd="0" parTransId="{47B1873B-08E0-4953-9A26-F2791A68094B}" sibTransId="{4DE89A84-856B-40F6-94B0-AD5ED6CF775E}"/>
    <dgm:cxn modelId="{FECE19F2-024D-4BEF-9930-9F4160B3A63D}" type="presOf" srcId="{84772DC9-13B1-42BF-AE18-410664C98F3F}" destId="{0EFC6D61-E901-4836-B039-993808704E6C}" srcOrd="0" destOrd="0" presId="urn:microsoft.com/office/officeart/2005/8/layout/vList2"/>
    <dgm:cxn modelId="{1EB0CC60-4192-427C-96F7-F445B88C7AC6}" type="presParOf" srcId="{0C3011AC-C14D-4636-B653-3438CC671B25}" destId="{C52A6C9E-8DBE-453F-80CE-58E0246399C9}" srcOrd="0" destOrd="0" presId="urn:microsoft.com/office/officeart/2005/8/layout/vList2"/>
    <dgm:cxn modelId="{D4504D86-7ED0-44CD-81BA-3F15229D75B6}" type="presParOf" srcId="{0C3011AC-C14D-4636-B653-3438CC671B25}" destId="{B31CA77F-D3EB-42A0-A377-6FCF18DA7F6F}" srcOrd="1" destOrd="0" presId="urn:microsoft.com/office/officeart/2005/8/layout/vList2"/>
    <dgm:cxn modelId="{695C752C-A156-42C0-A0D9-D0CC8CF025CF}" type="presParOf" srcId="{0C3011AC-C14D-4636-B653-3438CC671B25}" destId="{B8BEB2D8-51D2-4D85-9EDD-50AABFEF2055}" srcOrd="2" destOrd="0" presId="urn:microsoft.com/office/officeart/2005/8/layout/vList2"/>
    <dgm:cxn modelId="{4F7A0780-B106-4A0A-BF1D-52A684D3BF74}" type="presParOf" srcId="{0C3011AC-C14D-4636-B653-3438CC671B25}" destId="{0EFC6D61-E901-4836-B039-993808704E6C}" srcOrd="3" destOrd="0" presId="urn:microsoft.com/office/officeart/2005/8/layout/vList2"/>
    <dgm:cxn modelId="{1A9A5B88-CEE7-44C5-B92A-36CB3BE7EE9C}" type="presParOf" srcId="{0C3011AC-C14D-4636-B653-3438CC671B25}" destId="{E1D9AA4F-3991-48F1-B0AB-E253DB8DB9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0287C9-C828-43D5-BCE8-84305C32BE5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A336597-864E-4875-80E6-0015043114C4}">
      <dgm:prSet phldrT="[Text]"/>
      <dgm:spPr/>
      <dgm:t>
        <a:bodyPr/>
        <a:lstStyle/>
        <a:p>
          <a:r>
            <a:rPr lang="en-US" b="1">
              <a:latin typeface="Arial" panose="020B0604020202020204" pitchFamily="34" charset="0"/>
              <a:cs typeface="Arial" panose="020B0604020202020204" pitchFamily="34" charset="0"/>
            </a:rPr>
            <a:t>Student Assessment Handbook</a:t>
          </a:r>
        </a:p>
      </dgm:t>
    </dgm:pt>
    <dgm:pt modelId="{54E4B2E2-6568-4EE3-A4F2-F13F1EE4750B}" type="parTrans" cxnId="{CAAC0693-B83D-44FA-BC15-BD026A0F1332}">
      <dgm:prSet/>
      <dgm:spPr/>
      <dgm:t>
        <a:bodyPr/>
        <a:lstStyle/>
        <a:p>
          <a:endParaRPr lang="en-US">
            <a:latin typeface="Arial" panose="020B0604020202020204" pitchFamily="34" charset="0"/>
            <a:cs typeface="Arial" panose="020B0604020202020204" pitchFamily="34" charset="0"/>
          </a:endParaRPr>
        </a:p>
      </dgm:t>
    </dgm:pt>
    <dgm:pt modelId="{54CE2DEA-8B60-460F-8F36-D592D7CFD2FB}" type="sibTrans" cxnId="{CAAC0693-B83D-44FA-BC15-BD026A0F1332}">
      <dgm:prSet/>
      <dgm:spPr/>
      <dgm:t>
        <a:bodyPr/>
        <a:lstStyle/>
        <a:p>
          <a:endParaRPr lang="en-US">
            <a:latin typeface="Arial" panose="020B0604020202020204" pitchFamily="34" charset="0"/>
            <a:cs typeface="Arial" panose="020B0604020202020204" pitchFamily="34" charset="0"/>
          </a:endParaRPr>
        </a:p>
      </dgm:t>
    </dgm:pt>
    <dgm:pt modelId="{FBE30F1D-7335-4B6F-870C-A81B89C5B79D}">
      <dgm:prSet phldrT="[Text]"/>
      <dgm:spPr/>
      <dgm:t>
        <a:bodyPr/>
        <a:lstStyle/>
        <a:p>
          <a:r>
            <a:rPr lang="en-US">
              <a:latin typeface="Arial" panose="020B0604020202020204" pitchFamily="34" charset="0"/>
              <a:cs typeface="Arial" panose="020B0604020202020204" pitchFamily="34" charset="0"/>
            </a:rPr>
            <a:t>Test Security</a:t>
          </a:r>
        </a:p>
      </dgm:t>
    </dgm:pt>
    <dgm:pt modelId="{3951BCC6-CC10-4996-8146-4C0C4443611B}" type="parTrans" cxnId="{46CF9903-74E4-4E56-B5BE-BC22ABE5D396}">
      <dgm:prSet/>
      <dgm:spPr/>
      <dgm:t>
        <a:bodyPr/>
        <a:lstStyle/>
        <a:p>
          <a:endParaRPr lang="en-US">
            <a:latin typeface="Arial" panose="020B0604020202020204" pitchFamily="34" charset="0"/>
            <a:cs typeface="Arial" panose="020B0604020202020204" pitchFamily="34" charset="0"/>
          </a:endParaRPr>
        </a:p>
      </dgm:t>
    </dgm:pt>
    <dgm:pt modelId="{743B7262-187B-47B1-B40B-A19A2C145FE6}" type="sibTrans" cxnId="{46CF9903-74E4-4E56-B5BE-BC22ABE5D396}">
      <dgm:prSet/>
      <dgm:spPr/>
      <dgm:t>
        <a:bodyPr/>
        <a:lstStyle/>
        <a:p>
          <a:endParaRPr lang="en-US">
            <a:latin typeface="Arial" panose="020B0604020202020204" pitchFamily="34" charset="0"/>
            <a:cs typeface="Arial" panose="020B0604020202020204" pitchFamily="34" charset="0"/>
          </a:endParaRPr>
        </a:p>
      </dgm:t>
    </dgm:pt>
    <dgm:pt modelId="{10739A5A-87D5-440D-8B7A-9DB9CFB501D9}">
      <dgm:prSet phldrT="[Text]"/>
      <dgm:spPr/>
      <dgm:t>
        <a:bodyPr/>
        <a:lstStyle/>
        <a:p>
          <a:r>
            <a:rPr lang="en-US">
              <a:latin typeface="Arial" panose="020B0604020202020204" pitchFamily="34" charset="0"/>
              <a:cs typeface="Arial" panose="020B0604020202020204" pitchFamily="34" charset="0"/>
            </a:rPr>
            <a:t>Roles and Responsibilities</a:t>
          </a:r>
        </a:p>
      </dgm:t>
    </dgm:pt>
    <dgm:pt modelId="{98870A4F-AE16-4035-8AB2-76EBF2F92E3A}" type="parTrans" cxnId="{66EBEE5D-4102-47C8-97C0-727054E83E88}">
      <dgm:prSet/>
      <dgm:spPr/>
      <dgm:t>
        <a:bodyPr/>
        <a:lstStyle/>
        <a:p>
          <a:endParaRPr lang="en-US">
            <a:latin typeface="Arial" panose="020B0604020202020204" pitchFamily="34" charset="0"/>
            <a:cs typeface="Arial" panose="020B0604020202020204" pitchFamily="34" charset="0"/>
          </a:endParaRPr>
        </a:p>
      </dgm:t>
    </dgm:pt>
    <dgm:pt modelId="{8802AC2E-7120-4ADC-9301-5EE7661A3DF5}" type="sibTrans" cxnId="{66EBEE5D-4102-47C8-97C0-727054E83E88}">
      <dgm:prSet/>
      <dgm:spPr/>
      <dgm:t>
        <a:bodyPr/>
        <a:lstStyle/>
        <a:p>
          <a:endParaRPr lang="en-US">
            <a:latin typeface="Arial" panose="020B0604020202020204" pitchFamily="34" charset="0"/>
            <a:cs typeface="Arial" panose="020B0604020202020204" pitchFamily="34" charset="0"/>
          </a:endParaRPr>
        </a:p>
      </dgm:t>
    </dgm:pt>
    <dgm:pt modelId="{837C79D2-C4F9-478B-BDFD-85EB673665B9}">
      <dgm:prSet phldrT="[Text]"/>
      <dgm:spPr/>
      <dgm:t>
        <a:bodyPr/>
        <a:lstStyle/>
        <a:p>
          <a:r>
            <a:rPr lang="en-US" b="1">
              <a:latin typeface="Arial" panose="020B0604020202020204" pitchFamily="34" charset="0"/>
              <a:cs typeface="Arial" panose="020B0604020202020204" pitchFamily="34" charset="0"/>
            </a:rPr>
            <a:t>Assessment Administration Protocol Manual</a:t>
          </a:r>
        </a:p>
      </dgm:t>
    </dgm:pt>
    <dgm:pt modelId="{D0AFF4D7-DE49-470E-A579-E8BB8F54E091}" type="parTrans" cxnId="{0FC78C79-E07C-4A13-8691-9715149BF191}">
      <dgm:prSet/>
      <dgm:spPr/>
      <dgm:t>
        <a:bodyPr/>
        <a:lstStyle/>
        <a:p>
          <a:endParaRPr lang="en-US">
            <a:latin typeface="Arial" panose="020B0604020202020204" pitchFamily="34" charset="0"/>
            <a:cs typeface="Arial" panose="020B0604020202020204" pitchFamily="34" charset="0"/>
          </a:endParaRPr>
        </a:p>
      </dgm:t>
    </dgm:pt>
    <dgm:pt modelId="{FACE0DB9-9F8E-4995-9032-5F34B01EB472}" type="sibTrans" cxnId="{0FC78C79-E07C-4A13-8691-9715149BF191}">
      <dgm:prSet/>
      <dgm:spPr/>
      <dgm:t>
        <a:bodyPr/>
        <a:lstStyle/>
        <a:p>
          <a:endParaRPr lang="en-US">
            <a:latin typeface="Arial" panose="020B0604020202020204" pitchFamily="34" charset="0"/>
            <a:cs typeface="Arial" panose="020B0604020202020204" pitchFamily="34" charset="0"/>
          </a:endParaRPr>
        </a:p>
      </dgm:t>
    </dgm:pt>
    <dgm:pt modelId="{D279C584-5DB3-440F-B903-C7B233F87E7F}">
      <dgm:prSet phldrT="[Text]"/>
      <dgm:spPr/>
      <dgm:t>
        <a:bodyPr/>
        <a:lstStyle/>
        <a:p>
          <a:r>
            <a:rPr lang="en-US">
              <a:latin typeface="Arial" panose="020B0604020202020204" pitchFamily="34" charset="0"/>
              <a:cs typeface="Arial" panose="020B0604020202020204" pitchFamily="34" charset="0"/>
            </a:rPr>
            <a:t>Assessment Communication Protocols</a:t>
          </a:r>
        </a:p>
      </dgm:t>
    </dgm:pt>
    <dgm:pt modelId="{D2AD59C3-03A0-44AC-946A-85F857DDF5F2}" type="parTrans" cxnId="{0F3361D0-9369-417C-8E94-A97AB64F0D61}">
      <dgm:prSet/>
      <dgm:spPr/>
      <dgm:t>
        <a:bodyPr/>
        <a:lstStyle/>
        <a:p>
          <a:endParaRPr lang="en-US">
            <a:latin typeface="Arial" panose="020B0604020202020204" pitchFamily="34" charset="0"/>
            <a:cs typeface="Arial" panose="020B0604020202020204" pitchFamily="34" charset="0"/>
          </a:endParaRPr>
        </a:p>
      </dgm:t>
    </dgm:pt>
    <dgm:pt modelId="{68218F4B-86F7-470B-A9A5-218D47BF89C7}" type="sibTrans" cxnId="{0F3361D0-9369-417C-8E94-A97AB64F0D61}">
      <dgm:prSet/>
      <dgm:spPr/>
      <dgm:t>
        <a:bodyPr/>
        <a:lstStyle/>
        <a:p>
          <a:endParaRPr lang="en-US">
            <a:latin typeface="Arial" panose="020B0604020202020204" pitchFamily="34" charset="0"/>
            <a:cs typeface="Arial" panose="020B0604020202020204" pitchFamily="34" charset="0"/>
          </a:endParaRPr>
        </a:p>
      </dgm:t>
    </dgm:pt>
    <dgm:pt modelId="{9E3AC3AE-E3B5-4741-B582-FA78582A80CB}">
      <dgm:prSet phldrT="[Text]"/>
      <dgm:spPr/>
      <dgm:t>
        <a:bodyPr/>
        <a:lstStyle/>
        <a:p>
          <a:r>
            <a:rPr lang="en-US">
              <a:latin typeface="Arial" panose="020B0604020202020204" pitchFamily="34" charset="0"/>
              <a:cs typeface="Arial" panose="020B0604020202020204" pitchFamily="34" charset="0"/>
            </a:rPr>
            <a:t>Resource documents and Incident Reporting Guide</a:t>
          </a:r>
        </a:p>
      </dgm:t>
    </dgm:pt>
    <dgm:pt modelId="{37131178-12E0-4BA9-9232-76A85B7FCC59}" type="parTrans" cxnId="{37184A81-9E1F-484E-A0C6-936B6806B103}">
      <dgm:prSet/>
      <dgm:spPr/>
      <dgm:t>
        <a:bodyPr/>
        <a:lstStyle/>
        <a:p>
          <a:endParaRPr lang="en-US">
            <a:latin typeface="Arial" panose="020B0604020202020204" pitchFamily="34" charset="0"/>
            <a:cs typeface="Arial" panose="020B0604020202020204" pitchFamily="34" charset="0"/>
          </a:endParaRPr>
        </a:p>
      </dgm:t>
    </dgm:pt>
    <dgm:pt modelId="{6884232D-D934-4732-802F-AA3D4581246F}" type="sibTrans" cxnId="{37184A81-9E1F-484E-A0C6-936B6806B103}">
      <dgm:prSet/>
      <dgm:spPr/>
      <dgm:t>
        <a:bodyPr/>
        <a:lstStyle/>
        <a:p>
          <a:endParaRPr lang="en-US">
            <a:latin typeface="Arial" panose="020B0604020202020204" pitchFamily="34" charset="0"/>
            <a:cs typeface="Arial" panose="020B0604020202020204" pitchFamily="34" charset="0"/>
          </a:endParaRPr>
        </a:p>
      </dgm:t>
    </dgm:pt>
    <dgm:pt modelId="{AC6B7B76-E8F9-45E2-AEA8-5EFA4E0A621D}">
      <dgm:prSet phldrT="[Text]"/>
      <dgm:spPr/>
      <dgm:t>
        <a:bodyPr/>
        <a:lstStyle/>
        <a:p>
          <a:r>
            <a:rPr lang="en-US" b="1">
              <a:latin typeface="Arial" panose="020B0604020202020204" pitchFamily="34" charset="0"/>
              <a:cs typeface="Arial" panose="020B0604020202020204" pitchFamily="34" charset="0"/>
            </a:rPr>
            <a:t>Accessibility &amp; Accommodations Manual</a:t>
          </a:r>
        </a:p>
      </dgm:t>
    </dgm:pt>
    <dgm:pt modelId="{286D64A4-DCFA-4711-B658-CB7CF0C72511}" type="parTrans" cxnId="{4132FE4D-DD2B-449D-9F17-292370728298}">
      <dgm:prSet/>
      <dgm:spPr/>
      <dgm:t>
        <a:bodyPr/>
        <a:lstStyle/>
        <a:p>
          <a:endParaRPr lang="en-US">
            <a:latin typeface="Arial" panose="020B0604020202020204" pitchFamily="34" charset="0"/>
            <a:cs typeface="Arial" panose="020B0604020202020204" pitchFamily="34" charset="0"/>
          </a:endParaRPr>
        </a:p>
      </dgm:t>
    </dgm:pt>
    <dgm:pt modelId="{F1F8780D-61B8-404F-BB31-5F0BB934A6A2}" type="sibTrans" cxnId="{4132FE4D-DD2B-449D-9F17-292370728298}">
      <dgm:prSet/>
      <dgm:spPr/>
      <dgm:t>
        <a:bodyPr/>
        <a:lstStyle/>
        <a:p>
          <a:endParaRPr lang="en-US">
            <a:latin typeface="Arial" panose="020B0604020202020204" pitchFamily="34" charset="0"/>
            <a:cs typeface="Arial" panose="020B0604020202020204" pitchFamily="34" charset="0"/>
          </a:endParaRPr>
        </a:p>
      </dgm:t>
    </dgm:pt>
    <dgm:pt modelId="{28476D2E-77FB-4321-B253-B3C602A7679E}">
      <dgm:prSet phldrT="[Text]"/>
      <dgm:spPr/>
      <dgm:t>
        <a:bodyPr/>
        <a:lstStyle/>
        <a:p>
          <a:r>
            <a:rPr lang="en-US">
              <a:latin typeface="Arial" panose="020B0604020202020204" pitchFamily="34" charset="0"/>
              <a:cs typeface="Arial" panose="020B0604020202020204" pitchFamily="34" charset="0"/>
            </a:rPr>
            <a:t>Allowable Accommodations Tables</a:t>
          </a:r>
        </a:p>
      </dgm:t>
    </dgm:pt>
    <dgm:pt modelId="{321CD74D-58A4-4476-AF11-52B555057965}" type="parTrans" cxnId="{5ED9145C-6BED-457C-A38F-BB52CA0CAF2E}">
      <dgm:prSet/>
      <dgm:spPr/>
      <dgm:t>
        <a:bodyPr/>
        <a:lstStyle/>
        <a:p>
          <a:endParaRPr lang="en-US">
            <a:latin typeface="Arial" panose="020B0604020202020204" pitchFamily="34" charset="0"/>
            <a:cs typeface="Arial" panose="020B0604020202020204" pitchFamily="34" charset="0"/>
          </a:endParaRPr>
        </a:p>
      </dgm:t>
    </dgm:pt>
    <dgm:pt modelId="{FD484409-5422-4789-BA9E-2C85FE8A3522}" type="sibTrans" cxnId="{5ED9145C-6BED-457C-A38F-BB52CA0CAF2E}">
      <dgm:prSet/>
      <dgm:spPr/>
      <dgm:t>
        <a:bodyPr/>
        <a:lstStyle/>
        <a:p>
          <a:endParaRPr lang="en-US">
            <a:latin typeface="Arial" panose="020B0604020202020204" pitchFamily="34" charset="0"/>
            <a:cs typeface="Arial" panose="020B0604020202020204" pitchFamily="34" charset="0"/>
          </a:endParaRPr>
        </a:p>
      </dgm:t>
    </dgm:pt>
    <dgm:pt modelId="{807DEF18-0085-41EC-A121-C85906822272}">
      <dgm:prSet phldrT="[Text]"/>
      <dgm:spPr/>
      <dgm:t>
        <a:bodyPr/>
        <a:lstStyle/>
        <a:p>
          <a:r>
            <a:rPr lang="en-US">
              <a:latin typeface="Arial" panose="020B0604020202020204" pitchFamily="34" charset="0"/>
              <a:cs typeface="Arial" panose="020B0604020202020204" pitchFamily="34" charset="0"/>
            </a:rPr>
            <a:t>Guidance in Choosing Appropriate Accommodations</a:t>
          </a:r>
        </a:p>
      </dgm:t>
    </dgm:pt>
    <dgm:pt modelId="{D5B0CC2F-7E92-4D9E-B052-FE9B287E70C1}" type="parTrans" cxnId="{3F53532E-183F-49E1-A836-9442A285E77C}">
      <dgm:prSet/>
      <dgm:spPr/>
      <dgm:t>
        <a:bodyPr/>
        <a:lstStyle/>
        <a:p>
          <a:endParaRPr lang="en-US">
            <a:latin typeface="Arial" panose="020B0604020202020204" pitchFamily="34" charset="0"/>
            <a:cs typeface="Arial" panose="020B0604020202020204" pitchFamily="34" charset="0"/>
          </a:endParaRPr>
        </a:p>
      </dgm:t>
    </dgm:pt>
    <dgm:pt modelId="{E67C60F1-851B-4CB3-96DF-F78083DE7EB1}" type="sibTrans" cxnId="{3F53532E-183F-49E1-A836-9442A285E77C}">
      <dgm:prSet/>
      <dgm:spPr/>
      <dgm:t>
        <a:bodyPr/>
        <a:lstStyle/>
        <a:p>
          <a:endParaRPr lang="en-US">
            <a:latin typeface="Arial" panose="020B0604020202020204" pitchFamily="34" charset="0"/>
            <a:cs typeface="Arial" panose="020B0604020202020204" pitchFamily="34" charset="0"/>
          </a:endParaRPr>
        </a:p>
      </dgm:t>
    </dgm:pt>
    <dgm:pt modelId="{55C995D1-C22E-46B1-8B02-BA6541BCBEC6}">
      <dgm:prSet/>
      <dgm:spPr/>
      <dgm:t>
        <a:bodyPr/>
        <a:lstStyle/>
        <a:p>
          <a:r>
            <a:rPr lang="en-US" b="1">
              <a:latin typeface="Arial" panose="020B0604020202020204" pitchFamily="34" charset="0"/>
              <a:cs typeface="Arial" panose="020B0604020202020204" pitchFamily="34" charset="0"/>
            </a:rPr>
            <a:t>Test Administration Manuals</a:t>
          </a:r>
        </a:p>
      </dgm:t>
    </dgm:pt>
    <dgm:pt modelId="{080F562D-5449-4983-8DDB-DCCF20DD79FE}" type="parTrans" cxnId="{9B175A73-3EAB-4EAB-9E31-43144F7D3D79}">
      <dgm:prSet/>
      <dgm:spPr/>
      <dgm:t>
        <a:bodyPr/>
        <a:lstStyle/>
        <a:p>
          <a:endParaRPr lang="en-US">
            <a:latin typeface="Arial" panose="020B0604020202020204" pitchFamily="34" charset="0"/>
            <a:cs typeface="Arial" panose="020B0604020202020204" pitchFamily="34" charset="0"/>
          </a:endParaRPr>
        </a:p>
      </dgm:t>
    </dgm:pt>
    <dgm:pt modelId="{FA302501-5D67-4F3D-96AC-5410F3E3FDD3}" type="sibTrans" cxnId="{9B175A73-3EAB-4EAB-9E31-43144F7D3D79}">
      <dgm:prSet/>
      <dgm:spPr/>
      <dgm:t>
        <a:bodyPr/>
        <a:lstStyle/>
        <a:p>
          <a:endParaRPr lang="en-US">
            <a:latin typeface="Arial" panose="020B0604020202020204" pitchFamily="34" charset="0"/>
            <a:cs typeface="Arial" panose="020B0604020202020204" pitchFamily="34" charset="0"/>
          </a:endParaRPr>
        </a:p>
      </dgm:t>
    </dgm:pt>
    <dgm:pt modelId="{91751E1B-9B88-46DD-A3C3-7F0CF80356FA}">
      <dgm:prSet phldrT="[Text]"/>
      <dgm:spPr/>
      <dgm:t>
        <a:bodyPr/>
        <a:lstStyle/>
        <a:p>
          <a:r>
            <a:rPr lang="en-US">
              <a:latin typeface="Arial" panose="020B0604020202020204" pitchFamily="34" charset="0"/>
              <a:cs typeface="Arial" panose="020B0604020202020204" pitchFamily="34" charset="0"/>
            </a:rPr>
            <a:t>General Administration Guidance</a:t>
          </a:r>
        </a:p>
      </dgm:t>
    </dgm:pt>
    <dgm:pt modelId="{E72123FF-637B-4DE6-94A3-84439D068697}" type="parTrans" cxnId="{C331843B-3E0B-47B8-8EF4-378A796EFBE5}">
      <dgm:prSet/>
      <dgm:spPr/>
      <dgm:t>
        <a:bodyPr/>
        <a:lstStyle/>
        <a:p>
          <a:endParaRPr lang="en-US">
            <a:latin typeface="Arial" panose="020B0604020202020204" pitchFamily="34" charset="0"/>
            <a:cs typeface="Arial" panose="020B0604020202020204" pitchFamily="34" charset="0"/>
          </a:endParaRPr>
        </a:p>
      </dgm:t>
    </dgm:pt>
    <dgm:pt modelId="{CF876A28-CA5E-4443-977C-F9DFF2438790}" type="sibTrans" cxnId="{C331843B-3E0B-47B8-8EF4-378A796EFBE5}">
      <dgm:prSet/>
      <dgm:spPr/>
      <dgm:t>
        <a:bodyPr/>
        <a:lstStyle/>
        <a:p>
          <a:endParaRPr lang="en-US">
            <a:latin typeface="Arial" panose="020B0604020202020204" pitchFamily="34" charset="0"/>
            <a:cs typeface="Arial" panose="020B0604020202020204" pitchFamily="34" charset="0"/>
          </a:endParaRPr>
        </a:p>
      </dgm:t>
    </dgm:pt>
    <dgm:pt modelId="{AA2DBD9C-FCCE-4F03-B94D-AA6B114793C4}">
      <dgm:prSet phldrT="[Text]"/>
      <dgm:spPr/>
      <dgm:t>
        <a:bodyPr/>
        <a:lstStyle/>
        <a:p>
          <a:r>
            <a:rPr lang="en-US">
              <a:latin typeface="Arial" panose="020B0604020202020204" pitchFamily="34" charset="0"/>
              <a:cs typeface="Arial" panose="020B0604020202020204" pitchFamily="34" charset="0"/>
            </a:rPr>
            <a:t>General Accessibility and Accommodations Guidance</a:t>
          </a:r>
        </a:p>
      </dgm:t>
    </dgm:pt>
    <dgm:pt modelId="{05D7D538-1A0D-4E18-AA43-D1027ED78AC2}" type="parTrans" cxnId="{3222BE8B-DF5B-49D8-B1A4-E4D4C6573520}">
      <dgm:prSet/>
      <dgm:spPr/>
      <dgm:t>
        <a:bodyPr/>
        <a:lstStyle/>
        <a:p>
          <a:endParaRPr lang="en-US">
            <a:latin typeface="Arial" panose="020B0604020202020204" pitchFamily="34" charset="0"/>
            <a:cs typeface="Arial" panose="020B0604020202020204" pitchFamily="34" charset="0"/>
          </a:endParaRPr>
        </a:p>
      </dgm:t>
    </dgm:pt>
    <dgm:pt modelId="{808FD727-97BA-4C36-8ECD-6D134F4250D2}" type="sibTrans" cxnId="{3222BE8B-DF5B-49D8-B1A4-E4D4C6573520}">
      <dgm:prSet/>
      <dgm:spPr/>
      <dgm:t>
        <a:bodyPr/>
        <a:lstStyle/>
        <a:p>
          <a:endParaRPr lang="en-US">
            <a:latin typeface="Arial" panose="020B0604020202020204" pitchFamily="34" charset="0"/>
            <a:cs typeface="Arial" panose="020B0604020202020204" pitchFamily="34" charset="0"/>
          </a:endParaRPr>
        </a:p>
      </dgm:t>
    </dgm:pt>
    <dgm:pt modelId="{6B7BA974-3834-457F-BF5D-042F1CFDF57D}">
      <dgm:prSet phldrT="[Text]"/>
      <dgm:spPr/>
      <dgm:t>
        <a:bodyPr/>
        <a:lstStyle/>
        <a:p>
          <a:r>
            <a:rPr lang="en-US">
              <a:latin typeface="Arial" panose="020B0604020202020204" pitchFamily="34" charset="0"/>
              <a:cs typeface="Arial" panose="020B0604020202020204" pitchFamily="34" charset="0"/>
            </a:rPr>
            <a:t>Detailed Test Security Information</a:t>
          </a:r>
        </a:p>
      </dgm:t>
    </dgm:pt>
    <dgm:pt modelId="{F3FEFDBA-57F3-4E79-AF98-880141A7635C}" type="parTrans" cxnId="{99149026-B0B3-4828-9D29-2D45D82B98BF}">
      <dgm:prSet/>
      <dgm:spPr/>
      <dgm:t>
        <a:bodyPr/>
        <a:lstStyle/>
        <a:p>
          <a:endParaRPr lang="en-US">
            <a:latin typeface="Arial" panose="020B0604020202020204" pitchFamily="34" charset="0"/>
            <a:cs typeface="Arial" panose="020B0604020202020204" pitchFamily="34" charset="0"/>
          </a:endParaRPr>
        </a:p>
      </dgm:t>
    </dgm:pt>
    <dgm:pt modelId="{9101761D-5076-4E45-A8BB-5795718B4B4C}" type="sibTrans" cxnId="{99149026-B0B3-4828-9D29-2D45D82B98BF}">
      <dgm:prSet/>
      <dgm:spPr/>
      <dgm:t>
        <a:bodyPr/>
        <a:lstStyle/>
        <a:p>
          <a:endParaRPr lang="en-US">
            <a:latin typeface="Arial" panose="020B0604020202020204" pitchFamily="34" charset="0"/>
            <a:cs typeface="Arial" panose="020B0604020202020204" pitchFamily="34" charset="0"/>
          </a:endParaRPr>
        </a:p>
      </dgm:t>
    </dgm:pt>
    <dgm:pt modelId="{0DB197A0-365D-4065-B8F3-26E82C8DA50F}">
      <dgm:prSet phldrT="[Text]"/>
      <dgm:spPr/>
      <dgm:t>
        <a:bodyPr/>
        <a:lstStyle/>
        <a:p>
          <a:r>
            <a:rPr lang="en-US">
              <a:latin typeface="Arial" panose="020B0604020202020204" pitchFamily="34" charset="0"/>
              <a:cs typeface="Arial" panose="020B0604020202020204" pitchFamily="34" charset="0"/>
            </a:rPr>
            <a:t>School, District and State Monitoring of Assessments</a:t>
          </a:r>
        </a:p>
      </dgm:t>
    </dgm:pt>
    <dgm:pt modelId="{B8B23E05-16C0-4F4A-B143-25BAEFB31018}" type="parTrans" cxnId="{3AFB26C5-09D4-42FF-A3AE-AC7638EED491}">
      <dgm:prSet/>
      <dgm:spPr/>
      <dgm:t>
        <a:bodyPr/>
        <a:lstStyle/>
        <a:p>
          <a:endParaRPr lang="en-US">
            <a:latin typeface="Arial" panose="020B0604020202020204" pitchFamily="34" charset="0"/>
            <a:cs typeface="Arial" panose="020B0604020202020204" pitchFamily="34" charset="0"/>
          </a:endParaRPr>
        </a:p>
      </dgm:t>
    </dgm:pt>
    <dgm:pt modelId="{FE83351D-B2AE-4ECF-A860-F2C8AEF48309}" type="sibTrans" cxnId="{3AFB26C5-09D4-42FF-A3AE-AC7638EED491}">
      <dgm:prSet/>
      <dgm:spPr/>
      <dgm:t>
        <a:bodyPr/>
        <a:lstStyle/>
        <a:p>
          <a:endParaRPr lang="en-US">
            <a:latin typeface="Arial" panose="020B0604020202020204" pitchFamily="34" charset="0"/>
            <a:cs typeface="Arial" panose="020B0604020202020204" pitchFamily="34" charset="0"/>
          </a:endParaRPr>
        </a:p>
      </dgm:t>
    </dgm:pt>
    <dgm:pt modelId="{46475A0B-E97F-4B96-8FEE-D2E8F7678DDD}">
      <dgm:prSet phldrT="[Text]"/>
      <dgm:spPr/>
      <dgm:t>
        <a:bodyPr/>
        <a:lstStyle/>
        <a:p>
          <a:r>
            <a:rPr lang="en-US">
              <a:latin typeface="Arial" panose="020B0604020202020204" pitchFamily="34" charset="0"/>
              <a:cs typeface="Arial" panose="020B0604020202020204" pitchFamily="34" charset="0"/>
            </a:rPr>
            <a:t>Irregularities and Invalidations</a:t>
          </a:r>
        </a:p>
      </dgm:t>
    </dgm:pt>
    <dgm:pt modelId="{B57A9BB7-E924-4692-917D-03E2B34B7E60}" type="parTrans" cxnId="{066A5A07-87D1-4160-BFC5-D2398D07A415}">
      <dgm:prSet/>
      <dgm:spPr/>
      <dgm:t>
        <a:bodyPr/>
        <a:lstStyle/>
        <a:p>
          <a:endParaRPr lang="en-US">
            <a:latin typeface="Arial" panose="020B0604020202020204" pitchFamily="34" charset="0"/>
            <a:cs typeface="Arial" panose="020B0604020202020204" pitchFamily="34" charset="0"/>
          </a:endParaRPr>
        </a:p>
      </dgm:t>
    </dgm:pt>
    <dgm:pt modelId="{0DE1E915-023B-46B6-9BE8-E324B0731B7D}" type="sibTrans" cxnId="{066A5A07-87D1-4160-BFC5-D2398D07A415}">
      <dgm:prSet/>
      <dgm:spPr/>
      <dgm:t>
        <a:bodyPr/>
        <a:lstStyle/>
        <a:p>
          <a:endParaRPr lang="en-US">
            <a:latin typeface="Arial" panose="020B0604020202020204" pitchFamily="34" charset="0"/>
            <a:cs typeface="Arial" panose="020B0604020202020204" pitchFamily="34" charset="0"/>
          </a:endParaRPr>
        </a:p>
      </dgm:t>
    </dgm:pt>
    <dgm:pt modelId="{99E8ABFA-D1FB-49D4-9A22-AD679DCC539E}">
      <dgm:prSet/>
      <dgm:spPr/>
      <dgm:t>
        <a:bodyPr/>
        <a:lstStyle/>
        <a:p>
          <a:r>
            <a:rPr lang="en-US">
              <a:latin typeface="Arial" panose="020B0604020202020204" pitchFamily="34" charset="0"/>
              <a:cs typeface="Arial" panose="020B0604020202020204" pitchFamily="34" charset="0"/>
            </a:rPr>
            <a:t>Assessment Administration Guidance specific to each program</a:t>
          </a:r>
        </a:p>
      </dgm:t>
    </dgm:pt>
    <dgm:pt modelId="{DB2A4451-B9D9-43AF-956C-40B1C2BBC9CA}" type="parTrans" cxnId="{BF1463AC-36EE-43E1-9785-1E065633E68C}">
      <dgm:prSet/>
      <dgm:spPr/>
      <dgm:t>
        <a:bodyPr/>
        <a:lstStyle/>
        <a:p>
          <a:endParaRPr lang="en-US">
            <a:latin typeface="Arial" panose="020B0604020202020204" pitchFamily="34" charset="0"/>
            <a:cs typeface="Arial" panose="020B0604020202020204" pitchFamily="34" charset="0"/>
          </a:endParaRPr>
        </a:p>
      </dgm:t>
    </dgm:pt>
    <dgm:pt modelId="{A7C3C01E-6835-42A8-B236-07D9D89B217E}" type="sibTrans" cxnId="{BF1463AC-36EE-43E1-9785-1E065633E68C}">
      <dgm:prSet/>
      <dgm:spPr/>
      <dgm:t>
        <a:bodyPr/>
        <a:lstStyle/>
        <a:p>
          <a:endParaRPr lang="en-US">
            <a:latin typeface="Arial" panose="020B0604020202020204" pitchFamily="34" charset="0"/>
            <a:cs typeface="Arial" panose="020B0604020202020204" pitchFamily="34" charset="0"/>
          </a:endParaRPr>
        </a:p>
      </dgm:t>
    </dgm:pt>
    <dgm:pt modelId="{1EE0A72E-1D37-4263-BB7F-15860969C2D2}">
      <dgm:prSet/>
      <dgm:spPr/>
      <dgm:t>
        <a:bodyPr/>
        <a:lstStyle/>
        <a:p>
          <a:r>
            <a:rPr lang="en-US">
              <a:latin typeface="Arial" panose="020B0604020202020204" pitchFamily="34" charset="0"/>
              <a:cs typeface="Arial" panose="020B0604020202020204" pitchFamily="34" charset="0"/>
            </a:rPr>
            <a:t>Detailed Guidance for Management of Related Secure and Non-secure test Materials</a:t>
          </a:r>
        </a:p>
      </dgm:t>
    </dgm:pt>
    <dgm:pt modelId="{58871E0B-DCC7-4D96-8068-8DA14A14050D}" type="parTrans" cxnId="{B9081A25-4AE7-4114-B3EB-4AF2238E6D63}">
      <dgm:prSet/>
      <dgm:spPr/>
      <dgm:t>
        <a:bodyPr/>
        <a:lstStyle/>
        <a:p>
          <a:endParaRPr lang="en-US">
            <a:latin typeface="Arial" panose="020B0604020202020204" pitchFamily="34" charset="0"/>
            <a:cs typeface="Arial" panose="020B0604020202020204" pitchFamily="34" charset="0"/>
          </a:endParaRPr>
        </a:p>
      </dgm:t>
    </dgm:pt>
    <dgm:pt modelId="{FA8778CE-9BF3-4A30-AC2C-4D2E98226882}" type="sibTrans" cxnId="{B9081A25-4AE7-4114-B3EB-4AF2238E6D63}">
      <dgm:prSet/>
      <dgm:spPr/>
      <dgm:t>
        <a:bodyPr/>
        <a:lstStyle/>
        <a:p>
          <a:endParaRPr lang="en-US">
            <a:latin typeface="Arial" panose="020B0604020202020204" pitchFamily="34" charset="0"/>
            <a:cs typeface="Arial" panose="020B0604020202020204" pitchFamily="34" charset="0"/>
          </a:endParaRPr>
        </a:p>
      </dgm:t>
    </dgm:pt>
    <dgm:pt modelId="{F9DC5766-AB1B-4721-8A04-88E06B8ACD65}">
      <dgm:prSet/>
      <dgm:spPr/>
      <dgm:t>
        <a:bodyPr/>
        <a:lstStyle/>
        <a:p>
          <a:r>
            <a:rPr lang="en-US">
              <a:latin typeface="Arial" panose="020B0604020202020204" pitchFamily="34" charset="0"/>
              <a:cs typeface="Arial" panose="020B0604020202020204" pitchFamily="34" charset="0"/>
            </a:rPr>
            <a:t>Test Examiner Administration Scripts</a:t>
          </a:r>
        </a:p>
      </dgm:t>
    </dgm:pt>
    <dgm:pt modelId="{59740A63-7AB3-45D2-8402-760431D8ABB0}" type="parTrans" cxnId="{CA1C8BD3-75B5-418D-A427-9AF1EFCE9F60}">
      <dgm:prSet/>
      <dgm:spPr/>
      <dgm:t>
        <a:bodyPr/>
        <a:lstStyle/>
        <a:p>
          <a:endParaRPr lang="en-US">
            <a:latin typeface="Arial" panose="020B0604020202020204" pitchFamily="34" charset="0"/>
            <a:cs typeface="Arial" panose="020B0604020202020204" pitchFamily="34" charset="0"/>
          </a:endParaRPr>
        </a:p>
      </dgm:t>
    </dgm:pt>
    <dgm:pt modelId="{1FEEEE33-12D3-46EA-A183-C61F62BC2B78}" type="sibTrans" cxnId="{CA1C8BD3-75B5-418D-A427-9AF1EFCE9F60}">
      <dgm:prSet/>
      <dgm:spPr/>
      <dgm:t>
        <a:bodyPr/>
        <a:lstStyle/>
        <a:p>
          <a:endParaRPr lang="en-US">
            <a:latin typeface="Arial" panose="020B0604020202020204" pitchFamily="34" charset="0"/>
            <a:cs typeface="Arial" panose="020B0604020202020204" pitchFamily="34" charset="0"/>
          </a:endParaRPr>
        </a:p>
      </dgm:t>
    </dgm:pt>
    <dgm:pt modelId="{7F607275-9C82-4335-95AF-081B6D78047C}">
      <dgm:prSet/>
      <dgm:spPr/>
      <dgm:t>
        <a:bodyPr/>
        <a:lstStyle/>
        <a:p>
          <a:r>
            <a:rPr lang="en-US">
              <a:latin typeface="Arial" panose="020B0604020202020204" pitchFamily="34" charset="0"/>
              <a:cs typeface="Arial" panose="020B0604020202020204" pitchFamily="34" charset="0"/>
            </a:rPr>
            <a:t>Accommodation Information Specific to Programs</a:t>
          </a:r>
        </a:p>
      </dgm:t>
    </dgm:pt>
    <dgm:pt modelId="{A25B0065-2523-4302-9217-56F5205699DC}" type="parTrans" cxnId="{7F10C59A-3C23-4951-94E8-909E85A4E0B1}">
      <dgm:prSet/>
      <dgm:spPr/>
      <dgm:t>
        <a:bodyPr/>
        <a:lstStyle/>
        <a:p>
          <a:endParaRPr lang="en-US">
            <a:latin typeface="Arial" panose="020B0604020202020204" pitchFamily="34" charset="0"/>
            <a:cs typeface="Arial" panose="020B0604020202020204" pitchFamily="34" charset="0"/>
          </a:endParaRPr>
        </a:p>
      </dgm:t>
    </dgm:pt>
    <dgm:pt modelId="{3CB16418-43A2-4580-9C59-A75E6494A6AF}" type="sibTrans" cxnId="{7F10C59A-3C23-4951-94E8-909E85A4E0B1}">
      <dgm:prSet/>
      <dgm:spPr/>
      <dgm:t>
        <a:bodyPr/>
        <a:lstStyle/>
        <a:p>
          <a:endParaRPr lang="en-US">
            <a:latin typeface="Arial" panose="020B0604020202020204" pitchFamily="34" charset="0"/>
            <a:cs typeface="Arial" panose="020B0604020202020204" pitchFamily="34" charset="0"/>
          </a:endParaRPr>
        </a:p>
      </dgm:t>
    </dgm:pt>
    <dgm:pt modelId="{76085CB2-B2E9-4EB4-99A1-61EBF60C744C}">
      <dgm:prSet phldrT="[Text]"/>
      <dgm:spPr/>
      <dgm:t>
        <a:bodyPr/>
        <a:lstStyle/>
        <a:p>
          <a:r>
            <a:rPr lang="en-US">
              <a:latin typeface="Arial" panose="020B0604020202020204" pitchFamily="34" charset="0"/>
              <a:cs typeface="Arial" panose="020B0604020202020204" pitchFamily="34" charset="0"/>
            </a:rPr>
            <a:t>Process for Making Special Accommodations Requests</a:t>
          </a:r>
        </a:p>
      </dgm:t>
    </dgm:pt>
    <dgm:pt modelId="{EA178610-3AF2-4016-82E6-A76ECBC73F95}" type="parTrans" cxnId="{C4DEABC0-A0D0-4B57-82DF-E5A96732C98F}">
      <dgm:prSet/>
      <dgm:spPr/>
      <dgm:t>
        <a:bodyPr/>
        <a:lstStyle/>
        <a:p>
          <a:endParaRPr lang="en-US">
            <a:latin typeface="Arial" panose="020B0604020202020204" pitchFamily="34" charset="0"/>
            <a:cs typeface="Arial" panose="020B0604020202020204" pitchFamily="34" charset="0"/>
          </a:endParaRPr>
        </a:p>
      </dgm:t>
    </dgm:pt>
    <dgm:pt modelId="{211F534D-DEE9-4823-AD6C-479ACE126985}" type="sibTrans" cxnId="{C4DEABC0-A0D0-4B57-82DF-E5A96732C98F}">
      <dgm:prSet/>
      <dgm:spPr/>
      <dgm:t>
        <a:bodyPr/>
        <a:lstStyle/>
        <a:p>
          <a:endParaRPr lang="en-US">
            <a:latin typeface="Arial" panose="020B0604020202020204" pitchFamily="34" charset="0"/>
            <a:cs typeface="Arial" panose="020B0604020202020204" pitchFamily="34" charset="0"/>
          </a:endParaRPr>
        </a:p>
      </dgm:t>
    </dgm:pt>
    <dgm:pt modelId="{D1775CD1-4EE0-4383-AE39-B6A176CD8E02}">
      <dgm:prSet phldrT="[Text]"/>
      <dgm:spPr/>
      <dgm:t>
        <a:bodyPr/>
        <a:lstStyle/>
        <a:p>
          <a:r>
            <a:rPr lang="en-US">
              <a:latin typeface="Arial" panose="020B0604020202020204" pitchFamily="34" charset="0"/>
              <a:cs typeface="Arial" panose="020B0604020202020204" pitchFamily="34" charset="0"/>
            </a:rPr>
            <a:t>Training Guidance</a:t>
          </a:r>
        </a:p>
      </dgm:t>
    </dgm:pt>
    <dgm:pt modelId="{E79F51E5-CBDD-4A5F-8D26-94AF46EDB9D4}" type="parTrans" cxnId="{CF364E1D-B941-4E53-94C2-21B045C73530}">
      <dgm:prSet/>
      <dgm:spPr/>
      <dgm:t>
        <a:bodyPr/>
        <a:lstStyle/>
        <a:p>
          <a:endParaRPr lang="en-US">
            <a:latin typeface="Arial" panose="020B0604020202020204" pitchFamily="34" charset="0"/>
            <a:cs typeface="Arial" panose="020B0604020202020204" pitchFamily="34" charset="0"/>
          </a:endParaRPr>
        </a:p>
      </dgm:t>
    </dgm:pt>
    <dgm:pt modelId="{72947968-834C-4B50-9D01-243D8271CAF4}" type="sibTrans" cxnId="{CF364E1D-B941-4E53-94C2-21B045C73530}">
      <dgm:prSet/>
      <dgm:spPr/>
      <dgm:t>
        <a:bodyPr/>
        <a:lstStyle/>
        <a:p>
          <a:endParaRPr lang="en-US">
            <a:latin typeface="Arial" panose="020B0604020202020204" pitchFamily="34" charset="0"/>
            <a:cs typeface="Arial" panose="020B0604020202020204" pitchFamily="34" charset="0"/>
          </a:endParaRPr>
        </a:p>
      </dgm:t>
    </dgm:pt>
    <dgm:pt modelId="{D881038C-F89C-49A0-AEF2-0DC3973FCFC4}" type="pres">
      <dgm:prSet presAssocID="{620287C9-C828-43D5-BCE8-84305C32BE55}" presName="Name0" presStyleCnt="0">
        <dgm:presLayoutVars>
          <dgm:dir/>
          <dgm:animLvl val="lvl"/>
          <dgm:resizeHandles val="exact"/>
        </dgm:presLayoutVars>
      </dgm:prSet>
      <dgm:spPr/>
    </dgm:pt>
    <dgm:pt modelId="{367AD638-1ABC-447B-A7D8-1EE0D53AA593}" type="pres">
      <dgm:prSet presAssocID="{9A336597-864E-4875-80E6-0015043114C4}" presName="composite" presStyleCnt="0"/>
      <dgm:spPr/>
    </dgm:pt>
    <dgm:pt modelId="{0DB1695E-050F-496C-8F78-1CD197049CEC}" type="pres">
      <dgm:prSet presAssocID="{9A336597-864E-4875-80E6-0015043114C4}" presName="parTx" presStyleLbl="alignNode1" presStyleIdx="0" presStyleCnt="4">
        <dgm:presLayoutVars>
          <dgm:chMax val="0"/>
          <dgm:chPref val="0"/>
          <dgm:bulletEnabled val="1"/>
        </dgm:presLayoutVars>
      </dgm:prSet>
      <dgm:spPr/>
    </dgm:pt>
    <dgm:pt modelId="{658BDF53-450B-4127-AB70-ECEA1468BF97}" type="pres">
      <dgm:prSet presAssocID="{9A336597-864E-4875-80E6-0015043114C4}" presName="desTx" presStyleLbl="alignAccFollowNode1" presStyleIdx="0" presStyleCnt="4">
        <dgm:presLayoutVars>
          <dgm:bulletEnabled val="1"/>
        </dgm:presLayoutVars>
      </dgm:prSet>
      <dgm:spPr/>
    </dgm:pt>
    <dgm:pt modelId="{EDB8ED79-6A0C-4E26-91A1-46EF749F936D}" type="pres">
      <dgm:prSet presAssocID="{54CE2DEA-8B60-460F-8F36-D592D7CFD2FB}" presName="space" presStyleCnt="0"/>
      <dgm:spPr/>
    </dgm:pt>
    <dgm:pt modelId="{0D0ED26A-E551-4397-BC56-BBF6BF1B3307}" type="pres">
      <dgm:prSet presAssocID="{837C79D2-C4F9-478B-BDFD-85EB673665B9}" presName="composite" presStyleCnt="0"/>
      <dgm:spPr/>
    </dgm:pt>
    <dgm:pt modelId="{A8DB2659-A1D4-46C5-ABD9-9488BBD498D6}" type="pres">
      <dgm:prSet presAssocID="{837C79D2-C4F9-478B-BDFD-85EB673665B9}" presName="parTx" presStyleLbl="alignNode1" presStyleIdx="1" presStyleCnt="4">
        <dgm:presLayoutVars>
          <dgm:chMax val="0"/>
          <dgm:chPref val="0"/>
          <dgm:bulletEnabled val="1"/>
        </dgm:presLayoutVars>
      </dgm:prSet>
      <dgm:spPr/>
    </dgm:pt>
    <dgm:pt modelId="{E04D1F86-B79B-4A32-80C6-FCD1AA0C0BCA}" type="pres">
      <dgm:prSet presAssocID="{837C79D2-C4F9-478B-BDFD-85EB673665B9}" presName="desTx" presStyleLbl="alignAccFollowNode1" presStyleIdx="1" presStyleCnt="4">
        <dgm:presLayoutVars>
          <dgm:bulletEnabled val="1"/>
        </dgm:presLayoutVars>
      </dgm:prSet>
      <dgm:spPr/>
    </dgm:pt>
    <dgm:pt modelId="{8CEB666A-FAC3-4E48-A507-D067D894D575}" type="pres">
      <dgm:prSet presAssocID="{FACE0DB9-9F8E-4995-9032-5F34B01EB472}" presName="space" presStyleCnt="0"/>
      <dgm:spPr/>
    </dgm:pt>
    <dgm:pt modelId="{67C49661-B41D-4233-9280-9F562A936B9C}" type="pres">
      <dgm:prSet presAssocID="{AC6B7B76-E8F9-45E2-AEA8-5EFA4E0A621D}" presName="composite" presStyleCnt="0"/>
      <dgm:spPr/>
    </dgm:pt>
    <dgm:pt modelId="{88F71323-670F-4D7E-A88C-7986934685DF}" type="pres">
      <dgm:prSet presAssocID="{AC6B7B76-E8F9-45E2-AEA8-5EFA4E0A621D}" presName="parTx" presStyleLbl="alignNode1" presStyleIdx="2" presStyleCnt="4">
        <dgm:presLayoutVars>
          <dgm:chMax val="0"/>
          <dgm:chPref val="0"/>
          <dgm:bulletEnabled val="1"/>
        </dgm:presLayoutVars>
      </dgm:prSet>
      <dgm:spPr/>
    </dgm:pt>
    <dgm:pt modelId="{55646E7C-03E9-4462-AA0D-7D4A19C43940}" type="pres">
      <dgm:prSet presAssocID="{AC6B7B76-E8F9-45E2-AEA8-5EFA4E0A621D}" presName="desTx" presStyleLbl="alignAccFollowNode1" presStyleIdx="2" presStyleCnt="4">
        <dgm:presLayoutVars>
          <dgm:bulletEnabled val="1"/>
        </dgm:presLayoutVars>
      </dgm:prSet>
      <dgm:spPr/>
    </dgm:pt>
    <dgm:pt modelId="{DC1EAE18-3AD6-4FC5-AE96-A7CEB8EC2547}" type="pres">
      <dgm:prSet presAssocID="{F1F8780D-61B8-404F-BB31-5F0BB934A6A2}" presName="space" presStyleCnt="0"/>
      <dgm:spPr/>
    </dgm:pt>
    <dgm:pt modelId="{8CB031A5-4B69-425A-A39D-432EF75DBE1C}" type="pres">
      <dgm:prSet presAssocID="{55C995D1-C22E-46B1-8B02-BA6541BCBEC6}" presName="composite" presStyleCnt="0"/>
      <dgm:spPr/>
    </dgm:pt>
    <dgm:pt modelId="{00E68740-44F5-4ACC-922F-BE3FFFDBE542}" type="pres">
      <dgm:prSet presAssocID="{55C995D1-C22E-46B1-8B02-BA6541BCBEC6}" presName="parTx" presStyleLbl="alignNode1" presStyleIdx="3" presStyleCnt="4">
        <dgm:presLayoutVars>
          <dgm:chMax val="0"/>
          <dgm:chPref val="0"/>
          <dgm:bulletEnabled val="1"/>
        </dgm:presLayoutVars>
      </dgm:prSet>
      <dgm:spPr/>
    </dgm:pt>
    <dgm:pt modelId="{FE434513-6165-4701-AAE4-075BCFFD6354}" type="pres">
      <dgm:prSet presAssocID="{55C995D1-C22E-46B1-8B02-BA6541BCBEC6}" presName="desTx" presStyleLbl="alignAccFollowNode1" presStyleIdx="3" presStyleCnt="4">
        <dgm:presLayoutVars>
          <dgm:bulletEnabled val="1"/>
        </dgm:presLayoutVars>
      </dgm:prSet>
      <dgm:spPr/>
    </dgm:pt>
  </dgm:ptLst>
  <dgm:cxnLst>
    <dgm:cxn modelId="{46CF9903-74E4-4E56-B5BE-BC22ABE5D396}" srcId="{9A336597-864E-4875-80E6-0015043114C4}" destId="{FBE30F1D-7335-4B6F-870C-A81B89C5B79D}" srcOrd="0" destOrd="0" parTransId="{3951BCC6-CC10-4996-8146-4C0C4443611B}" sibTransId="{743B7262-187B-47B1-B40B-A19A2C145FE6}"/>
    <dgm:cxn modelId="{7188C605-F891-4D2A-8B1A-AA87B91A80FA}" type="presOf" srcId="{9A336597-864E-4875-80E6-0015043114C4}" destId="{0DB1695E-050F-496C-8F78-1CD197049CEC}" srcOrd="0" destOrd="0" presId="urn:microsoft.com/office/officeart/2005/8/layout/hList1"/>
    <dgm:cxn modelId="{066A5A07-87D1-4160-BFC5-D2398D07A415}" srcId="{9A336597-864E-4875-80E6-0015043114C4}" destId="{46475A0B-E97F-4B96-8FEE-D2E8F7678DDD}" srcOrd="4" destOrd="0" parTransId="{B57A9BB7-E924-4692-917D-03E2B34B7E60}" sibTransId="{0DE1E915-023B-46B6-9BE8-E324B0731B7D}"/>
    <dgm:cxn modelId="{4E331D13-28F9-45D4-9FC2-1580D79D2682}" type="presOf" srcId="{D1775CD1-4EE0-4383-AE39-B6A176CD8E02}" destId="{658BDF53-450B-4127-AB70-ECEA1468BF97}" srcOrd="0" destOrd="5" presId="urn:microsoft.com/office/officeart/2005/8/layout/hList1"/>
    <dgm:cxn modelId="{4368AE19-E68A-4A5D-ABB2-82B587AA7D3B}" type="presOf" srcId="{1EE0A72E-1D37-4263-BB7F-15860969C2D2}" destId="{FE434513-6165-4701-AAE4-075BCFFD6354}" srcOrd="0" destOrd="1" presId="urn:microsoft.com/office/officeart/2005/8/layout/hList1"/>
    <dgm:cxn modelId="{CF364E1D-B941-4E53-94C2-21B045C73530}" srcId="{9A336597-864E-4875-80E6-0015043114C4}" destId="{D1775CD1-4EE0-4383-AE39-B6A176CD8E02}" srcOrd="5" destOrd="0" parTransId="{E79F51E5-CBDD-4A5F-8D26-94AF46EDB9D4}" sibTransId="{72947968-834C-4B50-9D01-243D8271CAF4}"/>
    <dgm:cxn modelId="{4593161E-BEFE-4AD3-9E0F-F8591DC02A96}" type="presOf" srcId="{91751E1B-9B88-46DD-A3C3-7F0CF80356FA}" destId="{658BDF53-450B-4127-AB70-ECEA1468BF97}" srcOrd="0" destOrd="2" presId="urn:microsoft.com/office/officeart/2005/8/layout/hList1"/>
    <dgm:cxn modelId="{B9081A25-4AE7-4114-B3EB-4AF2238E6D63}" srcId="{55C995D1-C22E-46B1-8B02-BA6541BCBEC6}" destId="{1EE0A72E-1D37-4263-BB7F-15860969C2D2}" srcOrd="1" destOrd="0" parTransId="{58871E0B-DCC7-4D96-8068-8DA14A14050D}" sibTransId="{FA8778CE-9BF3-4A30-AC2C-4D2E98226882}"/>
    <dgm:cxn modelId="{99149026-B0B3-4828-9D29-2D45D82B98BF}" srcId="{837C79D2-C4F9-478B-BDFD-85EB673665B9}" destId="{6B7BA974-3834-457F-BF5D-042F1CFDF57D}" srcOrd="1" destOrd="0" parTransId="{F3FEFDBA-57F3-4E79-AF98-880141A7635C}" sibTransId="{9101761D-5076-4E45-A8BB-5795718B4B4C}"/>
    <dgm:cxn modelId="{3F53532E-183F-49E1-A836-9442A285E77C}" srcId="{AC6B7B76-E8F9-45E2-AEA8-5EFA4E0A621D}" destId="{807DEF18-0085-41EC-A121-C85906822272}" srcOrd="1" destOrd="0" parTransId="{D5B0CC2F-7E92-4D9E-B052-FE9B287E70C1}" sibTransId="{E67C60F1-851B-4CB3-96DF-F78083DE7EB1}"/>
    <dgm:cxn modelId="{F5B39D32-175D-4A5D-B9A2-1886B8D5DB77}" type="presOf" srcId="{0DB197A0-365D-4065-B8F3-26E82C8DA50F}" destId="{E04D1F86-B79B-4A32-80C6-FCD1AA0C0BCA}" srcOrd="0" destOrd="2" presId="urn:microsoft.com/office/officeart/2005/8/layout/hList1"/>
    <dgm:cxn modelId="{DF72D03A-D5FE-45BA-ACB6-41433412750C}" type="presOf" srcId="{AA2DBD9C-FCCE-4F03-B94D-AA6B114793C4}" destId="{658BDF53-450B-4127-AB70-ECEA1468BF97}" srcOrd="0" destOrd="3" presId="urn:microsoft.com/office/officeart/2005/8/layout/hList1"/>
    <dgm:cxn modelId="{C331843B-3E0B-47B8-8EF4-378A796EFBE5}" srcId="{9A336597-864E-4875-80E6-0015043114C4}" destId="{91751E1B-9B88-46DD-A3C3-7F0CF80356FA}" srcOrd="2" destOrd="0" parTransId="{E72123FF-637B-4DE6-94A3-84439D068697}" sibTransId="{CF876A28-CA5E-4443-977C-F9DFF2438790}"/>
    <dgm:cxn modelId="{5ED9145C-6BED-457C-A38F-BB52CA0CAF2E}" srcId="{AC6B7B76-E8F9-45E2-AEA8-5EFA4E0A621D}" destId="{28476D2E-77FB-4321-B253-B3C602A7679E}" srcOrd="0" destOrd="0" parTransId="{321CD74D-58A4-4476-AF11-52B555057965}" sibTransId="{FD484409-5422-4789-BA9E-2C85FE8A3522}"/>
    <dgm:cxn modelId="{66EBEE5D-4102-47C8-97C0-727054E83E88}" srcId="{9A336597-864E-4875-80E6-0015043114C4}" destId="{10739A5A-87D5-440D-8B7A-9DB9CFB501D9}" srcOrd="1" destOrd="0" parTransId="{98870A4F-AE16-4035-8AB2-76EBF2F92E3A}" sibTransId="{8802AC2E-7120-4ADC-9301-5EE7661A3DF5}"/>
    <dgm:cxn modelId="{FEAE6344-6924-4900-85E4-2970707A6103}" type="presOf" srcId="{807DEF18-0085-41EC-A121-C85906822272}" destId="{55646E7C-03E9-4462-AA0D-7D4A19C43940}" srcOrd="0" destOrd="1" presId="urn:microsoft.com/office/officeart/2005/8/layout/hList1"/>
    <dgm:cxn modelId="{4132FE4D-DD2B-449D-9F17-292370728298}" srcId="{620287C9-C828-43D5-BCE8-84305C32BE55}" destId="{AC6B7B76-E8F9-45E2-AEA8-5EFA4E0A621D}" srcOrd="2" destOrd="0" parTransId="{286D64A4-DCFA-4711-B658-CB7CF0C72511}" sibTransId="{F1F8780D-61B8-404F-BB31-5F0BB934A6A2}"/>
    <dgm:cxn modelId="{9B175A73-3EAB-4EAB-9E31-43144F7D3D79}" srcId="{620287C9-C828-43D5-BCE8-84305C32BE55}" destId="{55C995D1-C22E-46B1-8B02-BA6541BCBEC6}" srcOrd="3" destOrd="0" parTransId="{080F562D-5449-4983-8DDB-DCCF20DD79FE}" sibTransId="{FA302501-5D67-4F3D-96AC-5410F3E3FDD3}"/>
    <dgm:cxn modelId="{BA6FC057-A59F-4E41-9421-40BB2FE882B4}" type="presOf" srcId="{28476D2E-77FB-4321-B253-B3C602A7679E}" destId="{55646E7C-03E9-4462-AA0D-7D4A19C43940}" srcOrd="0" destOrd="0" presId="urn:microsoft.com/office/officeart/2005/8/layout/hList1"/>
    <dgm:cxn modelId="{0FC78C79-E07C-4A13-8691-9715149BF191}" srcId="{620287C9-C828-43D5-BCE8-84305C32BE55}" destId="{837C79D2-C4F9-478B-BDFD-85EB673665B9}" srcOrd="1" destOrd="0" parTransId="{D0AFF4D7-DE49-470E-A579-E8BB8F54E091}" sibTransId="{FACE0DB9-9F8E-4995-9032-5F34B01EB472}"/>
    <dgm:cxn modelId="{91E90E7A-7717-4D11-9732-C54F80FAAFC2}" type="presOf" srcId="{9E3AC3AE-E3B5-4741-B582-FA78582A80CB}" destId="{E04D1F86-B79B-4A32-80C6-FCD1AA0C0BCA}" srcOrd="0" destOrd="3" presId="urn:microsoft.com/office/officeart/2005/8/layout/hList1"/>
    <dgm:cxn modelId="{04B4635A-CA3C-496E-8EA4-BF5974BE917E}" type="presOf" srcId="{10739A5A-87D5-440D-8B7A-9DB9CFB501D9}" destId="{658BDF53-450B-4127-AB70-ECEA1468BF97}" srcOrd="0" destOrd="1" presId="urn:microsoft.com/office/officeart/2005/8/layout/hList1"/>
    <dgm:cxn modelId="{CB6AA780-DD76-42BB-BDEC-E8C4DBB3EF56}" type="presOf" srcId="{46475A0B-E97F-4B96-8FEE-D2E8F7678DDD}" destId="{658BDF53-450B-4127-AB70-ECEA1468BF97}" srcOrd="0" destOrd="4" presId="urn:microsoft.com/office/officeart/2005/8/layout/hList1"/>
    <dgm:cxn modelId="{37184A81-9E1F-484E-A0C6-936B6806B103}" srcId="{837C79D2-C4F9-478B-BDFD-85EB673665B9}" destId="{9E3AC3AE-E3B5-4741-B582-FA78582A80CB}" srcOrd="3" destOrd="0" parTransId="{37131178-12E0-4BA9-9232-76A85B7FCC59}" sibTransId="{6884232D-D934-4732-802F-AA3D4581246F}"/>
    <dgm:cxn modelId="{3222BE8B-DF5B-49D8-B1A4-E4D4C6573520}" srcId="{9A336597-864E-4875-80E6-0015043114C4}" destId="{AA2DBD9C-FCCE-4F03-B94D-AA6B114793C4}" srcOrd="3" destOrd="0" parTransId="{05D7D538-1A0D-4E18-AA43-D1027ED78AC2}" sibTransId="{808FD727-97BA-4C36-8ECD-6D134F4250D2}"/>
    <dgm:cxn modelId="{7C01EE8E-06E2-4D66-9296-CFCFE8B2141E}" type="presOf" srcId="{76085CB2-B2E9-4EB4-99A1-61EBF60C744C}" destId="{55646E7C-03E9-4462-AA0D-7D4A19C43940}" srcOrd="0" destOrd="2" presId="urn:microsoft.com/office/officeart/2005/8/layout/hList1"/>
    <dgm:cxn modelId="{CAAC0693-B83D-44FA-BC15-BD026A0F1332}" srcId="{620287C9-C828-43D5-BCE8-84305C32BE55}" destId="{9A336597-864E-4875-80E6-0015043114C4}" srcOrd="0" destOrd="0" parTransId="{54E4B2E2-6568-4EE3-A4F2-F13F1EE4750B}" sibTransId="{54CE2DEA-8B60-460F-8F36-D592D7CFD2FB}"/>
    <dgm:cxn modelId="{7F10C59A-3C23-4951-94E8-909E85A4E0B1}" srcId="{55C995D1-C22E-46B1-8B02-BA6541BCBEC6}" destId="{7F607275-9C82-4335-95AF-081B6D78047C}" srcOrd="3" destOrd="0" parTransId="{A25B0065-2523-4302-9217-56F5205699DC}" sibTransId="{3CB16418-43A2-4580-9C59-A75E6494A6AF}"/>
    <dgm:cxn modelId="{8D9A5AA5-A967-4E4D-BEDF-E1A338EB5574}" type="presOf" srcId="{6B7BA974-3834-457F-BF5D-042F1CFDF57D}" destId="{E04D1F86-B79B-4A32-80C6-FCD1AA0C0BCA}" srcOrd="0" destOrd="1" presId="urn:microsoft.com/office/officeart/2005/8/layout/hList1"/>
    <dgm:cxn modelId="{BF1463AC-36EE-43E1-9785-1E065633E68C}" srcId="{55C995D1-C22E-46B1-8B02-BA6541BCBEC6}" destId="{99E8ABFA-D1FB-49D4-9A22-AD679DCC539E}" srcOrd="0" destOrd="0" parTransId="{DB2A4451-B9D9-43AF-956C-40B1C2BBC9CA}" sibTransId="{A7C3C01E-6835-42A8-B236-07D9D89B217E}"/>
    <dgm:cxn modelId="{C4DEABC0-A0D0-4B57-82DF-E5A96732C98F}" srcId="{AC6B7B76-E8F9-45E2-AEA8-5EFA4E0A621D}" destId="{76085CB2-B2E9-4EB4-99A1-61EBF60C744C}" srcOrd="2" destOrd="0" parTransId="{EA178610-3AF2-4016-82E6-A76ECBC73F95}" sibTransId="{211F534D-DEE9-4823-AD6C-479ACE126985}"/>
    <dgm:cxn modelId="{3302E8C2-3550-449A-B075-340C15D93340}" type="presOf" srcId="{F9DC5766-AB1B-4721-8A04-88E06B8ACD65}" destId="{FE434513-6165-4701-AAE4-075BCFFD6354}" srcOrd="0" destOrd="2" presId="urn:microsoft.com/office/officeart/2005/8/layout/hList1"/>
    <dgm:cxn modelId="{2E6102C5-98C2-4EA2-B394-0F11F2FA1704}" type="presOf" srcId="{7F607275-9C82-4335-95AF-081B6D78047C}" destId="{FE434513-6165-4701-AAE4-075BCFFD6354}" srcOrd="0" destOrd="3" presId="urn:microsoft.com/office/officeart/2005/8/layout/hList1"/>
    <dgm:cxn modelId="{3AFB26C5-09D4-42FF-A3AE-AC7638EED491}" srcId="{837C79D2-C4F9-478B-BDFD-85EB673665B9}" destId="{0DB197A0-365D-4065-B8F3-26E82C8DA50F}" srcOrd="2" destOrd="0" parTransId="{B8B23E05-16C0-4F4A-B143-25BAEFB31018}" sibTransId="{FE83351D-B2AE-4ECF-A860-F2C8AEF48309}"/>
    <dgm:cxn modelId="{0F3361D0-9369-417C-8E94-A97AB64F0D61}" srcId="{837C79D2-C4F9-478B-BDFD-85EB673665B9}" destId="{D279C584-5DB3-440F-B903-C7B233F87E7F}" srcOrd="0" destOrd="0" parTransId="{D2AD59C3-03A0-44AC-946A-85F857DDF5F2}" sibTransId="{68218F4B-86F7-470B-A9A5-218D47BF89C7}"/>
    <dgm:cxn modelId="{CA1C8BD3-75B5-418D-A427-9AF1EFCE9F60}" srcId="{55C995D1-C22E-46B1-8B02-BA6541BCBEC6}" destId="{F9DC5766-AB1B-4721-8A04-88E06B8ACD65}" srcOrd="2" destOrd="0" parTransId="{59740A63-7AB3-45D2-8402-760431D8ABB0}" sibTransId="{1FEEEE33-12D3-46EA-A183-C61F62BC2B78}"/>
    <dgm:cxn modelId="{3B4CEAE0-E298-4AE6-ACE2-9715E75D734D}" type="presOf" srcId="{FBE30F1D-7335-4B6F-870C-A81B89C5B79D}" destId="{658BDF53-450B-4127-AB70-ECEA1468BF97}" srcOrd="0" destOrd="0" presId="urn:microsoft.com/office/officeart/2005/8/layout/hList1"/>
    <dgm:cxn modelId="{31F179E1-33AE-4BF4-B2C0-B1E7AE5A693B}" type="presOf" srcId="{AC6B7B76-E8F9-45E2-AEA8-5EFA4E0A621D}" destId="{88F71323-670F-4D7E-A88C-7986934685DF}" srcOrd="0" destOrd="0" presId="urn:microsoft.com/office/officeart/2005/8/layout/hList1"/>
    <dgm:cxn modelId="{A8A54FE2-4241-4A24-998C-75AFD443411B}" type="presOf" srcId="{D279C584-5DB3-440F-B903-C7B233F87E7F}" destId="{E04D1F86-B79B-4A32-80C6-FCD1AA0C0BCA}" srcOrd="0" destOrd="0" presId="urn:microsoft.com/office/officeart/2005/8/layout/hList1"/>
    <dgm:cxn modelId="{916A3EE3-EA01-44B0-A52C-796805F7EC82}" type="presOf" srcId="{837C79D2-C4F9-478B-BDFD-85EB673665B9}" destId="{A8DB2659-A1D4-46C5-ABD9-9488BBD498D6}" srcOrd="0" destOrd="0" presId="urn:microsoft.com/office/officeart/2005/8/layout/hList1"/>
    <dgm:cxn modelId="{38DDC0EF-FD47-41CD-847E-AE2A73E48FB1}" type="presOf" srcId="{55C995D1-C22E-46B1-8B02-BA6541BCBEC6}" destId="{00E68740-44F5-4ACC-922F-BE3FFFDBE542}" srcOrd="0" destOrd="0" presId="urn:microsoft.com/office/officeart/2005/8/layout/hList1"/>
    <dgm:cxn modelId="{5E2368F0-258F-4549-8509-B5EB5B533A65}" type="presOf" srcId="{620287C9-C828-43D5-BCE8-84305C32BE55}" destId="{D881038C-F89C-49A0-AEF2-0DC3973FCFC4}" srcOrd="0" destOrd="0" presId="urn:microsoft.com/office/officeart/2005/8/layout/hList1"/>
    <dgm:cxn modelId="{7E945AF2-714D-4C3D-8A5F-409B8770A777}" type="presOf" srcId="{99E8ABFA-D1FB-49D4-9A22-AD679DCC539E}" destId="{FE434513-6165-4701-AAE4-075BCFFD6354}" srcOrd="0" destOrd="0" presId="urn:microsoft.com/office/officeart/2005/8/layout/hList1"/>
    <dgm:cxn modelId="{C2708517-9656-4E8F-B6E9-3FDA2EC06600}" type="presParOf" srcId="{D881038C-F89C-49A0-AEF2-0DC3973FCFC4}" destId="{367AD638-1ABC-447B-A7D8-1EE0D53AA593}" srcOrd="0" destOrd="0" presId="urn:microsoft.com/office/officeart/2005/8/layout/hList1"/>
    <dgm:cxn modelId="{D751E1CE-1795-4EDD-832F-0D110DD28A09}" type="presParOf" srcId="{367AD638-1ABC-447B-A7D8-1EE0D53AA593}" destId="{0DB1695E-050F-496C-8F78-1CD197049CEC}" srcOrd="0" destOrd="0" presId="urn:microsoft.com/office/officeart/2005/8/layout/hList1"/>
    <dgm:cxn modelId="{F61DFE59-AF52-4580-AEEE-A2A3EA89F92E}" type="presParOf" srcId="{367AD638-1ABC-447B-A7D8-1EE0D53AA593}" destId="{658BDF53-450B-4127-AB70-ECEA1468BF97}" srcOrd="1" destOrd="0" presId="urn:microsoft.com/office/officeart/2005/8/layout/hList1"/>
    <dgm:cxn modelId="{B8E75DC8-6079-4B65-8A54-A213840E7464}" type="presParOf" srcId="{D881038C-F89C-49A0-AEF2-0DC3973FCFC4}" destId="{EDB8ED79-6A0C-4E26-91A1-46EF749F936D}" srcOrd="1" destOrd="0" presId="urn:microsoft.com/office/officeart/2005/8/layout/hList1"/>
    <dgm:cxn modelId="{CBA8741D-0C9F-41C7-A06B-4F2A7EA2F9AA}" type="presParOf" srcId="{D881038C-F89C-49A0-AEF2-0DC3973FCFC4}" destId="{0D0ED26A-E551-4397-BC56-BBF6BF1B3307}" srcOrd="2" destOrd="0" presId="urn:microsoft.com/office/officeart/2005/8/layout/hList1"/>
    <dgm:cxn modelId="{4D073E90-AE57-4A31-A0CB-76A6E1BF2C3B}" type="presParOf" srcId="{0D0ED26A-E551-4397-BC56-BBF6BF1B3307}" destId="{A8DB2659-A1D4-46C5-ABD9-9488BBD498D6}" srcOrd="0" destOrd="0" presId="urn:microsoft.com/office/officeart/2005/8/layout/hList1"/>
    <dgm:cxn modelId="{B3AA219D-233B-4CC4-A177-638A99ACADB3}" type="presParOf" srcId="{0D0ED26A-E551-4397-BC56-BBF6BF1B3307}" destId="{E04D1F86-B79B-4A32-80C6-FCD1AA0C0BCA}" srcOrd="1" destOrd="0" presId="urn:microsoft.com/office/officeart/2005/8/layout/hList1"/>
    <dgm:cxn modelId="{A2DB0ABB-95A7-4BDA-BB23-D0609A4C26CD}" type="presParOf" srcId="{D881038C-F89C-49A0-AEF2-0DC3973FCFC4}" destId="{8CEB666A-FAC3-4E48-A507-D067D894D575}" srcOrd="3" destOrd="0" presId="urn:microsoft.com/office/officeart/2005/8/layout/hList1"/>
    <dgm:cxn modelId="{1A645579-88CD-4281-81B7-BC29EE431FD2}" type="presParOf" srcId="{D881038C-F89C-49A0-AEF2-0DC3973FCFC4}" destId="{67C49661-B41D-4233-9280-9F562A936B9C}" srcOrd="4" destOrd="0" presId="urn:microsoft.com/office/officeart/2005/8/layout/hList1"/>
    <dgm:cxn modelId="{0063D404-ABF5-4BD6-A2DB-50B8EBE631F1}" type="presParOf" srcId="{67C49661-B41D-4233-9280-9F562A936B9C}" destId="{88F71323-670F-4D7E-A88C-7986934685DF}" srcOrd="0" destOrd="0" presId="urn:microsoft.com/office/officeart/2005/8/layout/hList1"/>
    <dgm:cxn modelId="{63F3E52D-ED23-49DA-BFBC-5F5D97E7799B}" type="presParOf" srcId="{67C49661-B41D-4233-9280-9F562A936B9C}" destId="{55646E7C-03E9-4462-AA0D-7D4A19C43940}" srcOrd="1" destOrd="0" presId="urn:microsoft.com/office/officeart/2005/8/layout/hList1"/>
    <dgm:cxn modelId="{3A1998BC-6049-4187-AB55-D31818E204BB}" type="presParOf" srcId="{D881038C-F89C-49A0-AEF2-0DC3973FCFC4}" destId="{DC1EAE18-3AD6-4FC5-AE96-A7CEB8EC2547}" srcOrd="5" destOrd="0" presId="urn:microsoft.com/office/officeart/2005/8/layout/hList1"/>
    <dgm:cxn modelId="{55729955-0287-4737-A471-E70776BCF9D2}" type="presParOf" srcId="{D881038C-F89C-49A0-AEF2-0DC3973FCFC4}" destId="{8CB031A5-4B69-425A-A39D-432EF75DBE1C}" srcOrd="6" destOrd="0" presId="urn:microsoft.com/office/officeart/2005/8/layout/hList1"/>
    <dgm:cxn modelId="{AD1BDBBB-0F1E-455B-BDF6-4E2281E60C7E}" type="presParOf" srcId="{8CB031A5-4B69-425A-A39D-432EF75DBE1C}" destId="{00E68740-44F5-4ACC-922F-BE3FFFDBE542}" srcOrd="0" destOrd="0" presId="urn:microsoft.com/office/officeart/2005/8/layout/hList1"/>
    <dgm:cxn modelId="{A89A6399-B47D-45DC-BF6D-FE8AC1386E8B}" type="presParOf" srcId="{8CB031A5-4B69-425A-A39D-432EF75DBE1C}" destId="{FE434513-6165-4701-AAE4-075BCFFD63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D7E2F8-40AB-457C-8A23-3AA0A4F0B5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243D7E-99B4-46C3-9C05-3D8346363CC2}">
      <dgm:prSet phldrT="[Text]"/>
      <dgm:spPr/>
      <dgm:t>
        <a:bodyPr/>
        <a:lstStyle/>
        <a:p>
          <a:r>
            <a:rPr lang="en-US">
              <a:latin typeface="Arial" panose="020B0604020202020204" pitchFamily="34" charset="0"/>
              <a:cs typeface="Arial" panose="020B0604020202020204" pitchFamily="34" charset="0"/>
            </a:rPr>
            <a:t>Superintendent</a:t>
          </a:r>
        </a:p>
      </dgm:t>
    </dgm:pt>
    <dgm:pt modelId="{193D53F5-1F1A-42A3-BA1C-5D4399976CE4}" type="parTrans" cxnId="{BA1D0B9B-F8A8-4F29-8AC6-0F9CCDBA0880}">
      <dgm:prSet/>
      <dgm:spPr/>
      <dgm:t>
        <a:bodyPr/>
        <a:lstStyle/>
        <a:p>
          <a:endParaRPr lang="en-US">
            <a:latin typeface="Arial" panose="020B0604020202020204" pitchFamily="34" charset="0"/>
            <a:cs typeface="Arial" panose="020B0604020202020204" pitchFamily="34" charset="0"/>
          </a:endParaRPr>
        </a:p>
      </dgm:t>
    </dgm:pt>
    <dgm:pt modelId="{2EE6B480-2132-4E71-BFC4-56E3212C93C5}" type="sibTrans" cxnId="{BA1D0B9B-F8A8-4F29-8AC6-0F9CCDBA0880}">
      <dgm:prSet/>
      <dgm:spPr/>
      <dgm:t>
        <a:bodyPr/>
        <a:lstStyle/>
        <a:p>
          <a:endParaRPr lang="en-US">
            <a:latin typeface="Arial" panose="020B0604020202020204" pitchFamily="34" charset="0"/>
            <a:cs typeface="Arial" panose="020B0604020202020204" pitchFamily="34" charset="0"/>
          </a:endParaRPr>
        </a:p>
      </dgm:t>
    </dgm:pt>
    <dgm:pt modelId="{BAFDE36E-9F3D-42C3-B3C9-A5E93FCF8B89}">
      <dgm:prSet phldrT="[Text]"/>
      <dgm:spPr/>
      <dgm:t>
        <a:bodyPr/>
        <a:lstStyle/>
        <a:p>
          <a:r>
            <a:rPr lang="en-US" altLang="en-US">
              <a:latin typeface="Arial" panose="020B0604020202020204" pitchFamily="34" charset="0"/>
              <a:cs typeface="Arial" panose="020B0604020202020204" pitchFamily="34" charset="0"/>
            </a:rPr>
            <a:t>Superintendent has ultimate responsibility for all testing activities within the local school system. </a:t>
          </a:r>
          <a:endParaRPr lang="en-US">
            <a:latin typeface="Arial" panose="020B0604020202020204" pitchFamily="34" charset="0"/>
            <a:cs typeface="Arial" panose="020B0604020202020204" pitchFamily="34" charset="0"/>
          </a:endParaRPr>
        </a:p>
      </dgm:t>
    </dgm:pt>
    <dgm:pt modelId="{A2F854B6-25E8-47EA-88CB-CABC1E0A2B55}" type="parTrans" cxnId="{E2F5441A-C805-4A6C-8965-C5FEB27A651C}">
      <dgm:prSet/>
      <dgm:spPr/>
      <dgm:t>
        <a:bodyPr/>
        <a:lstStyle/>
        <a:p>
          <a:endParaRPr lang="en-US">
            <a:latin typeface="Arial" panose="020B0604020202020204" pitchFamily="34" charset="0"/>
            <a:cs typeface="Arial" panose="020B0604020202020204" pitchFamily="34" charset="0"/>
          </a:endParaRPr>
        </a:p>
      </dgm:t>
    </dgm:pt>
    <dgm:pt modelId="{735201C1-7828-4489-9159-704C27CB8505}" type="sibTrans" cxnId="{E2F5441A-C805-4A6C-8965-C5FEB27A651C}">
      <dgm:prSet/>
      <dgm:spPr/>
      <dgm:t>
        <a:bodyPr/>
        <a:lstStyle/>
        <a:p>
          <a:endParaRPr lang="en-US">
            <a:latin typeface="Arial" panose="020B0604020202020204" pitchFamily="34" charset="0"/>
            <a:cs typeface="Arial" panose="020B0604020202020204" pitchFamily="34" charset="0"/>
          </a:endParaRPr>
        </a:p>
      </dgm:t>
    </dgm:pt>
    <dgm:pt modelId="{C78C31D4-6579-42F8-874D-5FB980EF9DF5}">
      <dgm:prSet phldrT="[Text]"/>
      <dgm:spPr/>
      <dgm:t>
        <a:bodyPr/>
        <a:lstStyle/>
        <a:p>
          <a:r>
            <a:rPr lang="en-US">
              <a:latin typeface="Arial" panose="020B0604020202020204" pitchFamily="34" charset="0"/>
              <a:cs typeface="Arial" panose="020B0604020202020204" pitchFamily="34" charset="0"/>
            </a:rPr>
            <a:t>System Test Coordinator (STC)</a:t>
          </a:r>
        </a:p>
      </dgm:t>
    </dgm:pt>
    <dgm:pt modelId="{79EF2211-5E19-41B5-B5CA-1E08BDEBB37D}" type="parTrans" cxnId="{86708105-2C86-4016-A54A-379D30659266}">
      <dgm:prSet/>
      <dgm:spPr/>
      <dgm:t>
        <a:bodyPr/>
        <a:lstStyle/>
        <a:p>
          <a:endParaRPr lang="en-US">
            <a:latin typeface="Arial" panose="020B0604020202020204" pitchFamily="34" charset="0"/>
            <a:cs typeface="Arial" panose="020B0604020202020204" pitchFamily="34" charset="0"/>
          </a:endParaRPr>
        </a:p>
      </dgm:t>
    </dgm:pt>
    <dgm:pt modelId="{FE2DBE41-E7F5-4DF3-9A7E-0A1F088C08F8}" type="sibTrans" cxnId="{86708105-2C86-4016-A54A-379D30659266}">
      <dgm:prSet/>
      <dgm:spPr/>
      <dgm:t>
        <a:bodyPr/>
        <a:lstStyle/>
        <a:p>
          <a:endParaRPr lang="en-US">
            <a:latin typeface="Arial" panose="020B0604020202020204" pitchFamily="34" charset="0"/>
            <a:cs typeface="Arial" panose="020B0604020202020204" pitchFamily="34" charset="0"/>
          </a:endParaRPr>
        </a:p>
      </dgm:t>
    </dgm:pt>
    <dgm:pt modelId="{2D1E7BEF-2E93-47AF-BAA1-EBAF25513B91}">
      <dgm:prSet phldrT="[Text]"/>
      <dgm:spPr/>
      <dgm:t>
        <a:bodyPr/>
        <a:lstStyle/>
        <a:p>
          <a:r>
            <a:rPr lang="en-US">
              <a:latin typeface="Arial" panose="020B0604020202020204" pitchFamily="34" charset="0"/>
              <a:cs typeface="Arial" panose="020B0604020202020204" pitchFamily="34" charset="0"/>
            </a:rPr>
            <a:t>STC shares the responsibility for all testing activities within the local district or charter school as the Superintendent’s designee.</a:t>
          </a:r>
        </a:p>
      </dgm:t>
    </dgm:pt>
    <dgm:pt modelId="{3AF40360-A121-4DE6-AA2D-A32399CF9E78}" type="parTrans" cxnId="{19BEBB4D-D4D7-44F8-B5DA-DD9AD2BC10F1}">
      <dgm:prSet/>
      <dgm:spPr/>
      <dgm:t>
        <a:bodyPr/>
        <a:lstStyle/>
        <a:p>
          <a:endParaRPr lang="en-US">
            <a:latin typeface="Arial" panose="020B0604020202020204" pitchFamily="34" charset="0"/>
            <a:cs typeface="Arial" panose="020B0604020202020204" pitchFamily="34" charset="0"/>
          </a:endParaRPr>
        </a:p>
      </dgm:t>
    </dgm:pt>
    <dgm:pt modelId="{FA9D3991-8C67-4F76-9E42-EBE9D7FA731F}" type="sibTrans" cxnId="{19BEBB4D-D4D7-44F8-B5DA-DD9AD2BC10F1}">
      <dgm:prSet/>
      <dgm:spPr/>
      <dgm:t>
        <a:bodyPr/>
        <a:lstStyle/>
        <a:p>
          <a:endParaRPr lang="en-US">
            <a:latin typeface="Arial" panose="020B0604020202020204" pitchFamily="34" charset="0"/>
            <a:cs typeface="Arial" panose="020B0604020202020204" pitchFamily="34" charset="0"/>
          </a:endParaRPr>
        </a:p>
      </dgm:t>
    </dgm:pt>
    <dgm:pt modelId="{50945688-BE3A-412B-9A99-C5C15BAF26C7}">
      <dgm:prSet/>
      <dgm:spPr/>
      <dgm:t>
        <a:bodyPr/>
        <a:lstStyle/>
        <a:p>
          <a:r>
            <a:rPr lang="en-US">
              <a:latin typeface="Arial" panose="020B0604020202020204" pitchFamily="34" charset="0"/>
              <a:cs typeface="Arial" panose="020B0604020202020204" pitchFamily="34" charset="0"/>
            </a:rPr>
            <a:t>Principal/Administrator</a:t>
          </a:r>
        </a:p>
      </dgm:t>
    </dgm:pt>
    <dgm:pt modelId="{700F8EA0-BA37-4A21-9017-32A9B8E646B1}" type="parTrans" cxnId="{FD797005-BBDB-418C-ABDE-FD3C59C6806C}">
      <dgm:prSet/>
      <dgm:spPr/>
      <dgm:t>
        <a:bodyPr/>
        <a:lstStyle/>
        <a:p>
          <a:endParaRPr lang="en-US">
            <a:latin typeface="Arial" panose="020B0604020202020204" pitchFamily="34" charset="0"/>
            <a:cs typeface="Arial" panose="020B0604020202020204" pitchFamily="34" charset="0"/>
          </a:endParaRPr>
        </a:p>
      </dgm:t>
    </dgm:pt>
    <dgm:pt modelId="{611F4C1F-AFA8-4F72-94FE-9212CE4F154A}" type="sibTrans" cxnId="{FD797005-BBDB-418C-ABDE-FD3C59C6806C}">
      <dgm:prSet/>
      <dgm:spPr/>
      <dgm:t>
        <a:bodyPr/>
        <a:lstStyle/>
        <a:p>
          <a:endParaRPr lang="en-US">
            <a:latin typeface="Arial" panose="020B0604020202020204" pitchFamily="34" charset="0"/>
            <a:cs typeface="Arial" panose="020B0604020202020204" pitchFamily="34" charset="0"/>
          </a:endParaRPr>
        </a:p>
      </dgm:t>
    </dgm:pt>
    <dgm:pt modelId="{1DD14163-816B-4E68-838A-34BDAF4AB13F}">
      <dgm:prSet/>
      <dgm:spPr/>
      <dgm:t>
        <a:bodyPr/>
        <a:lstStyle/>
        <a:p>
          <a:r>
            <a:rPr lang="en-US" altLang="en-US">
              <a:latin typeface="Arial" panose="020B0604020202020204" pitchFamily="34" charset="0"/>
              <a:cs typeface="Arial" panose="020B0604020202020204" pitchFamily="34" charset="0"/>
            </a:rPr>
            <a:t>Principal has ultimate responsibility for all testing activities within the school.</a:t>
          </a:r>
          <a:endParaRPr lang="en-US">
            <a:latin typeface="Arial" panose="020B0604020202020204" pitchFamily="34" charset="0"/>
            <a:cs typeface="Arial" panose="020B0604020202020204" pitchFamily="34" charset="0"/>
          </a:endParaRPr>
        </a:p>
      </dgm:t>
    </dgm:pt>
    <dgm:pt modelId="{1F6B5F92-CA36-483D-B0F7-7362185ECB66}" type="parTrans" cxnId="{CCE5FCF1-4A86-44FF-A7E6-AD66D6EAA829}">
      <dgm:prSet/>
      <dgm:spPr/>
      <dgm:t>
        <a:bodyPr/>
        <a:lstStyle/>
        <a:p>
          <a:endParaRPr lang="en-US">
            <a:latin typeface="Arial" panose="020B0604020202020204" pitchFamily="34" charset="0"/>
            <a:cs typeface="Arial" panose="020B0604020202020204" pitchFamily="34" charset="0"/>
          </a:endParaRPr>
        </a:p>
      </dgm:t>
    </dgm:pt>
    <dgm:pt modelId="{C5D64622-E0FE-4989-AEBD-4B61A6EC3253}" type="sibTrans" cxnId="{CCE5FCF1-4A86-44FF-A7E6-AD66D6EAA829}">
      <dgm:prSet/>
      <dgm:spPr/>
      <dgm:t>
        <a:bodyPr/>
        <a:lstStyle/>
        <a:p>
          <a:endParaRPr lang="en-US">
            <a:latin typeface="Arial" panose="020B0604020202020204" pitchFamily="34" charset="0"/>
            <a:cs typeface="Arial" panose="020B0604020202020204" pitchFamily="34" charset="0"/>
          </a:endParaRPr>
        </a:p>
      </dgm:t>
    </dgm:pt>
    <dgm:pt modelId="{BE253ECB-3B33-481F-8EE1-252BBC401395}">
      <dgm:prSet/>
      <dgm:spPr/>
      <dgm:t>
        <a:bodyPr/>
        <a:lstStyle/>
        <a:p>
          <a:r>
            <a:rPr lang="en-US">
              <a:latin typeface="Arial" panose="020B0604020202020204" pitchFamily="34" charset="0"/>
              <a:cs typeface="Arial" panose="020B0604020202020204" pitchFamily="34" charset="0"/>
            </a:rPr>
            <a:t>System Technology Coordinator</a:t>
          </a:r>
        </a:p>
      </dgm:t>
    </dgm:pt>
    <dgm:pt modelId="{DE74D7BB-53DE-4FE4-9D59-0BB2A4081396}" type="parTrans" cxnId="{D254653E-D6B9-478F-9BE3-357B9C6A2A16}">
      <dgm:prSet/>
      <dgm:spPr/>
      <dgm:t>
        <a:bodyPr/>
        <a:lstStyle/>
        <a:p>
          <a:endParaRPr lang="en-US">
            <a:latin typeface="Arial" panose="020B0604020202020204" pitchFamily="34" charset="0"/>
            <a:cs typeface="Arial" panose="020B0604020202020204" pitchFamily="34" charset="0"/>
          </a:endParaRPr>
        </a:p>
      </dgm:t>
    </dgm:pt>
    <dgm:pt modelId="{97A8634A-D436-4235-BBE6-AE1F5095F860}" type="sibTrans" cxnId="{D254653E-D6B9-478F-9BE3-357B9C6A2A16}">
      <dgm:prSet/>
      <dgm:spPr/>
      <dgm:t>
        <a:bodyPr/>
        <a:lstStyle/>
        <a:p>
          <a:endParaRPr lang="en-US">
            <a:latin typeface="Arial" panose="020B0604020202020204" pitchFamily="34" charset="0"/>
            <a:cs typeface="Arial" panose="020B0604020202020204" pitchFamily="34" charset="0"/>
          </a:endParaRPr>
        </a:p>
      </dgm:t>
    </dgm:pt>
    <dgm:pt modelId="{413F146F-DE1D-431C-9663-7FDEF7A12069}">
      <dgm:prSet/>
      <dgm:spPr/>
      <dgm:t>
        <a:bodyPr/>
        <a:lstStyle/>
        <a:p>
          <a:r>
            <a:rPr lang="en-US">
              <a:latin typeface="Arial" panose="020B0604020202020204" pitchFamily="34" charset="0"/>
              <a:cs typeface="Arial" panose="020B0604020202020204" pitchFamily="34" charset="0"/>
            </a:rPr>
            <a:t>Acquires and maintains current information on the statewide testing program, including technology requirements for testing programs, training manuals, and testing schedules.</a:t>
          </a:r>
        </a:p>
      </dgm:t>
    </dgm:pt>
    <dgm:pt modelId="{FC085667-E005-4719-8BFA-53DA66896F39}" type="parTrans" cxnId="{068D655C-5EB1-4B0B-9F1F-D289F2D7AB1E}">
      <dgm:prSet/>
      <dgm:spPr/>
      <dgm:t>
        <a:bodyPr/>
        <a:lstStyle/>
        <a:p>
          <a:endParaRPr lang="en-US">
            <a:latin typeface="Arial" panose="020B0604020202020204" pitchFamily="34" charset="0"/>
            <a:cs typeface="Arial" panose="020B0604020202020204" pitchFamily="34" charset="0"/>
          </a:endParaRPr>
        </a:p>
      </dgm:t>
    </dgm:pt>
    <dgm:pt modelId="{8729051D-61D3-40C2-A877-82D2759661A4}" type="sibTrans" cxnId="{068D655C-5EB1-4B0B-9F1F-D289F2D7AB1E}">
      <dgm:prSet/>
      <dgm:spPr/>
      <dgm:t>
        <a:bodyPr/>
        <a:lstStyle/>
        <a:p>
          <a:endParaRPr lang="en-US">
            <a:latin typeface="Arial" panose="020B0604020202020204" pitchFamily="34" charset="0"/>
            <a:cs typeface="Arial" panose="020B0604020202020204" pitchFamily="34" charset="0"/>
          </a:endParaRPr>
        </a:p>
      </dgm:t>
    </dgm:pt>
    <dgm:pt modelId="{BF72B69F-8E2C-4C2B-A6FD-ECD4A2935642}">
      <dgm:prSet/>
      <dgm:spPr/>
      <dgm:t>
        <a:bodyPr/>
        <a:lstStyle/>
        <a:p>
          <a:r>
            <a:rPr lang="en-US">
              <a:latin typeface="Arial" panose="020B0604020202020204" pitchFamily="34" charset="0"/>
              <a:cs typeface="Arial" panose="020B0604020202020204" pitchFamily="34" charset="0"/>
            </a:rPr>
            <a:t>Coordinates with the STC for the appropriate implementation of computer-based test administrations.</a:t>
          </a:r>
        </a:p>
      </dgm:t>
    </dgm:pt>
    <dgm:pt modelId="{2C41B6A3-00F6-43A9-82DC-903E7B780705}" type="parTrans" cxnId="{0E7E65E9-7D59-4CD7-94DF-B11A6F15CBD6}">
      <dgm:prSet/>
      <dgm:spPr/>
      <dgm:t>
        <a:bodyPr/>
        <a:lstStyle/>
        <a:p>
          <a:endParaRPr lang="en-US">
            <a:latin typeface="Arial" panose="020B0604020202020204" pitchFamily="34" charset="0"/>
            <a:cs typeface="Arial" panose="020B0604020202020204" pitchFamily="34" charset="0"/>
          </a:endParaRPr>
        </a:p>
      </dgm:t>
    </dgm:pt>
    <dgm:pt modelId="{35731A5A-E5C9-435C-8703-791430EAFCEE}" type="sibTrans" cxnId="{0E7E65E9-7D59-4CD7-94DF-B11A6F15CBD6}">
      <dgm:prSet/>
      <dgm:spPr/>
      <dgm:t>
        <a:bodyPr/>
        <a:lstStyle/>
        <a:p>
          <a:endParaRPr lang="en-US">
            <a:latin typeface="Arial" panose="020B0604020202020204" pitchFamily="34" charset="0"/>
            <a:cs typeface="Arial" panose="020B0604020202020204" pitchFamily="34" charset="0"/>
          </a:endParaRPr>
        </a:p>
      </dgm:t>
    </dgm:pt>
    <dgm:pt modelId="{7EF2C207-CEC5-4EF5-986E-433358D25251}">
      <dgm:prSet phldrT="[Text]"/>
      <dgm:spPr/>
      <dgm:t>
        <a:bodyPr/>
        <a:lstStyle/>
        <a:p>
          <a:r>
            <a:rPr lang="en-US">
              <a:latin typeface="Arial" panose="020B0604020202020204" pitchFamily="34" charset="0"/>
              <a:cs typeface="Arial" panose="020B0604020202020204" pitchFamily="34" charset="0"/>
            </a:rPr>
            <a:t>Manages and Reviews test security and test administration training plans</a:t>
          </a:r>
        </a:p>
      </dgm:t>
    </dgm:pt>
    <dgm:pt modelId="{AA892537-140A-4468-9017-9BE418014192}" type="parTrans" cxnId="{3F30AEA9-10CF-4B96-AE14-16D80C88AE27}">
      <dgm:prSet/>
      <dgm:spPr/>
    </dgm:pt>
    <dgm:pt modelId="{1BD6BD95-97AF-4000-9828-C0AC7BD6418D}" type="sibTrans" cxnId="{3F30AEA9-10CF-4B96-AE14-16D80C88AE27}">
      <dgm:prSet/>
      <dgm:spPr/>
    </dgm:pt>
    <dgm:pt modelId="{776EB2F7-8544-4EDF-A304-85EC0E63B590}" type="pres">
      <dgm:prSet presAssocID="{14D7E2F8-40AB-457C-8A23-3AA0A4F0B56B}" presName="linear" presStyleCnt="0">
        <dgm:presLayoutVars>
          <dgm:animLvl val="lvl"/>
          <dgm:resizeHandles val="exact"/>
        </dgm:presLayoutVars>
      </dgm:prSet>
      <dgm:spPr/>
    </dgm:pt>
    <dgm:pt modelId="{017ABD52-C9D0-49B5-A0EF-03553EC4AA79}" type="pres">
      <dgm:prSet presAssocID="{6F243D7E-99B4-46C3-9C05-3D8346363CC2}" presName="parentText" presStyleLbl="node1" presStyleIdx="0" presStyleCnt="4">
        <dgm:presLayoutVars>
          <dgm:chMax val="0"/>
          <dgm:bulletEnabled val="1"/>
        </dgm:presLayoutVars>
      </dgm:prSet>
      <dgm:spPr/>
    </dgm:pt>
    <dgm:pt modelId="{035A2708-B6EA-4C62-99CA-C4248498A690}" type="pres">
      <dgm:prSet presAssocID="{6F243D7E-99B4-46C3-9C05-3D8346363CC2}" presName="childText" presStyleLbl="revTx" presStyleIdx="0" presStyleCnt="4">
        <dgm:presLayoutVars>
          <dgm:bulletEnabled val="1"/>
        </dgm:presLayoutVars>
      </dgm:prSet>
      <dgm:spPr/>
    </dgm:pt>
    <dgm:pt modelId="{8F94E8A8-0E01-41AD-9451-CD3BA0656232}" type="pres">
      <dgm:prSet presAssocID="{C78C31D4-6579-42F8-874D-5FB980EF9DF5}" presName="parentText" presStyleLbl="node1" presStyleIdx="1" presStyleCnt="4">
        <dgm:presLayoutVars>
          <dgm:chMax val="0"/>
          <dgm:bulletEnabled val="1"/>
        </dgm:presLayoutVars>
      </dgm:prSet>
      <dgm:spPr/>
    </dgm:pt>
    <dgm:pt modelId="{4EAF7856-C12B-4D2B-8394-C3973FA7E937}" type="pres">
      <dgm:prSet presAssocID="{C78C31D4-6579-42F8-874D-5FB980EF9DF5}" presName="childText" presStyleLbl="revTx" presStyleIdx="1" presStyleCnt="4">
        <dgm:presLayoutVars>
          <dgm:bulletEnabled val="1"/>
        </dgm:presLayoutVars>
      </dgm:prSet>
      <dgm:spPr/>
    </dgm:pt>
    <dgm:pt modelId="{1896FDA2-A3E5-47B7-8473-C1DCDB120554}" type="pres">
      <dgm:prSet presAssocID="{BE253ECB-3B33-481F-8EE1-252BBC401395}" presName="parentText" presStyleLbl="node1" presStyleIdx="2" presStyleCnt="4">
        <dgm:presLayoutVars>
          <dgm:chMax val="0"/>
          <dgm:bulletEnabled val="1"/>
        </dgm:presLayoutVars>
      </dgm:prSet>
      <dgm:spPr/>
    </dgm:pt>
    <dgm:pt modelId="{363AA537-9C1E-4830-8821-7B7ED0747662}" type="pres">
      <dgm:prSet presAssocID="{BE253ECB-3B33-481F-8EE1-252BBC401395}" presName="childText" presStyleLbl="revTx" presStyleIdx="2" presStyleCnt="4">
        <dgm:presLayoutVars>
          <dgm:bulletEnabled val="1"/>
        </dgm:presLayoutVars>
      </dgm:prSet>
      <dgm:spPr/>
    </dgm:pt>
    <dgm:pt modelId="{AA7F8BAA-2940-4CF5-B67F-8E2AC5CB4447}" type="pres">
      <dgm:prSet presAssocID="{50945688-BE3A-412B-9A99-C5C15BAF26C7}" presName="parentText" presStyleLbl="node1" presStyleIdx="3" presStyleCnt="4">
        <dgm:presLayoutVars>
          <dgm:chMax val="0"/>
          <dgm:bulletEnabled val="1"/>
        </dgm:presLayoutVars>
      </dgm:prSet>
      <dgm:spPr/>
    </dgm:pt>
    <dgm:pt modelId="{1C39CB0F-7A48-4345-B49C-0E0F67D8000A}" type="pres">
      <dgm:prSet presAssocID="{50945688-BE3A-412B-9A99-C5C15BAF26C7}" presName="childText" presStyleLbl="revTx" presStyleIdx="3" presStyleCnt="4">
        <dgm:presLayoutVars>
          <dgm:bulletEnabled val="1"/>
        </dgm:presLayoutVars>
      </dgm:prSet>
      <dgm:spPr/>
    </dgm:pt>
  </dgm:ptLst>
  <dgm:cxnLst>
    <dgm:cxn modelId="{FD797005-BBDB-418C-ABDE-FD3C59C6806C}" srcId="{14D7E2F8-40AB-457C-8A23-3AA0A4F0B56B}" destId="{50945688-BE3A-412B-9A99-C5C15BAF26C7}" srcOrd="3" destOrd="0" parTransId="{700F8EA0-BA37-4A21-9017-32A9B8E646B1}" sibTransId="{611F4C1F-AFA8-4F72-94FE-9212CE4F154A}"/>
    <dgm:cxn modelId="{86708105-2C86-4016-A54A-379D30659266}" srcId="{14D7E2F8-40AB-457C-8A23-3AA0A4F0B56B}" destId="{C78C31D4-6579-42F8-874D-5FB980EF9DF5}" srcOrd="1" destOrd="0" parTransId="{79EF2211-5E19-41B5-B5CA-1E08BDEBB37D}" sibTransId="{FE2DBE41-E7F5-4DF3-9A7E-0A1F088C08F8}"/>
    <dgm:cxn modelId="{E2F5441A-C805-4A6C-8965-C5FEB27A651C}" srcId="{6F243D7E-99B4-46C3-9C05-3D8346363CC2}" destId="{BAFDE36E-9F3D-42C3-B3C9-A5E93FCF8B89}" srcOrd="0" destOrd="0" parTransId="{A2F854B6-25E8-47EA-88CB-CABC1E0A2B55}" sibTransId="{735201C1-7828-4489-9159-704C27CB8505}"/>
    <dgm:cxn modelId="{D254653E-D6B9-478F-9BE3-357B9C6A2A16}" srcId="{14D7E2F8-40AB-457C-8A23-3AA0A4F0B56B}" destId="{BE253ECB-3B33-481F-8EE1-252BBC401395}" srcOrd="2" destOrd="0" parTransId="{DE74D7BB-53DE-4FE4-9D59-0BB2A4081396}" sibTransId="{97A8634A-D436-4235-BBE6-AE1F5095F860}"/>
    <dgm:cxn modelId="{068D655C-5EB1-4B0B-9F1F-D289F2D7AB1E}" srcId="{BE253ECB-3B33-481F-8EE1-252BBC401395}" destId="{413F146F-DE1D-431C-9663-7FDEF7A12069}" srcOrd="0" destOrd="0" parTransId="{FC085667-E005-4719-8BFA-53DA66896F39}" sibTransId="{8729051D-61D3-40C2-A877-82D2759661A4}"/>
    <dgm:cxn modelId="{B3368B60-330B-48C6-BF17-5B4018FE504C}" type="presOf" srcId="{BAFDE36E-9F3D-42C3-B3C9-A5E93FCF8B89}" destId="{035A2708-B6EA-4C62-99CA-C4248498A690}" srcOrd="0" destOrd="0" presId="urn:microsoft.com/office/officeart/2005/8/layout/vList2"/>
    <dgm:cxn modelId="{19BEBB4D-D4D7-44F8-B5DA-DD9AD2BC10F1}" srcId="{C78C31D4-6579-42F8-874D-5FB980EF9DF5}" destId="{2D1E7BEF-2E93-47AF-BAA1-EBAF25513B91}" srcOrd="0" destOrd="0" parTransId="{3AF40360-A121-4DE6-AA2D-A32399CF9E78}" sibTransId="{FA9D3991-8C67-4F76-9E42-EBE9D7FA731F}"/>
    <dgm:cxn modelId="{8598A87F-B61E-4D58-9870-2136E6CF4A66}" type="presOf" srcId="{6F243D7E-99B4-46C3-9C05-3D8346363CC2}" destId="{017ABD52-C9D0-49B5-A0EF-03553EC4AA79}" srcOrd="0" destOrd="0" presId="urn:microsoft.com/office/officeart/2005/8/layout/vList2"/>
    <dgm:cxn modelId="{57342981-40F9-4E07-BDC1-3C6AD203AEE4}" type="presOf" srcId="{50945688-BE3A-412B-9A99-C5C15BAF26C7}" destId="{AA7F8BAA-2940-4CF5-B67F-8E2AC5CB4447}" srcOrd="0" destOrd="0" presId="urn:microsoft.com/office/officeart/2005/8/layout/vList2"/>
    <dgm:cxn modelId="{7115FE98-671D-4624-B780-CD3931C21C11}" type="presOf" srcId="{14D7E2F8-40AB-457C-8A23-3AA0A4F0B56B}" destId="{776EB2F7-8544-4EDF-A304-85EC0E63B590}" srcOrd="0" destOrd="0" presId="urn:microsoft.com/office/officeart/2005/8/layout/vList2"/>
    <dgm:cxn modelId="{BA1D0B9B-F8A8-4F29-8AC6-0F9CCDBA0880}" srcId="{14D7E2F8-40AB-457C-8A23-3AA0A4F0B56B}" destId="{6F243D7E-99B4-46C3-9C05-3D8346363CC2}" srcOrd="0" destOrd="0" parTransId="{193D53F5-1F1A-42A3-BA1C-5D4399976CE4}" sibTransId="{2EE6B480-2132-4E71-BFC4-56E3212C93C5}"/>
    <dgm:cxn modelId="{24971EA0-1CDD-40CA-8D8B-37025D2A7A5A}" type="presOf" srcId="{7EF2C207-CEC5-4EF5-986E-433358D25251}" destId="{4EAF7856-C12B-4D2B-8394-C3973FA7E937}" srcOrd="0" destOrd="1" presId="urn:microsoft.com/office/officeart/2005/8/layout/vList2"/>
    <dgm:cxn modelId="{3F30AEA9-10CF-4B96-AE14-16D80C88AE27}" srcId="{C78C31D4-6579-42F8-874D-5FB980EF9DF5}" destId="{7EF2C207-CEC5-4EF5-986E-433358D25251}" srcOrd="1" destOrd="0" parTransId="{AA892537-140A-4468-9017-9BE418014192}" sibTransId="{1BD6BD95-97AF-4000-9828-C0AC7BD6418D}"/>
    <dgm:cxn modelId="{A8A697AC-F20B-492D-95D8-A1CF2368FA37}" type="presOf" srcId="{BF72B69F-8E2C-4C2B-A6FD-ECD4A2935642}" destId="{363AA537-9C1E-4830-8821-7B7ED0747662}" srcOrd="0" destOrd="1" presId="urn:microsoft.com/office/officeart/2005/8/layout/vList2"/>
    <dgm:cxn modelId="{A1285DC0-F91B-44CA-9047-87545E126CAF}" type="presOf" srcId="{2D1E7BEF-2E93-47AF-BAA1-EBAF25513B91}" destId="{4EAF7856-C12B-4D2B-8394-C3973FA7E937}" srcOrd="0" destOrd="0" presId="urn:microsoft.com/office/officeart/2005/8/layout/vList2"/>
    <dgm:cxn modelId="{849615C3-7FBC-4793-B3DB-F178CC9F1056}" type="presOf" srcId="{1DD14163-816B-4E68-838A-34BDAF4AB13F}" destId="{1C39CB0F-7A48-4345-B49C-0E0F67D8000A}" srcOrd="0" destOrd="0" presId="urn:microsoft.com/office/officeart/2005/8/layout/vList2"/>
    <dgm:cxn modelId="{373834D5-1F20-4FE2-813A-D698B22A257C}" type="presOf" srcId="{413F146F-DE1D-431C-9663-7FDEF7A12069}" destId="{363AA537-9C1E-4830-8821-7B7ED0747662}" srcOrd="0" destOrd="0" presId="urn:microsoft.com/office/officeart/2005/8/layout/vList2"/>
    <dgm:cxn modelId="{8BC41DD8-B958-436A-82D9-D91067CE0E49}" type="presOf" srcId="{BE253ECB-3B33-481F-8EE1-252BBC401395}" destId="{1896FDA2-A3E5-47B7-8473-C1DCDB120554}" srcOrd="0" destOrd="0" presId="urn:microsoft.com/office/officeart/2005/8/layout/vList2"/>
    <dgm:cxn modelId="{0E7E65E9-7D59-4CD7-94DF-B11A6F15CBD6}" srcId="{BE253ECB-3B33-481F-8EE1-252BBC401395}" destId="{BF72B69F-8E2C-4C2B-A6FD-ECD4A2935642}" srcOrd="1" destOrd="0" parTransId="{2C41B6A3-00F6-43A9-82DC-903E7B780705}" sibTransId="{35731A5A-E5C9-435C-8703-791430EAFCEE}"/>
    <dgm:cxn modelId="{CCE5FCF1-4A86-44FF-A7E6-AD66D6EAA829}" srcId="{50945688-BE3A-412B-9A99-C5C15BAF26C7}" destId="{1DD14163-816B-4E68-838A-34BDAF4AB13F}" srcOrd="0" destOrd="0" parTransId="{1F6B5F92-CA36-483D-B0F7-7362185ECB66}" sibTransId="{C5D64622-E0FE-4989-AEBD-4B61A6EC3253}"/>
    <dgm:cxn modelId="{FEB5EBF6-4FDC-4677-8331-687F6CC3FEBD}" type="presOf" srcId="{C78C31D4-6579-42F8-874D-5FB980EF9DF5}" destId="{8F94E8A8-0E01-41AD-9451-CD3BA0656232}" srcOrd="0" destOrd="0" presId="urn:microsoft.com/office/officeart/2005/8/layout/vList2"/>
    <dgm:cxn modelId="{8758711A-6D1E-49E9-BBA8-FBEAF3202AE7}" type="presParOf" srcId="{776EB2F7-8544-4EDF-A304-85EC0E63B590}" destId="{017ABD52-C9D0-49B5-A0EF-03553EC4AA79}" srcOrd="0" destOrd="0" presId="urn:microsoft.com/office/officeart/2005/8/layout/vList2"/>
    <dgm:cxn modelId="{5D8603D3-B6C3-4C2A-AC96-59CBA948A654}" type="presParOf" srcId="{776EB2F7-8544-4EDF-A304-85EC0E63B590}" destId="{035A2708-B6EA-4C62-99CA-C4248498A690}" srcOrd="1" destOrd="0" presId="urn:microsoft.com/office/officeart/2005/8/layout/vList2"/>
    <dgm:cxn modelId="{DA22B2A9-6F28-4D18-A9D0-1B9A3531A7A8}" type="presParOf" srcId="{776EB2F7-8544-4EDF-A304-85EC0E63B590}" destId="{8F94E8A8-0E01-41AD-9451-CD3BA0656232}" srcOrd="2" destOrd="0" presId="urn:microsoft.com/office/officeart/2005/8/layout/vList2"/>
    <dgm:cxn modelId="{6AFB3042-06EB-4B29-97F4-99C11E5767D9}" type="presParOf" srcId="{776EB2F7-8544-4EDF-A304-85EC0E63B590}" destId="{4EAF7856-C12B-4D2B-8394-C3973FA7E937}" srcOrd="3" destOrd="0" presId="urn:microsoft.com/office/officeart/2005/8/layout/vList2"/>
    <dgm:cxn modelId="{A1C3DBBC-DF14-40D3-B80E-149024754D49}" type="presParOf" srcId="{776EB2F7-8544-4EDF-A304-85EC0E63B590}" destId="{1896FDA2-A3E5-47B7-8473-C1DCDB120554}" srcOrd="4" destOrd="0" presId="urn:microsoft.com/office/officeart/2005/8/layout/vList2"/>
    <dgm:cxn modelId="{34FE7C29-2CBD-476D-815E-117F712CD3D2}" type="presParOf" srcId="{776EB2F7-8544-4EDF-A304-85EC0E63B590}" destId="{363AA537-9C1E-4830-8821-7B7ED0747662}" srcOrd="5" destOrd="0" presId="urn:microsoft.com/office/officeart/2005/8/layout/vList2"/>
    <dgm:cxn modelId="{D1784830-0C21-4685-9BF7-559ED2D7FAB2}" type="presParOf" srcId="{776EB2F7-8544-4EDF-A304-85EC0E63B590}" destId="{AA7F8BAA-2940-4CF5-B67F-8E2AC5CB4447}" srcOrd="6" destOrd="0" presId="urn:microsoft.com/office/officeart/2005/8/layout/vList2"/>
    <dgm:cxn modelId="{E5B3AC23-594A-4B39-B178-4B43505CB910}" type="presParOf" srcId="{776EB2F7-8544-4EDF-A304-85EC0E63B590}" destId="{1C39CB0F-7A48-4345-B49C-0E0F67D8000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6184E3-B2C7-4E03-94A2-B1DEFA89D9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5DA018-AF6C-46C4-993D-369EDDA0A85F}">
      <dgm:prSet phldrT="[Text]"/>
      <dgm:spPr/>
      <dgm:t>
        <a:bodyPr/>
        <a:lstStyle/>
        <a:p>
          <a:r>
            <a:rPr lang="en-US">
              <a:latin typeface="Arial" panose="020B0604020202020204" pitchFamily="34" charset="0"/>
              <a:cs typeface="Arial" panose="020B0604020202020204" pitchFamily="34" charset="0"/>
            </a:rPr>
            <a:t>School Test Coordinator</a:t>
          </a:r>
        </a:p>
      </dgm:t>
    </dgm:pt>
    <dgm:pt modelId="{EC63F07A-530A-44E4-81AC-E94B7AA9CDC2}" type="parTrans" cxnId="{F41780E2-5D29-4E8E-88B3-2E74C022E8B5}">
      <dgm:prSet/>
      <dgm:spPr/>
      <dgm:t>
        <a:bodyPr/>
        <a:lstStyle/>
        <a:p>
          <a:endParaRPr lang="en-US">
            <a:latin typeface="Arial" panose="020B0604020202020204" pitchFamily="34" charset="0"/>
            <a:cs typeface="Arial" panose="020B0604020202020204" pitchFamily="34" charset="0"/>
          </a:endParaRPr>
        </a:p>
      </dgm:t>
    </dgm:pt>
    <dgm:pt modelId="{7322D05F-8DBD-4FE9-A821-9475D004A8F1}" type="sibTrans" cxnId="{F41780E2-5D29-4E8E-88B3-2E74C022E8B5}">
      <dgm:prSet/>
      <dgm:spPr/>
      <dgm:t>
        <a:bodyPr/>
        <a:lstStyle/>
        <a:p>
          <a:endParaRPr lang="en-US">
            <a:latin typeface="Arial" panose="020B0604020202020204" pitchFamily="34" charset="0"/>
            <a:cs typeface="Arial" panose="020B0604020202020204" pitchFamily="34" charset="0"/>
          </a:endParaRPr>
        </a:p>
      </dgm:t>
    </dgm:pt>
    <dgm:pt modelId="{3B60C42B-1D17-45D1-9D59-C2697A965252}">
      <dgm:prSet phldrT="[Text]"/>
      <dgm:spPr/>
      <dgm:t>
        <a:bodyPr/>
        <a:lstStyle/>
        <a:p>
          <a:r>
            <a:rPr lang="en-US" altLang="en-US">
              <a:latin typeface="Arial" panose="020B0604020202020204" pitchFamily="34" charset="0"/>
              <a:cs typeface="Arial" panose="020B0604020202020204" pitchFamily="34" charset="0"/>
            </a:rPr>
            <a:t>Must hold a </a:t>
          </a:r>
          <a:r>
            <a:rPr lang="en-US" altLang="en-US" err="1">
              <a:latin typeface="Arial" panose="020B0604020202020204" pitchFamily="34" charset="0"/>
              <a:cs typeface="Arial" panose="020B0604020202020204" pitchFamily="34" charset="0"/>
            </a:rPr>
            <a:t>GaPSC</a:t>
          </a:r>
          <a:r>
            <a:rPr lang="en-US" altLang="en-US">
              <a:latin typeface="Arial" panose="020B0604020202020204" pitchFamily="34" charset="0"/>
              <a:cs typeface="Arial" panose="020B0604020202020204" pitchFamily="34" charset="0"/>
            </a:rPr>
            <a:t>-issued certificate</a:t>
          </a:r>
          <a:endParaRPr lang="en-US">
            <a:latin typeface="Arial" panose="020B0604020202020204" pitchFamily="34" charset="0"/>
            <a:cs typeface="Arial" panose="020B0604020202020204" pitchFamily="34" charset="0"/>
          </a:endParaRPr>
        </a:p>
      </dgm:t>
    </dgm:pt>
    <dgm:pt modelId="{37A47502-CB90-4ABA-9114-56A13E0838B8}" type="parTrans" cxnId="{D4B2D0BD-192E-46F7-9374-DABA656D69D2}">
      <dgm:prSet/>
      <dgm:spPr/>
      <dgm:t>
        <a:bodyPr/>
        <a:lstStyle/>
        <a:p>
          <a:endParaRPr lang="en-US">
            <a:latin typeface="Arial" panose="020B0604020202020204" pitchFamily="34" charset="0"/>
            <a:cs typeface="Arial" panose="020B0604020202020204" pitchFamily="34" charset="0"/>
          </a:endParaRPr>
        </a:p>
      </dgm:t>
    </dgm:pt>
    <dgm:pt modelId="{E747EE2A-7E63-4B39-AF45-48E1143F351D}" type="sibTrans" cxnId="{D4B2D0BD-192E-46F7-9374-DABA656D69D2}">
      <dgm:prSet/>
      <dgm:spPr/>
      <dgm:t>
        <a:bodyPr/>
        <a:lstStyle/>
        <a:p>
          <a:endParaRPr lang="en-US">
            <a:latin typeface="Arial" panose="020B0604020202020204" pitchFamily="34" charset="0"/>
            <a:cs typeface="Arial" panose="020B0604020202020204" pitchFamily="34" charset="0"/>
          </a:endParaRPr>
        </a:p>
      </dgm:t>
    </dgm:pt>
    <dgm:pt modelId="{8E6BA84C-36A8-402A-97C7-066680CA32FF}">
      <dgm:prSet phldrT="[Text]"/>
      <dgm:spPr/>
      <dgm:t>
        <a:bodyPr/>
        <a:lstStyle/>
        <a:p>
          <a:r>
            <a:rPr lang="en-US">
              <a:latin typeface="Arial" panose="020B0604020202020204" pitchFamily="34" charset="0"/>
              <a:cs typeface="Arial" panose="020B0604020202020204" pitchFamily="34" charset="0"/>
            </a:rPr>
            <a:t>Test Examiner</a:t>
          </a:r>
        </a:p>
      </dgm:t>
    </dgm:pt>
    <dgm:pt modelId="{5A72DACE-BBB3-4B6A-BB73-A62B2E05603E}" type="parTrans" cxnId="{18A7C4B4-1773-4EB1-8724-B4FECBFF68C8}">
      <dgm:prSet/>
      <dgm:spPr/>
      <dgm:t>
        <a:bodyPr/>
        <a:lstStyle/>
        <a:p>
          <a:endParaRPr lang="en-US">
            <a:latin typeface="Arial" panose="020B0604020202020204" pitchFamily="34" charset="0"/>
            <a:cs typeface="Arial" panose="020B0604020202020204" pitchFamily="34" charset="0"/>
          </a:endParaRPr>
        </a:p>
      </dgm:t>
    </dgm:pt>
    <dgm:pt modelId="{944C6783-C72C-470B-A214-45E7D4FF499F}" type="sibTrans" cxnId="{18A7C4B4-1773-4EB1-8724-B4FECBFF68C8}">
      <dgm:prSet/>
      <dgm:spPr/>
      <dgm:t>
        <a:bodyPr/>
        <a:lstStyle/>
        <a:p>
          <a:endParaRPr lang="en-US">
            <a:latin typeface="Arial" panose="020B0604020202020204" pitchFamily="34" charset="0"/>
            <a:cs typeface="Arial" panose="020B0604020202020204" pitchFamily="34" charset="0"/>
          </a:endParaRPr>
        </a:p>
      </dgm:t>
    </dgm:pt>
    <dgm:pt modelId="{B6D97BD6-04EC-446A-AE29-01DB1C0DB2A0}">
      <dgm:prSet phldrT="[Text]"/>
      <dgm:spPr/>
      <dgm:t>
        <a:bodyPr/>
        <a:lstStyle/>
        <a:p>
          <a:r>
            <a:rPr lang="en-US">
              <a:latin typeface="Arial" panose="020B0604020202020204" pitchFamily="34" charset="0"/>
              <a:cs typeface="Arial" panose="020B0604020202020204" pitchFamily="34" charset="0"/>
            </a:rPr>
            <a:t>Must hold a </a:t>
          </a:r>
          <a:r>
            <a:rPr lang="en-US" err="1">
              <a:latin typeface="Arial" panose="020B0604020202020204" pitchFamily="34" charset="0"/>
              <a:cs typeface="Arial" panose="020B0604020202020204" pitchFamily="34" charset="0"/>
            </a:rPr>
            <a:t>GaPSC</a:t>
          </a:r>
          <a:r>
            <a:rPr lang="en-US">
              <a:latin typeface="Arial" panose="020B0604020202020204" pitchFamily="34" charset="0"/>
              <a:cs typeface="Arial" panose="020B0604020202020204" pitchFamily="34" charset="0"/>
            </a:rPr>
            <a:t>-issued certificate</a:t>
          </a:r>
        </a:p>
      </dgm:t>
    </dgm:pt>
    <dgm:pt modelId="{792D3945-F1A1-47E9-B512-30C4B12B55D2}" type="parTrans" cxnId="{C06F54AC-F6D1-42DD-8EFE-AB85210C348C}">
      <dgm:prSet/>
      <dgm:spPr/>
      <dgm:t>
        <a:bodyPr/>
        <a:lstStyle/>
        <a:p>
          <a:endParaRPr lang="en-US">
            <a:latin typeface="Arial" panose="020B0604020202020204" pitchFamily="34" charset="0"/>
            <a:cs typeface="Arial" panose="020B0604020202020204" pitchFamily="34" charset="0"/>
          </a:endParaRPr>
        </a:p>
      </dgm:t>
    </dgm:pt>
    <dgm:pt modelId="{F97B93FB-4D28-4D54-859A-270A5FDAD4B9}" type="sibTrans" cxnId="{C06F54AC-F6D1-42DD-8EFE-AB85210C348C}">
      <dgm:prSet/>
      <dgm:spPr/>
      <dgm:t>
        <a:bodyPr/>
        <a:lstStyle/>
        <a:p>
          <a:endParaRPr lang="en-US">
            <a:latin typeface="Arial" panose="020B0604020202020204" pitchFamily="34" charset="0"/>
            <a:cs typeface="Arial" panose="020B0604020202020204" pitchFamily="34" charset="0"/>
          </a:endParaRPr>
        </a:p>
      </dgm:t>
    </dgm:pt>
    <dgm:pt modelId="{2DE67356-E80D-4A3E-9F16-8357E1527BF7}">
      <dgm:prSet/>
      <dgm:spPr/>
      <dgm:t>
        <a:bodyPr/>
        <a:lstStyle/>
        <a:p>
          <a:r>
            <a:rPr lang="en-US">
              <a:latin typeface="Arial" panose="020B0604020202020204" pitchFamily="34" charset="0"/>
              <a:cs typeface="Arial" panose="020B0604020202020204" pitchFamily="34" charset="0"/>
            </a:rPr>
            <a:t>Proctor</a:t>
          </a:r>
        </a:p>
      </dgm:t>
    </dgm:pt>
    <dgm:pt modelId="{B0B7D700-D2F1-4D98-8842-7D9EE69A4EDC}" type="parTrans" cxnId="{88B6447E-356F-4780-BAD2-23B03A862CC2}">
      <dgm:prSet/>
      <dgm:spPr/>
      <dgm:t>
        <a:bodyPr/>
        <a:lstStyle/>
        <a:p>
          <a:endParaRPr lang="en-US">
            <a:latin typeface="Arial" panose="020B0604020202020204" pitchFamily="34" charset="0"/>
            <a:cs typeface="Arial" panose="020B0604020202020204" pitchFamily="34" charset="0"/>
          </a:endParaRPr>
        </a:p>
      </dgm:t>
    </dgm:pt>
    <dgm:pt modelId="{84EADEC0-86B3-4D23-812B-2DC50A106A6A}" type="sibTrans" cxnId="{88B6447E-356F-4780-BAD2-23B03A862CC2}">
      <dgm:prSet/>
      <dgm:spPr/>
      <dgm:t>
        <a:bodyPr/>
        <a:lstStyle/>
        <a:p>
          <a:endParaRPr lang="en-US">
            <a:latin typeface="Arial" panose="020B0604020202020204" pitchFamily="34" charset="0"/>
            <a:cs typeface="Arial" panose="020B0604020202020204" pitchFamily="34" charset="0"/>
          </a:endParaRPr>
        </a:p>
      </dgm:t>
    </dgm:pt>
    <dgm:pt modelId="{F0928132-BD7F-4F0F-AFB5-8DC16A31A733}">
      <dgm:prSet/>
      <dgm:spPr/>
      <dgm:t>
        <a:bodyPr/>
        <a:lstStyle/>
        <a:p>
          <a:r>
            <a:rPr lang="en-US">
              <a:latin typeface="Arial" panose="020B0604020202020204" pitchFamily="34" charset="0"/>
              <a:cs typeface="Arial" panose="020B0604020202020204" pitchFamily="34" charset="0"/>
            </a:rPr>
            <a:t>Participates in all training and follows procedures for monitoring the test environment</a:t>
          </a:r>
        </a:p>
      </dgm:t>
    </dgm:pt>
    <dgm:pt modelId="{A8B32F40-631E-410E-8B82-E38D13E24B72}" type="parTrans" cxnId="{44D9A1E8-A335-4E39-8DBC-EAF72E9FA616}">
      <dgm:prSet/>
      <dgm:spPr/>
      <dgm:t>
        <a:bodyPr/>
        <a:lstStyle/>
        <a:p>
          <a:endParaRPr lang="en-US">
            <a:latin typeface="Arial" panose="020B0604020202020204" pitchFamily="34" charset="0"/>
            <a:cs typeface="Arial" panose="020B0604020202020204" pitchFamily="34" charset="0"/>
          </a:endParaRPr>
        </a:p>
      </dgm:t>
    </dgm:pt>
    <dgm:pt modelId="{AAFA9630-C077-4B71-8C75-C24CF4129BF9}" type="sibTrans" cxnId="{44D9A1E8-A335-4E39-8DBC-EAF72E9FA616}">
      <dgm:prSet/>
      <dgm:spPr/>
      <dgm:t>
        <a:bodyPr/>
        <a:lstStyle/>
        <a:p>
          <a:endParaRPr lang="en-US">
            <a:latin typeface="Arial" panose="020B0604020202020204" pitchFamily="34" charset="0"/>
            <a:cs typeface="Arial" panose="020B0604020202020204" pitchFamily="34" charset="0"/>
          </a:endParaRPr>
        </a:p>
      </dgm:t>
    </dgm:pt>
    <dgm:pt modelId="{D7603B8A-3F0A-49EC-A4F4-95A779B7FC7B}">
      <dgm:prSet phldrT="[Text]"/>
      <dgm:spPr/>
      <dgm:t>
        <a:bodyPr/>
        <a:lstStyle/>
        <a:p>
          <a:r>
            <a:rPr lang="en-US" altLang="en-US">
              <a:latin typeface="Arial" panose="020B0604020202020204" pitchFamily="34" charset="0"/>
              <a:cs typeface="Arial" panose="020B0604020202020204" pitchFamily="34" charset="0"/>
            </a:rPr>
            <a:t>Shares responsibility with the Principal for all testing activities within the school as the Principal’s designee.</a:t>
          </a:r>
          <a:endParaRPr lang="en-US">
            <a:latin typeface="Arial" panose="020B0604020202020204" pitchFamily="34" charset="0"/>
            <a:cs typeface="Arial" panose="020B0604020202020204" pitchFamily="34" charset="0"/>
          </a:endParaRPr>
        </a:p>
      </dgm:t>
    </dgm:pt>
    <dgm:pt modelId="{0418AE06-0A5B-41E8-9242-45B31F6EE2C6}" type="parTrans" cxnId="{1648AE94-D885-48F3-8BC9-03A6BEDC0027}">
      <dgm:prSet/>
      <dgm:spPr/>
      <dgm:t>
        <a:bodyPr/>
        <a:lstStyle/>
        <a:p>
          <a:endParaRPr lang="en-US">
            <a:latin typeface="Arial" panose="020B0604020202020204" pitchFamily="34" charset="0"/>
            <a:cs typeface="Arial" panose="020B0604020202020204" pitchFamily="34" charset="0"/>
          </a:endParaRPr>
        </a:p>
      </dgm:t>
    </dgm:pt>
    <dgm:pt modelId="{753E807C-4B17-4A35-873A-AC1C8F60C0DD}" type="sibTrans" cxnId="{1648AE94-D885-48F3-8BC9-03A6BEDC0027}">
      <dgm:prSet/>
      <dgm:spPr/>
      <dgm:t>
        <a:bodyPr/>
        <a:lstStyle/>
        <a:p>
          <a:endParaRPr lang="en-US">
            <a:latin typeface="Arial" panose="020B0604020202020204" pitchFamily="34" charset="0"/>
            <a:cs typeface="Arial" panose="020B0604020202020204" pitchFamily="34" charset="0"/>
          </a:endParaRPr>
        </a:p>
      </dgm:t>
    </dgm:pt>
    <dgm:pt modelId="{163FB764-9E27-44A5-B38E-F1E777E2609D}">
      <dgm:prSet phldrT="[Text]"/>
      <dgm:spPr/>
      <dgm:t>
        <a:bodyPr/>
        <a:lstStyle/>
        <a:p>
          <a:r>
            <a:rPr lang="en-US" altLang="en-US">
              <a:latin typeface="Arial" panose="020B0604020202020204" pitchFamily="34" charset="0"/>
              <a:cs typeface="Arial" panose="020B0604020202020204" pitchFamily="34" charset="0"/>
            </a:rPr>
            <a:t>Participates in all training and follows procedures for testing as given in specific Examiner’s Manual’s and documentation related to all state-mandated assessments</a:t>
          </a:r>
          <a:endParaRPr lang="en-US">
            <a:latin typeface="Arial" panose="020B0604020202020204" pitchFamily="34" charset="0"/>
            <a:cs typeface="Arial" panose="020B0604020202020204" pitchFamily="34" charset="0"/>
          </a:endParaRPr>
        </a:p>
      </dgm:t>
    </dgm:pt>
    <dgm:pt modelId="{25AE11C1-7C09-45FF-91F2-12565F7C87B0}" type="parTrans" cxnId="{65AA79D1-ECAF-496C-8122-A002C39EDA06}">
      <dgm:prSet/>
      <dgm:spPr/>
      <dgm:t>
        <a:bodyPr/>
        <a:lstStyle/>
        <a:p>
          <a:endParaRPr lang="en-US">
            <a:latin typeface="Arial" panose="020B0604020202020204" pitchFamily="34" charset="0"/>
            <a:cs typeface="Arial" panose="020B0604020202020204" pitchFamily="34" charset="0"/>
          </a:endParaRPr>
        </a:p>
      </dgm:t>
    </dgm:pt>
    <dgm:pt modelId="{BDC5C8DC-AD3C-42C4-ADE3-0D2F3F621AFD}" type="sibTrans" cxnId="{65AA79D1-ECAF-496C-8122-A002C39EDA06}">
      <dgm:prSet/>
      <dgm:spPr/>
      <dgm:t>
        <a:bodyPr/>
        <a:lstStyle/>
        <a:p>
          <a:endParaRPr lang="en-US">
            <a:latin typeface="Arial" panose="020B0604020202020204" pitchFamily="34" charset="0"/>
            <a:cs typeface="Arial" panose="020B0604020202020204" pitchFamily="34" charset="0"/>
          </a:endParaRPr>
        </a:p>
      </dgm:t>
    </dgm:pt>
    <dgm:pt modelId="{1ABBAE28-8466-493A-A8DD-360DC1A03839}">
      <dgm:prSet/>
      <dgm:spPr/>
      <dgm:t>
        <a:bodyPr/>
        <a:lstStyle/>
        <a:p>
          <a:r>
            <a:rPr lang="en-US" altLang="en-US">
              <a:latin typeface="Arial" panose="020B0604020202020204" pitchFamily="34" charset="0"/>
              <a:cs typeface="Arial" panose="020B0604020202020204" pitchFamily="34" charset="0"/>
            </a:rPr>
            <a:t>Responsible for the correct delivery of assigned accommodations</a:t>
          </a:r>
        </a:p>
      </dgm:t>
    </dgm:pt>
    <dgm:pt modelId="{6991398F-6C58-4F96-9D88-AE3F18796C48}" type="parTrans" cxnId="{5CEB2579-9D53-4CE7-9D29-30A22BD80A4A}">
      <dgm:prSet/>
      <dgm:spPr/>
      <dgm:t>
        <a:bodyPr/>
        <a:lstStyle/>
        <a:p>
          <a:endParaRPr lang="en-US">
            <a:latin typeface="Arial" panose="020B0604020202020204" pitchFamily="34" charset="0"/>
            <a:cs typeface="Arial" panose="020B0604020202020204" pitchFamily="34" charset="0"/>
          </a:endParaRPr>
        </a:p>
      </dgm:t>
    </dgm:pt>
    <dgm:pt modelId="{09DD4736-11EF-4989-B04E-3801D7E717A2}" type="sibTrans" cxnId="{5CEB2579-9D53-4CE7-9D29-30A22BD80A4A}">
      <dgm:prSet/>
      <dgm:spPr/>
      <dgm:t>
        <a:bodyPr/>
        <a:lstStyle/>
        <a:p>
          <a:endParaRPr lang="en-US">
            <a:latin typeface="Arial" panose="020B0604020202020204" pitchFamily="34" charset="0"/>
            <a:cs typeface="Arial" panose="020B0604020202020204" pitchFamily="34" charset="0"/>
          </a:endParaRPr>
        </a:p>
      </dgm:t>
    </dgm:pt>
    <dgm:pt modelId="{1B6B1353-14CA-4F15-9D55-97D075A8B41F}">
      <dgm:prSet/>
      <dgm:spPr/>
      <dgm:t>
        <a:bodyPr/>
        <a:lstStyle/>
        <a:p>
          <a:r>
            <a:rPr lang="en-US" altLang="en-US">
              <a:latin typeface="Arial" panose="020B0604020202020204" pitchFamily="34" charset="0"/>
              <a:cs typeface="Arial" panose="020B0604020202020204" pitchFamily="34" charset="0"/>
            </a:rPr>
            <a:t>With examiner supervision, ensures that students are managing test materials appropriately</a:t>
          </a:r>
        </a:p>
      </dgm:t>
    </dgm:pt>
    <dgm:pt modelId="{505FFD3D-3C0E-4B65-BE6D-BB0996268DD2}" type="parTrans" cxnId="{77139408-B2DF-4C49-9051-F7DB2DE902BC}">
      <dgm:prSet/>
      <dgm:spPr/>
      <dgm:t>
        <a:bodyPr/>
        <a:lstStyle/>
        <a:p>
          <a:endParaRPr lang="en-US">
            <a:latin typeface="Arial" panose="020B0604020202020204" pitchFamily="34" charset="0"/>
            <a:cs typeface="Arial" panose="020B0604020202020204" pitchFamily="34" charset="0"/>
          </a:endParaRPr>
        </a:p>
      </dgm:t>
    </dgm:pt>
    <dgm:pt modelId="{289F053C-B562-4D85-852F-845AC726DC3B}" type="sibTrans" cxnId="{77139408-B2DF-4C49-9051-F7DB2DE902BC}">
      <dgm:prSet/>
      <dgm:spPr/>
      <dgm:t>
        <a:bodyPr/>
        <a:lstStyle/>
        <a:p>
          <a:endParaRPr lang="en-US">
            <a:latin typeface="Arial" panose="020B0604020202020204" pitchFamily="34" charset="0"/>
            <a:cs typeface="Arial" panose="020B0604020202020204" pitchFamily="34" charset="0"/>
          </a:endParaRPr>
        </a:p>
      </dgm:t>
    </dgm:pt>
    <dgm:pt modelId="{A9500D6A-2423-4262-AB6D-8690C28D96AF}">
      <dgm:prSet phldrT="[Text]"/>
      <dgm:spPr/>
      <dgm:t>
        <a:bodyPr/>
        <a:lstStyle/>
        <a:p>
          <a:r>
            <a:rPr lang="en-US">
              <a:latin typeface="Arial" panose="020B0604020202020204" pitchFamily="34" charset="0"/>
              <a:cs typeface="Arial" panose="020B0604020202020204" pitchFamily="34" charset="0"/>
            </a:rPr>
            <a:t>Ensures only </a:t>
          </a:r>
          <a:r>
            <a:rPr lang="en-US" err="1">
              <a:latin typeface="Arial" panose="020B0604020202020204" pitchFamily="34" charset="0"/>
              <a:cs typeface="Arial" panose="020B0604020202020204" pitchFamily="34" charset="0"/>
            </a:rPr>
            <a:t>GaPSC</a:t>
          </a:r>
          <a:r>
            <a:rPr lang="en-US">
              <a:latin typeface="Arial" panose="020B0604020202020204" pitchFamily="34" charset="0"/>
              <a:cs typeface="Arial" panose="020B0604020202020204" pitchFamily="34" charset="0"/>
            </a:rPr>
            <a:t>-certified personnel manage or handle secure test materials</a:t>
          </a:r>
        </a:p>
      </dgm:t>
    </dgm:pt>
    <dgm:pt modelId="{F5486253-09DE-4E95-A040-E2FDADC65039}" type="parTrans" cxnId="{C570031B-DD45-48C6-AC9B-EC23557DE9CD}">
      <dgm:prSet/>
      <dgm:spPr/>
      <dgm:t>
        <a:bodyPr/>
        <a:lstStyle/>
        <a:p>
          <a:endParaRPr lang="en-US">
            <a:latin typeface="Arial" panose="020B0604020202020204" pitchFamily="34" charset="0"/>
            <a:cs typeface="Arial" panose="020B0604020202020204" pitchFamily="34" charset="0"/>
          </a:endParaRPr>
        </a:p>
      </dgm:t>
    </dgm:pt>
    <dgm:pt modelId="{128CAFDD-3516-4221-A3CF-09207FCCB7C0}" type="sibTrans" cxnId="{C570031B-DD45-48C6-AC9B-EC23557DE9CD}">
      <dgm:prSet/>
      <dgm:spPr/>
      <dgm:t>
        <a:bodyPr/>
        <a:lstStyle/>
        <a:p>
          <a:endParaRPr lang="en-US">
            <a:latin typeface="Arial" panose="020B0604020202020204" pitchFamily="34" charset="0"/>
            <a:cs typeface="Arial" panose="020B0604020202020204" pitchFamily="34" charset="0"/>
          </a:endParaRPr>
        </a:p>
      </dgm:t>
    </dgm:pt>
    <dgm:pt modelId="{1AA21FE0-D12F-4572-B571-195C8A00D211}">
      <dgm:prSet phldrT="[Text]"/>
      <dgm:spPr/>
      <dgm:t>
        <a:bodyPr/>
        <a:lstStyle/>
        <a:p>
          <a:r>
            <a:rPr lang="en-US">
              <a:latin typeface="Arial" panose="020B0604020202020204" pitchFamily="34" charset="0"/>
              <a:cs typeface="Arial" panose="020B0604020202020204" pitchFamily="34" charset="0"/>
            </a:rPr>
            <a:t>Implements training plan as determined by the System Test Coordinator</a:t>
          </a:r>
        </a:p>
      </dgm:t>
    </dgm:pt>
    <dgm:pt modelId="{AA48AA97-ABD4-4A7B-B156-C5C34611731D}" type="parTrans" cxnId="{00C9BCA2-BE5C-4637-982D-90D15F39B98F}">
      <dgm:prSet/>
      <dgm:spPr/>
    </dgm:pt>
    <dgm:pt modelId="{FBC2920B-4968-4F8A-8B2C-97D2D1EB81E8}" type="sibTrans" cxnId="{00C9BCA2-BE5C-4637-982D-90D15F39B98F}">
      <dgm:prSet/>
      <dgm:spPr/>
    </dgm:pt>
    <dgm:pt modelId="{7F153484-E8A8-45C4-A8D8-B142A66EFDA6}" type="pres">
      <dgm:prSet presAssocID="{AB6184E3-B2C7-4E03-94A2-B1DEFA89D9F4}" presName="linear" presStyleCnt="0">
        <dgm:presLayoutVars>
          <dgm:animLvl val="lvl"/>
          <dgm:resizeHandles val="exact"/>
        </dgm:presLayoutVars>
      </dgm:prSet>
      <dgm:spPr/>
    </dgm:pt>
    <dgm:pt modelId="{0DE82830-AA72-461B-99DE-1811AD622F9B}" type="pres">
      <dgm:prSet presAssocID="{6E5DA018-AF6C-46C4-993D-369EDDA0A85F}" presName="parentText" presStyleLbl="node1" presStyleIdx="0" presStyleCnt="3">
        <dgm:presLayoutVars>
          <dgm:chMax val="0"/>
          <dgm:bulletEnabled val="1"/>
        </dgm:presLayoutVars>
      </dgm:prSet>
      <dgm:spPr/>
    </dgm:pt>
    <dgm:pt modelId="{21B9B96D-9B14-48EB-B8AA-BC107E6A8B69}" type="pres">
      <dgm:prSet presAssocID="{6E5DA018-AF6C-46C4-993D-369EDDA0A85F}" presName="childText" presStyleLbl="revTx" presStyleIdx="0" presStyleCnt="3">
        <dgm:presLayoutVars>
          <dgm:bulletEnabled val="1"/>
        </dgm:presLayoutVars>
      </dgm:prSet>
      <dgm:spPr/>
    </dgm:pt>
    <dgm:pt modelId="{3F240F69-10D7-4126-B346-F3F56EAA902F}" type="pres">
      <dgm:prSet presAssocID="{8E6BA84C-36A8-402A-97C7-066680CA32FF}" presName="parentText" presStyleLbl="node1" presStyleIdx="1" presStyleCnt="3">
        <dgm:presLayoutVars>
          <dgm:chMax val="0"/>
          <dgm:bulletEnabled val="1"/>
        </dgm:presLayoutVars>
      </dgm:prSet>
      <dgm:spPr/>
    </dgm:pt>
    <dgm:pt modelId="{98EFCF01-5DE1-4F8F-BE12-52105D4CA563}" type="pres">
      <dgm:prSet presAssocID="{8E6BA84C-36A8-402A-97C7-066680CA32FF}" presName="childText" presStyleLbl="revTx" presStyleIdx="1" presStyleCnt="3">
        <dgm:presLayoutVars>
          <dgm:bulletEnabled val="1"/>
        </dgm:presLayoutVars>
      </dgm:prSet>
      <dgm:spPr/>
    </dgm:pt>
    <dgm:pt modelId="{3C181670-93CA-4262-877D-5BB356A37D94}" type="pres">
      <dgm:prSet presAssocID="{2DE67356-E80D-4A3E-9F16-8357E1527BF7}" presName="parentText" presStyleLbl="node1" presStyleIdx="2" presStyleCnt="3">
        <dgm:presLayoutVars>
          <dgm:chMax val="0"/>
          <dgm:bulletEnabled val="1"/>
        </dgm:presLayoutVars>
      </dgm:prSet>
      <dgm:spPr/>
    </dgm:pt>
    <dgm:pt modelId="{4433EDBA-1663-4A00-BFB4-3B577BB3F441}" type="pres">
      <dgm:prSet presAssocID="{2DE67356-E80D-4A3E-9F16-8357E1527BF7}" presName="childText" presStyleLbl="revTx" presStyleIdx="2" presStyleCnt="3">
        <dgm:presLayoutVars>
          <dgm:bulletEnabled val="1"/>
        </dgm:presLayoutVars>
      </dgm:prSet>
      <dgm:spPr/>
    </dgm:pt>
  </dgm:ptLst>
  <dgm:cxnLst>
    <dgm:cxn modelId="{77139408-B2DF-4C49-9051-F7DB2DE902BC}" srcId="{2DE67356-E80D-4A3E-9F16-8357E1527BF7}" destId="{1B6B1353-14CA-4F15-9D55-97D075A8B41F}" srcOrd="1" destOrd="0" parTransId="{505FFD3D-3C0E-4B65-BE6D-BB0996268DD2}" sibTransId="{289F053C-B562-4D85-852F-845AC726DC3B}"/>
    <dgm:cxn modelId="{C570031B-DD45-48C6-AC9B-EC23557DE9CD}" srcId="{6E5DA018-AF6C-46C4-993D-369EDDA0A85F}" destId="{A9500D6A-2423-4262-AB6D-8690C28D96AF}" srcOrd="3" destOrd="0" parTransId="{F5486253-09DE-4E95-A040-E2FDADC65039}" sibTransId="{128CAFDD-3516-4221-A3CF-09207FCCB7C0}"/>
    <dgm:cxn modelId="{33AD2722-2EEC-4532-B3D6-061F6B261C98}" type="presOf" srcId="{D7603B8A-3F0A-49EC-A4F4-95A779B7FC7B}" destId="{21B9B96D-9B14-48EB-B8AA-BC107E6A8B69}" srcOrd="0" destOrd="1" presId="urn:microsoft.com/office/officeart/2005/8/layout/vList2"/>
    <dgm:cxn modelId="{C4212823-1564-4237-B40E-FAAAAD9F6354}" type="presOf" srcId="{AB6184E3-B2C7-4E03-94A2-B1DEFA89D9F4}" destId="{7F153484-E8A8-45C4-A8D8-B142A66EFDA6}" srcOrd="0" destOrd="0" presId="urn:microsoft.com/office/officeart/2005/8/layout/vList2"/>
    <dgm:cxn modelId="{A5215D2E-012D-4DD4-B3E8-3E5C3BB968CE}" type="presOf" srcId="{2DE67356-E80D-4A3E-9F16-8357E1527BF7}" destId="{3C181670-93CA-4262-877D-5BB356A37D94}" srcOrd="0" destOrd="0" presId="urn:microsoft.com/office/officeart/2005/8/layout/vList2"/>
    <dgm:cxn modelId="{BE6D0F5F-97E8-4634-8A1F-7E91C50F8541}" type="presOf" srcId="{6E5DA018-AF6C-46C4-993D-369EDDA0A85F}" destId="{0DE82830-AA72-461B-99DE-1811AD622F9B}" srcOrd="0" destOrd="0" presId="urn:microsoft.com/office/officeart/2005/8/layout/vList2"/>
    <dgm:cxn modelId="{71735066-31F0-402F-B7C5-7D5DFD47B259}" type="presOf" srcId="{1B6B1353-14CA-4F15-9D55-97D075A8B41F}" destId="{4433EDBA-1663-4A00-BFB4-3B577BB3F441}" srcOrd="0" destOrd="1" presId="urn:microsoft.com/office/officeart/2005/8/layout/vList2"/>
    <dgm:cxn modelId="{C868D047-D97A-4B9D-ABF9-16ED5DC46538}" type="presOf" srcId="{F0928132-BD7F-4F0F-AFB5-8DC16A31A733}" destId="{4433EDBA-1663-4A00-BFB4-3B577BB3F441}" srcOrd="0" destOrd="0" presId="urn:microsoft.com/office/officeart/2005/8/layout/vList2"/>
    <dgm:cxn modelId="{93B5DF6F-5C99-4347-A84D-0A375E562B34}" type="presOf" srcId="{8E6BA84C-36A8-402A-97C7-066680CA32FF}" destId="{3F240F69-10D7-4126-B346-F3F56EAA902F}" srcOrd="0" destOrd="0" presId="urn:microsoft.com/office/officeart/2005/8/layout/vList2"/>
    <dgm:cxn modelId="{5CEB2579-9D53-4CE7-9D29-30A22BD80A4A}" srcId="{8E6BA84C-36A8-402A-97C7-066680CA32FF}" destId="{1ABBAE28-8466-493A-A8DD-360DC1A03839}" srcOrd="2" destOrd="0" parTransId="{6991398F-6C58-4F96-9D88-AE3F18796C48}" sibTransId="{09DD4736-11EF-4989-B04E-3801D7E717A2}"/>
    <dgm:cxn modelId="{88B6447E-356F-4780-BAD2-23B03A862CC2}" srcId="{AB6184E3-B2C7-4E03-94A2-B1DEFA89D9F4}" destId="{2DE67356-E80D-4A3E-9F16-8357E1527BF7}" srcOrd="2" destOrd="0" parTransId="{B0B7D700-D2F1-4D98-8842-7D9EE69A4EDC}" sibTransId="{84EADEC0-86B3-4D23-812B-2DC50A106A6A}"/>
    <dgm:cxn modelId="{66E0778C-C2F1-425E-911D-FCBE52A55E3C}" type="presOf" srcId="{A9500D6A-2423-4262-AB6D-8690C28D96AF}" destId="{21B9B96D-9B14-48EB-B8AA-BC107E6A8B69}" srcOrd="0" destOrd="3" presId="urn:microsoft.com/office/officeart/2005/8/layout/vList2"/>
    <dgm:cxn modelId="{1648AE94-D885-48F3-8BC9-03A6BEDC0027}" srcId="{6E5DA018-AF6C-46C4-993D-369EDDA0A85F}" destId="{D7603B8A-3F0A-49EC-A4F4-95A779B7FC7B}" srcOrd="1" destOrd="0" parTransId="{0418AE06-0A5B-41E8-9242-45B31F6EE2C6}" sibTransId="{753E807C-4B17-4A35-873A-AC1C8F60C0DD}"/>
    <dgm:cxn modelId="{21BF6195-6ECF-4D84-8AF8-68D9A7577FBF}" type="presOf" srcId="{3B60C42B-1D17-45D1-9D59-C2697A965252}" destId="{21B9B96D-9B14-48EB-B8AA-BC107E6A8B69}" srcOrd="0" destOrd="0" presId="urn:microsoft.com/office/officeart/2005/8/layout/vList2"/>
    <dgm:cxn modelId="{00C9BCA2-BE5C-4637-982D-90D15F39B98F}" srcId="{6E5DA018-AF6C-46C4-993D-369EDDA0A85F}" destId="{1AA21FE0-D12F-4572-B571-195C8A00D211}" srcOrd="2" destOrd="0" parTransId="{AA48AA97-ABD4-4A7B-B156-C5C34611731D}" sibTransId="{FBC2920B-4968-4F8A-8B2C-97D2D1EB81E8}"/>
    <dgm:cxn modelId="{C06F54AC-F6D1-42DD-8EFE-AB85210C348C}" srcId="{8E6BA84C-36A8-402A-97C7-066680CA32FF}" destId="{B6D97BD6-04EC-446A-AE29-01DB1C0DB2A0}" srcOrd="0" destOrd="0" parTransId="{792D3945-F1A1-47E9-B512-30C4B12B55D2}" sibTransId="{F97B93FB-4D28-4D54-859A-270A5FDAD4B9}"/>
    <dgm:cxn modelId="{18A7C4B4-1773-4EB1-8724-B4FECBFF68C8}" srcId="{AB6184E3-B2C7-4E03-94A2-B1DEFA89D9F4}" destId="{8E6BA84C-36A8-402A-97C7-066680CA32FF}" srcOrd="1" destOrd="0" parTransId="{5A72DACE-BBB3-4B6A-BB73-A62B2E05603E}" sibTransId="{944C6783-C72C-470B-A214-45E7D4FF499F}"/>
    <dgm:cxn modelId="{D4B2D0BD-192E-46F7-9374-DABA656D69D2}" srcId="{6E5DA018-AF6C-46C4-993D-369EDDA0A85F}" destId="{3B60C42B-1D17-45D1-9D59-C2697A965252}" srcOrd="0" destOrd="0" parTransId="{37A47502-CB90-4ABA-9114-56A13E0838B8}" sibTransId="{E747EE2A-7E63-4B39-AF45-48E1143F351D}"/>
    <dgm:cxn modelId="{25C896C2-EA86-4756-A1E5-EA4E534650B8}" type="presOf" srcId="{B6D97BD6-04EC-446A-AE29-01DB1C0DB2A0}" destId="{98EFCF01-5DE1-4F8F-BE12-52105D4CA563}" srcOrd="0" destOrd="0" presId="urn:microsoft.com/office/officeart/2005/8/layout/vList2"/>
    <dgm:cxn modelId="{65AA79D1-ECAF-496C-8122-A002C39EDA06}" srcId="{8E6BA84C-36A8-402A-97C7-066680CA32FF}" destId="{163FB764-9E27-44A5-B38E-F1E777E2609D}" srcOrd="1" destOrd="0" parTransId="{25AE11C1-7C09-45FF-91F2-12565F7C87B0}" sibTransId="{BDC5C8DC-AD3C-42C4-ADE3-0D2F3F621AFD}"/>
    <dgm:cxn modelId="{7AFBB1D3-CA52-499F-BFD8-BC18260B5787}" type="presOf" srcId="{1ABBAE28-8466-493A-A8DD-360DC1A03839}" destId="{98EFCF01-5DE1-4F8F-BE12-52105D4CA563}" srcOrd="0" destOrd="2" presId="urn:microsoft.com/office/officeart/2005/8/layout/vList2"/>
    <dgm:cxn modelId="{D27CE9D4-DCFE-4B26-8539-D2798771C591}" type="presOf" srcId="{163FB764-9E27-44A5-B38E-F1E777E2609D}" destId="{98EFCF01-5DE1-4F8F-BE12-52105D4CA563}" srcOrd="0" destOrd="1" presId="urn:microsoft.com/office/officeart/2005/8/layout/vList2"/>
    <dgm:cxn modelId="{98E14FD8-3AE3-425D-8695-623971C65338}" type="presOf" srcId="{1AA21FE0-D12F-4572-B571-195C8A00D211}" destId="{21B9B96D-9B14-48EB-B8AA-BC107E6A8B69}" srcOrd="0" destOrd="2" presId="urn:microsoft.com/office/officeart/2005/8/layout/vList2"/>
    <dgm:cxn modelId="{F41780E2-5D29-4E8E-88B3-2E74C022E8B5}" srcId="{AB6184E3-B2C7-4E03-94A2-B1DEFA89D9F4}" destId="{6E5DA018-AF6C-46C4-993D-369EDDA0A85F}" srcOrd="0" destOrd="0" parTransId="{EC63F07A-530A-44E4-81AC-E94B7AA9CDC2}" sibTransId="{7322D05F-8DBD-4FE9-A821-9475D004A8F1}"/>
    <dgm:cxn modelId="{44D9A1E8-A335-4E39-8DBC-EAF72E9FA616}" srcId="{2DE67356-E80D-4A3E-9F16-8357E1527BF7}" destId="{F0928132-BD7F-4F0F-AFB5-8DC16A31A733}" srcOrd="0" destOrd="0" parTransId="{A8B32F40-631E-410E-8B82-E38D13E24B72}" sibTransId="{AAFA9630-C077-4B71-8C75-C24CF4129BF9}"/>
    <dgm:cxn modelId="{27DAA253-5996-4E88-ABD3-3D1A4A499A5E}" type="presParOf" srcId="{7F153484-E8A8-45C4-A8D8-B142A66EFDA6}" destId="{0DE82830-AA72-461B-99DE-1811AD622F9B}" srcOrd="0" destOrd="0" presId="urn:microsoft.com/office/officeart/2005/8/layout/vList2"/>
    <dgm:cxn modelId="{AC48D513-6C15-487B-8F8A-FF9D5253CD8B}" type="presParOf" srcId="{7F153484-E8A8-45C4-A8D8-B142A66EFDA6}" destId="{21B9B96D-9B14-48EB-B8AA-BC107E6A8B69}" srcOrd="1" destOrd="0" presId="urn:microsoft.com/office/officeart/2005/8/layout/vList2"/>
    <dgm:cxn modelId="{3CA39A64-3B13-4699-8875-816CD22F6D9C}" type="presParOf" srcId="{7F153484-E8A8-45C4-A8D8-B142A66EFDA6}" destId="{3F240F69-10D7-4126-B346-F3F56EAA902F}" srcOrd="2" destOrd="0" presId="urn:microsoft.com/office/officeart/2005/8/layout/vList2"/>
    <dgm:cxn modelId="{7AB0272E-782C-42FB-AF83-E4DF9DDBB5E6}" type="presParOf" srcId="{7F153484-E8A8-45C4-A8D8-B142A66EFDA6}" destId="{98EFCF01-5DE1-4F8F-BE12-52105D4CA563}" srcOrd="3" destOrd="0" presId="urn:microsoft.com/office/officeart/2005/8/layout/vList2"/>
    <dgm:cxn modelId="{B77CB95C-2290-49ED-9036-C72239874A76}" type="presParOf" srcId="{7F153484-E8A8-45C4-A8D8-B142A66EFDA6}" destId="{3C181670-93CA-4262-877D-5BB356A37D94}" srcOrd="4" destOrd="0" presId="urn:microsoft.com/office/officeart/2005/8/layout/vList2"/>
    <dgm:cxn modelId="{DE7FE14E-E095-46BC-9599-4F8F5219B615}" type="presParOf" srcId="{7F153484-E8A8-45C4-A8D8-B142A66EFDA6}" destId="{4433EDBA-1663-4A00-BFB4-3B577BB3F44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52AFF6-0CC4-47CA-8D14-4EEF5D295BEE}"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1AB8E716-DA1F-44F1-A84D-F0ACB2E0A2E0}">
      <dgm:prSet phldrT="[Text]"/>
      <dgm:spPr/>
      <dgm:t>
        <a:bodyPr/>
        <a:lstStyle/>
        <a:p>
          <a:r>
            <a:rPr lang="en-US">
              <a:latin typeface="Arial" panose="020B0604020202020204" pitchFamily="34" charset="0"/>
              <a:cs typeface="Arial" panose="020B0604020202020204" pitchFamily="34" charset="0"/>
            </a:rPr>
            <a:t> Review Materials and Guidance</a:t>
          </a:r>
        </a:p>
      </dgm:t>
    </dgm:pt>
    <dgm:pt modelId="{46EB1BDF-85ED-4B4B-BDA1-10B979DD26FF}" type="parTrans" cxnId="{479CC27F-C1C9-4D07-9166-E51CFBC481FA}">
      <dgm:prSet/>
      <dgm:spPr/>
      <dgm:t>
        <a:bodyPr/>
        <a:lstStyle/>
        <a:p>
          <a:endParaRPr lang="en-US">
            <a:latin typeface="Arial" panose="020B0604020202020204" pitchFamily="34" charset="0"/>
            <a:cs typeface="Arial" panose="020B0604020202020204" pitchFamily="34" charset="0"/>
          </a:endParaRPr>
        </a:p>
      </dgm:t>
    </dgm:pt>
    <dgm:pt modelId="{993EA654-6F48-4D44-BF42-55873ABBC9BA}" type="sibTrans" cxnId="{479CC27F-C1C9-4D07-9166-E51CFBC481FA}">
      <dgm:prSet/>
      <dgm:spPr/>
      <dgm:t>
        <a:bodyPr/>
        <a:lstStyle/>
        <a:p>
          <a:endParaRPr lang="en-US">
            <a:latin typeface="Arial" panose="020B0604020202020204" pitchFamily="34" charset="0"/>
            <a:cs typeface="Arial" panose="020B0604020202020204" pitchFamily="34" charset="0"/>
          </a:endParaRPr>
        </a:p>
      </dgm:t>
    </dgm:pt>
    <dgm:pt modelId="{E0C38025-E62F-4568-8657-F6E246C8BBF4}">
      <dgm:prSet phldrT="[Text]"/>
      <dgm:spPr/>
      <dgm:t>
        <a:bodyPr/>
        <a:lstStyle/>
        <a:p>
          <a:r>
            <a:rPr lang="en-US">
              <a:latin typeface="Arial" panose="020B0604020202020204" pitchFamily="34" charset="0"/>
              <a:cs typeface="Arial" panose="020B0604020202020204" pitchFamily="34" charset="0"/>
            </a:rPr>
            <a:t> Develop a District and/or</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School Plan</a:t>
          </a:r>
        </a:p>
      </dgm:t>
    </dgm:pt>
    <dgm:pt modelId="{E0455324-1814-48D1-AFCB-7526DA5C5607}" type="parTrans" cxnId="{F63CD334-D2E7-4A8F-8014-1F9C293702E2}">
      <dgm:prSet/>
      <dgm:spPr/>
      <dgm:t>
        <a:bodyPr/>
        <a:lstStyle/>
        <a:p>
          <a:endParaRPr lang="en-US">
            <a:latin typeface="Arial" panose="020B0604020202020204" pitchFamily="34" charset="0"/>
            <a:cs typeface="Arial" panose="020B0604020202020204" pitchFamily="34" charset="0"/>
          </a:endParaRPr>
        </a:p>
      </dgm:t>
    </dgm:pt>
    <dgm:pt modelId="{BED32032-2869-4F0A-BD8C-366EAB315794}" type="sibTrans" cxnId="{F63CD334-D2E7-4A8F-8014-1F9C293702E2}">
      <dgm:prSet/>
      <dgm:spPr/>
      <dgm:t>
        <a:bodyPr/>
        <a:lstStyle/>
        <a:p>
          <a:endParaRPr lang="en-US">
            <a:latin typeface="Arial" panose="020B0604020202020204" pitchFamily="34" charset="0"/>
            <a:cs typeface="Arial" panose="020B0604020202020204" pitchFamily="34" charset="0"/>
          </a:endParaRPr>
        </a:p>
      </dgm:t>
    </dgm:pt>
    <dgm:pt modelId="{DE9E99AD-5E7D-4B4E-AD2E-9BC074DCEEDA}">
      <dgm:prSet phldrT="[Text]"/>
      <dgm:spPr/>
      <dgm:t>
        <a:bodyPr/>
        <a:lstStyle/>
        <a:p>
          <a:r>
            <a:rPr lang="en-US">
              <a:latin typeface="Arial" panose="020B0604020202020204" pitchFamily="34" charset="0"/>
              <a:cs typeface="Arial" panose="020B0604020202020204" pitchFamily="34" charset="0"/>
            </a:rPr>
            <a:t> Train All Personnel</a:t>
          </a:r>
        </a:p>
      </dgm:t>
    </dgm:pt>
    <dgm:pt modelId="{E4A7A2CC-CBD0-4575-B85A-D2CD01905F85}" type="parTrans" cxnId="{FC536D13-2042-4CBF-BBC4-00EF06B3CAA6}">
      <dgm:prSet/>
      <dgm:spPr/>
      <dgm:t>
        <a:bodyPr/>
        <a:lstStyle/>
        <a:p>
          <a:endParaRPr lang="en-US">
            <a:latin typeface="Arial" panose="020B0604020202020204" pitchFamily="34" charset="0"/>
            <a:cs typeface="Arial" panose="020B0604020202020204" pitchFamily="34" charset="0"/>
          </a:endParaRPr>
        </a:p>
      </dgm:t>
    </dgm:pt>
    <dgm:pt modelId="{6DA71515-BD87-4CFE-B378-135C91251352}" type="sibTrans" cxnId="{FC536D13-2042-4CBF-BBC4-00EF06B3CAA6}">
      <dgm:prSet/>
      <dgm:spPr/>
      <dgm:t>
        <a:bodyPr/>
        <a:lstStyle/>
        <a:p>
          <a:endParaRPr lang="en-US">
            <a:latin typeface="Arial" panose="020B0604020202020204" pitchFamily="34" charset="0"/>
            <a:cs typeface="Arial" panose="020B0604020202020204" pitchFamily="34" charset="0"/>
          </a:endParaRPr>
        </a:p>
      </dgm:t>
    </dgm:pt>
    <dgm:pt modelId="{FA31B484-DFB4-4CFA-8B62-B27890D2ABE4}">
      <dgm:prSet phldrT="[Text]"/>
      <dgm:spPr/>
      <dgm:t>
        <a:bodyPr/>
        <a:lstStyle/>
        <a:p>
          <a:r>
            <a:rPr lang="en-US">
              <a:latin typeface="Arial" panose="020B0604020202020204" pitchFamily="34" charset="0"/>
              <a:cs typeface="Arial" panose="020B0604020202020204" pitchFamily="34" charset="0"/>
            </a:rPr>
            <a:t> Administer and Monitor</a:t>
          </a:r>
        </a:p>
      </dgm:t>
    </dgm:pt>
    <dgm:pt modelId="{CD3F275F-748D-45D9-B061-61102884E529}" type="parTrans" cxnId="{166DFAFA-9294-49DA-94A8-5E1CACC18AED}">
      <dgm:prSet/>
      <dgm:spPr/>
      <dgm:t>
        <a:bodyPr/>
        <a:lstStyle/>
        <a:p>
          <a:endParaRPr lang="en-US"/>
        </a:p>
      </dgm:t>
    </dgm:pt>
    <dgm:pt modelId="{D75FE029-0B3B-427B-8385-DC49E954855F}" type="sibTrans" cxnId="{166DFAFA-9294-49DA-94A8-5E1CACC18AED}">
      <dgm:prSet/>
      <dgm:spPr/>
      <dgm:t>
        <a:bodyPr/>
        <a:lstStyle/>
        <a:p>
          <a:endParaRPr lang="en-US"/>
        </a:p>
      </dgm:t>
    </dgm:pt>
    <dgm:pt modelId="{70F8529F-FA7E-407F-8799-8AA96C5C1DE5}">
      <dgm:prSet phldrT="[Text]"/>
      <dgm:spPr/>
      <dgm:t>
        <a:bodyPr/>
        <a:lstStyle/>
        <a:p>
          <a:r>
            <a:rPr lang="en-US">
              <a:latin typeface="Arial" panose="020B0604020202020204" pitchFamily="34" charset="0"/>
              <a:cs typeface="Arial" panose="020B0604020202020204" pitchFamily="34" charset="0"/>
            </a:rPr>
            <a:t> Communicate to Stakeholders</a:t>
          </a:r>
        </a:p>
      </dgm:t>
    </dgm:pt>
    <dgm:pt modelId="{BE23157F-CB90-4A1A-BB21-7A5C594288B9}" type="parTrans" cxnId="{29AA32F6-7545-40B5-B8C0-66B619C58ED4}">
      <dgm:prSet/>
      <dgm:spPr/>
      <dgm:t>
        <a:bodyPr/>
        <a:lstStyle/>
        <a:p>
          <a:endParaRPr lang="en-US"/>
        </a:p>
      </dgm:t>
    </dgm:pt>
    <dgm:pt modelId="{98912927-AB6D-4341-8CA6-594CBF021C9F}" type="sibTrans" cxnId="{29AA32F6-7545-40B5-B8C0-66B619C58ED4}">
      <dgm:prSet/>
      <dgm:spPr/>
      <dgm:t>
        <a:bodyPr/>
        <a:lstStyle/>
        <a:p>
          <a:endParaRPr lang="en-US"/>
        </a:p>
      </dgm:t>
    </dgm:pt>
    <dgm:pt modelId="{CDD8081D-ABD7-4953-8029-D1B0F5D20F5C}" type="pres">
      <dgm:prSet presAssocID="{D952AFF6-0CC4-47CA-8D14-4EEF5D295BEE}" presName="linearFlow" presStyleCnt="0">
        <dgm:presLayoutVars>
          <dgm:dir/>
          <dgm:resizeHandles val="exact"/>
        </dgm:presLayoutVars>
      </dgm:prSet>
      <dgm:spPr/>
    </dgm:pt>
    <dgm:pt modelId="{C40790B6-3473-4E39-83BD-7E55996F37B5}" type="pres">
      <dgm:prSet presAssocID="{1AB8E716-DA1F-44F1-A84D-F0ACB2E0A2E0}" presName="composite" presStyleCnt="0"/>
      <dgm:spPr/>
    </dgm:pt>
    <dgm:pt modelId="{5BB40C4E-A3A1-4FD7-8360-5DF29F5D16B8}" type="pres">
      <dgm:prSet presAssocID="{1AB8E716-DA1F-44F1-A84D-F0ACB2E0A2E0}"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Glasses on top of a book"/>
        </a:ext>
      </dgm:extLst>
    </dgm:pt>
    <dgm:pt modelId="{F4A7661D-D68F-402E-A478-AD78516321E4}" type="pres">
      <dgm:prSet presAssocID="{1AB8E716-DA1F-44F1-A84D-F0ACB2E0A2E0}" presName="txShp" presStyleLbl="node1" presStyleIdx="0" presStyleCnt="5">
        <dgm:presLayoutVars>
          <dgm:bulletEnabled val="1"/>
        </dgm:presLayoutVars>
      </dgm:prSet>
      <dgm:spPr/>
    </dgm:pt>
    <dgm:pt modelId="{5A7732C6-77F7-40AE-AA70-92AF70E6BDD6}" type="pres">
      <dgm:prSet presAssocID="{993EA654-6F48-4D44-BF42-55873ABBC9BA}" presName="spacing" presStyleCnt="0"/>
      <dgm:spPr/>
    </dgm:pt>
    <dgm:pt modelId="{5E413D4C-B7C4-4F4D-865D-9E4D2BF7C8DC}" type="pres">
      <dgm:prSet presAssocID="{E0C38025-E62F-4568-8657-F6E246C8BBF4}" presName="composite" presStyleCnt="0"/>
      <dgm:spPr/>
    </dgm:pt>
    <dgm:pt modelId="{28AD0A37-913B-4D72-90F7-212840EB8AE0}" type="pres">
      <dgm:prSet presAssocID="{E0C38025-E62F-4568-8657-F6E246C8BBF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usinesspeople in a team meeting"/>
        </a:ext>
      </dgm:extLst>
    </dgm:pt>
    <dgm:pt modelId="{68CCB072-3E84-4A79-8B5F-DD33E92AFDF8}" type="pres">
      <dgm:prSet presAssocID="{E0C38025-E62F-4568-8657-F6E246C8BBF4}" presName="txShp" presStyleLbl="node1" presStyleIdx="1" presStyleCnt="5">
        <dgm:presLayoutVars>
          <dgm:bulletEnabled val="1"/>
        </dgm:presLayoutVars>
      </dgm:prSet>
      <dgm:spPr/>
    </dgm:pt>
    <dgm:pt modelId="{6D86485D-0F7F-4373-B62B-9F978AC0CA36}" type="pres">
      <dgm:prSet presAssocID="{BED32032-2869-4F0A-BD8C-366EAB315794}" presName="spacing" presStyleCnt="0"/>
      <dgm:spPr/>
    </dgm:pt>
    <dgm:pt modelId="{CA5CC909-0636-4F3E-9792-3F52CC284986}" type="pres">
      <dgm:prSet presAssocID="{DE9E99AD-5E7D-4B4E-AD2E-9BC074DCEEDA}" presName="composite" presStyleCnt="0"/>
      <dgm:spPr/>
    </dgm:pt>
    <dgm:pt modelId="{9B7279EA-D1AA-4395-80AC-6D2CC77CF068}" type="pres">
      <dgm:prSet presAssocID="{DE9E99AD-5E7D-4B4E-AD2E-9BC074DCEEDA}"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Students studying with teacher overlooking"/>
        </a:ext>
      </dgm:extLst>
    </dgm:pt>
    <dgm:pt modelId="{03E1CFA4-D7E1-48DD-9101-6317C6723D45}" type="pres">
      <dgm:prSet presAssocID="{DE9E99AD-5E7D-4B4E-AD2E-9BC074DCEEDA}" presName="txShp" presStyleLbl="node1" presStyleIdx="2" presStyleCnt="5">
        <dgm:presLayoutVars>
          <dgm:bulletEnabled val="1"/>
        </dgm:presLayoutVars>
      </dgm:prSet>
      <dgm:spPr/>
    </dgm:pt>
    <dgm:pt modelId="{1725E310-D20D-4097-9A5C-B27E1D6EDD56}" type="pres">
      <dgm:prSet presAssocID="{6DA71515-BD87-4CFE-B378-135C91251352}" presName="spacing" presStyleCnt="0"/>
      <dgm:spPr/>
    </dgm:pt>
    <dgm:pt modelId="{CE3EAC55-8E11-4A09-9CF7-9A6EDAD2DF63}" type="pres">
      <dgm:prSet presAssocID="{FA31B484-DFB4-4CFA-8B62-B27890D2ABE4}" presName="composite" presStyleCnt="0"/>
      <dgm:spPr/>
    </dgm:pt>
    <dgm:pt modelId="{C8BACEDA-5B15-4B68-9B2F-9B8DD504599B}" type="pres">
      <dgm:prSet presAssocID="{FA31B484-DFB4-4CFA-8B62-B27890D2ABE4}"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F330B5E0-D0DF-498E-A663-B70CFE92BF78}" type="pres">
      <dgm:prSet presAssocID="{FA31B484-DFB4-4CFA-8B62-B27890D2ABE4}" presName="txShp" presStyleLbl="node1" presStyleIdx="3" presStyleCnt="5">
        <dgm:presLayoutVars>
          <dgm:bulletEnabled val="1"/>
        </dgm:presLayoutVars>
      </dgm:prSet>
      <dgm:spPr/>
    </dgm:pt>
    <dgm:pt modelId="{14231D40-DBBF-4FC5-8C43-DA3FD0520FFA}" type="pres">
      <dgm:prSet presAssocID="{D75FE029-0B3B-427B-8385-DC49E954855F}" presName="spacing" presStyleCnt="0"/>
      <dgm:spPr/>
    </dgm:pt>
    <dgm:pt modelId="{C281C089-E488-4757-9006-92D3580DAC56}" type="pres">
      <dgm:prSet presAssocID="{70F8529F-FA7E-407F-8799-8AA96C5C1DE5}" presName="composite" presStyleCnt="0"/>
      <dgm:spPr/>
    </dgm:pt>
    <dgm:pt modelId="{69D21609-DD21-48EC-92C3-B89751E39344}" type="pres">
      <dgm:prSet presAssocID="{70F8529F-FA7E-407F-8799-8AA96C5C1DE5}"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Businessperson presenting in boardroom"/>
        </a:ext>
      </dgm:extLst>
    </dgm:pt>
    <dgm:pt modelId="{72636E38-E6A7-4F1C-AEB9-9E448051F1B1}" type="pres">
      <dgm:prSet presAssocID="{70F8529F-FA7E-407F-8799-8AA96C5C1DE5}" presName="txShp" presStyleLbl="node1" presStyleIdx="4" presStyleCnt="5">
        <dgm:presLayoutVars>
          <dgm:bulletEnabled val="1"/>
        </dgm:presLayoutVars>
      </dgm:prSet>
      <dgm:spPr/>
    </dgm:pt>
  </dgm:ptLst>
  <dgm:cxnLst>
    <dgm:cxn modelId="{FC536D13-2042-4CBF-BBC4-00EF06B3CAA6}" srcId="{D952AFF6-0CC4-47CA-8D14-4EEF5D295BEE}" destId="{DE9E99AD-5E7D-4B4E-AD2E-9BC074DCEEDA}" srcOrd="2" destOrd="0" parTransId="{E4A7A2CC-CBD0-4575-B85A-D2CD01905F85}" sibTransId="{6DA71515-BD87-4CFE-B378-135C91251352}"/>
    <dgm:cxn modelId="{F63CD334-D2E7-4A8F-8014-1F9C293702E2}" srcId="{D952AFF6-0CC4-47CA-8D14-4EEF5D295BEE}" destId="{E0C38025-E62F-4568-8657-F6E246C8BBF4}" srcOrd="1" destOrd="0" parTransId="{E0455324-1814-48D1-AFCB-7526DA5C5607}" sibTransId="{BED32032-2869-4F0A-BD8C-366EAB315794}"/>
    <dgm:cxn modelId="{D537974B-A3DA-4FB6-B4AF-A105BC4BE283}" type="presOf" srcId="{DE9E99AD-5E7D-4B4E-AD2E-9BC074DCEEDA}" destId="{03E1CFA4-D7E1-48DD-9101-6317C6723D45}" srcOrd="0" destOrd="0" presId="urn:microsoft.com/office/officeart/2005/8/layout/vList3"/>
    <dgm:cxn modelId="{479CC27F-C1C9-4D07-9166-E51CFBC481FA}" srcId="{D952AFF6-0CC4-47CA-8D14-4EEF5D295BEE}" destId="{1AB8E716-DA1F-44F1-A84D-F0ACB2E0A2E0}" srcOrd="0" destOrd="0" parTransId="{46EB1BDF-85ED-4B4B-BDA1-10B979DD26FF}" sibTransId="{993EA654-6F48-4D44-BF42-55873ABBC9BA}"/>
    <dgm:cxn modelId="{A1446583-D947-45CC-9EB6-5B265E4B65C0}" type="presOf" srcId="{70F8529F-FA7E-407F-8799-8AA96C5C1DE5}" destId="{72636E38-E6A7-4F1C-AEB9-9E448051F1B1}" srcOrd="0" destOrd="0" presId="urn:microsoft.com/office/officeart/2005/8/layout/vList3"/>
    <dgm:cxn modelId="{A8EA569E-3E11-4F40-8343-311AD51469DE}" type="presOf" srcId="{E0C38025-E62F-4568-8657-F6E246C8BBF4}" destId="{68CCB072-3E84-4A79-8B5F-DD33E92AFDF8}" srcOrd="0" destOrd="0" presId="urn:microsoft.com/office/officeart/2005/8/layout/vList3"/>
    <dgm:cxn modelId="{6D49E4CD-5425-4E7E-9054-37BC151495BE}" type="presOf" srcId="{D952AFF6-0CC4-47CA-8D14-4EEF5D295BEE}" destId="{CDD8081D-ABD7-4953-8029-D1B0F5D20F5C}" srcOrd="0" destOrd="0" presId="urn:microsoft.com/office/officeart/2005/8/layout/vList3"/>
    <dgm:cxn modelId="{B36064D4-DB01-4E70-AE70-A1A9526CDD7D}" type="presOf" srcId="{1AB8E716-DA1F-44F1-A84D-F0ACB2E0A2E0}" destId="{F4A7661D-D68F-402E-A478-AD78516321E4}" srcOrd="0" destOrd="0" presId="urn:microsoft.com/office/officeart/2005/8/layout/vList3"/>
    <dgm:cxn modelId="{29AA32F6-7545-40B5-B8C0-66B619C58ED4}" srcId="{D952AFF6-0CC4-47CA-8D14-4EEF5D295BEE}" destId="{70F8529F-FA7E-407F-8799-8AA96C5C1DE5}" srcOrd="4" destOrd="0" parTransId="{BE23157F-CB90-4A1A-BB21-7A5C594288B9}" sibTransId="{98912927-AB6D-4341-8CA6-594CBF021C9F}"/>
    <dgm:cxn modelId="{A1ED4CF7-C1A6-44B6-8BF2-91EC0DB65E93}" type="presOf" srcId="{FA31B484-DFB4-4CFA-8B62-B27890D2ABE4}" destId="{F330B5E0-D0DF-498E-A663-B70CFE92BF78}" srcOrd="0" destOrd="0" presId="urn:microsoft.com/office/officeart/2005/8/layout/vList3"/>
    <dgm:cxn modelId="{166DFAFA-9294-49DA-94A8-5E1CACC18AED}" srcId="{D952AFF6-0CC4-47CA-8D14-4EEF5D295BEE}" destId="{FA31B484-DFB4-4CFA-8B62-B27890D2ABE4}" srcOrd="3" destOrd="0" parTransId="{CD3F275F-748D-45D9-B061-61102884E529}" sibTransId="{D75FE029-0B3B-427B-8385-DC49E954855F}"/>
    <dgm:cxn modelId="{60ED9290-7E7B-4EF1-872A-13F3F90C945A}" type="presParOf" srcId="{CDD8081D-ABD7-4953-8029-D1B0F5D20F5C}" destId="{C40790B6-3473-4E39-83BD-7E55996F37B5}" srcOrd="0" destOrd="0" presId="urn:microsoft.com/office/officeart/2005/8/layout/vList3"/>
    <dgm:cxn modelId="{AE9D9D6C-65BF-4100-B89B-B16854F4CB4B}" type="presParOf" srcId="{C40790B6-3473-4E39-83BD-7E55996F37B5}" destId="{5BB40C4E-A3A1-4FD7-8360-5DF29F5D16B8}" srcOrd="0" destOrd="0" presId="urn:microsoft.com/office/officeart/2005/8/layout/vList3"/>
    <dgm:cxn modelId="{9855E85B-516B-4873-A1CB-1AA0376A68DA}" type="presParOf" srcId="{C40790B6-3473-4E39-83BD-7E55996F37B5}" destId="{F4A7661D-D68F-402E-A478-AD78516321E4}" srcOrd="1" destOrd="0" presId="urn:microsoft.com/office/officeart/2005/8/layout/vList3"/>
    <dgm:cxn modelId="{3F5B6DF7-3AD5-4AA0-B475-F7B387620C96}" type="presParOf" srcId="{CDD8081D-ABD7-4953-8029-D1B0F5D20F5C}" destId="{5A7732C6-77F7-40AE-AA70-92AF70E6BDD6}" srcOrd="1" destOrd="0" presId="urn:microsoft.com/office/officeart/2005/8/layout/vList3"/>
    <dgm:cxn modelId="{AC564B38-76BD-4279-A40E-C9985028127D}" type="presParOf" srcId="{CDD8081D-ABD7-4953-8029-D1B0F5D20F5C}" destId="{5E413D4C-B7C4-4F4D-865D-9E4D2BF7C8DC}" srcOrd="2" destOrd="0" presId="urn:microsoft.com/office/officeart/2005/8/layout/vList3"/>
    <dgm:cxn modelId="{455A0B14-C345-4EFE-A528-69D44409956B}" type="presParOf" srcId="{5E413D4C-B7C4-4F4D-865D-9E4D2BF7C8DC}" destId="{28AD0A37-913B-4D72-90F7-212840EB8AE0}" srcOrd="0" destOrd="0" presId="urn:microsoft.com/office/officeart/2005/8/layout/vList3"/>
    <dgm:cxn modelId="{BD7CC264-C0CF-4AD2-8815-C6389EBAA5E1}" type="presParOf" srcId="{5E413D4C-B7C4-4F4D-865D-9E4D2BF7C8DC}" destId="{68CCB072-3E84-4A79-8B5F-DD33E92AFDF8}" srcOrd="1" destOrd="0" presId="urn:microsoft.com/office/officeart/2005/8/layout/vList3"/>
    <dgm:cxn modelId="{611B1A31-CF5D-4DE3-B032-39228B0C4BEE}" type="presParOf" srcId="{CDD8081D-ABD7-4953-8029-D1B0F5D20F5C}" destId="{6D86485D-0F7F-4373-B62B-9F978AC0CA36}" srcOrd="3" destOrd="0" presId="urn:microsoft.com/office/officeart/2005/8/layout/vList3"/>
    <dgm:cxn modelId="{30D2E8DD-718E-4533-88BC-3AA7E722D1F1}" type="presParOf" srcId="{CDD8081D-ABD7-4953-8029-D1B0F5D20F5C}" destId="{CA5CC909-0636-4F3E-9792-3F52CC284986}" srcOrd="4" destOrd="0" presId="urn:microsoft.com/office/officeart/2005/8/layout/vList3"/>
    <dgm:cxn modelId="{42CFBE24-27E4-43F6-BA61-959C20C94339}" type="presParOf" srcId="{CA5CC909-0636-4F3E-9792-3F52CC284986}" destId="{9B7279EA-D1AA-4395-80AC-6D2CC77CF068}" srcOrd="0" destOrd="0" presId="urn:microsoft.com/office/officeart/2005/8/layout/vList3"/>
    <dgm:cxn modelId="{54DBE4B1-6A8C-418A-9D0F-E88ABDD37ACA}" type="presParOf" srcId="{CA5CC909-0636-4F3E-9792-3F52CC284986}" destId="{03E1CFA4-D7E1-48DD-9101-6317C6723D45}" srcOrd="1" destOrd="0" presId="urn:microsoft.com/office/officeart/2005/8/layout/vList3"/>
    <dgm:cxn modelId="{32FCE0BC-EDC9-45D4-B864-C3B3EA85D318}" type="presParOf" srcId="{CDD8081D-ABD7-4953-8029-D1B0F5D20F5C}" destId="{1725E310-D20D-4097-9A5C-B27E1D6EDD56}" srcOrd="5" destOrd="0" presId="urn:microsoft.com/office/officeart/2005/8/layout/vList3"/>
    <dgm:cxn modelId="{20355223-D79A-4FE7-959A-D7B51DDDECB7}" type="presParOf" srcId="{CDD8081D-ABD7-4953-8029-D1B0F5D20F5C}" destId="{CE3EAC55-8E11-4A09-9CF7-9A6EDAD2DF63}" srcOrd="6" destOrd="0" presId="urn:microsoft.com/office/officeart/2005/8/layout/vList3"/>
    <dgm:cxn modelId="{7907A3BA-098A-4854-B1A7-A5A3C37612CF}" type="presParOf" srcId="{CE3EAC55-8E11-4A09-9CF7-9A6EDAD2DF63}" destId="{C8BACEDA-5B15-4B68-9B2F-9B8DD504599B}" srcOrd="0" destOrd="0" presId="urn:microsoft.com/office/officeart/2005/8/layout/vList3"/>
    <dgm:cxn modelId="{488AC7B7-73AB-4B86-88BE-B03DAE799F12}" type="presParOf" srcId="{CE3EAC55-8E11-4A09-9CF7-9A6EDAD2DF63}" destId="{F330B5E0-D0DF-498E-A663-B70CFE92BF78}" srcOrd="1" destOrd="0" presId="urn:microsoft.com/office/officeart/2005/8/layout/vList3"/>
    <dgm:cxn modelId="{A2C9D5D0-F127-4A51-8D53-448F7E91B9AE}" type="presParOf" srcId="{CDD8081D-ABD7-4953-8029-D1B0F5D20F5C}" destId="{14231D40-DBBF-4FC5-8C43-DA3FD0520FFA}" srcOrd="7" destOrd="0" presId="urn:microsoft.com/office/officeart/2005/8/layout/vList3"/>
    <dgm:cxn modelId="{68146941-32E7-4CDF-8493-9015AC944B8E}" type="presParOf" srcId="{CDD8081D-ABD7-4953-8029-D1B0F5D20F5C}" destId="{C281C089-E488-4757-9006-92D3580DAC56}" srcOrd="8" destOrd="0" presId="urn:microsoft.com/office/officeart/2005/8/layout/vList3"/>
    <dgm:cxn modelId="{31A4E6BC-BAF7-48C5-A082-26E825EA098E}" type="presParOf" srcId="{C281C089-E488-4757-9006-92D3580DAC56}" destId="{69D21609-DD21-48EC-92C3-B89751E39344}" srcOrd="0" destOrd="0" presId="urn:microsoft.com/office/officeart/2005/8/layout/vList3"/>
    <dgm:cxn modelId="{CF662BBC-79ED-4B2B-AB28-7F3B5EE1EA82}" type="presParOf" srcId="{C281C089-E488-4757-9006-92D3580DAC56}" destId="{72636E38-E6A7-4F1C-AEB9-9E448051F1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48277F-BEBA-4709-944C-1B78C91EF10B}" type="doc">
      <dgm:prSet loTypeId="urn:microsoft.com/office/officeart/2005/8/layout/process1" loCatId="process" qsTypeId="urn:microsoft.com/office/officeart/2005/8/quickstyle/simple1" qsCatId="simple" csTypeId="urn:microsoft.com/office/officeart/2005/8/colors/accent1_2" csCatId="accent1" phldr="1"/>
      <dgm:spPr/>
    </dgm:pt>
    <dgm:pt modelId="{75B1C3E9-DDE5-4C90-82AF-4C1F3E22CCBB}">
      <dgm:prSet phldrT="[Text]"/>
      <dgm:spPr/>
      <dgm:t>
        <a:bodyPr/>
        <a:lstStyle/>
        <a:p>
          <a:r>
            <a:rPr lang="en-US">
              <a:latin typeface="Arial" panose="020B0604020202020204" pitchFamily="34" charset="0"/>
              <a:cs typeface="Arial" panose="020B0604020202020204" pitchFamily="34" charset="0"/>
            </a:rPr>
            <a:t>Test Examiner</a:t>
          </a:r>
        </a:p>
      </dgm:t>
    </dgm:pt>
    <dgm:pt modelId="{E7F2D7FB-E00F-4458-B37C-28129CA19F50}" type="parTrans" cxnId="{BEC3FD46-BB9D-4FBB-91E8-CC7A1C0D1E22}">
      <dgm:prSet/>
      <dgm:spPr/>
      <dgm:t>
        <a:bodyPr/>
        <a:lstStyle/>
        <a:p>
          <a:endParaRPr lang="en-US">
            <a:latin typeface="Arial" panose="020B0604020202020204" pitchFamily="34" charset="0"/>
            <a:cs typeface="Arial" panose="020B0604020202020204" pitchFamily="34" charset="0"/>
          </a:endParaRPr>
        </a:p>
      </dgm:t>
    </dgm:pt>
    <dgm:pt modelId="{C6151CEB-A997-4837-9722-DA2A57924123}" type="sibTrans" cxnId="{BEC3FD46-BB9D-4FBB-91E8-CC7A1C0D1E22}">
      <dgm:prSet/>
      <dgm:spPr/>
      <dgm:t>
        <a:bodyPr/>
        <a:lstStyle/>
        <a:p>
          <a:endParaRPr lang="en-US">
            <a:latin typeface="Arial" panose="020B0604020202020204" pitchFamily="34" charset="0"/>
            <a:cs typeface="Arial" panose="020B0604020202020204" pitchFamily="34" charset="0"/>
          </a:endParaRPr>
        </a:p>
      </dgm:t>
    </dgm:pt>
    <dgm:pt modelId="{7C3F708F-AC42-467E-B7A2-40C28049C762}">
      <dgm:prSet phldrT="[Text]"/>
      <dgm:spPr/>
      <dgm:t>
        <a:bodyPr/>
        <a:lstStyle/>
        <a:p>
          <a:r>
            <a:rPr lang="en-US">
              <a:latin typeface="Arial" panose="020B0604020202020204" pitchFamily="34" charset="0"/>
              <a:cs typeface="Arial" panose="020B0604020202020204" pitchFamily="34" charset="0"/>
            </a:rPr>
            <a:t>System Test Coordinator</a:t>
          </a:r>
        </a:p>
      </dgm:t>
    </dgm:pt>
    <dgm:pt modelId="{D2C449AC-07AF-421E-B0B0-412E8F7DA9E8}" type="parTrans" cxnId="{2FC3E286-8C29-4392-BCDB-3633131D7951}">
      <dgm:prSet/>
      <dgm:spPr/>
      <dgm:t>
        <a:bodyPr/>
        <a:lstStyle/>
        <a:p>
          <a:endParaRPr lang="en-US">
            <a:latin typeface="Arial" panose="020B0604020202020204" pitchFamily="34" charset="0"/>
            <a:cs typeface="Arial" panose="020B0604020202020204" pitchFamily="34" charset="0"/>
          </a:endParaRPr>
        </a:p>
      </dgm:t>
    </dgm:pt>
    <dgm:pt modelId="{52582D0D-299E-4FCF-B6E3-BF1E362116E8}" type="sibTrans" cxnId="{2FC3E286-8C29-4392-BCDB-3633131D7951}">
      <dgm:prSet/>
      <dgm:spPr/>
      <dgm:t>
        <a:bodyPr/>
        <a:lstStyle/>
        <a:p>
          <a:endParaRPr lang="en-US">
            <a:latin typeface="Arial" panose="020B0604020202020204" pitchFamily="34" charset="0"/>
            <a:cs typeface="Arial" panose="020B0604020202020204" pitchFamily="34" charset="0"/>
          </a:endParaRPr>
        </a:p>
      </dgm:t>
    </dgm:pt>
    <dgm:pt modelId="{0A57FB3F-9DE8-4F18-9DE4-92AD03F3E105}">
      <dgm:prSet phldrT="[Text]"/>
      <dgm:spPr/>
      <dgm:t>
        <a:bodyPr/>
        <a:lstStyle/>
        <a:p>
          <a:r>
            <a:rPr lang="en-US">
              <a:latin typeface="Arial" panose="020B0604020202020204" pitchFamily="34" charset="0"/>
              <a:cs typeface="Arial" panose="020B0604020202020204" pitchFamily="34" charset="0"/>
            </a:rPr>
            <a:t>GaDOE</a:t>
          </a:r>
        </a:p>
      </dgm:t>
    </dgm:pt>
    <dgm:pt modelId="{518CCBF8-EB7C-48B9-A457-94B7BAB6F633}" type="parTrans" cxnId="{85A110CA-9FDF-44C2-9AB6-242D7C27099A}">
      <dgm:prSet/>
      <dgm:spPr/>
      <dgm:t>
        <a:bodyPr/>
        <a:lstStyle/>
        <a:p>
          <a:endParaRPr lang="en-US">
            <a:latin typeface="Arial" panose="020B0604020202020204" pitchFamily="34" charset="0"/>
            <a:cs typeface="Arial" panose="020B0604020202020204" pitchFamily="34" charset="0"/>
          </a:endParaRPr>
        </a:p>
      </dgm:t>
    </dgm:pt>
    <dgm:pt modelId="{6739B8EA-47CE-48FC-BFDD-B75074746B2C}" type="sibTrans" cxnId="{85A110CA-9FDF-44C2-9AB6-242D7C27099A}">
      <dgm:prSet/>
      <dgm:spPr/>
      <dgm:t>
        <a:bodyPr/>
        <a:lstStyle/>
        <a:p>
          <a:endParaRPr lang="en-US">
            <a:latin typeface="Arial" panose="020B0604020202020204" pitchFamily="34" charset="0"/>
            <a:cs typeface="Arial" panose="020B0604020202020204" pitchFamily="34" charset="0"/>
          </a:endParaRPr>
        </a:p>
      </dgm:t>
    </dgm:pt>
    <dgm:pt modelId="{B59793DB-5963-4917-9301-615716152F4E}">
      <dgm:prSet/>
      <dgm:spPr/>
      <dgm:t>
        <a:bodyPr/>
        <a:lstStyle/>
        <a:p>
          <a:r>
            <a:rPr lang="en-US">
              <a:latin typeface="Arial" panose="020B0604020202020204" pitchFamily="34" charset="0"/>
              <a:cs typeface="Arial" panose="020B0604020202020204" pitchFamily="34" charset="0"/>
            </a:rPr>
            <a:t>School Test Coordinator</a:t>
          </a:r>
        </a:p>
      </dgm:t>
    </dgm:pt>
    <dgm:pt modelId="{F68E5E11-2DBC-4303-8C54-B862474C15C3}" type="parTrans" cxnId="{A25313E0-0736-40C8-9F87-A5FA2EB42C78}">
      <dgm:prSet/>
      <dgm:spPr/>
      <dgm:t>
        <a:bodyPr/>
        <a:lstStyle/>
        <a:p>
          <a:endParaRPr lang="en-US">
            <a:latin typeface="Arial" panose="020B0604020202020204" pitchFamily="34" charset="0"/>
            <a:cs typeface="Arial" panose="020B0604020202020204" pitchFamily="34" charset="0"/>
          </a:endParaRPr>
        </a:p>
      </dgm:t>
    </dgm:pt>
    <dgm:pt modelId="{9A8224DF-FCED-4FA4-8D71-F833CD26742B}" type="sibTrans" cxnId="{A25313E0-0736-40C8-9F87-A5FA2EB42C78}">
      <dgm:prSet/>
      <dgm:spPr/>
      <dgm:t>
        <a:bodyPr/>
        <a:lstStyle/>
        <a:p>
          <a:endParaRPr lang="en-US">
            <a:latin typeface="Arial" panose="020B0604020202020204" pitchFamily="34" charset="0"/>
            <a:cs typeface="Arial" panose="020B0604020202020204" pitchFamily="34" charset="0"/>
          </a:endParaRPr>
        </a:p>
      </dgm:t>
    </dgm:pt>
    <dgm:pt modelId="{9CBBC471-395A-402D-94AF-EEC831B67361}" type="pres">
      <dgm:prSet presAssocID="{CF48277F-BEBA-4709-944C-1B78C91EF10B}" presName="Name0" presStyleCnt="0">
        <dgm:presLayoutVars>
          <dgm:dir/>
          <dgm:resizeHandles val="exact"/>
        </dgm:presLayoutVars>
      </dgm:prSet>
      <dgm:spPr/>
    </dgm:pt>
    <dgm:pt modelId="{697DB73F-8628-4ACA-8037-BB02C579A407}" type="pres">
      <dgm:prSet presAssocID="{75B1C3E9-DDE5-4C90-82AF-4C1F3E22CCBB}" presName="node" presStyleLbl="node1" presStyleIdx="0" presStyleCnt="4">
        <dgm:presLayoutVars>
          <dgm:bulletEnabled val="1"/>
        </dgm:presLayoutVars>
      </dgm:prSet>
      <dgm:spPr/>
    </dgm:pt>
    <dgm:pt modelId="{65DCBC7A-60D7-440F-907F-7887FB8FC03A}" type="pres">
      <dgm:prSet presAssocID="{C6151CEB-A997-4837-9722-DA2A57924123}" presName="sibTrans" presStyleLbl="sibTrans2D1" presStyleIdx="0" presStyleCnt="3"/>
      <dgm:spPr/>
    </dgm:pt>
    <dgm:pt modelId="{DC5CBCE1-BD61-4DFD-AB5D-2C1570AE9C2A}" type="pres">
      <dgm:prSet presAssocID="{C6151CEB-A997-4837-9722-DA2A57924123}" presName="connectorText" presStyleLbl="sibTrans2D1" presStyleIdx="0" presStyleCnt="3"/>
      <dgm:spPr/>
    </dgm:pt>
    <dgm:pt modelId="{10C63355-ED69-40D7-A5B2-819201A3549E}" type="pres">
      <dgm:prSet presAssocID="{B59793DB-5963-4917-9301-615716152F4E}" presName="node" presStyleLbl="node1" presStyleIdx="1" presStyleCnt="4">
        <dgm:presLayoutVars>
          <dgm:bulletEnabled val="1"/>
        </dgm:presLayoutVars>
      </dgm:prSet>
      <dgm:spPr/>
    </dgm:pt>
    <dgm:pt modelId="{1FC210AA-62C6-4A05-905F-AC28EA844D6C}" type="pres">
      <dgm:prSet presAssocID="{9A8224DF-FCED-4FA4-8D71-F833CD26742B}" presName="sibTrans" presStyleLbl="sibTrans2D1" presStyleIdx="1" presStyleCnt="3"/>
      <dgm:spPr/>
    </dgm:pt>
    <dgm:pt modelId="{B3BCBCAD-B7B4-4410-8C5F-2079A5D6F313}" type="pres">
      <dgm:prSet presAssocID="{9A8224DF-FCED-4FA4-8D71-F833CD26742B}" presName="connectorText" presStyleLbl="sibTrans2D1" presStyleIdx="1" presStyleCnt="3"/>
      <dgm:spPr/>
    </dgm:pt>
    <dgm:pt modelId="{B065CAC4-9627-4319-8571-9787A20C5F2B}" type="pres">
      <dgm:prSet presAssocID="{7C3F708F-AC42-467E-B7A2-40C28049C762}" presName="node" presStyleLbl="node1" presStyleIdx="2" presStyleCnt="4">
        <dgm:presLayoutVars>
          <dgm:bulletEnabled val="1"/>
        </dgm:presLayoutVars>
      </dgm:prSet>
      <dgm:spPr/>
    </dgm:pt>
    <dgm:pt modelId="{C3BA8F14-A9A5-4A39-B5E8-85D9DDD55CAC}" type="pres">
      <dgm:prSet presAssocID="{52582D0D-299E-4FCF-B6E3-BF1E362116E8}" presName="sibTrans" presStyleLbl="sibTrans2D1" presStyleIdx="2" presStyleCnt="3"/>
      <dgm:spPr/>
    </dgm:pt>
    <dgm:pt modelId="{68F47DE2-7C94-495F-8F64-56DBAFE44CAE}" type="pres">
      <dgm:prSet presAssocID="{52582D0D-299E-4FCF-B6E3-BF1E362116E8}" presName="connectorText" presStyleLbl="sibTrans2D1" presStyleIdx="2" presStyleCnt="3"/>
      <dgm:spPr/>
    </dgm:pt>
    <dgm:pt modelId="{C8930CF7-CE6D-4BEA-894C-DA25438A1881}" type="pres">
      <dgm:prSet presAssocID="{0A57FB3F-9DE8-4F18-9DE4-92AD03F3E105}" presName="node" presStyleLbl="node1" presStyleIdx="3" presStyleCnt="4">
        <dgm:presLayoutVars>
          <dgm:bulletEnabled val="1"/>
        </dgm:presLayoutVars>
      </dgm:prSet>
      <dgm:spPr/>
    </dgm:pt>
  </dgm:ptLst>
  <dgm:cxnLst>
    <dgm:cxn modelId="{8C196B0B-0146-4DA8-A679-BB8A3EF15E11}" type="presOf" srcId="{CF48277F-BEBA-4709-944C-1B78C91EF10B}" destId="{9CBBC471-395A-402D-94AF-EEC831B67361}" srcOrd="0" destOrd="0" presId="urn:microsoft.com/office/officeart/2005/8/layout/process1"/>
    <dgm:cxn modelId="{F7247E0C-8231-4876-89DC-19BE24F842D3}" type="presOf" srcId="{9A8224DF-FCED-4FA4-8D71-F833CD26742B}" destId="{1FC210AA-62C6-4A05-905F-AC28EA844D6C}" srcOrd="0" destOrd="0" presId="urn:microsoft.com/office/officeart/2005/8/layout/process1"/>
    <dgm:cxn modelId="{A7DC460E-FA79-4268-8C13-3FCA107B6DA8}" type="presOf" srcId="{C6151CEB-A997-4837-9722-DA2A57924123}" destId="{DC5CBCE1-BD61-4DFD-AB5D-2C1570AE9C2A}" srcOrd="1" destOrd="0" presId="urn:microsoft.com/office/officeart/2005/8/layout/process1"/>
    <dgm:cxn modelId="{5FEF422F-9102-434F-B437-CAA44D525A5C}" type="presOf" srcId="{9A8224DF-FCED-4FA4-8D71-F833CD26742B}" destId="{B3BCBCAD-B7B4-4410-8C5F-2079A5D6F313}" srcOrd="1" destOrd="0" presId="urn:microsoft.com/office/officeart/2005/8/layout/process1"/>
    <dgm:cxn modelId="{DB6A0541-EBD6-4BE4-9785-E814B2A7C45B}" type="presOf" srcId="{0A57FB3F-9DE8-4F18-9DE4-92AD03F3E105}" destId="{C8930CF7-CE6D-4BEA-894C-DA25438A1881}" srcOrd="0" destOrd="0" presId="urn:microsoft.com/office/officeart/2005/8/layout/process1"/>
    <dgm:cxn modelId="{BEC3FD46-BB9D-4FBB-91E8-CC7A1C0D1E22}" srcId="{CF48277F-BEBA-4709-944C-1B78C91EF10B}" destId="{75B1C3E9-DDE5-4C90-82AF-4C1F3E22CCBB}" srcOrd="0" destOrd="0" parTransId="{E7F2D7FB-E00F-4458-B37C-28129CA19F50}" sibTransId="{C6151CEB-A997-4837-9722-DA2A57924123}"/>
    <dgm:cxn modelId="{7DDA944D-240F-4F57-8354-893A726A139C}" type="presOf" srcId="{B59793DB-5963-4917-9301-615716152F4E}" destId="{10C63355-ED69-40D7-A5B2-819201A3549E}" srcOrd="0" destOrd="0" presId="urn:microsoft.com/office/officeart/2005/8/layout/process1"/>
    <dgm:cxn modelId="{2FC3E286-8C29-4392-BCDB-3633131D7951}" srcId="{CF48277F-BEBA-4709-944C-1B78C91EF10B}" destId="{7C3F708F-AC42-467E-B7A2-40C28049C762}" srcOrd="2" destOrd="0" parTransId="{D2C449AC-07AF-421E-B0B0-412E8F7DA9E8}" sibTransId="{52582D0D-299E-4FCF-B6E3-BF1E362116E8}"/>
    <dgm:cxn modelId="{605E94A5-1FA4-4B29-A6BF-F3A97C7B9A3A}" type="presOf" srcId="{75B1C3E9-DDE5-4C90-82AF-4C1F3E22CCBB}" destId="{697DB73F-8628-4ACA-8037-BB02C579A407}" srcOrd="0" destOrd="0" presId="urn:microsoft.com/office/officeart/2005/8/layout/process1"/>
    <dgm:cxn modelId="{D20A53AB-ECA6-40FC-A9A1-3B5F769CFED7}" type="presOf" srcId="{C6151CEB-A997-4837-9722-DA2A57924123}" destId="{65DCBC7A-60D7-440F-907F-7887FB8FC03A}" srcOrd="0" destOrd="0" presId="urn:microsoft.com/office/officeart/2005/8/layout/process1"/>
    <dgm:cxn modelId="{85A110CA-9FDF-44C2-9AB6-242D7C27099A}" srcId="{CF48277F-BEBA-4709-944C-1B78C91EF10B}" destId="{0A57FB3F-9DE8-4F18-9DE4-92AD03F3E105}" srcOrd="3" destOrd="0" parTransId="{518CCBF8-EB7C-48B9-A457-94B7BAB6F633}" sibTransId="{6739B8EA-47CE-48FC-BFDD-B75074746B2C}"/>
    <dgm:cxn modelId="{CBC355DB-9E8C-4684-B202-1E1DE65ACEAC}" type="presOf" srcId="{7C3F708F-AC42-467E-B7A2-40C28049C762}" destId="{B065CAC4-9627-4319-8571-9787A20C5F2B}" srcOrd="0" destOrd="0" presId="urn:microsoft.com/office/officeart/2005/8/layout/process1"/>
    <dgm:cxn modelId="{A25313E0-0736-40C8-9F87-A5FA2EB42C78}" srcId="{CF48277F-BEBA-4709-944C-1B78C91EF10B}" destId="{B59793DB-5963-4917-9301-615716152F4E}" srcOrd="1" destOrd="0" parTransId="{F68E5E11-2DBC-4303-8C54-B862474C15C3}" sibTransId="{9A8224DF-FCED-4FA4-8D71-F833CD26742B}"/>
    <dgm:cxn modelId="{039E9DE6-774F-428D-A00E-2BF7701DBB72}" type="presOf" srcId="{52582D0D-299E-4FCF-B6E3-BF1E362116E8}" destId="{C3BA8F14-A9A5-4A39-B5E8-85D9DDD55CAC}" srcOrd="0" destOrd="0" presId="urn:microsoft.com/office/officeart/2005/8/layout/process1"/>
    <dgm:cxn modelId="{0492E7FC-A2BA-4FEB-B7DA-6F381A517FEB}" type="presOf" srcId="{52582D0D-299E-4FCF-B6E3-BF1E362116E8}" destId="{68F47DE2-7C94-495F-8F64-56DBAFE44CAE}" srcOrd="1" destOrd="0" presId="urn:microsoft.com/office/officeart/2005/8/layout/process1"/>
    <dgm:cxn modelId="{5882D0DC-AE81-40FF-ACF9-1CFA2FDD180B}" type="presParOf" srcId="{9CBBC471-395A-402D-94AF-EEC831B67361}" destId="{697DB73F-8628-4ACA-8037-BB02C579A407}" srcOrd="0" destOrd="0" presId="urn:microsoft.com/office/officeart/2005/8/layout/process1"/>
    <dgm:cxn modelId="{731002EF-466B-4A89-A2FC-8D937387D060}" type="presParOf" srcId="{9CBBC471-395A-402D-94AF-EEC831B67361}" destId="{65DCBC7A-60D7-440F-907F-7887FB8FC03A}" srcOrd="1" destOrd="0" presId="urn:microsoft.com/office/officeart/2005/8/layout/process1"/>
    <dgm:cxn modelId="{603DCD27-4B93-4A89-B498-854297659BE6}" type="presParOf" srcId="{65DCBC7A-60D7-440F-907F-7887FB8FC03A}" destId="{DC5CBCE1-BD61-4DFD-AB5D-2C1570AE9C2A}" srcOrd="0" destOrd="0" presId="urn:microsoft.com/office/officeart/2005/8/layout/process1"/>
    <dgm:cxn modelId="{C8E69736-96AC-457D-9C93-892335E6793D}" type="presParOf" srcId="{9CBBC471-395A-402D-94AF-EEC831B67361}" destId="{10C63355-ED69-40D7-A5B2-819201A3549E}" srcOrd="2" destOrd="0" presId="urn:microsoft.com/office/officeart/2005/8/layout/process1"/>
    <dgm:cxn modelId="{A05C0CAE-01DF-4211-9CC9-5F7438C97718}" type="presParOf" srcId="{9CBBC471-395A-402D-94AF-EEC831B67361}" destId="{1FC210AA-62C6-4A05-905F-AC28EA844D6C}" srcOrd="3" destOrd="0" presId="urn:microsoft.com/office/officeart/2005/8/layout/process1"/>
    <dgm:cxn modelId="{EF6FCB04-1A30-44B4-AE92-F8CBB8219277}" type="presParOf" srcId="{1FC210AA-62C6-4A05-905F-AC28EA844D6C}" destId="{B3BCBCAD-B7B4-4410-8C5F-2079A5D6F313}" srcOrd="0" destOrd="0" presId="urn:microsoft.com/office/officeart/2005/8/layout/process1"/>
    <dgm:cxn modelId="{19530177-D4C9-4BA9-9858-31B390D64C04}" type="presParOf" srcId="{9CBBC471-395A-402D-94AF-EEC831B67361}" destId="{B065CAC4-9627-4319-8571-9787A20C5F2B}" srcOrd="4" destOrd="0" presId="urn:microsoft.com/office/officeart/2005/8/layout/process1"/>
    <dgm:cxn modelId="{41370FFA-B232-41F7-AD25-120538176999}" type="presParOf" srcId="{9CBBC471-395A-402D-94AF-EEC831B67361}" destId="{C3BA8F14-A9A5-4A39-B5E8-85D9DDD55CAC}" srcOrd="5" destOrd="0" presId="urn:microsoft.com/office/officeart/2005/8/layout/process1"/>
    <dgm:cxn modelId="{EDA0CC13-E7D3-4A10-94ED-EF128D30E8B8}" type="presParOf" srcId="{C3BA8F14-A9A5-4A39-B5E8-85D9DDD55CAC}" destId="{68F47DE2-7C94-495F-8F64-56DBAFE44CAE}" srcOrd="0" destOrd="0" presId="urn:microsoft.com/office/officeart/2005/8/layout/process1"/>
    <dgm:cxn modelId="{FCD6AA01-C9A6-429B-A1D2-9EB0804E538A}" type="presParOf" srcId="{9CBBC471-395A-402D-94AF-EEC831B67361}" destId="{C8930CF7-CE6D-4BEA-894C-DA25438A18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B8C445-48EA-44EF-8B66-086DC0E93BB4}" type="doc">
      <dgm:prSet loTypeId="urn:microsoft.com/office/officeart/2005/8/layout/vList3" loCatId="list" qsTypeId="urn:microsoft.com/office/officeart/2005/8/quickstyle/simple1" qsCatId="simple" csTypeId="urn:microsoft.com/office/officeart/2005/8/colors/accent6_1" csCatId="accent6" phldr="1"/>
      <dgm:spPr/>
    </dgm:pt>
    <dgm:pt modelId="{D1ADD1CD-8A35-4B27-953C-575A47D07E94}">
      <dgm:prSet phldrT="[Text]"/>
      <dgm:spPr/>
      <dgm:t>
        <a:bodyPr/>
        <a:lstStyle/>
        <a:p>
          <a:r>
            <a:rPr lang="en-US">
              <a:latin typeface="Arial" panose="020B0604020202020204" pitchFamily="34" charset="0"/>
              <a:cs typeface="Arial" panose="020B0604020202020204" pitchFamily="34" charset="0"/>
            </a:rPr>
            <a:t>Superintendent</a:t>
          </a:r>
        </a:p>
      </dgm:t>
    </dgm:pt>
    <dgm:pt modelId="{A0EFC6EC-7152-4E48-960C-B3BAE1FB4B20}" type="parTrans" cxnId="{FE9CE038-835C-4693-A72C-A7C6AB7676B9}">
      <dgm:prSet/>
      <dgm:spPr/>
      <dgm:t>
        <a:bodyPr/>
        <a:lstStyle/>
        <a:p>
          <a:endParaRPr lang="en-US">
            <a:latin typeface="Arial" panose="020B0604020202020204" pitchFamily="34" charset="0"/>
            <a:cs typeface="Arial" panose="020B0604020202020204" pitchFamily="34" charset="0"/>
          </a:endParaRPr>
        </a:p>
      </dgm:t>
    </dgm:pt>
    <dgm:pt modelId="{DFA10487-40B5-4D0E-A4C2-4FE8F9B99AE3}" type="sibTrans" cxnId="{FE9CE038-835C-4693-A72C-A7C6AB7676B9}">
      <dgm:prSet/>
      <dgm:spPr/>
      <dgm:t>
        <a:bodyPr/>
        <a:lstStyle/>
        <a:p>
          <a:endParaRPr lang="en-US">
            <a:latin typeface="Arial" panose="020B0604020202020204" pitchFamily="34" charset="0"/>
            <a:cs typeface="Arial" panose="020B0604020202020204" pitchFamily="34" charset="0"/>
          </a:endParaRPr>
        </a:p>
      </dgm:t>
    </dgm:pt>
    <dgm:pt modelId="{9EC31CC7-7A1D-401F-B538-1C7A10EA8A2A}">
      <dgm:prSet phldrT="[Text]"/>
      <dgm:spPr/>
      <dgm:t>
        <a:bodyPr/>
        <a:lstStyle/>
        <a:p>
          <a:r>
            <a:rPr lang="en-US">
              <a:latin typeface="Arial" panose="020B0604020202020204" pitchFamily="34" charset="0"/>
              <a:cs typeface="Arial" panose="020B0604020202020204" pitchFamily="34" charset="0"/>
            </a:rPr>
            <a:t>Test Examiner</a:t>
          </a:r>
        </a:p>
      </dgm:t>
    </dgm:pt>
    <dgm:pt modelId="{1BEBB649-F1F5-4995-BA8F-A00D010C0FE8}" type="parTrans" cxnId="{9039A431-5808-4458-B95F-DBFB8BD82B06}">
      <dgm:prSet/>
      <dgm:spPr/>
      <dgm:t>
        <a:bodyPr/>
        <a:lstStyle/>
        <a:p>
          <a:endParaRPr lang="en-US">
            <a:latin typeface="Arial" panose="020B0604020202020204" pitchFamily="34" charset="0"/>
            <a:cs typeface="Arial" panose="020B0604020202020204" pitchFamily="34" charset="0"/>
          </a:endParaRPr>
        </a:p>
      </dgm:t>
    </dgm:pt>
    <dgm:pt modelId="{73236082-564E-4D89-A8E4-144408ABAFC2}" type="sibTrans" cxnId="{9039A431-5808-4458-B95F-DBFB8BD82B06}">
      <dgm:prSet/>
      <dgm:spPr/>
      <dgm:t>
        <a:bodyPr/>
        <a:lstStyle/>
        <a:p>
          <a:endParaRPr lang="en-US">
            <a:latin typeface="Arial" panose="020B0604020202020204" pitchFamily="34" charset="0"/>
            <a:cs typeface="Arial" panose="020B0604020202020204" pitchFamily="34" charset="0"/>
          </a:endParaRPr>
        </a:p>
      </dgm:t>
    </dgm:pt>
    <dgm:pt modelId="{9CD856A4-73B7-42C0-89C2-C6751750C28E}">
      <dgm:prSet phldrT="[Text]" custT="1"/>
      <dgm:spPr/>
      <dgm:t>
        <a:bodyPr/>
        <a:lstStyle/>
        <a:p>
          <a:r>
            <a:rPr lang="en-US" sz="1700">
              <a:latin typeface="Arial" panose="020B0604020202020204" pitchFamily="34" charset="0"/>
              <a:cs typeface="Arial" panose="020B0604020202020204" pitchFamily="34" charset="0"/>
            </a:rPr>
            <a:t>Student</a:t>
          </a:r>
        </a:p>
      </dgm:t>
    </dgm:pt>
    <dgm:pt modelId="{D6F11ADA-D1ED-4E8D-826C-6AA97166E81F}" type="parTrans" cxnId="{B8DFEE94-CFAE-44F9-85A1-E8B80A1CB3B6}">
      <dgm:prSet/>
      <dgm:spPr/>
      <dgm:t>
        <a:bodyPr/>
        <a:lstStyle/>
        <a:p>
          <a:endParaRPr lang="en-US">
            <a:latin typeface="Arial" panose="020B0604020202020204" pitchFamily="34" charset="0"/>
            <a:cs typeface="Arial" panose="020B0604020202020204" pitchFamily="34" charset="0"/>
          </a:endParaRPr>
        </a:p>
      </dgm:t>
    </dgm:pt>
    <dgm:pt modelId="{30401625-C9F0-428A-95AA-5D812C1C7047}" type="sibTrans" cxnId="{B8DFEE94-CFAE-44F9-85A1-E8B80A1CB3B6}">
      <dgm:prSet/>
      <dgm:spPr/>
      <dgm:t>
        <a:bodyPr/>
        <a:lstStyle/>
        <a:p>
          <a:endParaRPr lang="en-US">
            <a:latin typeface="Arial" panose="020B0604020202020204" pitchFamily="34" charset="0"/>
            <a:cs typeface="Arial" panose="020B0604020202020204" pitchFamily="34" charset="0"/>
          </a:endParaRPr>
        </a:p>
      </dgm:t>
    </dgm:pt>
    <dgm:pt modelId="{D089E264-5EBF-45C2-8CF5-4CF126E81AEE}">
      <dgm:prSet phldrT="[Text]"/>
      <dgm:spPr/>
      <dgm:t>
        <a:bodyPr/>
        <a:lstStyle/>
        <a:p>
          <a:r>
            <a:rPr lang="en-US">
              <a:latin typeface="Arial" panose="020B0604020202020204" pitchFamily="34" charset="0"/>
              <a:cs typeface="Arial" panose="020B0604020202020204" pitchFamily="34" charset="0"/>
            </a:rPr>
            <a:t>School Test Coordinator (SchTC)</a:t>
          </a:r>
        </a:p>
      </dgm:t>
    </dgm:pt>
    <dgm:pt modelId="{89C69FF1-3E4A-41E6-8F61-BA49711D0AF7}" type="parTrans" cxnId="{374E4ECE-ECC5-42EB-BCD8-A7052CC46944}">
      <dgm:prSet/>
      <dgm:spPr/>
      <dgm:t>
        <a:bodyPr/>
        <a:lstStyle/>
        <a:p>
          <a:endParaRPr lang="en-US">
            <a:latin typeface="Arial" panose="020B0604020202020204" pitchFamily="34" charset="0"/>
            <a:cs typeface="Arial" panose="020B0604020202020204" pitchFamily="34" charset="0"/>
          </a:endParaRPr>
        </a:p>
      </dgm:t>
    </dgm:pt>
    <dgm:pt modelId="{024D7E73-A495-4021-8095-2FE44C822C8D}" type="sibTrans" cxnId="{374E4ECE-ECC5-42EB-BCD8-A7052CC46944}">
      <dgm:prSet/>
      <dgm:spPr/>
      <dgm:t>
        <a:bodyPr/>
        <a:lstStyle/>
        <a:p>
          <a:endParaRPr lang="en-US">
            <a:latin typeface="Arial" panose="020B0604020202020204" pitchFamily="34" charset="0"/>
            <a:cs typeface="Arial" panose="020B0604020202020204" pitchFamily="34" charset="0"/>
          </a:endParaRPr>
        </a:p>
      </dgm:t>
    </dgm:pt>
    <dgm:pt modelId="{F1CCBF4D-C4EE-455D-AFB3-0560CF318FD2}">
      <dgm:prSet phldrT="[Text]"/>
      <dgm:spPr/>
      <dgm:t>
        <a:bodyPr/>
        <a:lstStyle/>
        <a:p>
          <a:r>
            <a:rPr lang="en-US">
              <a:latin typeface="Arial" panose="020B0604020202020204" pitchFamily="34" charset="0"/>
              <a:cs typeface="Arial" panose="020B0604020202020204" pitchFamily="34" charset="0"/>
            </a:rPr>
            <a:t>Principal</a:t>
          </a:r>
        </a:p>
      </dgm:t>
    </dgm:pt>
    <dgm:pt modelId="{8BFDF330-9E6D-4ABF-A317-89E9C3943A33}" type="parTrans" cxnId="{C8366C89-2724-4BA7-A8E6-AC19D69848A5}">
      <dgm:prSet/>
      <dgm:spPr/>
      <dgm:t>
        <a:bodyPr/>
        <a:lstStyle/>
        <a:p>
          <a:endParaRPr lang="en-US">
            <a:latin typeface="Arial" panose="020B0604020202020204" pitchFamily="34" charset="0"/>
            <a:cs typeface="Arial" panose="020B0604020202020204" pitchFamily="34" charset="0"/>
          </a:endParaRPr>
        </a:p>
      </dgm:t>
    </dgm:pt>
    <dgm:pt modelId="{5098D8D7-7016-48C6-A966-BE3B870014AE}" type="sibTrans" cxnId="{C8366C89-2724-4BA7-A8E6-AC19D69848A5}">
      <dgm:prSet/>
      <dgm:spPr/>
      <dgm:t>
        <a:bodyPr/>
        <a:lstStyle/>
        <a:p>
          <a:endParaRPr lang="en-US">
            <a:latin typeface="Arial" panose="020B0604020202020204" pitchFamily="34" charset="0"/>
            <a:cs typeface="Arial" panose="020B0604020202020204" pitchFamily="34" charset="0"/>
          </a:endParaRPr>
        </a:p>
      </dgm:t>
    </dgm:pt>
    <dgm:pt modelId="{FCE7F13A-A6EB-4A38-97F9-502990E0438F}">
      <dgm:prSet phldrT="[Text]"/>
      <dgm:spPr/>
      <dgm:t>
        <a:bodyPr/>
        <a:lstStyle/>
        <a:p>
          <a:r>
            <a:rPr lang="en-US">
              <a:latin typeface="Arial" panose="020B0604020202020204" pitchFamily="34" charset="0"/>
              <a:cs typeface="Arial" panose="020B0604020202020204" pitchFamily="34" charset="0"/>
            </a:rPr>
            <a:t>System Test Coordinator (STC)</a:t>
          </a:r>
        </a:p>
      </dgm:t>
    </dgm:pt>
    <dgm:pt modelId="{5D166466-B37D-46EE-9AEB-18992FE671D8}" type="parTrans" cxnId="{CC1C2E67-1DF4-43AF-86DD-9D01F1B3453C}">
      <dgm:prSet/>
      <dgm:spPr/>
      <dgm:t>
        <a:bodyPr/>
        <a:lstStyle/>
        <a:p>
          <a:endParaRPr lang="en-US">
            <a:latin typeface="Arial" panose="020B0604020202020204" pitchFamily="34" charset="0"/>
            <a:cs typeface="Arial" panose="020B0604020202020204" pitchFamily="34" charset="0"/>
          </a:endParaRPr>
        </a:p>
      </dgm:t>
    </dgm:pt>
    <dgm:pt modelId="{ED29A904-83AD-42F9-B74D-0BC027A089F7}" type="sibTrans" cxnId="{CC1C2E67-1DF4-43AF-86DD-9D01F1B3453C}">
      <dgm:prSet/>
      <dgm:spPr/>
      <dgm:t>
        <a:bodyPr/>
        <a:lstStyle/>
        <a:p>
          <a:endParaRPr lang="en-US">
            <a:latin typeface="Arial" panose="020B0604020202020204" pitchFamily="34" charset="0"/>
            <a:cs typeface="Arial" panose="020B0604020202020204" pitchFamily="34" charset="0"/>
          </a:endParaRPr>
        </a:p>
      </dgm:t>
    </dgm:pt>
    <dgm:pt modelId="{FC77B42B-ACCA-4ED5-9A1E-CF3D78DDA0AB}" type="pres">
      <dgm:prSet presAssocID="{B8B8C445-48EA-44EF-8B66-086DC0E93BB4}" presName="linearFlow" presStyleCnt="0">
        <dgm:presLayoutVars>
          <dgm:dir/>
          <dgm:resizeHandles val="exact"/>
        </dgm:presLayoutVars>
      </dgm:prSet>
      <dgm:spPr/>
    </dgm:pt>
    <dgm:pt modelId="{9E98EE43-E251-4728-8B36-AB117C2CD129}" type="pres">
      <dgm:prSet presAssocID="{D1ADD1CD-8A35-4B27-953C-575A47D07E94}" presName="composite" presStyleCnt="0"/>
      <dgm:spPr/>
    </dgm:pt>
    <dgm:pt modelId="{CBF6A85D-1DD8-4F45-BF7F-E0A09C1B6FC7}" type="pres">
      <dgm:prSet presAssocID="{D1ADD1CD-8A35-4B27-953C-575A47D07E94}"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a:ext>
      </dgm:extLst>
    </dgm:pt>
    <dgm:pt modelId="{6A6CBC99-D58C-4CE9-AC9B-8D30561CDD45}" type="pres">
      <dgm:prSet presAssocID="{D1ADD1CD-8A35-4B27-953C-575A47D07E94}" presName="txShp" presStyleLbl="node1" presStyleIdx="0" presStyleCnt="6">
        <dgm:presLayoutVars>
          <dgm:bulletEnabled val="1"/>
        </dgm:presLayoutVars>
      </dgm:prSet>
      <dgm:spPr/>
    </dgm:pt>
    <dgm:pt modelId="{A9D67A8A-1D20-4A7F-90AF-F735764BECE8}" type="pres">
      <dgm:prSet presAssocID="{DFA10487-40B5-4D0E-A4C2-4FE8F9B99AE3}" presName="spacing" presStyleCnt="0"/>
      <dgm:spPr/>
    </dgm:pt>
    <dgm:pt modelId="{5501CAA1-4AC2-4275-909F-8EE905E93A45}" type="pres">
      <dgm:prSet presAssocID="{FCE7F13A-A6EB-4A38-97F9-502990E0438F}" presName="composite" presStyleCnt="0"/>
      <dgm:spPr/>
    </dgm:pt>
    <dgm:pt modelId="{04D55205-D4AB-4C9F-89BD-651A094FFDDA}" type="pres">
      <dgm:prSet presAssocID="{FCE7F13A-A6EB-4A38-97F9-502990E0438F}"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a:ext>
      </dgm:extLst>
    </dgm:pt>
    <dgm:pt modelId="{0CA8854A-E5EF-47C1-9F48-8A57569D3A61}" type="pres">
      <dgm:prSet presAssocID="{FCE7F13A-A6EB-4A38-97F9-502990E0438F}" presName="txShp" presStyleLbl="node1" presStyleIdx="1" presStyleCnt="6">
        <dgm:presLayoutVars>
          <dgm:bulletEnabled val="1"/>
        </dgm:presLayoutVars>
      </dgm:prSet>
      <dgm:spPr/>
    </dgm:pt>
    <dgm:pt modelId="{8F5CD3A6-BAAE-424D-8D68-8F6C154ACE50}" type="pres">
      <dgm:prSet presAssocID="{ED29A904-83AD-42F9-B74D-0BC027A089F7}" presName="spacing" presStyleCnt="0"/>
      <dgm:spPr/>
    </dgm:pt>
    <dgm:pt modelId="{7E605F1A-3403-4E25-8E4D-6BAEC66A9290}" type="pres">
      <dgm:prSet presAssocID="{F1CCBF4D-C4EE-455D-AFB3-0560CF318FD2}" presName="composite" presStyleCnt="0"/>
      <dgm:spPr/>
    </dgm:pt>
    <dgm:pt modelId="{760223F4-46F6-48CC-AF88-FB10D5898B22}" type="pres">
      <dgm:prSet presAssocID="{F1CCBF4D-C4EE-455D-AFB3-0560CF318FD2}"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a:ext>
      </dgm:extLst>
    </dgm:pt>
    <dgm:pt modelId="{E2EBA333-23C6-49B6-B5B5-5108AC8BC402}" type="pres">
      <dgm:prSet presAssocID="{F1CCBF4D-C4EE-455D-AFB3-0560CF318FD2}" presName="txShp" presStyleLbl="node1" presStyleIdx="2" presStyleCnt="6">
        <dgm:presLayoutVars>
          <dgm:bulletEnabled val="1"/>
        </dgm:presLayoutVars>
      </dgm:prSet>
      <dgm:spPr/>
    </dgm:pt>
    <dgm:pt modelId="{A3763B39-5A03-4E1C-8C01-462BDDA718EF}" type="pres">
      <dgm:prSet presAssocID="{5098D8D7-7016-48C6-A966-BE3B870014AE}" presName="spacing" presStyleCnt="0"/>
      <dgm:spPr/>
    </dgm:pt>
    <dgm:pt modelId="{774EAC31-7200-45D9-9703-147A65030291}" type="pres">
      <dgm:prSet presAssocID="{D089E264-5EBF-45C2-8CF5-4CF126E81AEE}" presName="composite" presStyleCnt="0"/>
      <dgm:spPr/>
    </dgm:pt>
    <dgm:pt modelId="{953E5049-3BBE-4446-97BB-810C22F53BA6}" type="pres">
      <dgm:prSet presAssocID="{D089E264-5EBF-45C2-8CF5-4CF126E81AEE}"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FB2C2A0C-AE62-42EE-A875-483C41E9EEB4}" type="pres">
      <dgm:prSet presAssocID="{D089E264-5EBF-45C2-8CF5-4CF126E81AEE}" presName="txShp" presStyleLbl="node1" presStyleIdx="3" presStyleCnt="6">
        <dgm:presLayoutVars>
          <dgm:bulletEnabled val="1"/>
        </dgm:presLayoutVars>
      </dgm:prSet>
      <dgm:spPr/>
    </dgm:pt>
    <dgm:pt modelId="{74647FAD-311C-41AB-8DC0-2EFF8B0BBF77}" type="pres">
      <dgm:prSet presAssocID="{024D7E73-A495-4021-8095-2FE44C822C8D}" presName="spacing" presStyleCnt="0"/>
      <dgm:spPr/>
    </dgm:pt>
    <dgm:pt modelId="{B4D186CD-18FB-49B6-B021-C03D0CD34FE3}" type="pres">
      <dgm:prSet presAssocID="{9EC31CC7-7A1D-401F-B538-1C7A10EA8A2A}" presName="composite" presStyleCnt="0"/>
      <dgm:spPr/>
    </dgm:pt>
    <dgm:pt modelId="{9A09B70C-0CA5-43F1-9435-7B0738382A1D}" type="pres">
      <dgm:prSet presAssocID="{9EC31CC7-7A1D-401F-B538-1C7A10EA8A2A}"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a:ext>
      </dgm:extLst>
    </dgm:pt>
    <dgm:pt modelId="{E58BBA1F-69D6-4E87-AFB6-EFE724FB5E0C}" type="pres">
      <dgm:prSet presAssocID="{9EC31CC7-7A1D-401F-B538-1C7A10EA8A2A}" presName="txShp" presStyleLbl="node1" presStyleIdx="4" presStyleCnt="6">
        <dgm:presLayoutVars>
          <dgm:bulletEnabled val="1"/>
        </dgm:presLayoutVars>
      </dgm:prSet>
      <dgm:spPr/>
    </dgm:pt>
    <dgm:pt modelId="{3F91F965-3FBD-4249-8649-8229E3599166}" type="pres">
      <dgm:prSet presAssocID="{73236082-564E-4D89-A8E4-144408ABAFC2}" presName="spacing" presStyleCnt="0"/>
      <dgm:spPr/>
    </dgm:pt>
    <dgm:pt modelId="{A77C6D49-0D13-4739-8D95-87079A7BD27B}" type="pres">
      <dgm:prSet presAssocID="{9CD856A4-73B7-42C0-89C2-C6751750C28E}" presName="composite" presStyleCnt="0"/>
      <dgm:spPr/>
    </dgm:pt>
    <dgm:pt modelId="{1BF04ABE-6F66-4AA7-BFC3-6DAE81299FD2}" type="pres">
      <dgm:prSet presAssocID="{9CD856A4-73B7-42C0-89C2-C6751750C28E}"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ildren"/>
        </a:ext>
      </dgm:extLst>
    </dgm:pt>
    <dgm:pt modelId="{B12B43E0-44CC-421C-87AC-9576E3EDD6D4}" type="pres">
      <dgm:prSet presAssocID="{9CD856A4-73B7-42C0-89C2-C6751750C28E}" presName="txShp" presStyleLbl="node1" presStyleIdx="5" presStyleCnt="6" custLinFactNeighborX="-726" custLinFactNeighborY="-6563">
        <dgm:presLayoutVars>
          <dgm:bulletEnabled val="1"/>
        </dgm:presLayoutVars>
      </dgm:prSet>
      <dgm:spPr/>
    </dgm:pt>
  </dgm:ptLst>
  <dgm:cxnLst>
    <dgm:cxn modelId="{FD10D504-71EE-44A9-91D2-EC8FBFEA0340}" type="presOf" srcId="{B8B8C445-48EA-44EF-8B66-086DC0E93BB4}" destId="{FC77B42B-ACCA-4ED5-9A1E-CF3D78DDA0AB}" srcOrd="0" destOrd="0" presId="urn:microsoft.com/office/officeart/2005/8/layout/vList3"/>
    <dgm:cxn modelId="{DECCE91F-1F75-4ED5-B212-ACAA04E93859}" type="presOf" srcId="{9EC31CC7-7A1D-401F-B538-1C7A10EA8A2A}" destId="{E58BBA1F-69D6-4E87-AFB6-EFE724FB5E0C}" srcOrd="0" destOrd="0" presId="urn:microsoft.com/office/officeart/2005/8/layout/vList3"/>
    <dgm:cxn modelId="{9039A431-5808-4458-B95F-DBFB8BD82B06}" srcId="{B8B8C445-48EA-44EF-8B66-086DC0E93BB4}" destId="{9EC31CC7-7A1D-401F-B538-1C7A10EA8A2A}" srcOrd="4" destOrd="0" parTransId="{1BEBB649-F1F5-4995-BA8F-A00D010C0FE8}" sibTransId="{73236082-564E-4D89-A8E4-144408ABAFC2}"/>
    <dgm:cxn modelId="{FE9CE038-835C-4693-A72C-A7C6AB7676B9}" srcId="{B8B8C445-48EA-44EF-8B66-086DC0E93BB4}" destId="{D1ADD1CD-8A35-4B27-953C-575A47D07E94}" srcOrd="0" destOrd="0" parTransId="{A0EFC6EC-7152-4E48-960C-B3BAE1FB4B20}" sibTransId="{DFA10487-40B5-4D0E-A4C2-4FE8F9B99AE3}"/>
    <dgm:cxn modelId="{CC1C2E67-1DF4-43AF-86DD-9D01F1B3453C}" srcId="{B8B8C445-48EA-44EF-8B66-086DC0E93BB4}" destId="{FCE7F13A-A6EB-4A38-97F9-502990E0438F}" srcOrd="1" destOrd="0" parTransId="{5D166466-B37D-46EE-9AEB-18992FE671D8}" sibTransId="{ED29A904-83AD-42F9-B74D-0BC027A089F7}"/>
    <dgm:cxn modelId="{A4F0CA7A-4470-42B7-8F80-670FD0C44EED}" type="presOf" srcId="{D089E264-5EBF-45C2-8CF5-4CF126E81AEE}" destId="{FB2C2A0C-AE62-42EE-A875-483C41E9EEB4}" srcOrd="0" destOrd="0" presId="urn:microsoft.com/office/officeart/2005/8/layout/vList3"/>
    <dgm:cxn modelId="{0D7E747B-C05A-4377-80A0-544B58F8FC05}" type="presOf" srcId="{9CD856A4-73B7-42C0-89C2-C6751750C28E}" destId="{B12B43E0-44CC-421C-87AC-9576E3EDD6D4}" srcOrd="0" destOrd="0" presId="urn:microsoft.com/office/officeart/2005/8/layout/vList3"/>
    <dgm:cxn modelId="{C8366C89-2724-4BA7-A8E6-AC19D69848A5}" srcId="{B8B8C445-48EA-44EF-8B66-086DC0E93BB4}" destId="{F1CCBF4D-C4EE-455D-AFB3-0560CF318FD2}" srcOrd="2" destOrd="0" parTransId="{8BFDF330-9E6D-4ABF-A317-89E9C3943A33}" sibTransId="{5098D8D7-7016-48C6-A966-BE3B870014AE}"/>
    <dgm:cxn modelId="{B8DFEE94-CFAE-44F9-85A1-E8B80A1CB3B6}" srcId="{B8B8C445-48EA-44EF-8B66-086DC0E93BB4}" destId="{9CD856A4-73B7-42C0-89C2-C6751750C28E}" srcOrd="5" destOrd="0" parTransId="{D6F11ADA-D1ED-4E8D-826C-6AA97166E81F}" sibTransId="{30401625-C9F0-428A-95AA-5D812C1C7047}"/>
    <dgm:cxn modelId="{AE45209E-40D0-4F20-856B-5C58005BAB10}" type="presOf" srcId="{D1ADD1CD-8A35-4B27-953C-575A47D07E94}" destId="{6A6CBC99-D58C-4CE9-AC9B-8D30561CDD45}" srcOrd="0" destOrd="0" presId="urn:microsoft.com/office/officeart/2005/8/layout/vList3"/>
    <dgm:cxn modelId="{25A143B0-2465-4FB6-8570-EDA19B7F8D01}" type="presOf" srcId="{FCE7F13A-A6EB-4A38-97F9-502990E0438F}" destId="{0CA8854A-E5EF-47C1-9F48-8A57569D3A61}" srcOrd="0" destOrd="0" presId="urn:microsoft.com/office/officeart/2005/8/layout/vList3"/>
    <dgm:cxn modelId="{374E4ECE-ECC5-42EB-BCD8-A7052CC46944}" srcId="{B8B8C445-48EA-44EF-8B66-086DC0E93BB4}" destId="{D089E264-5EBF-45C2-8CF5-4CF126E81AEE}" srcOrd="3" destOrd="0" parTransId="{89C69FF1-3E4A-41E6-8F61-BA49711D0AF7}" sibTransId="{024D7E73-A495-4021-8095-2FE44C822C8D}"/>
    <dgm:cxn modelId="{786F42F0-306B-44EA-BCEA-7629488E23AE}" type="presOf" srcId="{F1CCBF4D-C4EE-455D-AFB3-0560CF318FD2}" destId="{E2EBA333-23C6-49B6-B5B5-5108AC8BC402}" srcOrd="0" destOrd="0" presId="urn:microsoft.com/office/officeart/2005/8/layout/vList3"/>
    <dgm:cxn modelId="{2B14C992-2812-439C-90C4-0ADB54A014E3}" type="presParOf" srcId="{FC77B42B-ACCA-4ED5-9A1E-CF3D78DDA0AB}" destId="{9E98EE43-E251-4728-8B36-AB117C2CD129}" srcOrd="0" destOrd="0" presId="urn:microsoft.com/office/officeart/2005/8/layout/vList3"/>
    <dgm:cxn modelId="{F61BD319-EDB3-48E5-9544-7ECB93B37CD6}" type="presParOf" srcId="{9E98EE43-E251-4728-8B36-AB117C2CD129}" destId="{CBF6A85D-1DD8-4F45-BF7F-E0A09C1B6FC7}" srcOrd="0" destOrd="0" presId="urn:microsoft.com/office/officeart/2005/8/layout/vList3"/>
    <dgm:cxn modelId="{2E24E1C0-7EAE-4D97-8A3E-EBB3A07AE51B}" type="presParOf" srcId="{9E98EE43-E251-4728-8B36-AB117C2CD129}" destId="{6A6CBC99-D58C-4CE9-AC9B-8D30561CDD45}" srcOrd="1" destOrd="0" presId="urn:microsoft.com/office/officeart/2005/8/layout/vList3"/>
    <dgm:cxn modelId="{B88E0182-EAE3-427A-8DDC-5D034EADC708}" type="presParOf" srcId="{FC77B42B-ACCA-4ED5-9A1E-CF3D78DDA0AB}" destId="{A9D67A8A-1D20-4A7F-90AF-F735764BECE8}" srcOrd="1" destOrd="0" presId="urn:microsoft.com/office/officeart/2005/8/layout/vList3"/>
    <dgm:cxn modelId="{600CF5C9-787F-41DB-A253-325BD48D89AB}" type="presParOf" srcId="{FC77B42B-ACCA-4ED5-9A1E-CF3D78DDA0AB}" destId="{5501CAA1-4AC2-4275-909F-8EE905E93A45}" srcOrd="2" destOrd="0" presId="urn:microsoft.com/office/officeart/2005/8/layout/vList3"/>
    <dgm:cxn modelId="{35431657-DB4E-4009-AE9E-1B0C14A33517}" type="presParOf" srcId="{5501CAA1-4AC2-4275-909F-8EE905E93A45}" destId="{04D55205-D4AB-4C9F-89BD-651A094FFDDA}" srcOrd="0" destOrd="0" presId="urn:microsoft.com/office/officeart/2005/8/layout/vList3"/>
    <dgm:cxn modelId="{08B6D0DF-FC0C-47A5-AFF3-9A75445E5B24}" type="presParOf" srcId="{5501CAA1-4AC2-4275-909F-8EE905E93A45}" destId="{0CA8854A-E5EF-47C1-9F48-8A57569D3A61}" srcOrd="1" destOrd="0" presId="urn:microsoft.com/office/officeart/2005/8/layout/vList3"/>
    <dgm:cxn modelId="{5AA3FA35-B8E2-4410-8B27-77B78E57172D}" type="presParOf" srcId="{FC77B42B-ACCA-4ED5-9A1E-CF3D78DDA0AB}" destId="{8F5CD3A6-BAAE-424D-8D68-8F6C154ACE50}" srcOrd="3" destOrd="0" presId="urn:microsoft.com/office/officeart/2005/8/layout/vList3"/>
    <dgm:cxn modelId="{C3F35C61-48E7-45F9-AD0F-941AFCFA4048}" type="presParOf" srcId="{FC77B42B-ACCA-4ED5-9A1E-CF3D78DDA0AB}" destId="{7E605F1A-3403-4E25-8E4D-6BAEC66A9290}" srcOrd="4" destOrd="0" presId="urn:microsoft.com/office/officeart/2005/8/layout/vList3"/>
    <dgm:cxn modelId="{29B5652B-B680-45B1-A667-32FA6569E958}" type="presParOf" srcId="{7E605F1A-3403-4E25-8E4D-6BAEC66A9290}" destId="{760223F4-46F6-48CC-AF88-FB10D5898B22}" srcOrd="0" destOrd="0" presId="urn:microsoft.com/office/officeart/2005/8/layout/vList3"/>
    <dgm:cxn modelId="{F1063829-5769-4826-90BA-A874EF038938}" type="presParOf" srcId="{7E605F1A-3403-4E25-8E4D-6BAEC66A9290}" destId="{E2EBA333-23C6-49B6-B5B5-5108AC8BC402}" srcOrd="1" destOrd="0" presId="urn:microsoft.com/office/officeart/2005/8/layout/vList3"/>
    <dgm:cxn modelId="{585CD955-A506-4D90-82D9-77B995BD9946}" type="presParOf" srcId="{FC77B42B-ACCA-4ED5-9A1E-CF3D78DDA0AB}" destId="{A3763B39-5A03-4E1C-8C01-462BDDA718EF}" srcOrd="5" destOrd="0" presId="urn:microsoft.com/office/officeart/2005/8/layout/vList3"/>
    <dgm:cxn modelId="{82D9A49F-9573-43B1-AB93-F891C4833A81}" type="presParOf" srcId="{FC77B42B-ACCA-4ED5-9A1E-CF3D78DDA0AB}" destId="{774EAC31-7200-45D9-9703-147A65030291}" srcOrd="6" destOrd="0" presId="urn:microsoft.com/office/officeart/2005/8/layout/vList3"/>
    <dgm:cxn modelId="{2D596C08-FBD3-406D-BE57-7E6ECEEF336C}" type="presParOf" srcId="{774EAC31-7200-45D9-9703-147A65030291}" destId="{953E5049-3BBE-4446-97BB-810C22F53BA6}" srcOrd="0" destOrd="0" presId="urn:microsoft.com/office/officeart/2005/8/layout/vList3"/>
    <dgm:cxn modelId="{6DA7ED21-E48B-403C-9E4D-1BC6AF7A793A}" type="presParOf" srcId="{774EAC31-7200-45D9-9703-147A65030291}" destId="{FB2C2A0C-AE62-42EE-A875-483C41E9EEB4}" srcOrd="1" destOrd="0" presId="urn:microsoft.com/office/officeart/2005/8/layout/vList3"/>
    <dgm:cxn modelId="{2B8B342E-20AA-4414-8E26-1E75953C47C2}" type="presParOf" srcId="{FC77B42B-ACCA-4ED5-9A1E-CF3D78DDA0AB}" destId="{74647FAD-311C-41AB-8DC0-2EFF8B0BBF77}" srcOrd="7" destOrd="0" presId="urn:microsoft.com/office/officeart/2005/8/layout/vList3"/>
    <dgm:cxn modelId="{988E4E6F-5200-44DD-A12F-23C5B0579928}" type="presParOf" srcId="{FC77B42B-ACCA-4ED5-9A1E-CF3D78DDA0AB}" destId="{B4D186CD-18FB-49B6-B021-C03D0CD34FE3}" srcOrd="8" destOrd="0" presId="urn:microsoft.com/office/officeart/2005/8/layout/vList3"/>
    <dgm:cxn modelId="{FF323ED5-EFCB-40CA-A0E8-25ADF8391001}" type="presParOf" srcId="{B4D186CD-18FB-49B6-B021-C03D0CD34FE3}" destId="{9A09B70C-0CA5-43F1-9435-7B0738382A1D}" srcOrd="0" destOrd="0" presId="urn:microsoft.com/office/officeart/2005/8/layout/vList3"/>
    <dgm:cxn modelId="{5B3FDDF7-AD77-444F-84EA-BE66B4ABB2FF}" type="presParOf" srcId="{B4D186CD-18FB-49B6-B021-C03D0CD34FE3}" destId="{E58BBA1F-69D6-4E87-AFB6-EFE724FB5E0C}" srcOrd="1" destOrd="0" presId="urn:microsoft.com/office/officeart/2005/8/layout/vList3"/>
    <dgm:cxn modelId="{C364A08D-1A53-4D60-9712-05198500582C}" type="presParOf" srcId="{FC77B42B-ACCA-4ED5-9A1E-CF3D78DDA0AB}" destId="{3F91F965-3FBD-4249-8649-8229E3599166}" srcOrd="9" destOrd="0" presId="urn:microsoft.com/office/officeart/2005/8/layout/vList3"/>
    <dgm:cxn modelId="{48D35710-396F-415F-8929-D20B228D3827}" type="presParOf" srcId="{FC77B42B-ACCA-4ED5-9A1E-CF3D78DDA0AB}" destId="{A77C6D49-0D13-4739-8D95-87079A7BD27B}" srcOrd="10" destOrd="0" presId="urn:microsoft.com/office/officeart/2005/8/layout/vList3"/>
    <dgm:cxn modelId="{8EE32C01-3A99-4882-B1B5-8AC77A023AF2}" type="presParOf" srcId="{A77C6D49-0D13-4739-8D95-87079A7BD27B}" destId="{1BF04ABE-6F66-4AA7-BFC3-6DAE81299FD2}" srcOrd="0" destOrd="0" presId="urn:microsoft.com/office/officeart/2005/8/layout/vList3"/>
    <dgm:cxn modelId="{E3193509-9501-4193-9300-5172B2A7B435}" type="presParOf" srcId="{A77C6D49-0D13-4739-8D95-87079A7BD27B}" destId="{B12B43E0-44CC-421C-87AC-9576E3EDD6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918EC9-9263-43A2-8A75-38732DD2A216}"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260E336C-CCEB-440C-91E2-ED3B0BB8EC44}">
      <dgm:prSet phldrT="[Text]"/>
      <dgm:spPr/>
      <dgm:t>
        <a:bodyPr/>
        <a:lstStyle/>
        <a:p>
          <a:r>
            <a:rPr lang="en-US" b="1"/>
            <a:t>Conditional Accommodations</a:t>
          </a:r>
        </a:p>
      </dgm:t>
    </dgm:pt>
    <dgm:pt modelId="{9B651641-25BC-4861-B934-5E0AB7AE7E68}" type="parTrans" cxnId="{186EC6EB-3CEB-4819-B8A6-C8D533C4E722}">
      <dgm:prSet/>
      <dgm:spPr/>
      <dgm:t>
        <a:bodyPr/>
        <a:lstStyle/>
        <a:p>
          <a:endParaRPr lang="en-US"/>
        </a:p>
      </dgm:t>
    </dgm:pt>
    <dgm:pt modelId="{D33F8852-FC5B-4026-9257-47C9BA0FBA84}" type="sibTrans" cxnId="{186EC6EB-3CEB-4819-B8A6-C8D533C4E722}">
      <dgm:prSet/>
      <dgm:spPr/>
      <dgm:t>
        <a:bodyPr/>
        <a:lstStyle/>
        <a:p>
          <a:endParaRPr lang="en-US"/>
        </a:p>
      </dgm:t>
    </dgm:pt>
    <dgm:pt modelId="{8B2D51AC-0393-492D-8762-CB9A809435C2}">
      <dgm:prSet phldrT="[Text]"/>
      <dgm:spPr/>
      <dgm:t>
        <a:bodyPr/>
        <a:lstStyle/>
        <a:p>
          <a:r>
            <a:rPr lang="en-US" b="1"/>
            <a:t>Standard Accommodation</a:t>
          </a:r>
        </a:p>
      </dgm:t>
    </dgm:pt>
    <dgm:pt modelId="{0F802154-4437-4A87-B0F9-661AD341ED06}" type="parTrans" cxnId="{F4F66DC3-B471-47A8-B334-B4C9B416B651}">
      <dgm:prSet/>
      <dgm:spPr/>
      <dgm:t>
        <a:bodyPr/>
        <a:lstStyle/>
        <a:p>
          <a:endParaRPr lang="en-US"/>
        </a:p>
      </dgm:t>
    </dgm:pt>
    <dgm:pt modelId="{19F43E92-9D3B-4C16-91FF-4D03BC4E83B3}" type="sibTrans" cxnId="{F4F66DC3-B471-47A8-B334-B4C9B416B651}">
      <dgm:prSet/>
      <dgm:spPr/>
      <dgm:t>
        <a:bodyPr/>
        <a:lstStyle/>
        <a:p>
          <a:endParaRPr lang="en-US"/>
        </a:p>
      </dgm:t>
    </dgm:pt>
    <dgm:pt modelId="{7654DAFA-9D55-4D49-A4F5-CD8A0381857E}">
      <dgm:prSet phldrT="[Text]"/>
      <dgm:spPr/>
      <dgm:t>
        <a:bodyPr/>
        <a:lstStyle/>
        <a:p>
          <a:r>
            <a:rPr lang="en-US" b="1"/>
            <a:t>Universal Test Design </a:t>
          </a:r>
        </a:p>
      </dgm:t>
    </dgm:pt>
    <dgm:pt modelId="{480FD5CA-7DE9-487F-8D8F-6F377491E05C}" type="parTrans" cxnId="{1404F10B-0039-42D8-8310-99D67955522C}">
      <dgm:prSet/>
      <dgm:spPr/>
      <dgm:t>
        <a:bodyPr/>
        <a:lstStyle/>
        <a:p>
          <a:endParaRPr lang="en-US"/>
        </a:p>
      </dgm:t>
    </dgm:pt>
    <dgm:pt modelId="{8F0FBDF3-DA2A-49D0-AC14-C9B4A741C210}" type="sibTrans" cxnId="{1404F10B-0039-42D8-8310-99D67955522C}">
      <dgm:prSet/>
      <dgm:spPr/>
      <dgm:t>
        <a:bodyPr/>
        <a:lstStyle/>
        <a:p>
          <a:endParaRPr lang="en-US"/>
        </a:p>
      </dgm:t>
    </dgm:pt>
    <dgm:pt modelId="{D454D0C2-23FA-45BD-A675-D6E236E6B955}">
      <dgm:prSet/>
      <dgm:spPr/>
      <dgm:t>
        <a:bodyPr/>
        <a:lstStyle/>
        <a:p>
          <a:r>
            <a:rPr lang="en-US" b="1"/>
            <a:t> </a:t>
          </a:r>
        </a:p>
      </dgm:t>
    </dgm:pt>
    <dgm:pt modelId="{F90B270E-A7D6-4747-BAC2-9F94C073DA2B}" type="parTrans" cxnId="{A68DA1F4-20BB-4CE7-9D9A-A87C2E2758AD}">
      <dgm:prSet/>
      <dgm:spPr/>
      <dgm:t>
        <a:bodyPr/>
        <a:lstStyle/>
        <a:p>
          <a:endParaRPr lang="en-US"/>
        </a:p>
      </dgm:t>
    </dgm:pt>
    <dgm:pt modelId="{1B6624B2-B025-46FF-967E-F86AA9DCD286}" type="sibTrans" cxnId="{A68DA1F4-20BB-4CE7-9D9A-A87C2E2758AD}">
      <dgm:prSet/>
      <dgm:spPr/>
      <dgm:t>
        <a:bodyPr/>
        <a:lstStyle/>
        <a:p>
          <a:endParaRPr lang="en-US"/>
        </a:p>
      </dgm:t>
    </dgm:pt>
    <dgm:pt modelId="{AB9570D5-5EB0-4A4F-8769-100B45ED7806}" type="pres">
      <dgm:prSet presAssocID="{B5918EC9-9263-43A2-8A75-38732DD2A216}" presName="Name0" presStyleCnt="0">
        <dgm:presLayoutVars>
          <dgm:dir/>
          <dgm:animLvl val="lvl"/>
          <dgm:resizeHandles val="exact"/>
        </dgm:presLayoutVars>
      </dgm:prSet>
      <dgm:spPr/>
    </dgm:pt>
    <dgm:pt modelId="{35C4B2C3-EFD5-461C-A9E8-514F04F3824C}" type="pres">
      <dgm:prSet presAssocID="{D454D0C2-23FA-45BD-A675-D6E236E6B955}" presName="Name8" presStyleCnt="0"/>
      <dgm:spPr/>
    </dgm:pt>
    <dgm:pt modelId="{75D0A54C-4F56-4173-BE44-D3F16F0E2895}" type="pres">
      <dgm:prSet presAssocID="{D454D0C2-23FA-45BD-A675-D6E236E6B955}" presName="level" presStyleLbl="node1" presStyleIdx="0" presStyleCnt="4">
        <dgm:presLayoutVars>
          <dgm:chMax val="1"/>
          <dgm:bulletEnabled val="1"/>
        </dgm:presLayoutVars>
      </dgm:prSet>
      <dgm:spPr/>
    </dgm:pt>
    <dgm:pt modelId="{10FD42AF-2E87-4A28-A8C7-F63C6FEF11F0}" type="pres">
      <dgm:prSet presAssocID="{D454D0C2-23FA-45BD-A675-D6E236E6B955}" presName="levelTx" presStyleLbl="revTx" presStyleIdx="0" presStyleCnt="0">
        <dgm:presLayoutVars>
          <dgm:chMax val="1"/>
          <dgm:bulletEnabled val="1"/>
        </dgm:presLayoutVars>
      </dgm:prSet>
      <dgm:spPr/>
    </dgm:pt>
    <dgm:pt modelId="{15D29BE6-72B1-424C-912C-4B81E79C0DE3}" type="pres">
      <dgm:prSet presAssocID="{260E336C-CCEB-440C-91E2-ED3B0BB8EC44}" presName="Name8" presStyleCnt="0"/>
      <dgm:spPr/>
    </dgm:pt>
    <dgm:pt modelId="{53871B57-0432-4383-86E6-507579BD333B}" type="pres">
      <dgm:prSet presAssocID="{260E336C-CCEB-440C-91E2-ED3B0BB8EC44}" presName="level" presStyleLbl="node1" presStyleIdx="1" presStyleCnt="4">
        <dgm:presLayoutVars>
          <dgm:chMax val="1"/>
          <dgm:bulletEnabled val="1"/>
        </dgm:presLayoutVars>
      </dgm:prSet>
      <dgm:spPr/>
    </dgm:pt>
    <dgm:pt modelId="{B2F8E828-1658-4CBC-92AF-5E220E6BFDDE}" type="pres">
      <dgm:prSet presAssocID="{260E336C-CCEB-440C-91E2-ED3B0BB8EC44}" presName="levelTx" presStyleLbl="revTx" presStyleIdx="0" presStyleCnt="0">
        <dgm:presLayoutVars>
          <dgm:chMax val="1"/>
          <dgm:bulletEnabled val="1"/>
        </dgm:presLayoutVars>
      </dgm:prSet>
      <dgm:spPr/>
    </dgm:pt>
    <dgm:pt modelId="{A3A0F8B3-A0BA-4CDB-95D7-6CD9288FB911}" type="pres">
      <dgm:prSet presAssocID="{8B2D51AC-0393-492D-8762-CB9A809435C2}" presName="Name8" presStyleCnt="0"/>
      <dgm:spPr/>
    </dgm:pt>
    <dgm:pt modelId="{B7EE5B53-AE81-47A5-9B41-E5701A3EC6FD}" type="pres">
      <dgm:prSet presAssocID="{8B2D51AC-0393-492D-8762-CB9A809435C2}" presName="level" presStyleLbl="node1" presStyleIdx="2" presStyleCnt="4">
        <dgm:presLayoutVars>
          <dgm:chMax val="1"/>
          <dgm:bulletEnabled val="1"/>
        </dgm:presLayoutVars>
      </dgm:prSet>
      <dgm:spPr/>
    </dgm:pt>
    <dgm:pt modelId="{6329B7CE-3FD8-4D02-A05A-BD17EAE46ADC}" type="pres">
      <dgm:prSet presAssocID="{8B2D51AC-0393-492D-8762-CB9A809435C2}" presName="levelTx" presStyleLbl="revTx" presStyleIdx="0" presStyleCnt="0">
        <dgm:presLayoutVars>
          <dgm:chMax val="1"/>
          <dgm:bulletEnabled val="1"/>
        </dgm:presLayoutVars>
      </dgm:prSet>
      <dgm:spPr/>
    </dgm:pt>
    <dgm:pt modelId="{BB994CCB-C2D9-48F5-9957-2897DB506509}" type="pres">
      <dgm:prSet presAssocID="{7654DAFA-9D55-4D49-A4F5-CD8A0381857E}" presName="Name8" presStyleCnt="0"/>
      <dgm:spPr/>
    </dgm:pt>
    <dgm:pt modelId="{3D0DCBD5-0F5D-4164-9CFA-F81618E125C9}" type="pres">
      <dgm:prSet presAssocID="{7654DAFA-9D55-4D49-A4F5-CD8A0381857E}" presName="level" presStyleLbl="node1" presStyleIdx="3" presStyleCnt="4">
        <dgm:presLayoutVars>
          <dgm:chMax val="1"/>
          <dgm:bulletEnabled val="1"/>
        </dgm:presLayoutVars>
      </dgm:prSet>
      <dgm:spPr/>
    </dgm:pt>
    <dgm:pt modelId="{B6BA4E0E-0E3C-4D2B-8E1C-7BC1CD1AB42B}" type="pres">
      <dgm:prSet presAssocID="{7654DAFA-9D55-4D49-A4F5-CD8A0381857E}" presName="levelTx" presStyleLbl="revTx" presStyleIdx="0" presStyleCnt="0">
        <dgm:presLayoutVars>
          <dgm:chMax val="1"/>
          <dgm:bulletEnabled val="1"/>
        </dgm:presLayoutVars>
      </dgm:prSet>
      <dgm:spPr/>
    </dgm:pt>
  </dgm:ptLst>
  <dgm:cxnLst>
    <dgm:cxn modelId="{1404F10B-0039-42D8-8310-99D67955522C}" srcId="{B5918EC9-9263-43A2-8A75-38732DD2A216}" destId="{7654DAFA-9D55-4D49-A4F5-CD8A0381857E}" srcOrd="3" destOrd="0" parTransId="{480FD5CA-7DE9-487F-8D8F-6F377491E05C}" sibTransId="{8F0FBDF3-DA2A-49D0-AC14-C9B4A741C210}"/>
    <dgm:cxn modelId="{CB987A12-0CCB-4AD8-A4FF-3AE355E0BDE4}" type="presOf" srcId="{260E336C-CCEB-440C-91E2-ED3B0BB8EC44}" destId="{53871B57-0432-4383-86E6-507579BD333B}" srcOrd="0" destOrd="0" presId="urn:microsoft.com/office/officeart/2005/8/layout/pyramid1"/>
    <dgm:cxn modelId="{4F31D013-1649-4D65-B88C-D5A3FE493003}" type="presOf" srcId="{260E336C-CCEB-440C-91E2-ED3B0BB8EC44}" destId="{B2F8E828-1658-4CBC-92AF-5E220E6BFDDE}" srcOrd="1" destOrd="0" presId="urn:microsoft.com/office/officeart/2005/8/layout/pyramid1"/>
    <dgm:cxn modelId="{A6BD6D14-AB1D-4325-B9D5-E8E4E4D00B49}" type="presOf" srcId="{7654DAFA-9D55-4D49-A4F5-CD8A0381857E}" destId="{3D0DCBD5-0F5D-4164-9CFA-F81618E125C9}" srcOrd="0" destOrd="0" presId="urn:microsoft.com/office/officeart/2005/8/layout/pyramid1"/>
    <dgm:cxn modelId="{148D0217-AE8D-4C3A-BC8E-D6D945173C32}" type="presOf" srcId="{8B2D51AC-0393-492D-8762-CB9A809435C2}" destId="{B7EE5B53-AE81-47A5-9B41-E5701A3EC6FD}" srcOrd="0" destOrd="0" presId="urn:microsoft.com/office/officeart/2005/8/layout/pyramid1"/>
    <dgm:cxn modelId="{CC74D627-86BE-483B-86E5-84740ED492F5}" type="presOf" srcId="{D454D0C2-23FA-45BD-A675-D6E236E6B955}" destId="{75D0A54C-4F56-4173-BE44-D3F16F0E2895}" srcOrd="0" destOrd="0" presId="urn:microsoft.com/office/officeart/2005/8/layout/pyramid1"/>
    <dgm:cxn modelId="{CAE4BB51-A3A2-4374-B3BA-795EA9D96ECF}" type="presOf" srcId="{B5918EC9-9263-43A2-8A75-38732DD2A216}" destId="{AB9570D5-5EB0-4A4F-8769-100B45ED7806}" srcOrd="0" destOrd="0" presId="urn:microsoft.com/office/officeart/2005/8/layout/pyramid1"/>
    <dgm:cxn modelId="{F7F02C55-9340-4175-B5E5-073A17077C53}" type="presOf" srcId="{7654DAFA-9D55-4D49-A4F5-CD8A0381857E}" destId="{B6BA4E0E-0E3C-4D2B-8E1C-7BC1CD1AB42B}" srcOrd="1" destOrd="0" presId="urn:microsoft.com/office/officeart/2005/8/layout/pyramid1"/>
    <dgm:cxn modelId="{4D475AA0-F8D0-4ED9-8EB5-E2D31DC14638}" type="presOf" srcId="{D454D0C2-23FA-45BD-A675-D6E236E6B955}" destId="{10FD42AF-2E87-4A28-A8C7-F63C6FEF11F0}" srcOrd="1" destOrd="0" presId="urn:microsoft.com/office/officeart/2005/8/layout/pyramid1"/>
    <dgm:cxn modelId="{A7D3C4AB-82A5-4F64-85DF-05B8AA74CD8E}" type="presOf" srcId="{8B2D51AC-0393-492D-8762-CB9A809435C2}" destId="{6329B7CE-3FD8-4D02-A05A-BD17EAE46ADC}" srcOrd="1" destOrd="0" presId="urn:microsoft.com/office/officeart/2005/8/layout/pyramid1"/>
    <dgm:cxn modelId="{F4F66DC3-B471-47A8-B334-B4C9B416B651}" srcId="{B5918EC9-9263-43A2-8A75-38732DD2A216}" destId="{8B2D51AC-0393-492D-8762-CB9A809435C2}" srcOrd="2" destOrd="0" parTransId="{0F802154-4437-4A87-B0F9-661AD341ED06}" sibTransId="{19F43E92-9D3B-4C16-91FF-4D03BC4E83B3}"/>
    <dgm:cxn modelId="{186EC6EB-3CEB-4819-B8A6-C8D533C4E722}" srcId="{B5918EC9-9263-43A2-8A75-38732DD2A216}" destId="{260E336C-CCEB-440C-91E2-ED3B0BB8EC44}" srcOrd="1" destOrd="0" parTransId="{9B651641-25BC-4861-B934-5E0AB7AE7E68}" sibTransId="{D33F8852-FC5B-4026-9257-47C9BA0FBA84}"/>
    <dgm:cxn modelId="{A68DA1F4-20BB-4CE7-9D9A-A87C2E2758AD}" srcId="{B5918EC9-9263-43A2-8A75-38732DD2A216}" destId="{D454D0C2-23FA-45BD-A675-D6E236E6B955}" srcOrd="0" destOrd="0" parTransId="{F90B270E-A7D6-4747-BAC2-9F94C073DA2B}" sibTransId="{1B6624B2-B025-46FF-967E-F86AA9DCD286}"/>
    <dgm:cxn modelId="{1AD08371-9701-4241-9B17-FE35473DF15B}" type="presParOf" srcId="{AB9570D5-5EB0-4A4F-8769-100B45ED7806}" destId="{35C4B2C3-EFD5-461C-A9E8-514F04F3824C}" srcOrd="0" destOrd="0" presId="urn:microsoft.com/office/officeart/2005/8/layout/pyramid1"/>
    <dgm:cxn modelId="{1D52A7CE-19ED-42A7-A591-A88C7AA939C4}" type="presParOf" srcId="{35C4B2C3-EFD5-461C-A9E8-514F04F3824C}" destId="{75D0A54C-4F56-4173-BE44-D3F16F0E2895}" srcOrd="0" destOrd="0" presId="urn:microsoft.com/office/officeart/2005/8/layout/pyramid1"/>
    <dgm:cxn modelId="{6B42A523-897E-4FD4-9F1F-F96846EFE2C3}" type="presParOf" srcId="{35C4B2C3-EFD5-461C-A9E8-514F04F3824C}" destId="{10FD42AF-2E87-4A28-A8C7-F63C6FEF11F0}" srcOrd="1" destOrd="0" presId="urn:microsoft.com/office/officeart/2005/8/layout/pyramid1"/>
    <dgm:cxn modelId="{9EE173A6-718E-4149-AEB0-5D0B1FBAF64B}" type="presParOf" srcId="{AB9570D5-5EB0-4A4F-8769-100B45ED7806}" destId="{15D29BE6-72B1-424C-912C-4B81E79C0DE3}" srcOrd="1" destOrd="0" presId="urn:microsoft.com/office/officeart/2005/8/layout/pyramid1"/>
    <dgm:cxn modelId="{1CB9DDC6-9402-4B32-8824-F0A9D8F9B50D}" type="presParOf" srcId="{15D29BE6-72B1-424C-912C-4B81E79C0DE3}" destId="{53871B57-0432-4383-86E6-507579BD333B}" srcOrd="0" destOrd="0" presId="urn:microsoft.com/office/officeart/2005/8/layout/pyramid1"/>
    <dgm:cxn modelId="{462448B0-798F-4D87-BC34-5098C2220C97}" type="presParOf" srcId="{15D29BE6-72B1-424C-912C-4B81E79C0DE3}" destId="{B2F8E828-1658-4CBC-92AF-5E220E6BFDDE}" srcOrd="1" destOrd="0" presId="urn:microsoft.com/office/officeart/2005/8/layout/pyramid1"/>
    <dgm:cxn modelId="{095259C0-702F-4C55-BF15-D96689FB361C}" type="presParOf" srcId="{AB9570D5-5EB0-4A4F-8769-100B45ED7806}" destId="{A3A0F8B3-A0BA-4CDB-95D7-6CD9288FB911}" srcOrd="2" destOrd="0" presId="urn:microsoft.com/office/officeart/2005/8/layout/pyramid1"/>
    <dgm:cxn modelId="{71D39B0C-3DF4-4ABE-AD5A-DE9EF62CB0B7}" type="presParOf" srcId="{A3A0F8B3-A0BA-4CDB-95D7-6CD9288FB911}" destId="{B7EE5B53-AE81-47A5-9B41-E5701A3EC6FD}" srcOrd="0" destOrd="0" presId="urn:microsoft.com/office/officeart/2005/8/layout/pyramid1"/>
    <dgm:cxn modelId="{ED17EB4D-F676-4F77-B58A-59E5383AC987}" type="presParOf" srcId="{A3A0F8B3-A0BA-4CDB-95D7-6CD9288FB911}" destId="{6329B7CE-3FD8-4D02-A05A-BD17EAE46ADC}" srcOrd="1" destOrd="0" presId="urn:microsoft.com/office/officeart/2005/8/layout/pyramid1"/>
    <dgm:cxn modelId="{F5ADB57C-E9B4-4E71-BE4B-6E80A4170426}" type="presParOf" srcId="{AB9570D5-5EB0-4A4F-8769-100B45ED7806}" destId="{BB994CCB-C2D9-48F5-9957-2897DB506509}" srcOrd="3" destOrd="0" presId="urn:microsoft.com/office/officeart/2005/8/layout/pyramid1"/>
    <dgm:cxn modelId="{D817475A-E568-434D-A102-257A17E5E37B}" type="presParOf" srcId="{BB994CCB-C2D9-48F5-9957-2897DB506509}" destId="{3D0DCBD5-0F5D-4164-9CFA-F81618E125C9}" srcOrd="0" destOrd="0" presId="urn:microsoft.com/office/officeart/2005/8/layout/pyramid1"/>
    <dgm:cxn modelId="{5A8B0307-E113-41BB-A425-F84D68F42C10}" type="presParOf" srcId="{BB994CCB-C2D9-48F5-9957-2897DB506509}" destId="{B6BA4E0E-0E3C-4D2B-8E1C-7BC1CD1AB4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9F527-165A-4A9C-9806-4214C8F09E93}">
      <dsp:nvSpPr>
        <dsp:cNvPr id="0" name=""/>
        <dsp:cNvSpPr/>
      </dsp:nvSpPr>
      <dsp:spPr>
        <a:xfrm>
          <a:off x="0" y="19754"/>
          <a:ext cx="7886700" cy="896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9A819-DDAC-419F-AB96-3FE731C7642A}">
      <dsp:nvSpPr>
        <dsp:cNvPr id="0" name=""/>
        <dsp:cNvSpPr/>
      </dsp:nvSpPr>
      <dsp:spPr>
        <a:xfrm>
          <a:off x="271085" y="221387"/>
          <a:ext cx="493363" cy="4928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9D8C01-784A-4BB0-B7D5-D57A7EBE5EC5}">
      <dsp:nvSpPr>
        <dsp:cNvPr id="0" name=""/>
        <dsp:cNvSpPr/>
      </dsp:nvSpPr>
      <dsp:spPr>
        <a:xfrm>
          <a:off x="1035534" y="19754"/>
          <a:ext cx="3549015" cy="103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62" tIns="109662" rIns="109662" bIns="109662"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Expenses paid directly (by testing contractor)</a:t>
          </a:r>
        </a:p>
      </dsp:txBody>
      <dsp:txXfrm>
        <a:off x="1035534" y="19754"/>
        <a:ext cx="3549015" cy="1036172"/>
      </dsp:txXfrm>
    </dsp:sp>
    <dsp:sp modelId="{EA3F493A-6337-4FA4-A8E2-6DED5C4A11FF}">
      <dsp:nvSpPr>
        <dsp:cNvPr id="0" name=""/>
        <dsp:cNvSpPr/>
      </dsp:nvSpPr>
      <dsp:spPr>
        <a:xfrm>
          <a:off x="4584549" y="9838"/>
          <a:ext cx="3224532" cy="915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2" tIns="94842" rIns="94842" bIns="94842" numCol="1" spcCol="1270" anchor="ctr" anchorCtr="0">
          <a:noAutofit/>
        </a:bodyPr>
        <a:lstStyle/>
        <a:p>
          <a:pPr marL="0" lvl="0" indent="0" algn="l"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Hotel accommodations, if applicable</a:t>
          </a:r>
        </a:p>
        <a:p>
          <a:pPr marL="0" lvl="0" indent="0" algn="l"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Parking, if applicable</a:t>
          </a:r>
        </a:p>
        <a:p>
          <a:pPr marL="0" lvl="0" indent="0" algn="l" defTabSz="533400">
            <a:lnSpc>
              <a:spcPct val="100000"/>
            </a:lnSpc>
            <a:spcBef>
              <a:spcPct val="0"/>
            </a:spcBef>
            <a:spcAft>
              <a:spcPct val="35000"/>
            </a:spcAft>
            <a:buNone/>
          </a:pPr>
          <a:r>
            <a:rPr lang="en-US" sz="1200" kern="1200">
              <a:latin typeface="Arial" panose="020B0604020202020204" pitchFamily="34" charset="0"/>
              <a:cs typeface="Arial" panose="020B0604020202020204" pitchFamily="34" charset="0"/>
            </a:rPr>
            <a:t>Breakfast, lunch, and snacks are provided at the meeting</a:t>
          </a:r>
        </a:p>
      </dsp:txBody>
      <dsp:txXfrm>
        <a:off x="4584549" y="9838"/>
        <a:ext cx="3224532" cy="915981"/>
      </dsp:txXfrm>
    </dsp:sp>
    <dsp:sp modelId="{82327309-611E-416A-ABE3-1896A7EC22A2}">
      <dsp:nvSpPr>
        <dsp:cNvPr id="0" name=""/>
        <dsp:cNvSpPr/>
      </dsp:nvSpPr>
      <dsp:spPr>
        <a:xfrm>
          <a:off x="0" y="1314970"/>
          <a:ext cx="7886700" cy="896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7D301-0227-4D81-88CF-0017BEB021C1}">
      <dsp:nvSpPr>
        <dsp:cNvPr id="0" name=""/>
        <dsp:cNvSpPr/>
      </dsp:nvSpPr>
      <dsp:spPr>
        <a:xfrm>
          <a:off x="271085" y="1516603"/>
          <a:ext cx="493363" cy="4928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0846B-2D5F-4B11-96A4-021F090165AF}">
      <dsp:nvSpPr>
        <dsp:cNvPr id="0" name=""/>
        <dsp:cNvSpPr/>
      </dsp:nvSpPr>
      <dsp:spPr>
        <a:xfrm>
          <a:off x="1035534" y="1314970"/>
          <a:ext cx="3549015" cy="103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62" tIns="109662" rIns="109662" bIns="109662"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Expenses reimbursed to participant (from testing contractor) </a:t>
          </a:r>
        </a:p>
      </dsp:txBody>
      <dsp:txXfrm>
        <a:off x="1035534" y="1314970"/>
        <a:ext cx="3549015" cy="1036172"/>
      </dsp:txXfrm>
    </dsp:sp>
    <dsp:sp modelId="{04F27CA8-E6AB-43E2-BAAA-7642474E84F1}">
      <dsp:nvSpPr>
        <dsp:cNvPr id="0" name=""/>
        <dsp:cNvSpPr/>
      </dsp:nvSpPr>
      <dsp:spPr>
        <a:xfrm>
          <a:off x="4584549" y="1314970"/>
          <a:ext cx="3224532" cy="89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2" tIns="94842" rIns="94842" bIns="94842" numCol="1" spcCol="1270" anchor="ctr" anchorCtr="0">
          <a:noAutofit/>
        </a:bodyPr>
        <a:lstStyle/>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Dinner (reimbursed at current state rate) for those staying overnight</a:t>
          </a:r>
        </a:p>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Mileage (reimbursed at current state rate)</a:t>
          </a:r>
        </a:p>
      </dsp:txBody>
      <dsp:txXfrm>
        <a:off x="4584549" y="1314970"/>
        <a:ext cx="3224532" cy="896149"/>
      </dsp:txXfrm>
    </dsp:sp>
    <dsp:sp modelId="{9F004347-FEC6-4D1B-BFD2-46AED3AB127F}">
      <dsp:nvSpPr>
        <dsp:cNvPr id="0" name=""/>
        <dsp:cNvSpPr/>
      </dsp:nvSpPr>
      <dsp:spPr>
        <a:xfrm>
          <a:off x="0" y="2530357"/>
          <a:ext cx="7886700" cy="896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957D9-83AA-4FBB-A561-E6D6CB433307}">
      <dsp:nvSpPr>
        <dsp:cNvPr id="0" name=""/>
        <dsp:cNvSpPr/>
      </dsp:nvSpPr>
      <dsp:spPr>
        <a:xfrm>
          <a:off x="271085" y="2811819"/>
          <a:ext cx="493363" cy="4928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6A61B-DE49-4CE5-818D-1D52C91542FF}">
      <dsp:nvSpPr>
        <dsp:cNvPr id="0" name=""/>
        <dsp:cNvSpPr/>
      </dsp:nvSpPr>
      <dsp:spPr>
        <a:xfrm>
          <a:off x="1035534" y="2610186"/>
          <a:ext cx="3549015" cy="103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62" tIns="109662" rIns="109662" bIns="109662"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Expenses reimbursed to school or district (from testing contractor)</a:t>
          </a:r>
        </a:p>
      </dsp:txBody>
      <dsp:txXfrm>
        <a:off x="1035534" y="2610186"/>
        <a:ext cx="3549015" cy="1036172"/>
      </dsp:txXfrm>
    </dsp:sp>
    <dsp:sp modelId="{C93F0F24-DA7D-4F60-B477-27BEB8D42A3D}">
      <dsp:nvSpPr>
        <dsp:cNvPr id="0" name=""/>
        <dsp:cNvSpPr/>
      </dsp:nvSpPr>
      <dsp:spPr>
        <a:xfrm>
          <a:off x="4584549" y="2610186"/>
          <a:ext cx="3224532" cy="89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2" tIns="94842" rIns="94842" bIns="94842" numCol="1" spcCol="1270" anchor="ctr" anchorCtr="0">
          <a:noAutofit/>
        </a:bodyPr>
        <a:lstStyle/>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Substitute teacher expense, if applicable</a:t>
          </a:r>
        </a:p>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Participants are provided a reimbursement form to return to their school/district. </a:t>
          </a:r>
        </a:p>
      </dsp:txBody>
      <dsp:txXfrm>
        <a:off x="4584549" y="2610186"/>
        <a:ext cx="3224532" cy="896149"/>
      </dsp:txXfrm>
    </dsp:sp>
    <dsp:sp modelId="{854FF0CC-608F-47F3-839A-141423C9011F}">
      <dsp:nvSpPr>
        <dsp:cNvPr id="0" name=""/>
        <dsp:cNvSpPr/>
      </dsp:nvSpPr>
      <dsp:spPr>
        <a:xfrm>
          <a:off x="0" y="3905401"/>
          <a:ext cx="7886700" cy="896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8055D-2DD8-4336-AAEF-444133C14618}">
      <dsp:nvSpPr>
        <dsp:cNvPr id="0" name=""/>
        <dsp:cNvSpPr/>
      </dsp:nvSpPr>
      <dsp:spPr>
        <a:xfrm>
          <a:off x="271350" y="4107035"/>
          <a:ext cx="493363" cy="4928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D246F-BA1A-46D6-AD4D-504B20F48F37}">
      <dsp:nvSpPr>
        <dsp:cNvPr id="0" name=""/>
        <dsp:cNvSpPr/>
      </dsp:nvSpPr>
      <dsp:spPr>
        <a:xfrm>
          <a:off x="1036064" y="3905401"/>
          <a:ext cx="3549015" cy="103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62" tIns="109662" rIns="109662" bIns="109662"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Participants are paid an honorarium if a meeting occurs during off-contract time (e.g. spring break, summer break, etc.)</a:t>
          </a:r>
        </a:p>
      </dsp:txBody>
      <dsp:txXfrm>
        <a:off x="1036064" y="3905401"/>
        <a:ext cx="3549015" cy="1036172"/>
      </dsp:txXfrm>
    </dsp:sp>
    <dsp:sp modelId="{D3B34757-B900-4111-AB38-57E121BB1026}">
      <dsp:nvSpPr>
        <dsp:cNvPr id="0" name=""/>
        <dsp:cNvSpPr/>
      </dsp:nvSpPr>
      <dsp:spPr>
        <a:xfrm>
          <a:off x="4585079" y="3905401"/>
          <a:ext cx="3139735" cy="89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842" tIns="94842" rIns="94842" bIns="94842" numCol="1" spcCol="1270" anchor="ctr" anchorCtr="0">
          <a:noAutofit/>
        </a:bodyPr>
        <a:lstStyle/>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Typically $125 per day</a:t>
          </a:r>
        </a:p>
        <a:p>
          <a:pPr marL="0" lvl="0" indent="0" algn="l" defTabSz="622300">
            <a:lnSpc>
              <a:spcPct val="100000"/>
            </a:lnSpc>
            <a:spcBef>
              <a:spcPct val="0"/>
            </a:spcBef>
            <a:spcAft>
              <a:spcPct val="35000"/>
            </a:spcAft>
            <a:buNone/>
          </a:pPr>
          <a:r>
            <a:rPr lang="en-US" sz="1400" kern="1200">
              <a:latin typeface="Arial" panose="020B0604020202020204" pitchFamily="34" charset="0"/>
              <a:cs typeface="Arial" panose="020B0604020202020204" pitchFamily="34" charset="0"/>
            </a:rPr>
            <a:t>In lieu of substitute reimbursement</a:t>
          </a:r>
        </a:p>
      </dsp:txBody>
      <dsp:txXfrm>
        <a:off x="4585079" y="3905401"/>
        <a:ext cx="3139735" cy="8961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230D-90B0-410C-9FB9-C166344B00C4}">
      <dsp:nvSpPr>
        <dsp:cNvPr id="0" name=""/>
        <dsp:cNvSpPr/>
      </dsp:nvSpPr>
      <dsp:spPr>
        <a:xfrm rot="5400000">
          <a:off x="-229337" y="229761"/>
          <a:ext cx="1528917" cy="107024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Cycle 1</a:t>
          </a:r>
        </a:p>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ELA/Math Fall</a:t>
          </a:r>
        </a:p>
      </dsp:txBody>
      <dsp:txXfrm rot="-5400000">
        <a:off x="1" y="535544"/>
        <a:ext cx="1070242" cy="458675"/>
      </dsp:txXfrm>
    </dsp:sp>
    <dsp:sp modelId="{0C958BC9-3A71-4A4C-893D-B8BBB3D26717}">
      <dsp:nvSpPr>
        <dsp:cNvPr id="0" name=""/>
        <dsp:cNvSpPr/>
      </dsp:nvSpPr>
      <dsp:spPr>
        <a:xfrm rot="5400000">
          <a:off x="1876547" y="-805881"/>
          <a:ext cx="993796" cy="2606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data</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Remediate</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Accelerate</a:t>
          </a:r>
        </a:p>
      </dsp:txBody>
      <dsp:txXfrm rot="-5400000">
        <a:off x="1070242" y="48937"/>
        <a:ext cx="2557894" cy="896770"/>
      </dsp:txXfrm>
    </dsp:sp>
    <dsp:sp modelId="{66480B84-9A95-48A6-BC4E-34873C7DDBF4}">
      <dsp:nvSpPr>
        <dsp:cNvPr id="0" name=""/>
        <dsp:cNvSpPr/>
      </dsp:nvSpPr>
      <dsp:spPr>
        <a:xfrm rot="5400000">
          <a:off x="-229337" y="1563553"/>
          <a:ext cx="1528917" cy="107024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Cycle 2</a:t>
          </a:r>
        </a:p>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ELA/Math Winter</a:t>
          </a:r>
        </a:p>
      </dsp:txBody>
      <dsp:txXfrm rot="-5400000">
        <a:off x="1" y="1869336"/>
        <a:ext cx="1070242" cy="458675"/>
      </dsp:txXfrm>
    </dsp:sp>
    <dsp:sp modelId="{C6419720-BFEE-40E7-933B-AB2FDD2FA266}">
      <dsp:nvSpPr>
        <dsp:cNvPr id="0" name=""/>
        <dsp:cNvSpPr/>
      </dsp:nvSpPr>
      <dsp:spPr>
        <a:xfrm rot="5400000">
          <a:off x="1876547" y="527910"/>
          <a:ext cx="993796" cy="2606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progress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Remediate</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Accelerate</a:t>
          </a:r>
        </a:p>
      </dsp:txBody>
      <dsp:txXfrm rot="-5400000">
        <a:off x="1070242" y="1382729"/>
        <a:ext cx="2557894" cy="896770"/>
      </dsp:txXfrm>
    </dsp:sp>
    <dsp:sp modelId="{DEB10111-ECB3-4B6A-BC69-8FACBB8EFEC1}">
      <dsp:nvSpPr>
        <dsp:cNvPr id="0" name=""/>
        <dsp:cNvSpPr/>
      </dsp:nvSpPr>
      <dsp:spPr>
        <a:xfrm rot="5400000">
          <a:off x="-229337" y="2897345"/>
          <a:ext cx="1528917" cy="107024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Georgia Milestones</a:t>
          </a:r>
        </a:p>
      </dsp:txBody>
      <dsp:txXfrm rot="-5400000">
        <a:off x="1" y="3203128"/>
        <a:ext cx="1070242" cy="458675"/>
      </dsp:txXfrm>
    </dsp:sp>
    <dsp:sp modelId="{F6D9CA13-FA7B-4DD0-B255-36A77A1ABEC5}">
      <dsp:nvSpPr>
        <dsp:cNvPr id="0" name=""/>
        <dsp:cNvSpPr/>
      </dsp:nvSpPr>
      <dsp:spPr>
        <a:xfrm rot="5400000">
          <a:off x="1876547" y="1861702"/>
          <a:ext cx="993796" cy="260640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successes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Inform instructional program </a:t>
          </a:r>
        </a:p>
      </dsp:txBody>
      <dsp:txXfrm rot="-5400000">
        <a:off x="1070242" y="2716521"/>
        <a:ext cx="2557894" cy="8967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230D-90B0-410C-9FB9-C166344B00C4}">
      <dsp:nvSpPr>
        <dsp:cNvPr id="0" name=""/>
        <dsp:cNvSpPr/>
      </dsp:nvSpPr>
      <dsp:spPr>
        <a:xfrm rot="5400000">
          <a:off x="-205069" y="206196"/>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Instruction</a:t>
          </a:r>
        </a:p>
      </dsp:txBody>
      <dsp:txXfrm rot="-5400000">
        <a:off x="2" y="479623"/>
        <a:ext cx="956993" cy="410140"/>
      </dsp:txXfrm>
    </dsp:sp>
    <dsp:sp modelId="{0C958BC9-3A71-4A4C-893D-B8BBB3D26717}">
      <dsp:nvSpPr>
        <dsp:cNvPr id="0" name=""/>
        <dsp:cNvSpPr/>
      </dsp:nvSpPr>
      <dsp:spPr>
        <a:xfrm rot="5400000">
          <a:off x="1715187" y="-757067"/>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Remediate based on need</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Accelerate based on mastery</a:t>
          </a:r>
        </a:p>
      </dsp:txBody>
      <dsp:txXfrm rot="-5400000">
        <a:off x="956993" y="44507"/>
        <a:ext cx="2361644" cy="801876"/>
      </dsp:txXfrm>
    </dsp:sp>
    <dsp:sp modelId="{66480B84-9A95-48A6-BC4E-34873C7DDBF4}">
      <dsp:nvSpPr>
        <dsp:cNvPr id="0" name=""/>
        <dsp:cNvSpPr/>
      </dsp:nvSpPr>
      <dsp:spPr>
        <a:xfrm rot="5400000">
          <a:off x="-205069" y="1391805"/>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ELA Testlets</a:t>
          </a:r>
        </a:p>
      </dsp:txBody>
      <dsp:txXfrm rot="-5400000">
        <a:off x="2" y="1665232"/>
        <a:ext cx="956993" cy="410140"/>
      </dsp:txXfrm>
    </dsp:sp>
    <dsp:sp modelId="{C6419720-BFEE-40E7-933B-AB2FDD2FA266}">
      <dsp:nvSpPr>
        <dsp:cNvPr id="0" name=""/>
        <dsp:cNvSpPr/>
      </dsp:nvSpPr>
      <dsp:spPr>
        <a:xfrm rot="5400000">
          <a:off x="1715187" y="428540"/>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Administer based on Domain</a:t>
          </a:r>
        </a:p>
      </dsp:txBody>
      <dsp:txXfrm rot="-5400000">
        <a:off x="956993" y="1230114"/>
        <a:ext cx="2361644" cy="801876"/>
      </dsp:txXfrm>
    </dsp:sp>
    <dsp:sp modelId="{1A580B72-BC55-42B4-9D86-9738EBC75AD6}">
      <dsp:nvSpPr>
        <dsp:cNvPr id="0" name=""/>
        <dsp:cNvSpPr/>
      </dsp:nvSpPr>
      <dsp:spPr>
        <a:xfrm rot="5400000">
          <a:off x="-205069" y="2577413"/>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Mathematics Testlets</a:t>
          </a:r>
        </a:p>
      </dsp:txBody>
      <dsp:txXfrm rot="-5400000">
        <a:off x="2" y="2850840"/>
        <a:ext cx="956993" cy="410140"/>
      </dsp:txXfrm>
    </dsp:sp>
    <dsp:sp modelId="{B91DEDF5-B216-476C-BA93-BA3871A38DBA}">
      <dsp:nvSpPr>
        <dsp:cNvPr id="0" name=""/>
        <dsp:cNvSpPr/>
      </dsp:nvSpPr>
      <dsp:spPr>
        <a:xfrm rot="5400000">
          <a:off x="1715187" y="1614149"/>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Administer based on Domain</a:t>
          </a:r>
        </a:p>
      </dsp:txBody>
      <dsp:txXfrm rot="-5400000">
        <a:off x="956993" y="2415723"/>
        <a:ext cx="2361644" cy="801876"/>
      </dsp:txXfrm>
    </dsp:sp>
    <dsp:sp modelId="{DEB10111-ECB3-4B6A-BC69-8FACBB8EFEC1}">
      <dsp:nvSpPr>
        <dsp:cNvPr id="0" name=""/>
        <dsp:cNvSpPr/>
      </dsp:nvSpPr>
      <dsp:spPr>
        <a:xfrm rot="5400000">
          <a:off x="-205069" y="3763022"/>
          <a:ext cx="1367133" cy="956993"/>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Instruction</a:t>
          </a:r>
        </a:p>
      </dsp:txBody>
      <dsp:txXfrm rot="-5400000">
        <a:off x="2" y="4036449"/>
        <a:ext cx="956993" cy="410140"/>
      </dsp:txXfrm>
    </dsp:sp>
    <dsp:sp modelId="{F6D9CA13-FA7B-4DD0-B255-36A77A1ABEC5}">
      <dsp:nvSpPr>
        <dsp:cNvPr id="0" name=""/>
        <dsp:cNvSpPr/>
      </dsp:nvSpPr>
      <dsp:spPr>
        <a:xfrm rot="5400000">
          <a:off x="1715187" y="2799758"/>
          <a:ext cx="888636" cy="2405024"/>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Remediate based on need</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Accelerate based on mastery</a:t>
          </a:r>
        </a:p>
      </dsp:txBody>
      <dsp:txXfrm rot="-5400000">
        <a:off x="956993" y="3601332"/>
        <a:ext cx="2361644" cy="8018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57097-1870-4FFF-91AC-E0C0DFB81789}">
      <dsp:nvSpPr>
        <dsp:cNvPr id="0" name=""/>
        <dsp:cNvSpPr/>
      </dsp:nvSpPr>
      <dsp:spPr>
        <a:xfrm>
          <a:off x="146568" y="2220"/>
          <a:ext cx="5383561" cy="48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Provide</a:t>
          </a:r>
          <a:endParaRPr lang="en-US" sz="2500" b="1" kern="1200">
            <a:latin typeface="Arial" panose="020B0604020202020204" pitchFamily="34" charset="0"/>
            <a:cs typeface="Arial" panose="020B0604020202020204" pitchFamily="34" charset="0"/>
          </a:endParaRPr>
        </a:p>
      </dsp:txBody>
      <dsp:txXfrm>
        <a:off x="146568" y="2220"/>
        <a:ext cx="5383561" cy="489414"/>
      </dsp:txXfrm>
    </dsp:sp>
    <dsp:sp modelId="{95B96397-8DF1-4996-9A7C-6F37E04746C3}">
      <dsp:nvSpPr>
        <dsp:cNvPr id="0" name=""/>
        <dsp:cNvSpPr/>
      </dsp:nvSpPr>
      <dsp:spPr>
        <a:xfrm>
          <a:off x="146568"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37B69-44E4-431D-87FE-62A830116161}">
      <dsp:nvSpPr>
        <dsp:cNvPr id="0" name=""/>
        <dsp:cNvSpPr/>
      </dsp:nvSpPr>
      <dsp:spPr>
        <a:xfrm>
          <a:off x="903258"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9546B-5E0A-45FC-A74B-3ED68DF1B618}">
      <dsp:nvSpPr>
        <dsp:cNvPr id="0" name=""/>
        <dsp:cNvSpPr/>
      </dsp:nvSpPr>
      <dsp:spPr>
        <a:xfrm>
          <a:off x="1660546"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5E4A7-FF7C-45A7-8DA4-0FC8E8527B8F}">
      <dsp:nvSpPr>
        <dsp:cNvPr id="0" name=""/>
        <dsp:cNvSpPr/>
      </dsp:nvSpPr>
      <dsp:spPr>
        <a:xfrm>
          <a:off x="2417235"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B3135-160B-45FB-926C-9618B39332DC}">
      <dsp:nvSpPr>
        <dsp:cNvPr id="0" name=""/>
        <dsp:cNvSpPr/>
      </dsp:nvSpPr>
      <dsp:spPr>
        <a:xfrm>
          <a:off x="3174523"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B0CC8-BF28-420F-BB3D-5ABF294AEB01}">
      <dsp:nvSpPr>
        <dsp:cNvPr id="0" name=""/>
        <dsp:cNvSpPr/>
      </dsp:nvSpPr>
      <dsp:spPr>
        <a:xfrm>
          <a:off x="3931212"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14A22-BDF5-4FB5-8F53-FF172AC9B707}">
      <dsp:nvSpPr>
        <dsp:cNvPr id="0" name=""/>
        <dsp:cNvSpPr/>
      </dsp:nvSpPr>
      <dsp:spPr>
        <a:xfrm>
          <a:off x="4688500" y="491635"/>
          <a:ext cx="1259753" cy="996955"/>
        </a:xfrm>
        <a:prstGeom prst="chevron">
          <a:avLst>
            <a:gd name="adj" fmla="val 70610"/>
          </a:avLst>
        </a:prstGeom>
        <a:solidFill>
          <a:srgbClr val="FF339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9A8EFD-4F75-4723-AC71-634E104C6366}">
      <dsp:nvSpPr>
        <dsp:cNvPr id="0" name=""/>
        <dsp:cNvSpPr/>
      </dsp:nvSpPr>
      <dsp:spPr>
        <a:xfrm>
          <a:off x="146568" y="591331"/>
          <a:ext cx="5453548" cy="797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educators a formative measure on essential literacy and numeracy skills in the early grades.</a:t>
          </a:r>
        </a:p>
      </dsp:txBody>
      <dsp:txXfrm>
        <a:off x="146568" y="591331"/>
        <a:ext cx="5453548" cy="797564"/>
      </dsp:txXfrm>
    </dsp:sp>
    <dsp:sp modelId="{FEE994EA-B907-4DC1-B183-B1FD86FEE7B4}">
      <dsp:nvSpPr>
        <dsp:cNvPr id="0" name=""/>
        <dsp:cNvSpPr/>
      </dsp:nvSpPr>
      <dsp:spPr>
        <a:xfrm>
          <a:off x="146568" y="1579786"/>
          <a:ext cx="5383561" cy="48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Promote</a:t>
          </a:r>
          <a:endParaRPr lang="en-US" sz="2500" b="1" kern="1200">
            <a:latin typeface="Arial" panose="020B0604020202020204" pitchFamily="34" charset="0"/>
            <a:cs typeface="Arial" panose="020B0604020202020204" pitchFamily="34" charset="0"/>
          </a:endParaRPr>
        </a:p>
      </dsp:txBody>
      <dsp:txXfrm>
        <a:off x="146568" y="1579786"/>
        <a:ext cx="5383561" cy="489414"/>
      </dsp:txXfrm>
    </dsp:sp>
    <dsp:sp modelId="{7BBB7641-2134-463D-948A-360D3AA7181F}">
      <dsp:nvSpPr>
        <dsp:cNvPr id="0" name=""/>
        <dsp:cNvSpPr/>
      </dsp:nvSpPr>
      <dsp:spPr>
        <a:xfrm>
          <a:off x="146568"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2C23C-ADD4-4256-A2F4-895AE4B3239A}">
      <dsp:nvSpPr>
        <dsp:cNvPr id="0" name=""/>
        <dsp:cNvSpPr/>
      </dsp:nvSpPr>
      <dsp:spPr>
        <a:xfrm>
          <a:off x="903258"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F643C-CF5C-4891-AE94-7BDE5CC243C8}">
      <dsp:nvSpPr>
        <dsp:cNvPr id="0" name=""/>
        <dsp:cNvSpPr/>
      </dsp:nvSpPr>
      <dsp:spPr>
        <a:xfrm>
          <a:off x="1660546"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FA560-7F70-4E71-83F5-C45926EBCE54}">
      <dsp:nvSpPr>
        <dsp:cNvPr id="0" name=""/>
        <dsp:cNvSpPr/>
      </dsp:nvSpPr>
      <dsp:spPr>
        <a:xfrm>
          <a:off x="2417235"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B1390-DCA4-4175-88EB-5869250663DA}">
      <dsp:nvSpPr>
        <dsp:cNvPr id="0" name=""/>
        <dsp:cNvSpPr/>
      </dsp:nvSpPr>
      <dsp:spPr>
        <a:xfrm>
          <a:off x="3174523"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03CBB-3296-4CC0-8401-B3DE8A2E5C1F}">
      <dsp:nvSpPr>
        <dsp:cNvPr id="0" name=""/>
        <dsp:cNvSpPr/>
      </dsp:nvSpPr>
      <dsp:spPr>
        <a:xfrm>
          <a:off x="3931212"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29C1E-64BC-4234-A386-9815159CFB3A}">
      <dsp:nvSpPr>
        <dsp:cNvPr id="0" name=""/>
        <dsp:cNvSpPr/>
      </dsp:nvSpPr>
      <dsp:spPr>
        <a:xfrm>
          <a:off x="4688500" y="2069200"/>
          <a:ext cx="1259753" cy="996955"/>
        </a:xfrm>
        <a:prstGeom prst="chevron">
          <a:avLst>
            <a:gd name="adj" fmla="val 70610"/>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DD609-BD5E-4BA8-8ED1-B0EBA864E206}">
      <dsp:nvSpPr>
        <dsp:cNvPr id="0" name=""/>
        <dsp:cNvSpPr/>
      </dsp:nvSpPr>
      <dsp:spPr>
        <a:xfrm>
          <a:off x="146568" y="2168896"/>
          <a:ext cx="5453548" cy="797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kern="1200">
              <a:latin typeface="Arial" panose="020B0604020202020204" pitchFamily="34" charset="0"/>
              <a:cs typeface="Arial" panose="020B0604020202020204" pitchFamily="34" charset="0"/>
            </a:rPr>
            <a:t>teaching and learning by guiding differentiated instructional practices to maximize student learning. </a:t>
          </a:r>
        </a:p>
      </dsp:txBody>
      <dsp:txXfrm>
        <a:off x="146568" y="2168896"/>
        <a:ext cx="5453548" cy="797564"/>
      </dsp:txXfrm>
    </dsp:sp>
    <dsp:sp modelId="{D50B51F8-ED74-47E8-B7FC-B158F3C4E894}">
      <dsp:nvSpPr>
        <dsp:cNvPr id="0" name=""/>
        <dsp:cNvSpPr/>
      </dsp:nvSpPr>
      <dsp:spPr>
        <a:xfrm>
          <a:off x="146568" y="3157351"/>
          <a:ext cx="5383561" cy="489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Engage</a:t>
          </a:r>
          <a:endParaRPr lang="en-US" sz="2500" b="1" kern="1200">
            <a:latin typeface="Arial" panose="020B0604020202020204" pitchFamily="34" charset="0"/>
            <a:cs typeface="Arial" panose="020B0604020202020204" pitchFamily="34" charset="0"/>
          </a:endParaRPr>
        </a:p>
      </dsp:txBody>
      <dsp:txXfrm>
        <a:off x="146568" y="3157351"/>
        <a:ext cx="5383561" cy="489414"/>
      </dsp:txXfrm>
    </dsp:sp>
    <dsp:sp modelId="{DADAE4B2-588F-4098-98AF-DBB7C7C6B2BC}">
      <dsp:nvSpPr>
        <dsp:cNvPr id="0" name=""/>
        <dsp:cNvSpPr/>
      </dsp:nvSpPr>
      <dsp:spPr>
        <a:xfrm>
          <a:off x="146568"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E4EEA-FF2C-4415-9CE1-3A445CCADDBF}">
      <dsp:nvSpPr>
        <dsp:cNvPr id="0" name=""/>
        <dsp:cNvSpPr/>
      </dsp:nvSpPr>
      <dsp:spPr>
        <a:xfrm>
          <a:off x="903258"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CA628-3827-4F14-BE3D-2A683ECDB001}">
      <dsp:nvSpPr>
        <dsp:cNvPr id="0" name=""/>
        <dsp:cNvSpPr/>
      </dsp:nvSpPr>
      <dsp:spPr>
        <a:xfrm>
          <a:off x="1660546"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E5354-0459-482A-A3E1-C5FC20D52CA2}">
      <dsp:nvSpPr>
        <dsp:cNvPr id="0" name=""/>
        <dsp:cNvSpPr/>
      </dsp:nvSpPr>
      <dsp:spPr>
        <a:xfrm>
          <a:off x="2417235"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7230D-C7F1-41AE-8CDD-98126EC5CB27}">
      <dsp:nvSpPr>
        <dsp:cNvPr id="0" name=""/>
        <dsp:cNvSpPr/>
      </dsp:nvSpPr>
      <dsp:spPr>
        <a:xfrm>
          <a:off x="3174523"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DD2B5-F2B7-4D6E-B332-50D7B1CD2136}">
      <dsp:nvSpPr>
        <dsp:cNvPr id="0" name=""/>
        <dsp:cNvSpPr/>
      </dsp:nvSpPr>
      <dsp:spPr>
        <a:xfrm>
          <a:off x="3931212"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79097-A144-4BBE-91A9-6B872619E9F5}">
      <dsp:nvSpPr>
        <dsp:cNvPr id="0" name=""/>
        <dsp:cNvSpPr/>
      </dsp:nvSpPr>
      <dsp:spPr>
        <a:xfrm>
          <a:off x="4688500" y="3646766"/>
          <a:ext cx="1259753" cy="996955"/>
        </a:xfrm>
        <a:prstGeom prst="chevron">
          <a:avLst>
            <a:gd name="adj" fmla="val 70610"/>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DC432-B76F-43CB-9933-85201AEEE6B3}">
      <dsp:nvSpPr>
        <dsp:cNvPr id="0" name=""/>
        <dsp:cNvSpPr/>
      </dsp:nvSpPr>
      <dsp:spPr>
        <a:xfrm>
          <a:off x="146568" y="3746461"/>
          <a:ext cx="5453548" cy="79756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100000"/>
            </a:lnSpc>
            <a:spcBef>
              <a:spcPct val="0"/>
            </a:spcBef>
            <a:spcAft>
              <a:spcPct val="35000"/>
            </a:spcAft>
            <a:buNone/>
          </a:pPr>
          <a:r>
            <a:rPr lang="en-US" sz="1600" kern="1200">
              <a:latin typeface="Arial" panose="020B0604020202020204" pitchFamily="34" charset="0"/>
              <a:cs typeface="Arial" panose="020B0604020202020204" pitchFamily="34" charset="0"/>
            </a:rPr>
            <a:t>young learners through a series of interactive challenges that directly align to Georgia content standards.</a:t>
          </a:r>
        </a:p>
      </dsp:txBody>
      <dsp:txXfrm>
        <a:off x="146568" y="3746461"/>
        <a:ext cx="5453548" cy="7975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4184B-CDB0-4605-B6C0-805B408D8E63}">
      <dsp:nvSpPr>
        <dsp:cNvPr id="0" name=""/>
        <dsp:cNvSpPr/>
      </dsp:nvSpPr>
      <dsp:spPr>
        <a:xfrm>
          <a:off x="2193395" y="1173159"/>
          <a:ext cx="1837344" cy="18371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Testing Plan</a:t>
          </a:r>
        </a:p>
      </dsp:txBody>
      <dsp:txXfrm>
        <a:off x="2462468" y="1442208"/>
        <a:ext cx="1299198" cy="1299082"/>
      </dsp:txXfrm>
    </dsp:sp>
    <dsp:sp modelId="{22FC48D8-CBE4-4469-95CD-1DCDF5477FBE}">
      <dsp:nvSpPr>
        <dsp:cNvPr id="0" name=""/>
        <dsp:cNvSpPr/>
      </dsp:nvSpPr>
      <dsp:spPr>
        <a:xfrm>
          <a:off x="1246132" y="151524"/>
          <a:ext cx="3703279" cy="3860302"/>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6AF7F-A1EB-4FCE-8AD1-9902E4B9A3FB}">
      <dsp:nvSpPr>
        <dsp:cNvPr id="0" name=""/>
        <dsp:cNvSpPr/>
      </dsp:nvSpPr>
      <dsp:spPr>
        <a:xfrm>
          <a:off x="3538767" y="0"/>
          <a:ext cx="984484" cy="98427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7E56C6E-E11F-4B26-9BE8-C675B84D6488}">
      <dsp:nvSpPr>
        <dsp:cNvPr id="0" name=""/>
        <dsp:cNvSpPr/>
      </dsp:nvSpPr>
      <dsp:spPr>
        <a:xfrm>
          <a:off x="4598234" y="12592"/>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Completed Plan Template</a:t>
          </a:r>
        </a:p>
      </dsp:txBody>
      <dsp:txXfrm>
        <a:off x="4598234" y="12592"/>
        <a:ext cx="1317860" cy="952798"/>
      </dsp:txXfrm>
    </dsp:sp>
    <dsp:sp modelId="{5E15B47B-8EE8-47C2-BF48-04F7202C9751}">
      <dsp:nvSpPr>
        <dsp:cNvPr id="0" name=""/>
        <dsp:cNvSpPr/>
      </dsp:nvSpPr>
      <dsp:spPr>
        <a:xfrm>
          <a:off x="4265937" y="916701"/>
          <a:ext cx="984484" cy="98427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61BFA6-4184-45A4-AB8A-220C971B9CBE}">
      <dsp:nvSpPr>
        <dsp:cNvPr id="0" name=""/>
        <dsp:cNvSpPr/>
      </dsp:nvSpPr>
      <dsp:spPr>
        <a:xfrm>
          <a:off x="5322706" y="93391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Copies of Communications</a:t>
          </a:r>
        </a:p>
      </dsp:txBody>
      <dsp:txXfrm>
        <a:off x="5322706" y="933910"/>
        <a:ext cx="1317860" cy="952798"/>
      </dsp:txXfrm>
    </dsp:sp>
    <dsp:sp modelId="{C7F8304F-81BA-4C95-91D4-2F03CA585D16}">
      <dsp:nvSpPr>
        <dsp:cNvPr id="0" name=""/>
        <dsp:cNvSpPr/>
      </dsp:nvSpPr>
      <dsp:spPr>
        <a:xfrm>
          <a:off x="4262161" y="2264470"/>
          <a:ext cx="984484" cy="98427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32B47A-8C0B-4CCD-82B9-ADBEE07E377A}">
      <dsp:nvSpPr>
        <dsp:cNvPr id="0" name=""/>
        <dsp:cNvSpPr/>
      </dsp:nvSpPr>
      <dsp:spPr>
        <a:xfrm>
          <a:off x="5322706" y="2280420"/>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Training Materials and sign-ins</a:t>
          </a:r>
        </a:p>
      </dsp:txBody>
      <dsp:txXfrm>
        <a:off x="5322706" y="2280420"/>
        <a:ext cx="1317860" cy="952798"/>
      </dsp:txXfrm>
    </dsp:sp>
    <dsp:sp modelId="{4AF3487A-B9A4-446E-97B6-8D755DEF4EA3}">
      <dsp:nvSpPr>
        <dsp:cNvPr id="0" name=""/>
        <dsp:cNvSpPr/>
      </dsp:nvSpPr>
      <dsp:spPr>
        <a:xfrm>
          <a:off x="3538767" y="3213071"/>
          <a:ext cx="984484" cy="98427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E35961-3D0D-46A9-BE95-285C7E94360D}">
      <dsp:nvSpPr>
        <dsp:cNvPr id="0" name=""/>
        <dsp:cNvSpPr/>
      </dsp:nvSpPr>
      <dsp:spPr>
        <a:xfrm>
          <a:off x="4598234" y="3233218"/>
          <a:ext cx="1317860" cy="95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200" b="1" kern="1200">
              <a:latin typeface="Arial" panose="020B0604020202020204" pitchFamily="34" charset="0"/>
              <a:cs typeface="Arial" panose="020B0604020202020204" pitchFamily="34" charset="0"/>
            </a:rPr>
            <a:t>Testing Schedule</a:t>
          </a:r>
        </a:p>
      </dsp:txBody>
      <dsp:txXfrm>
        <a:off x="4598234" y="3233218"/>
        <a:ext cx="1317860" cy="95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6C9E-8DBE-453F-80CE-58E0246399C9}">
      <dsp:nvSpPr>
        <dsp:cNvPr id="0" name=""/>
        <dsp:cNvSpPr/>
      </dsp:nvSpPr>
      <dsp:spPr>
        <a:xfrm>
          <a:off x="0" y="11740"/>
          <a:ext cx="7025489" cy="12109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sp:txBody>
      <dsp:txXfrm>
        <a:off x="59114" y="70854"/>
        <a:ext cx="6907261" cy="1092721"/>
      </dsp:txXfrm>
    </dsp:sp>
    <dsp:sp modelId="{B31CA77F-D3EB-42A0-A377-6FCF18DA7F6F}">
      <dsp:nvSpPr>
        <dsp:cNvPr id="0" name=""/>
        <dsp:cNvSpPr/>
      </dsp:nvSpPr>
      <dsp:spPr>
        <a:xfrm>
          <a:off x="0" y="122269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a:t> </a:t>
          </a:r>
        </a:p>
      </dsp:txBody>
      <dsp:txXfrm>
        <a:off x="0" y="1222690"/>
        <a:ext cx="7025489" cy="380880"/>
      </dsp:txXfrm>
    </dsp:sp>
    <dsp:sp modelId="{B8BEB2D8-51D2-4D85-9EDD-50AABFEF2055}">
      <dsp:nvSpPr>
        <dsp:cNvPr id="0" name=""/>
        <dsp:cNvSpPr/>
      </dsp:nvSpPr>
      <dsp:spPr>
        <a:xfrm>
          <a:off x="0" y="1603570"/>
          <a:ext cx="7025489" cy="12109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sp:txBody>
      <dsp:txXfrm>
        <a:off x="59114" y="1662684"/>
        <a:ext cx="6907261" cy="1092721"/>
      </dsp:txXfrm>
    </dsp:sp>
    <dsp:sp modelId="{0EFC6D61-E901-4836-B039-993808704E6C}">
      <dsp:nvSpPr>
        <dsp:cNvPr id="0" name=""/>
        <dsp:cNvSpPr/>
      </dsp:nvSpPr>
      <dsp:spPr>
        <a:xfrm>
          <a:off x="0" y="281452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None/>
          </a:pPr>
          <a:r>
            <a:rPr lang="en-US" sz="1800" kern="1200"/>
            <a:t> </a:t>
          </a:r>
        </a:p>
      </dsp:txBody>
      <dsp:txXfrm>
        <a:off x="0" y="2814520"/>
        <a:ext cx="7025489" cy="380880"/>
      </dsp:txXfrm>
    </dsp:sp>
    <dsp:sp modelId="{E1D9AA4F-3991-48F1-B0AB-E253DB8DB981}">
      <dsp:nvSpPr>
        <dsp:cNvPr id="0" name=""/>
        <dsp:cNvSpPr/>
      </dsp:nvSpPr>
      <dsp:spPr>
        <a:xfrm>
          <a:off x="0" y="3195400"/>
          <a:ext cx="7025489" cy="12109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sp:txBody>
      <dsp:txXfrm>
        <a:off x="59114" y="3254514"/>
        <a:ext cx="6907261" cy="1092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1695E-050F-496C-8F78-1CD197049CEC}">
      <dsp:nvSpPr>
        <dsp:cNvPr id="0" name=""/>
        <dsp:cNvSpPr/>
      </dsp:nvSpPr>
      <dsp:spPr>
        <a:xfrm>
          <a:off x="2820" y="401789"/>
          <a:ext cx="1695925" cy="66977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Student Assessment Handbook</a:t>
          </a:r>
        </a:p>
      </dsp:txBody>
      <dsp:txXfrm>
        <a:off x="2820" y="401789"/>
        <a:ext cx="1695925" cy="669771"/>
      </dsp:txXfrm>
    </dsp:sp>
    <dsp:sp modelId="{658BDF53-450B-4127-AB70-ECEA1468BF97}">
      <dsp:nvSpPr>
        <dsp:cNvPr id="0" name=""/>
        <dsp:cNvSpPr/>
      </dsp:nvSpPr>
      <dsp:spPr>
        <a:xfrm>
          <a:off x="2820" y="1071560"/>
          <a:ext cx="1695925" cy="346830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Test Security</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Roles and Responsibilities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General Administration Guidance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General Accessibility and Accommodations Guidance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Irregularities and Invalidations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Training Guidance</a:t>
          </a:r>
        </a:p>
      </dsp:txBody>
      <dsp:txXfrm>
        <a:off x="2820" y="1071560"/>
        <a:ext cx="1695925" cy="3468307"/>
      </dsp:txXfrm>
    </dsp:sp>
    <dsp:sp modelId="{A8DB2659-A1D4-46C5-ABD9-9488BBD498D6}">
      <dsp:nvSpPr>
        <dsp:cNvPr id="0" name=""/>
        <dsp:cNvSpPr/>
      </dsp:nvSpPr>
      <dsp:spPr>
        <a:xfrm>
          <a:off x="1936175" y="401789"/>
          <a:ext cx="1695925" cy="669771"/>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Assessment Administration Protocol Manual</a:t>
          </a:r>
        </a:p>
      </dsp:txBody>
      <dsp:txXfrm>
        <a:off x="1936175" y="401789"/>
        <a:ext cx="1695925" cy="669771"/>
      </dsp:txXfrm>
    </dsp:sp>
    <dsp:sp modelId="{E04D1F86-B79B-4A32-80C6-FCD1AA0C0BCA}">
      <dsp:nvSpPr>
        <dsp:cNvPr id="0" name=""/>
        <dsp:cNvSpPr/>
      </dsp:nvSpPr>
      <dsp:spPr>
        <a:xfrm>
          <a:off x="1936175" y="1071560"/>
          <a:ext cx="1695925" cy="346830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Assessment Communication Protocols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Detailed Test Security Information</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School, District and State Monitoring of Assessments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Resource documents and Incident Reporting Guide</a:t>
          </a:r>
        </a:p>
      </dsp:txBody>
      <dsp:txXfrm>
        <a:off x="1936175" y="1071560"/>
        <a:ext cx="1695925" cy="3468307"/>
      </dsp:txXfrm>
    </dsp:sp>
    <dsp:sp modelId="{88F71323-670F-4D7E-A88C-7986934685DF}">
      <dsp:nvSpPr>
        <dsp:cNvPr id="0" name=""/>
        <dsp:cNvSpPr/>
      </dsp:nvSpPr>
      <dsp:spPr>
        <a:xfrm>
          <a:off x="3869530" y="401789"/>
          <a:ext cx="1695925" cy="669771"/>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Accessibility &amp; Accommodations Manual</a:t>
          </a:r>
        </a:p>
      </dsp:txBody>
      <dsp:txXfrm>
        <a:off x="3869530" y="401789"/>
        <a:ext cx="1695925" cy="669771"/>
      </dsp:txXfrm>
    </dsp:sp>
    <dsp:sp modelId="{55646E7C-03E9-4462-AA0D-7D4A19C43940}">
      <dsp:nvSpPr>
        <dsp:cNvPr id="0" name=""/>
        <dsp:cNvSpPr/>
      </dsp:nvSpPr>
      <dsp:spPr>
        <a:xfrm>
          <a:off x="3869530" y="1071560"/>
          <a:ext cx="1695925" cy="3468307"/>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Allowable Accommodations Tables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Guidance in Choosing Appropriate Accommodations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Process for Making Special Accommodations Requests</a:t>
          </a:r>
        </a:p>
      </dsp:txBody>
      <dsp:txXfrm>
        <a:off x="3869530" y="1071560"/>
        <a:ext cx="1695925" cy="3468307"/>
      </dsp:txXfrm>
    </dsp:sp>
    <dsp:sp modelId="{00E68740-44F5-4ACC-922F-BE3FFFDBE542}">
      <dsp:nvSpPr>
        <dsp:cNvPr id="0" name=""/>
        <dsp:cNvSpPr/>
      </dsp:nvSpPr>
      <dsp:spPr>
        <a:xfrm>
          <a:off x="5802885" y="401789"/>
          <a:ext cx="1695925" cy="66977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Test Administration Manuals</a:t>
          </a:r>
        </a:p>
      </dsp:txBody>
      <dsp:txXfrm>
        <a:off x="5802885" y="401789"/>
        <a:ext cx="1695925" cy="669771"/>
      </dsp:txXfrm>
    </dsp:sp>
    <dsp:sp modelId="{FE434513-6165-4701-AAE4-075BCFFD6354}">
      <dsp:nvSpPr>
        <dsp:cNvPr id="0" name=""/>
        <dsp:cNvSpPr/>
      </dsp:nvSpPr>
      <dsp:spPr>
        <a:xfrm>
          <a:off x="5802885" y="1071560"/>
          <a:ext cx="1695925" cy="346830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Assessment Administration Guidance specific to each program</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Detailed Guidance for Management of Related Secure and Non-secure test Materials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Test Examiner Administration Scripts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Accommodation Information Specific to Programs</a:t>
          </a:r>
        </a:p>
      </dsp:txBody>
      <dsp:txXfrm>
        <a:off x="5802885" y="1071560"/>
        <a:ext cx="1695925" cy="3468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BD52-C9D0-49B5-A0EF-03553EC4AA79}">
      <dsp:nvSpPr>
        <dsp:cNvPr id="0" name=""/>
        <dsp:cNvSpPr/>
      </dsp:nvSpPr>
      <dsp:spPr>
        <a:xfrm>
          <a:off x="0" y="39407"/>
          <a:ext cx="7886700" cy="444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Superintendent</a:t>
          </a:r>
        </a:p>
      </dsp:txBody>
      <dsp:txXfrm>
        <a:off x="21704" y="61111"/>
        <a:ext cx="7843292" cy="401192"/>
      </dsp:txXfrm>
    </dsp:sp>
    <dsp:sp modelId="{035A2708-B6EA-4C62-99CA-C4248498A690}">
      <dsp:nvSpPr>
        <dsp:cNvPr id="0" name=""/>
        <dsp:cNvSpPr/>
      </dsp:nvSpPr>
      <dsp:spPr>
        <a:xfrm>
          <a:off x="0" y="484007"/>
          <a:ext cx="7886700"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Superintendent has ultimate responsibility for all testing activities within the local school system. </a:t>
          </a:r>
          <a:endParaRPr lang="en-US" sz="1500" kern="1200">
            <a:latin typeface="Arial" panose="020B0604020202020204" pitchFamily="34" charset="0"/>
            <a:cs typeface="Arial" panose="020B0604020202020204" pitchFamily="34" charset="0"/>
          </a:endParaRPr>
        </a:p>
      </dsp:txBody>
      <dsp:txXfrm>
        <a:off x="0" y="484007"/>
        <a:ext cx="7886700" cy="452295"/>
      </dsp:txXfrm>
    </dsp:sp>
    <dsp:sp modelId="{8F94E8A8-0E01-41AD-9451-CD3BA0656232}">
      <dsp:nvSpPr>
        <dsp:cNvPr id="0" name=""/>
        <dsp:cNvSpPr/>
      </dsp:nvSpPr>
      <dsp:spPr>
        <a:xfrm>
          <a:off x="0" y="936302"/>
          <a:ext cx="7886700" cy="4446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System Test Coordinator (STC)</a:t>
          </a:r>
        </a:p>
      </dsp:txBody>
      <dsp:txXfrm>
        <a:off x="21704" y="958006"/>
        <a:ext cx="7843292" cy="401192"/>
      </dsp:txXfrm>
    </dsp:sp>
    <dsp:sp modelId="{4EAF7856-C12B-4D2B-8394-C3973FA7E937}">
      <dsp:nvSpPr>
        <dsp:cNvPr id="0" name=""/>
        <dsp:cNvSpPr/>
      </dsp:nvSpPr>
      <dsp:spPr>
        <a:xfrm>
          <a:off x="0" y="1380902"/>
          <a:ext cx="788670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STC shares the responsibility for all testing activities within the local district or charter school as the Superintendent’s designee.</a:t>
          </a:r>
        </a:p>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Manages and Reviews test security and test administration training plans</a:t>
          </a:r>
        </a:p>
      </dsp:txBody>
      <dsp:txXfrm>
        <a:off x="0" y="1380902"/>
        <a:ext cx="7886700" cy="688274"/>
      </dsp:txXfrm>
    </dsp:sp>
    <dsp:sp modelId="{1896FDA2-A3E5-47B7-8473-C1DCDB120554}">
      <dsp:nvSpPr>
        <dsp:cNvPr id="0" name=""/>
        <dsp:cNvSpPr/>
      </dsp:nvSpPr>
      <dsp:spPr>
        <a:xfrm>
          <a:off x="0" y="2069177"/>
          <a:ext cx="7886700" cy="4446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System Technology Coordinator</a:t>
          </a:r>
        </a:p>
      </dsp:txBody>
      <dsp:txXfrm>
        <a:off x="21704" y="2090881"/>
        <a:ext cx="7843292" cy="401192"/>
      </dsp:txXfrm>
    </dsp:sp>
    <dsp:sp modelId="{363AA537-9C1E-4830-8821-7B7ED0747662}">
      <dsp:nvSpPr>
        <dsp:cNvPr id="0" name=""/>
        <dsp:cNvSpPr/>
      </dsp:nvSpPr>
      <dsp:spPr>
        <a:xfrm>
          <a:off x="0" y="2513777"/>
          <a:ext cx="7886700"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Acquires and maintains current information on the statewide testing program, including technology requirements for testing programs, training manuals, and testing schedules.</a:t>
          </a:r>
        </a:p>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Coordinates with the STC for the appropriate implementation of computer-based test administrations.</a:t>
          </a:r>
        </a:p>
      </dsp:txBody>
      <dsp:txXfrm>
        <a:off x="0" y="2513777"/>
        <a:ext cx="7886700" cy="884924"/>
      </dsp:txXfrm>
    </dsp:sp>
    <dsp:sp modelId="{AA7F8BAA-2940-4CF5-B67F-8E2AC5CB4447}">
      <dsp:nvSpPr>
        <dsp:cNvPr id="0" name=""/>
        <dsp:cNvSpPr/>
      </dsp:nvSpPr>
      <dsp:spPr>
        <a:xfrm>
          <a:off x="0" y="3398702"/>
          <a:ext cx="7886700" cy="444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Principal/Administrator</a:t>
          </a:r>
        </a:p>
      </dsp:txBody>
      <dsp:txXfrm>
        <a:off x="21704" y="3420406"/>
        <a:ext cx="7843292" cy="401192"/>
      </dsp:txXfrm>
    </dsp:sp>
    <dsp:sp modelId="{1C39CB0F-7A48-4345-B49C-0E0F67D8000A}">
      <dsp:nvSpPr>
        <dsp:cNvPr id="0" name=""/>
        <dsp:cNvSpPr/>
      </dsp:nvSpPr>
      <dsp:spPr>
        <a:xfrm>
          <a:off x="0" y="3843302"/>
          <a:ext cx="78867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Principal has ultimate responsibility for all testing activities within the school.</a:t>
          </a:r>
          <a:endParaRPr lang="en-US" sz="1500" kern="1200">
            <a:latin typeface="Arial" panose="020B0604020202020204" pitchFamily="34" charset="0"/>
            <a:cs typeface="Arial" panose="020B0604020202020204" pitchFamily="34" charset="0"/>
          </a:endParaRPr>
        </a:p>
      </dsp:txBody>
      <dsp:txXfrm>
        <a:off x="0" y="3843302"/>
        <a:ext cx="7886700" cy="31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2830-AA72-461B-99DE-1811AD622F9B}">
      <dsp:nvSpPr>
        <dsp:cNvPr id="0" name=""/>
        <dsp:cNvSpPr/>
      </dsp:nvSpPr>
      <dsp:spPr>
        <a:xfrm>
          <a:off x="0" y="25727"/>
          <a:ext cx="7886700" cy="444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School Test Coordinator</a:t>
          </a:r>
        </a:p>
      </dsp:txBody>
      <dsp:txXfrm>
        <a:off x="21704" y="47431"/>
        <a:ext cx="7843292" cy="401192"/>
      </dsp:txXfrm>
    </dsp:sp>
    <dsp:sp modelId="{21B9B96D-9B14-48EB-B8AA-BC107E6A8B69}">
      <dsp:nvSpPr>
        <dsp:cNvPr id="0" name=""/>
        <dsp:cNvSpPr/>
      </dsp:nvSpPr>
      <dsp:spPr>
        <a:xfrm>
          <a:off x="0" y="470327"/>
          <a:ext cx="7886700"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Must hold a </a:t>
          </a:r>
          <a:r>
            <a:rPr lang="en-US" altLang="en-US" sz="1500" kern="1200" err="1">
              <a:latin typeface="Arial" panose="020B0604020202020204" pitchFamily="34" charset="0"/>
              <a:cs typeface="Arial" panose="020B0604020202020204" pitchFamily="34" charset="0"/>
            </a:rPr>
            <a:t>GaPSC</a:t>
          </a:r>
          <a:r>
            <a:rPr lang="en-US" altLang="en-US" sz="1500" kern="1200">
              <a:latin typeface="Arial" panose="020B0604020202020204" pitchFamily="34" charset="0"/>
              <a:cs typeface="Arial" panose="020B0604020202020204" pitchFamily="34" charset="0"/>
            </a:rPr>
            <a:t>-issued certificate</a:t>
          </a:r>
          <a:endParaRPr lang="en-US"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Shares responsibility with the Principal for all testing activities within the school as the Principal’s designee.</a:t>
          </a:r>
          <a:endParaRPr lang="en-US"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Implements training plan as determined by the System Test Coordinator</a:t>
          </a:r>
        </a:p>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Ensures only </a:t>
          </a:r>
          <a:r>
            <a:rPr lang="en-US" sz="1500" kern="1200" err="1">
              <a:latin typeface="Arial" panose="020B0604020202020204" pitchFamily="34" charset="0"/>
              <a:cs typeface="Arial" panose="020B0604020202020204" pitchFamily="34" charset="0"/>
            </a:rPr>
            <a:t>GaPSC</a:t>
          </a:r>
          <a:r>
            <a:rPr lang="en-US" sz="1500" kern="1200">
              <a:latin typeface="Arial" panose="020B0604020202020204" pitchFamily="34" charset="0"/>
              <a:cs typeface="Arial" panose="020B0604020202020204" pitchFamily="34" charset="0"/>
            </a:rPr>
            <a:t>-certified personnel manage or handle secure test materials</a:t>
          </a:r>
        </a:p>
      </dsp:txBody>
      <dsp:txXfrm>
        <a:off x="0" y="470327"/>
        <a:ext cx="7886700" cy="1179900"/>
      </dsp:txXfrm>
    </dsp:sp>
    <dsp:sp modelId="{3F240F69-10D7-4126-B346-F3F56EAA902F}">
      <dsp:nvSpPr>
        <dsp:cNvPr id="0" name=""/>
        <dsp:cNvSpPr/>
      </dsp:nvSpPr>
      <dsp:spPr>
        <a:xfrm>
          <a:off x="0" y="1650227"/>
          <a:ext cx="7886700" cy="444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Test Examiner</a:t>
          </a:r>
        </a:p>
      </dsp:txBody>
      <dsp:txXfrm>
        <a:off x="21704" y="1671931"/>
        <a:ext cx="7843292" cy="401192"/>
      </dsp:txXfrm>
    </dsp:sp>
    <dsp:sp modelId="{98EFCF01-5DE1-4F8F-BE12-52105D4CA563}">
      <dsp:nvSpPr>
        <dsp:cNvPr id="0" name=""/>
        <dsp:cNvSpPr/>
      </dsp:nvSpPr>
      <dsp:spPr>
        <a:xfrm>
          <a:off x="0" y="2094827"/>
          <a:ext cx="78867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Must hold a </a:t>
          </a:r>
          <a:r>
            <a:rPr lang="en-US" sz="1500" kern="1200" err="1">
              <a:latin typeface="Arial" panose="020B0604020202020204" pitchFamily="34" charset="0"/>
              <a:cs typeface="Arial" panose="020B0604020202020204" pitchFamily="34" charset="0"/>
            </a:rPr>
            <a:t>GaPSC</a:t>
          </a:r>
          <a:r>
            <a:rPr lang="en-US" sz="1500" kern="1200">
              <a:latin typeface="Arial" panose="020B0604020202020204" pitchFamily="34" charset="0"/>
              <a:cs typeface="Arial" panose="020B0604020202020204" pitchFamily="34" charset="0"/>
            </a:rPr>
            <a:t>-issued certificate</a:t>
          </a:r>
        </a:p>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Participates in all training and follows procedures for testing as given in specific Examiner’s Manual’s and documentation related to all state-mandated assessments</a:t>
          </a:r>
          <a:endParaRPr lang="en-US" sz="1500" kern="120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Responsible for the correct delivery of assigned accommodations</a:t>
          </a:r>
        </a:p>
      </dsp:txBody>
      <dsp:txXfrm>
        <a:off x="0" y="2094827"/>
        <a:ext cx="7886700" cy="943920"/>
      </dsp:txXfrm>
    </dsp:sp>
    <dsp:sp modelId="{3C181670-93CA-4262-877D-5BB356A37D94}">
      <dsp:nvSpPr>
        <dsp:cNvPr id="0" name=""/>
        <dsp:cNvSpPr/>
      </dsp:nvSpPr>
      <dsp:spPr>
        <a:xfrm>
          <a:off x="0" y="3038747"/>
          <a:ext cx="7886700" cy="444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Arial" panose="020B0604020202020204" pitchFamily="34" charset="0"/>
              <a:cs typeface="Arial" panose="020B0604020202020204" pitchFamily="34" charset="0"/>
            </a:rPr>
            <a:t>Proctor</a:t>
          </a:r>
        </a:p>
      </dsp:txBody>
      <dsp:txXfrm>
        <a:off x="21704" y="3060451"/>
        <a:ext cx="7843292" cy="401192"/>
      </dsp:txXfrm>
    </dsp:sp>
    <dsp:sp modelId="{4433EDBA-1663-4A00-BFB4-3B577BB3F441}">
      <dsp:nvSpPr>
        <dsp:cNvPr id="0" name=""/>
        <dsp:cNvSpPr/>
      </dsp:nvSpPr>
      <dsp:spPr>
        <a:xfrm>
          <a:off x="0" y="3483347"/>
          <a:ext cx="788670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latin typeface="Arial" panose="020B0604020202020204" pitchFamily="34" charset="0"/>
              <a:cs typeface="Arial" panose="020B0604020202020204" pitchFamily="34" charset="0"/>
            </a:rPr>
            <a:t>Participates in all training and follows procedures for monitoring the test environment</a:t>
          </a:r>
        </a:p>
        <a:p>
          <a:pPr marL="114300" lvl="1" indent="-114300" algn="l" defTabSz="666750">
            <a:lnSpc>
              <a:spcPct val="90000"/>
            </a:lnSpc>
            <a:spcBef>
              <a:spcPct val="0"/>
            </a:spcBef>
            <a:spcAft>
              <a:spcPct val="20000"/>
            </a:spcAft>
            <a:buChar char="•"/>
          </a:pPr>
          <a:r>
            <a:rPr lang="en-US" altLang="en-US" sz="1500" kern="1200">
              <a:latin typeface="Arial" panose="020B0604020202020204" pitchFamily="34" charset="0"/>
              <a:cs typeface="Arial" panose="020B0604020202020204" pitchFamily="34" charset="0"/>
            </a:rPr>
            <a:t>With examiner supervision, ensures that students are managing test materials appropriately</a:t>
          </a:r>
        </a:p>
      </dsp:txBody>
      <dsp:txXfrm>
        <a:off x="0" y="3483347"/>
        <a:ext cx="7886700" cy="688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7661D-D68F-402E-A478-AD78516321E4}">
      <dsp:nvSpPr>
        <dsp:cNvPr id="0" name=""/>
        <dsp:cNvSpPr/>
      </dsp:nvSpPr>
      <dsp:spPr>
        <a:xfrm rot="10800000">
          <a:off x="1520659" y="2592"/>
          <a:ext cx="5244655" cy="79854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13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Review Materials and Guidance</a:t>
          </a:r>
        </a:p>
      </dsp:txBody>
      <dsp:txXfrm rot="10800000">
        <a:off x="1720296" y="2592"/>
        <a:ext cx="5045018" cy="798547"/>
      </dsp:txXfrm>
    </dsp:sp>
    <dsp:sp modelId="{5BB40C4E-A3A1-4FD7-8360-5DF29F5D16B8}">
      <dsp:nvSpPr>
        <dsp:cNvPr id="0" name=""/>
        <dsp:cNvSpPr/>
      </dsp:nvSpPr>
      <dsp:spPr>
        <a:xfrm>
          <a:off x="1121385" y="2592"/>
          <a:ext cx="798547" cy="79854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CCB072-3E84-4A79-8B5F-DD33E92AFDF8}">
      <dsp:nvSpPr>
        <dsp:cNvPr id="0" name=""/>
        <dsp:cNvSpPr/>
      </dsp:nvSpPr>
      <dsp:spPr>
        <a:xfrm rot="10800000">
          <a:off x="1520659" y="1039512"/>
          <a:ext cx="5244655" cy="798547"/>
        </a:xfrm>
        <a:prstGeom prst="homePlat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13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Develop a District and/or</a:t>
          </a:r>
          <a:br>
            <a:rPr lang="en-US" sz="2300" kern="1200">
              <a:latin typeface="Arial" panose="020B0604020202020204" pitchFamily="34" charset="0"/>
              <a:cs typeface="Arial" panose="020B0604020202020204" pitchFamily="34" charset="0"/>
            </a:rPr>
          </a:br>
          <a:r>
            <a:rPr lang="en-US" sz="2300" kern="1200">
              <a:latin typeface="Arial" panose="020B0604020202020204" pitchFamily="34" charset="0"/>
              <a:cs typeface="Arial" panose="020B0604020202020204" pitchFamily="34" charset="0"/>
            </a:rPr>
            <a:t>School Plan</a:t>
          </a:r>
        </a:p>
      </dsp:txBody>
      <dsp:txXfrm rot="10800000">
        <a:off x="1720296" y="1039512"/>
        <a:ext cx="5045018" cy="798547"/>
      </dsp:txXfrm>
    </dsp:sp>
    <dsp:sp modelId="{28AD0A37-913B-4D72-90F7-212840EB8AE0}">
      <dsp:nvSpPr>
        <dsp:cNvPr id="0" name=""/>
        <dsp:cNvSpPr/>
      </dsp:nvSpPr>
      <dsp:spPr>
        <a:xfrm>
          <a:off x="1121385" y="1039512"/>
          <a:ext cx="798547" cy="79854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E1CFA4-D7E1-48DD-9101-6317C6723D45}">
      <dsp:nvSpPr>
        <dsp:cNvPr id="0" name=""/>
        <dsp:cNvSpPr/>
      </dsp:nvSpPr>
      <dsp:spPr>
        <a:xfrm rot="10800000">
          <a:off x="1520659" y="2076432"/>
          <a:ext cx="5244655" cy="798547"/>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13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Train All Personnel</a:t>
          </a:r>
        </a:p>
      </dsp:txBody>
      <dsp:txXfrm rot="10800000">
        <a:off x="1720296" y="2076432"/>
        <a:ext cx="5045018" cy="798547"/>
      </dsp:txXfrm>
    </dsp:sp>
    <dsp:sp modelId="{9B7279EA-D1AA-4395-80AC-6D2CC77CF068}">
      <dsp:nvSpPr>
        <dsp:cNvPr id="0" name=""/>
        <dsp:cNvSpPr/>
      </dsp:nvSpPr>
      <dsp:spPr>
        <a:xfrm>
          <a:off x="1121385" y="2076432"/>
          <a:ext cx="798547" cy="79854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0B5E0-D0DF-498E-A663-B70CFE92BF78}">
      <dsp:nvSpPr>
        <dsp:cNvPr id="0" name=""/>
        <dsp:cNvSpPr/>
      </dsp:nvSpPr>
      <dsp:spPr>
        <a:xfrm rot="10800000">
          <a:off x="1520659" y="3113352"/>
          <a:ext cx="5244655" cy="798547"/>
        </a:xfrm>
        <a:prstGeom prst="homePlat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13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Administer and Monitor</a:t>
          </a:r>
        </a:p>
      </dsp:txBody>
      <dsp:txXfrm rot="10800000">
        <a:off x="1720296" y="3113352"/>
        <a:ext cx="5045018" cy="798547"/>
      </dsp:txXfrm>
    </dsp:sp>
    <dsp:sp modelId="{C8BACEDA-5B15-4B68-9B2F-9B8DD504599B}">
      <dsp:nvSpPr>
        <dsp:cNvPr id="0" name=""/>
        <dsp:cNvSpPr/>
      </dsp:nvSpPr>
      <dsp:spPr>
        <a:xfrm>
          <a:off x="1121385" y="3113352"/>
          <a:ext cx="798547" cy="79854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36E38-E6A7-4F1C-AEB9-9E448051F1B1}">
      <dsp:nvSpPr>
        <dsp:cNvPr id="0" name=""/>
        <dsp:cNvSpPr/>
      </dsp:nvSpPr>
      <dsp:spPr>
        <a:xfrm rot="10800000">
          <a:off x="1520659" y="4150272"/>
          <a:ext cx="5244655" cy="798547"/>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213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 Communicate to Stakeholders</a:t>
          </a:r>
        </a:p>
      </dsp:txBody>
      <dsp:txXfrm rot="10800000">
        <a:off x="1720296" y="4150272"/>
        <a:ext cx="5045018" cy="798547"/>
      </dsp:txXfrm>
    </dsp:sp>
    <dsp:sp modelId="{69D21609-DD21-48EC-92C3-B89751E39344}">
      <dsp:nvSpPr>
        <dsp:cNvPr id="0" name=""/>
        <dsp:cNvSpPr/>
      </dsp:nvSpPr>
      <dsp:spPr>
        <a:xfrm>
          <a:off x="1121385" y="4150272"/>
          <a:ext cx="798547" cy="79854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DB73F-8628-4ACA-8037-BB02C579A407}">
      <dsp:nvSpPr>
        <dsp:cNvPr id="0" name=""/>
        <dsp:cNvSpPr/>
      </dsp:nvSpPr>
      <dsp:spPr>
        <a:xfrm>
          <a:off x="3238"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Test Examiner</a:t>
          </a:r>
        </a:p>
      </dsp:txBody>
      <dsp:txXfrm>
        <a:off x="30450" y="624612"/>
        <a:ext cx="1361343" cy="874673"/>
      </dsp:txXfrm>
    </dsp:sp>
    <dsp:sp modelId="{65DCBC7A-60D7-440F-907F-7887FB8FC03A}">
      <dsp:nvSpPr>
        <dsp:cNvPr id="0" name=""/>
        <dsp:cNvSpPr/>
      </dsp:nvSpPr>
      <dsp:spPr>
        <a:xfrm>
          <a:off x="1560581"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60581" y="956615"/>
        <a:ext cx="210099" cy="210666"/>
      </dsp:txXfrm>
    </dsp:sp>
    <dsp:sp modelId="{10C63355-ED69-40D7-A5B2-819201A3549E}">
      <dsp:nvSpPr>
        <dsp:cNvPr id="0" name=""/>
        <dsp:cNvSpPr/>
      </dsp:nvSpPr>
      <dsp:spPr>
        <a:xfrm>
          <a:off x="1985312"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School Test Coordinator</a:t>
          </a:r>
        </a:p>
      </dsp:txBody>
      <dsp:txXfrm>
        <a:off x="2012524" y="624612"/>
        <a:ext cx="1361343" cy="874673"/>
      </dsp:txXfrm>
    </dsp:sp>
    <dsp:sp modelId="{1FC210AA-62C6-4A05-905F-AC28EA844D6C}">
      <dsp:nvSpPr>
        <dsp:cNvPr id="0" name=""/>
        <dsp:cNvSpPr/>
      </dsp:nvSpPr>
      <dsp:spPr>
        <a:xfrm>
          <a:off x="3542655"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3542655" y="956615"/>
        <a:ext cx="210099" cy="210666"/>
      </dsp:txXfrm>
    </dsp:sp>
    <dsp:sp modelId="{B065CAC4-9627-4319-8571-9787A20C5F2B}">
      <dsp:nvSpPr>
        <dsp:cNvPr id="0" name=""/>
        <dsp:cNvSpPr/>
      </dsp:nvSpPr>
      <dsp:spPr>
        <a:xfrm>
          <a:off x="3967385"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System Test Coordinator</a:t>
          </a:r>
        </a:p>
      </dsp:txBody>
      <dsp:txXfrm>
        <a:off x="3994597" y="624612"/>
        <a:ext cx="1361343" cy="874673"/>
      </dsp:txXfrm>
    </dsp:sp>
    <dsp:sp modelId="{C3BA8F14-A9A5-4A39-B5E8-85D9DDD55CAC}">
      <dsp:nvSpPr>
        <dsp:cNvPr id="0" name=""/>
        <dsp:cNvSpPr/>
      </dsp:nvSpPr>
      <dsp:spPr>
        <a:xfrm>
          <a:off x="5524729"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5524729" y="956615"/>
        <a:ext cx="210099" cy="210666"/>
      </dsp:txXfrm>
    </dsp:sp>
    <dsp:sp modelId="{C8930CF7-CE6D-4BEA-894C-DA25438A1881}">
      <dsp:nvSpPr>
        <dsp:cNvPr id="0" name=""/>
        <dsp:cNvSpPr/>
      </dsp:nvSpPr>
      <dsp:spPr>
        <a:xfrm>
          <a:off x="5949459"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GaDOE</a:t>
          </a:r>
        </a:p>
      </dsp:txBody>
      <dsp:txXfrm>
        <a:off x="5976671" y="624612"/>
        <a:ext cx="1361343" cy="874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BC99-D58C-4CE9-AC9B-8D30561CDD45}">
      <dsp:nvSpPr>
        <dsp:cNvPr id="0" name=""/>
        <dsp:cNvSpPr/>
      </dsp:nvSpPr>
      <dsp:spPr>
        <a:xfrm rot="10800000">
          <a:off x="888916" y="2364"/>
          <a:ext cx="2973733" cy="559572"/>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7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Superintendent</a:t>
          </a:r>
        </a:p>
      </dsp:txBody>
      <dsp:txXfrm rot="10800000">
        <a:off x="1028809" y="2364"/>
        <a:ext cx="2833840" cy="559572"/>
      </dsp:txXfrm>
    </dsp:sp>
    <dsp:sp modelId="{CBF6A85D-1DD8-4F45-BF7F-E0A09C1B6FC7}">
      <dsp:nvSpPr>
        <dsp:cNvPr id="0" name=""/>
        <dsp:cNvSpPr/>
      </dsp:nvSpPr>
      <dsp:spPr>
        <a:xfrm>
          <a:off x="609129" y="2364"/>
          <a:ext cx="559572" cy="5595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8854A-E5EF-47C1-9F48-8A57569D3A61}">
      <dsp:nvSpPr>
        <dsp:cNvPr id="0" name=""/>
        <dsp:cNvSpPr/>
      </dsp:nvSpPr>
      <dsp:spPr>
        <a:xfrm rot="10800000">
          <a:off x="888916" y="728974"/>
          <a:ext cx="2973733" cy="559572"/>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7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System Test Coordinator (STC)</a:t>
          </a:r>
        </a:p>
      </dsp:txBody>
      <dsp:txXfrm rot="10800000">
        <a:off x="1028809" y="728974"/>
        <a:ext cx="2833840" cy="559572"/>
      </dsp:txXfrm>
    </dsp:sp>
    <dsp:sp modelId="{04D55205-D4AB-4C9F-89BD-651A094FFDDA}">
      <dsp:nvSpPr>
        <dsp:cNvPr id="0" name=""/>
        <dsp:cNvSpPr/>
      </dsp:nvSpPr>
      <dsp:spPr>
        <a:xfrm>
          <a:off x="609129" y="728974"/>
          <a:ext cx="559572" cy="55957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BA333-23C6-49B6-B5B5-5108AC8BC402}">
      <dsp:nvSpPr>
        <dsp:cNvPr id="0" name=""/>
        <dsp:cNvSpPr/>
      </dsp:nvSpPr>
      <dsp:spPr>
        <a:xfrm rot="10800000">
          <a:off x="888916" y="1455583"/>
          <a:ext cx="2973733" cy="559572"/>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7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Principal</a:t>
          </a:r>
        </a:p>
      </dsp:txBody>
      <dsp:txXfrm rot="10800000">
        <a:off x="1028809" y="1455583"/>
        <a:ext cx="2833840" cy="559572"/>
      </dsp:txXfrm>
    </dsp:sp>
    <dsp:sp modelId="{760223F4-46F6-48CC-AF88-FB10D5898B22}">
      <dsp:nvSpPr>
        <dsp:cNvPr id="0" name=""/>
        <dsp:cNvSpPr/>
      </dsp:nvSpPr>
      <dsp:spPr>
        <a:xfrm>
          <a:off x="609129" y="1455583"/>
          <a:ext cx="559572" cy="55957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2A0C-AE62-42EE-A875-483C41E9EEB4}">
      <dsp:nvSpPr>
        <dsp:cNvPr id="0" name=""/>
        <dsp:cNvSpPr/>
      </dsp:nvSpPr>
      <dsp:spPr>
        <a:xfrm rot="10800000">
          <a:off x="888916" y="2182193"/>
          <a:ext cx="2973733" cy="559572"/>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7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School Test Coordinator (SchTC)</a:t>
          </a:r>
        </a:p>
      </dsp:txBody>
      <dsp:txXfrm rot="10800000">
        <a:off x="1028809" y="2182193"/>
        <a:ext cx="2833840" cy="559572"/>
      </dsp:txXfrm>
    </dsp:sp>
    <dsp:sp modelId="{953E5049-3BBE-4446-97BB-810C22F53BA6}">
      <dsp:nvSpPr>
        <dsp:cNvPr id="0" name=""/>
        <dsp:cNvSpPr/>
      </dsp:nvSpPr>
      <dsp:spPr>
        <a:xfrm>
          <a:off x="609129" y="2182193"/>
          <a:ext cx="559572" cy="55957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BBA1F-69D6-4E87-AFB6-EFE724FB5E0C}">
      <dsp:nvSpPr>
        <dsp:cNvPr id="0" name=""/>
        <dsp:cNvSpPr/>
      </dsp:nvSpPr>
      <dsp:spPr>
        <a:xfrm rot="10800000">
          <a:off x="888916" y="2908803"/>
          <a:ext cx="2973733" cy="559572"/>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756"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Test Examiner</a:t>
          </a:r>
        </a:p>
      </dsp:txBody>
      <dsp:txXfrm rot="10800000">
        <a:off x="1028809" y="2908803"/>
        <a:ext cx="2833840" cy="559572"/>
      </dsp:txXfrm>
    </dsp:sp>
    <dsp:sp modelId="{9A09B70C-0CA5-43F1-9435-7B0738382A1D}">
      <dsp:nvSpPr>
        <dsp:cNvPr id="0" name=""/>
        <dsp:cNvSpPr/>
      </dsp:nvSpPr>
      <dsp:spPr>
        <a:xfrm>
          <a:off x="609129" y="2908803"/>
          <a:ext cx="559572" cy="55957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B43E0-44CC-421C-87AC-9576E3EDD6D4}">
      <dsp:nvSpPr>
        <dsp:cNvPr id="0" name=""/>
        <dsp:cNvSpPr/>
      </dsp:nvSpPr>
      <dsp:spPr>
        <a:xfrm rot="10800000">
          <a:off x="867327" y="3598687"/>
          <a:ext cx="2973733" cy="559572"/>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75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Student</a:t>
          </a:r>
        </a:p>
      </dsp:txBody>
      <dsp:txXfrm rot="10800000">
        <a:off x="1007220" y="3598687"/>
        <a:ext cx="2833840" cy="559572"/>
      </dsp:txXfrm>
    </dsp:sp>
    <dsp:sp modelId="{1BF04ABE-6F66-4AA7-BFC3-6DAE81299FD2}">
      <dsp:nvSpPr>
        <dsp:cNvPr id="0" name=""/>
        <dsp:cNvSpPr/>
      </dsp:nvSpPr>
      <dsp:spPr>
        <a:xfrm>
          <a:off x="609129" y="3635412"/>
          <a:ext cx="559572" cy="559572"/>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A54C-4F56-4173-BE44-D3F16F0E2895}">
      <dsp:nvSpPr>
        <dsp:cNvPr id="0" name=""/>
        <dsp:cNvSpPr/>
      </dsp:nvSpPr>
      <dsp:spPr>
        <a:xfrm>
          <a:off x="2080884" y="0"/>
          <a:ext cx="1387256" cy="982255"/>
        </a:xfrm>
        <a:prstGeom prst="trapezoid">
          <a:avLst>
            <a:gd name="adj" fmla="val 70616"/>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 </a:t>
          </a:r>
        </a:p>
      </dsp:txBody>
      <dsp:txXfrm>
        <a:off x="2080884" y="0"/>
        <a:ext cx="1387256" cy="982255"/>
      </dsp:txXfrm>
    </dsp:sp>
    <dsp:sp modelId="{53871B57-0432-4383-86E6-507579BD333B}">
      <dsp:nvSpPr>
        <dsp:cNvPr id="0" name=""/>
        <dsp:cNvSpPr/>
      </dsp:nvSpPr>
      <dsp:spPr>
        <a:xfrm>
          <a:off x="1387256" y="982255"/>
          <a:ext cx="2774513" cy="982255"/>
        </a:xfrm>
        <a:prstGeom prst="trapezoid">
          <a:avLst>
            <a:gd name="adj" fmla="val 70616"/>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Conditional Accommodations</a:t>
          </a:r>
        </a:p>
      </dsp:txBody>
      <dsp:txXfrm>
        <a:off x="1872796" y="982255"/>
        <a:ext cx="1803433" cy="982255"/>
      </dsp:txXfrm>
    </dsp:sp>
    <dsp:sp modelId="{B7EE5B53-AE81-47A5-9B41-E5701A3EC6FD}">
      <dsp:nvSpPr>
        <dsp:cNvPr id="0" name=""/>
        <dsp:cNvSpPr/>
      </dsp:nvSpPr>
      <dsp:spPr>
        <a:xfrm>
          <a:off x="693628" y="1964510"/>
          <a:ext cx="4161769" cy="982255"/>
        </a:xfrm>
        <a:prstGeom prst="trapezoid">
          <a:avLst>
            <a:gd name="adj" fmla="val 70616"/>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Standard Accommodation</a:t>
          </a:r>
        </a:p>
      </dsp:txBody>
      <dsp:txXfrm>
        <a:off x="1421937" y="1964510"/>
        <a:ext cx="2705150" cy="982255"/>
      </dsp:txXfrm>
    </dsp:sp>
    <dsp:sp modelId="{3D0DCBD5-0F5D-4164-9CFA-F81618E125C9}">
      <dsp:nvSpPr>
        <dsp:cNvPr id="0" name=""/>
        <dsp:cNvSpPr/>
      </dsp:nvSpPr>
      <dsp:spPr>
        <a:xfrm>
          <a:off x="0" y="2946764"/>
          <a:ext cx="5549026" cy="982255"/>
        </a:xfrm>
        <a:prstGeom prst="trapezoid">
          <a:avLst>
            <a:gd name="adj" fmla="val 70616"/>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Universal Test Design </a:t>
          </a:r>
        </a:p>
      </dsp:txBody>
      <dsp:txXfrm>
        <a:off x="971079" y="2946764"/>
        <a:ext cx="3606866" cy="9822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10866" cy="474503"/>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4066681" y="1"/>
            <a:ext cx="3110866" cy="474503"/>
          </a:xfrm>
          <a:prstGeom prst="rect">
            <a:avLst/>
          </a:prstGeom>
        </p:spPr>
        <p:txBody>
          <a:bodyPr vert="horz" lIns="93175" tIns="46587" rIns="93175" bIns="46587" rtlCol="0"/>
          <a:lstStyle>
            <a:lvl1pPr algn="r">
              <a:defRPr sz="1200"/>
            </a:lvl1pPr>
          </a:lstStyle>
          <a:p>
            <a:fld id="{CB1DC78F-B74E-462C-B5EC-0F70FC2B9783}" type="datetimeFigureOut">
              <a:rPr lang="en-US" smtClean="0"/>
              <a:t>7/23/2020</a:t>
            </a:fld>
            <a:endParaRPr lang="en-US"/>
          </a:p>
        </p:txBody>
      </p:sp>
      <p:sp>
        <p:nvSpPr>
          <p:cNvPr id="4" name="Footer Placeholder 3"/>
          <p:cNvSpPr>
            <a:spLocks noGrp="1"/>
          </p:cNvSpPr>
          <p:nvPr>
            <p:ph type="ftr" sz="quarter" idx="2"/>
          </p:nvPr>
        </p:nvSpPr>
        <p:spPr>
          <a:xfrm>
            <a:off x="0" y="8989748"/>
            <a:ext cx="3110866" cy="474503"/>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4066681" y="8989748"/>
            <a:ext cx="3110866" cy="474503"/>
          </a:xfrm>
          <a:prstGeom prst="rect">
            <a:avLst/>
          </a:prstGeom>
        </p:spPr>
        <p:txBody>
          <a:bodyPr vert="horz" lIns="93175" tIns="46587" rIns="93175" bIns="46587" rtlCol="0" anchor="b"/>
          <a:lstStyle>
            <a:lvl1pPr algn="r">
              <a:defRPr sz="1200"/>
            </a:lvl1pPr>
          </a:lstStyle>
          <a:p>
            <a:fld id="{50F5316C-2457-40C4-9EE5-0431147AF79C}" type="slidenum">
              <a:rPr lang="en-US" smtClean="0"/>
              <a:t>‹#›</a:t>
            </a:fld>
            <a:endParaRPr lang="en-US"/>
          </a:p>
        </p:txBody>
      </p:sp>
    </p:spTree>
    <p:extLst>
      <p:ext uri="{BB962C8B-B14F-4D97-AF65-F5344CB8AC3E}">
        <p14:creationId xmlns:p14="http://schemas.microsoft.com/office/powerpoint/2010/main" val="378535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0973" cy="473213"/>
          </a:xfrm>
          <a:prstGeom prst="rect">
            <a:avLst/>
          </a:prstGeom>
        </p:spPr>
        <p:txBody>
          <a:bodyPr vert="horz" lIns="95094" tIns="47547" rIns="95094" bIns="47547" rtlCol="0"/>
          <a:lstStyle>
            <a:lvl1pPr algn="l">
              <a:defRPr sz="1200"/>
            </a:lvl1pPr>
          </a:lstStyle>
          <a:p>
            <a:endParaRPr lang="en-US"/>
          </a:p>
        </p:txBody>
      </p:sp>
      <p:sp>
        <p:nvSpPr>
          <p:cNvPr id="3" name="Date Placeholder 2"/>
          <p:cNvSpPr>
            <a:spLocks noGrp="1"/>
          </p:cNvSpPr>
          <p:nvPr>
            <p:ph type="dt" idx="1"/>
          </p:nvPr>
        </p:nvSpPr>
        <p:spPr>
          <a:xfrm>
            <a:off x="4066536" y="0"/>
            <a:ext cx="3110973" cy="473213"/>
          </a:xfrm>
          <a:prstGeom prst="rect">
            <a:avLst/>
          </a:prstGeom>
        </p:spPr>
        <p:txBody>
          <a:bodyPr vert="horz" lIns="95094" tIns="47547" rIns="95094" bIns="47547" rtlCol="0"/>
          <a:lstStyle>
            <a:lvl1pPr algn="r">
              <a:defRPr sz="1200"/>
            </a:lvl1pPr>
          </a:lstStyle>
          <a:p>
            <a:fld id="{D8AB1433-BF8B-45C5-81D6-089F21EECCF9}" type="datetimeFigureOut">
              <a:rPr lang="en-US" smtClean="0"/>
              <a:t>7/23/2020</a:t>
            </a:fld>
            <a:endParaRPr lang="en-US"/>
          </a:p>
        </p:txBody>
      </p:sp>
      <p:sp>
        <p:nvSpPr>
          <p:cNvPr id="4" name="Slide Image Placeholder 3"/>
          <p:cNvSpPr>
            <a:spLocks noGrp="1" noRot="1" noChangeAspect="1"/>
          </p:cNvSpPr>
          <p:nvPr>
            <p:ph type="sldImg" idx="2"/>
          </p:nvPr>
        </p:nvSpPr>
        <p:spPr>
          <a:xfrm>
            <a:off x="1222375" y="709613"/>
            <a:ext cx="4733925" cy="3549650"/>
          </a:xfrm>
          <a:prstGeom prst="rect">
            <a:avLst/>
          </a:prstGeom>
          <a:noFill/>
          <a:ln w="12700">
            <a:solidFill>
              <a:prstClr val="black"/>
            </a:solidFill>
          </a:ln>
        </p:spPr>
        <p:txBody>
          <a:bodyPr vert="horz" lIns="95094" tIns="47547" rIns="95094" bIns="47547" rtlCol="0" anchor="ctr"/>
          <a:lstStyle/>
          <a:p>
            <a:endParaRPr lang="en-US"/>
          </a:p>
        </p:txBody>
      </p:sp>
      <p:sp>
        <p:nvSpPr>
          <p:cNvPr id="5" name="Notes Placeholder 4"/>
          <p:cNvSpPr>
            <a:spLocks noGrp="1"/>
          </p:cNvSpPr>
          <p:nvPr>
            <p:ph type="body" sz="quarter" idx="3"/>
          </p:nvPr>
        </p:nvSpPr>
        <p:spPr>
          <a:xfrm>
            <a:off x="717917" y="4495521"/>
            <a:ext cx="5743335" cy="4258913"/>
          </a:xfrm>
          <a:prstGeom prst="rect">
            <a:avLst/>
          </a:prstGeom>
        </p:spPr>
        <p:txBody>
          <a:bodyPr vert="horz" lIns="95094" tIns="47547" rIns="95094" bIns="475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89397"/>
            <a:ext cx="3110973" cy="473213"/>
          </a:xfrm>
          <a:prstGeom prst="rect">
            <a:avLst/>
          </a:prstGeom>
        </p:spPr>
        <p:txBody>
          <a:bodyPr vert="horz" lIns="95094" tIns="47547" rIns="95094" bIns="47547" rtlCol="0" anchor="b"/>
          <a:lstStyle>
            <a:lvl1pPr algn="l">
              <a:defRPr sz="1200"/>
            </a:lvl1pPr>
          </a:lstStyle>
          <a:p>
            <a:endParaRPr lang="en-US"/>
          </a:p>
        </p:txBody>
      </p:sp>
      <p:sp>
        <p:nvSpPr>
          <p:cNvPr id="7" name="Slide Number Placeholder 6"/>
          <p:cNvSpPr>
            <a:spLocks noGrp="1"/>
          </p:cNvSpPr>
          <p:nvPr>
            <p:ph type="sldNum" sz="quarter" idx="5"/>
          </p:nvPr>
        </p:nvSpPr>
        <p:spPr>
          <a:xfrm>
            <a:off x="4066536" y="8989397"/>
            <a:ext cx="3110973" cy="473213"/>
          </a:xfrm>
          <a:prstGeom prst="rect">
            <a:avLst/>
          </a:prstGeom>
        </p:spPr>
        <p:txBody>
          <a:bodyPr vert="horz" lIns="95094" tIns="47547" rIns="95094" bIns="4754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09750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screen content	</a:t>
            </a:r>
          </a:p>
        </p:txBody>
      </p:sp>
      <p:sp>
        <p:nvSpPr>
          <p:cNvPr id="4" name="Slide Number Placeholder 3"/>
          <p:cNvSpPr>
            <a:spLocks noGrp="1"/>
          </p:cNvSpPr>
          <p:nvPr>
            <p:ph type="sldNum" sz="quarter" idx="5"/>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381371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now offer two online Moodle training courses through the SLDS. The System Test Coordinator training course allows new and veteran system coordinators a location to access the training and resources for implementing all the state testing programs. The School Test Coordinator training course is design to walk school leaders through the state requirements for Georgia Milestones administration. There is a quiz and a certificate for completing the course and passing the quiz. </a:t>
            </a:r>
          </a:p>
        </p:txBody>
      </p:sp>
      <p:sp>
        <p:nvSpPr>
          <p:cNvPr id="4" name="Slide Number Placeholder 3"/>
          <p:cNvSpPr>
            <a:spLocks noGrp="1"/>
          </p:cNvSpPr>
          <p:nvPr>
            <p:ph type="sldNum" sz="quarter" idx="5"/>
          </p:nvPr>
        </p:nvSpPr>
        <p:spPr/>
        <p:txBody>
          <a:bodyPr/>
          <a:lstStyle/>
          <a:p>
            <a:fld id="{30EB9B95-B308-412A-9D1B-F8D9AA4D73B7}" type="slidenum">
              <a:rPr lang="en-US" smtClean="0"/>
              <a:t>12</a:t>
            </a:fld>
            <a:endParaRPr lang="en-US"/>
          </a:p>
        </p:txBody>
      </p:sp>
    </p:spTree>
    <p:extLst>
      <p:ext uri="{BB962C8B-B14F-4D97-AF65-F5344CB8AC3E}">
        <p14:creationId xmlns:p14="http://schemas.microsoft.com/office/powerpoint/2010/main" val="408026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variety of resources offered for training. The Recorded Webinars are these presentations that are delivered from the GaDOE. The links will take you to the PowerPoint. The first slide on the PowerPoints include links to the recorded webinars. Videos are short presentations that cover a series of topics. PowerPoint documents are offered so districts can redeliver topics. Most PowerPoints include the script for your redelivery. QuickStart Guides are short pdf documents with information to quickly guide users on training topics. Lastly, the System Test Coordinator and School Test Coordinator courses can be accessed through the MyGaDOE portal, clicking on PLO and searching for the course. </a:t>
            </a:r>
            <a:endParaRPr lang="en-US">
              <a:cs typeface="Calibri"/>
            </a:endParaRPr>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13</a:t>
            </a:fld>
            <a:endParaRPr lang="en-US"/>
          </a:p>
        </p:txBody>
      </p:sp>
    </p:spTree>
    <p:extLst>
      <p:ext uri="{BB962C8B-B14F-4D97-AF65-F5344CB8AC3E}">
        <p14:creationId xmlns:p14="http://schemas.microsoft.com/office/powerpoint/2010/main" val="227405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2088449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132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229787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278644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335409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a:t>Plan time for: </a:t>
            </a:r>
          </a:p>
          <a:p>
            <a:pPr lvl="0"/>
            <a:r>
              <a:rPr lang="en-US"/>
              <a:t>Review Policy and Administration Protocols – through </a:t>
            </a:r>
            <a:r>
              <a:rPr lang="en-US" err="1"/>
              <a:t>yr</a:t>
            </a:r>
            <a:endParaRPr lang="en-US"/>
          </a:p>
          <a:p>
            <a:pPr lvl="0"/>
            <a:r>
              <a:rPr lang="en-US"/>
              <a:t>Develop a District/School Assessment Plan - fall</a:t>
            </a:r>
          </a:p>
          <a:p>
            <a:pPr lvl="0"/>
            <a:r>
              <a:rPr lang="en-US"/>
              <a:t>Participate in all GaDOE training in test security and administration protocol – through </a:t>
            </a:r>
            <a:r>
              <a:rPr lang="en-US" err="1"/>
              <a:t>yr</a:t>
            </a:r>
            <a:endParaRPr lang="en-US"/>
          </a:p>
          <a:p>
            <a:pPr lvl="0"/>
            <a:r>
              <a:rPr lang="en-US"/>
              <a:t>Review the Test Administration Manuals – when received/posted</a:t>
            </a:r>
          </a:p>
          <a:p>
            <a:pPr lvl="0"/>
            <a:r>
              <a:rPr lang="en-US"/>
              <a:t>Train Test Examiners and Proctors – prior to window </a:t>
            </a:r>
          </a:p>
          <a:p>
            <a:pPr lvl="0"/>
            <a:r>
              <a:rPr lang="en-US"/>
              <a:t>Ensure orientation and practice opportunities for  students – through </a:t>
            </a:r>
            <a:r>
              <a:rPr lang="en-US" err="1"/>
              <a:t>yr</a:t>
            </a:r>
            <a:endParaRPr lang="en-US"/>
          </a:p>
          <a:p>
            <a:pPr lvl="0"/>
            <a:r>
              <a:rPr lang="en-US"/>
              <a:t>Provide communication to parents/guardians and stakeholders – before and after</a:t>
            </a:r>
          </a:p>
          <a:p>
            <a:pPr lvl="0"/>
            <a:r>
              <a:rPr lang="en-US"/>
              <a:t>Develop and implement a monitoring process to ensure test security and appropriate accommodations – through the assessment period – before, during and after.</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71320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410608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content of screen) Irregularities may occur before, during, and after assessments occur. The line of contact occurs with the one who discovers the irregularity, such as the test examiner, who then contacts the school test coordinator who contacts the system test coordinator who uses the Testing Irregularity form to contact the GaDOE. Schools should keep the principal informed. After the GaDOE responds, the communication chain is reversed from the </a:t>
            </a:r>
            <a:r>
              <a:rPr lang="en-US" altLang="en-US" err="1"/>
              <a:t>GaDoe</a:t>
            </a:r>
            <a:r>
              <a:rPr lang="en-US" altLang="en-US"/>
              <a:t> to the Test Examiner. </a:t>
            </a:r>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821" indent="-297623">
              <a:spcBef>
                <a:spcPct val="30000"/>
              </a:spcBef>
              <a:defRPr sz="1200">
                <a:solidFill>
                  <a:schemeClr val="tx1"/>
                </a:solidFill>
                <a:latin typeface="Calibri" panose="020F0502020204030204" pitchFamily="34" charset="0"/>
              </a:defRPr>
            </a:lvl2pPr>
            <a:lvl3pPr marL="1192148" indent="-238098">
              <a:spcBef>
                <a:spcPct val="30000"/>
              </a:spcBef>
              <a:defRPr sz="1200">
                <a:solidFill>
                  <a:schemeClr val="tx1"/>
                </a:solidFill>
                <a:latin typeface="Calibri" panose="020F0502020204030204" pitchFamily="34" charset="0"/>
              </a:defRPr>
            </a:lvl3pPr>
            <a:lvl4pPr marL="1668344" indent="-238098">
              <a:spcBef>
                <a:spcPct val="30000"/>
              </a:spcBef>
              <a:defRPr sz="1200">
                <a:solidFill>
                  <a:schemeClr val="tx1"/>
                </a:solidFill>
                <a:latin typeface="Calibri" panose="020F0502020204030204" pitchFamily="34" charset="0"/>
              </a:defRPr>
            </a:lvl4pPr>
            <a:lvl5pPr marL="2144542" indent="-238098">
              <a:spcBef>
                <a:spcPct val="30000"/>
              </a:spcBef>
              <a:defRPr sz="1200">
                <a:solidFill>
                  <a:schemeClr val="tx1"/>
                </a:solidFill>
                <a:latin typeface="Calibri" panose="020F0502020204030204" pitchFamily="34" charset="0"/>
              </a:defRPr>
            </a:lvl5pPr>
            <a:lvl6pPr marL="2620740" indent="-238098" eaLnBrk="0" fontAlgn="base" hangingPunct="0">
              <a:spcBef>
                <a:spcPct val="30000"/>
              </a:spcBef>
              <a:spcAft>
                <a:spcPct val="0"/>
              </a:spcAft>
              <a:defRPr sz="1200">
                <a:solidFill>
                  <a:schemeClr val="tx1"/>
                </a:solidFill>
                <a:latin typeface="Calibri" panose="020F0502020204030204" pitchFamily="34" charset="0"/>
              </a:defRPr>
            </a:lvl6pPr>
            <a:lvl7pPr marL="3096936" indent="-238098" eaLnBrk="0" fontAlgn="base" hangingPunct="0">
              <a:spcBef>
                <a:spcPct val="30000"/>
              </a:spcBef>
              <a:spcAft>
                <a:spcPct val="0"/>
              </a:spcAft>
              <a:defRPr sz="1200">
                <a:solidFill>
                  <a:schemeClr val="tx1"/>
                </a:solidFill>
                <a:latin typeface="Calibri" panose="020F0502020204030204" pitchFamily="34" charset="0"/>
              </a:defRPr>
            </a:lvl7pPr>
            <a:lvl8pPr marL="3573134" indent="-238098" eaLnBrk="0" fontAlgn="base" hangingPunct="0">
              <a:spcBef>
                <a:spcPct val="30000"/>
              </a:spcBef>
              <a:spcAft>
                <a:spcPct val="0"/>
              </a:spcAft>
              <a:defRPr sz="1200">
                <a:solidFill>
                  <a:schemeClr val="tx1"/>
                </a:solidFill>
                <a:latin typeface="Calibri" panose="020F0502020204030204" pitchFamily="34" charset="0"/>
              </a:defRPr>
            </a:lvl8pPr>
            <a:lvl9pPr marL="4049331" indent="-23809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56600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Found as an optional form in the Student Assessment Handbook.</a:t>
            </a:r>
          </a:p>
        </p:txBody>
      </p:sp>
      <p:sp>
        <p:nvSpPr>
          <p:cNvPr id="4" name="Slide Number Placeholder 3"/>
          <p:cNvSpPr>
            <a:spLocks noGrp="1"/>
          </p:cNvSpPr>
          <p:nvPr>
            <p:ph type="sldNum" sz="quarter" idx="5"/>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89842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28</a:t>
            </a:fld>
            <a:endParaRPr lang="en-US"/>
          </a:p>
        </p:txBody>
      </p:sp>
    </p:spTree>
    <p:extLst>
      <p:ext uri="{BB962C8B-B14F-4D97-AF65-F5344CB8AC3E}">
        <p14:creationId xmlns:p14="http://schemas.microsoft.com/office/powerpoint/2010/main" val="1299657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screen content. </a:t>
            </a:r>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3821" indent="-297623">
              <a:spcBef>
                <a:spcPct val="30000"/>
              </a:spcBef>
              <a:defRPr sz="1200">
                <a:solidFill>
                  <a:schemeClr val="tx1"/>
                </a:solidFill>
                <a:latin typeface="Calibri" panose="020F0502020204030204" pitchFamily="34" charset="0"/>
              </a:defRPr>
            </a:lvl2pPr>
            <a:lvl3pPr marL="1192148" indent="-238098">
              <a:spcBef>
                <a:spcPct val="30000"/>
              </a:spcBef>
              <a:defRPr sz="1200">
                <a:solidFill>
                  <a:schemeClr val="tx1"/>
                </a:solidFill>
                <a:latin typeface="Calibri" panose="020F0502020204030204" pitchFamily="34" charset="0"/>
              </a:defRPr>
            </a:lvl3pPr>
            <a:lvl4pPr marL="1668344" indent="-238098">
              <a:spcBef>
                <a:spcPct val="30000"/>
              </a:spcBef>
              <a:defRPr sz="1200">
                <a:solidFill>
                  <a:schemeClr val="tx1"/>
                </a:solidFill>
                <a:latin typeface="Calibri" panose="020F0502020204030204" pitchFamily="34" charset="0"/>
              </a:defRPr>
            </a:lvl4pPr>
            <a:lvl5pPr marL="2144542" indent="-238098">
              <a:spcBef>
                <a:spcPct val="30000"/>
              </a:spcBef>
              <a:defRPr sz="1200">
                <a:solidFill>
                  <a:schemeClr val="tx1"/>
                </a:solidFill>
                <a:latin typeface="Calibri" panose="020F0502020204030204" pitchFamily="34" charset="0"/>
              </a:defRPr>
            </a:lvl5pPr>
            <a:lvl6pPr marL="2620740" indent="-238098" eaLnBrk="0" fontAlgn="base" hangingPunct="0">
              <a:spcBef>
                <a:spcPct val="30000"/>
              </a:spcBef>
              <a:spcAft>
                <a:spcPct val="0"/>
              </a:spcAft>
              <a:defRPr sz="1200">
                <a:solidFill>
                  <a:schemeClr val="tx1"/>
                </a:solidFill>
                <a:latin typeface="Calibri" panose="020F0502020204030204" pitchFamily="34" charset="0"/>
              </a:defRPr>
            </a:lvl6pPr>
            <a:lvl7pPr marL="3096936" indent="-238098" eaLnBrk="0" fontAlgn="base" hangingPunct="0">
              <a:spcBef>
                <a:spcPct val="30000"/>
              </a:spcBef>
              <a:spcAft>
                <a:spcPct val="0"/>
              </a:spcAft>
              <a:defRPr sz="1200">
                <a:solidFill>
                  <a:schemeClr val="tx1"/>
                </a:solidFill>
                <a:latin typeface="Calibri" panose="020F0502020204030204" pitchFamily="34" charset="0"/>
              </a:defRPr>
            </a:lvl7pPr>
            <a:lvl8pPr marL="3573134" indent="-238098" eaLnBrk="0" fontAlgn="base" hangingPunct="0">
              <a:spcBef>
                <a:spcPct val="30000"/>
              </a:spcBef>
              <a:spcAft>
                <a:spcPct val="0"/>
              </a:spcAft>
              <a:defRPr sz="1200">
                <a:solidFill>
                  <a:schemeClr val="tx1"/>
                </a:solidFill>
                <a:latin typeface="Calibri" panose="020F0502020204030204" pitchFamily="34" charset="0"/>
              </a:defRPr>
            </a:lvl8pPr>
            <a:lvl9pPr marL="4049331" indent="-23809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29</a:t>
            </a:fld>
            <a:endParaRPr lang="en-US" altLang="en-US"/>
          </a:p>
        </p:txBody>
      </p:sp>
    </p:spTree>
    <p:extLst>
      <p:ext uri="{BB962C8B-B14F-4D97-AF65-F5344CB8AC3E}">
        <p14:creationId xmlns:p14="http://schemas.microsoft.com/office/powerpoint/2010/main" val="428308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30</a:t>
            </a:fld>
            <a:endParaRPr lang="en-US"/>
          </a:p>
        </p:txBody>
      </p:sp>
    </p:spTree>
    <p:extLst>
      <p:ext uri="{BB962C8B-B14F-4D97-AF65-F5344CB8AC3E}">
        <p14:creationId xmlns:p14="http://schemas.microsoft.com/office/powerpoint/2010/main" val="1750197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2756091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32</a:t>
            </a:fld>
            <a:endParaRPr lang="en-US"/>
          </a:p>
        </p:txBody>
      </p:sp>
    </p:spTree>
    <p:extLst>
      <p:ext uri="{BB962C8B-B14F-4D97-AF65-F5344CB8AC3E}">
        <p14:creationId xmlns:p14="http://schemas.microsoft.com/office/powerpoint/2010/main" val="351439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state assessment program includes a variety of formative and summative assessments and resources for all grades including (read content on slide)</a:t>
            </a:r>
          </a:p>
        </p:txBody>
      </p:sp>
      <p:sp>
        <p:nvSpPr>
          <p:cNvPr id="4" name="Slide Number Placeholder 3"/>
          <p:cNvSpPr>
            <a:spLocks noGrp="1"/>
          </p:cNvSpPr>
          <p:nvPr>
            <p:ph type="sldNum" sz="quarter" idx="5"/>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2628294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	</a:t>
            </a:r>
          </a:p>
        </p:txBody>
      </p:sp>
      <p:sp>
        <p:nvSpPr>
          <p:cNvPr id="4" name="Slide Number Placeholder 3"/>
          <p:cNvSpPr>
            <a:spLocks noGrp="1"/>
          </p:cNvSpPr>
          <p:nvPr>
            <p:ph type="sldNum" sz="quarter" idx="5"/>
          </p:nvPr>
        </p:nvSpPr>
        <p:spPr/>
        <p:txBody>
          <a:bodyPr/>
          <a:lstStyle/>
          <a:p>
            <a:fld id="{E6530340-F5C0-43BA-9CC1-D63E860F355B}" type="slidenum">
              <a:rPr lang="en-US" smtClean="0"/>
              <a:t>34</a:t>
            </a:fld>
            <a:endParaRPr lang="en-US"/>
          </a:p>
        </p:txBody>
      </p:sp>
    </p:spTree>
    <p:extLst>
      <p:ext uri="{BB962C8B-B14F-4D97-AF65-F5344CB8AC3E}">
        <p14:creationId xmlns:p14="http://schemas.microsoft.com/office/powerpoint/2010/main" val="4096547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03A73EC-F890-474A-8E2B-4BAC3BAEA038}" type="slidenum">
              <a:rPr lang="en-US" smtClean="0"/>
              <a:pPr>
                <a:defRPr/>
              </a:pPr>
              <a:t>35</a:t>
            </a:fld>
            <a:endParaRPr lang="en-US"/>
          </a:p>
        </p:txBody>
      </p:sp>
    </p:spTree>
    <p:extLst>
      <p:ext uri="{BB962C8B-B14F-4D97-AF65-F5344CB8AC3E}">
        <p14:creationId xmlns:p14="http://schemas.microsoft.com/office/powerpoint/2010/main" val="402362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10326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  Th waiver has not </a:t>
            </a:r>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3432747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Bobbie</a:t>
            </a:r>
          </a:p>
        </p:txBody>
      </p:sp>
      <p:sp>
        <p:nvSpPr>
          <p:cNvPr id="4" name="Slide Number Placeholder 3"/>
          <p:cNvSpPr>
            <a:spLocks noGrp="1"/>
          </p:cNvSpPr>
          <p:nvPr>
            <p:ph type="sldNum" sz="quarter" idx="5"/>
          </p:nvPr>
        </p:nvSpPr>
        <p:spPr/>
        <p:txBody>
          <a:bodyPr/>
          <a:lstStyle/>
          <a:p>
            <a:fld id="{E6530340-F5C0-43BA-9CC1-D63E860F355B}" type="slidenum">
              <a:rPr lang="en-US" smtClean="0"/>
              <a:t>38</a:t>
            </a:fld>
            <a:endParaRPr lang="en-US"/>
          </a:p>
        </p:txBody>
      </p:sp>
    </p:spTree>
    <p:extLst>
      <p:ext uri="{BB962C8B-B14F-4D97-AF65-F5344CB8AC3E}">
        <p14:creationId xmlns:p14="http://schemas.microsoft.com/office/powerpoint/2010/main" val="1593096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39</a:t>
            </a:fld>
            <a:endParaRPr lang="en-US"/>
          </a:p>
        </p:txBody>
      </p:sp>
    </p:spTree>
    <p:extLst>
      <p:ext uri="{BB962C8B-B14F-4D97-AF65-F5344CB8AC3E}">
        <p14:creationId xmlns:p14="http://schemas.microsoft.com/office/powerpoint/2010/main" val="2910616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41</a:t>
            </a:fld>
            <a:endParaRPr lang="en-US"/>
          </a:p>
        </p:txBody>
      </p:sp>
    </p:spTree>
    <p:extLst>
      <p:ext uri="{BB962C8B-B14F-4D97-AF65-F5344CB8AC3E}">
        <p14:creationId xmlns:p14="http://schemas.microsoft.com/office/powerpoint/2010/main" val="3670163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03A73EC-F890-474A-8E2B-4BAC3BAEA038}" type="slidenum">
              <a:rPr lang="en-US" smtClean="0"/>
              <a:pPr>
                <a:defRPr/>
              </a:pPr>
              <a:t>42</a:t>
            </a:fld>
            <a:endParaRPr lang="en-US"/>
          </a:p>
        </p:txBody>
      </p:sp>
    </p:spTree>
    <p:extLst>
      <p:ext uri="{BB962C8B-B14F-4D97-AF65-F5344CB8AC3E}">
        <p14:creationId xmlns:p14="http://schemas.microsoft.com/office/powerpoint/2010/main" val="158822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Instructions on how to register for the new GKIDS 2.0 teacher training course are available on the GKIDS 2.0 webpage. </a:t>
            </a:r>
          </a:p>
        </p:txBody>
      </p:sp>
      <p:sp>
        <p:nvSpPr>
          <p:cNvPr id="4" name="Slide Number Placeholder 3"/>
          <p:cNvSpPr>
            <a:spLocks noGrp="1"/>
          </p:cNvSpPr>
          <p:nvPr>
            <p:ph type="sldNum" sz="quarter" idx="5"/>
          </p:nvPr>
        </p:nvSpPr>
        <p:spPr/>
        <p:txBody>
          <a:bodyPr/>
          <a:lstStyle/>
          <a:p>
            <a:fld id="{E6530340-F5C0-43BA-9CC1-D63E860F355B}" type="slidenum">
              <a:rPr lang="en-US" smtClean="0"/>
              <a:t>43</a:t>
            </a:fld>
            <a:endParaRPr lang="en-US"/>
          </a:p>
        </p:txBody>
      </p:sp>
    </p:spTree>
    <p:extLst>
      <p:ext uri="{BB962C8B-B14F-4D97-AF65-F5344CB8AC3E}">
        <p14:creationId xmlns:p14="http://schemas.microsoft.com/office/powerpoint/2010/main" val="1915793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45</a:t>
            </a:fld>
            <a:endParaRPr lang="en-US"/>
          </a:p>
        </p:txBody>
      </p:sp>
    </p:spTree>
    <p:extLst>
      <p:ext uri="{BB962C8B-B14F-4D97-AF65-F5344CB8AC3E}">
        <p14:creationId xmlns:p14="http://schemas.microsoft.com/office/powerpoint/2010/main" val="3321266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Bobbie</a:t>
            </a:r>
          </a:p>
        </p:txBody>
      </p:sp>
      <p:sp>
        <p:nvSpPr>
          <p:cNvPr id="4" name="Slide Number Placeholder 3"/>
          <p:cNvSpPr>
            <a:spLocks noGrp="1"/>
          </p:cNvSpPr>
          <p:nvPr>
            <p:ph type="sldNum" sz="quarter" idx="5"/>
          </p:nvPr>
        </p:nvSpPr>
        <p:spPr/>
        <p:txBody>
          <a:bodyPr/>
          <a:lstStyle/>
          <a:p>
            <a:fld id="{E6530340-F5C0-43BA-9CC1-D63E860F355B}" type="slidenum">
              <a:rPr lang="en-US" smtClean="0"/>
              <a:t>46</a:t>
            </a:fld>
            <a:endParaRPr lang="en-US"/>
          </a:p>
        </p:txBody>
      </p:sp>
    </p:spTree>
    <p:extLst>
      <p:ext uri="{BB962C8B-B14F-4D97-AF65-F5344CB8AC3E}">
        <p14:creationId xmlns:p14="http://schemas.microsoft.com/office/powerpoint/2010/main" val="3517058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47</a:t>
            </a:fld>
            <a:endParaRPr lang="en-US"/>
          </a:p>
        </p:txBody>
      </p:sp>
    </p:spTree>
    <p:extLst>
      <p:ext uri="{BB962C8B-B14F-4D97-AF65-F5344CB8AC3E}">
        <p14:creationId xmlns:p14="http://schemas.microsoft.com/office/powerpoint/2010/main" val="3747875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ACCESS for ELLs is a secure large-scale English language proficiency assessment administered to K through 12th grade students who have been identified as English language learners. ACCESS for ELLs measures language development in the domains of Listening, Reading, Writing, and Speaking. ACCESS for ELLs assesses students’ English language proficiency in five ELD standards. This assessment is given annually to monitor students' progress in acquiring academic English--the language students need to communicate in school. </a:t>
            </a:r>
          </a:p>
          <a:p>
            <a:endParaRPr lang="en-US"/>
          </a:p>
          <a:p>
            <a:r>
              <a:rPr lang="en-US"/>
              <a:t>There is also an Alternate form of the ACCESS for ELLs test so that ELLs in grades 1-12 with significant cognitive disabilities can show what they can do and understand. </a:t>
            </a:r>
          </a:p>
          <a:p>
            <a:endParaRPr lang="en-US"/>
          </a:p>
          <a:p>
            <a:r>
              <a:rPr lang="en-US"/>
              <a:t>Alternate ACCESS for ELLs aligns with the WIDA Alternate English Language Proficiency levels. Information about participation criteria and test administration of the Alternate ACCESS test can be found on the WIDA website under the Assessment tab. </a:t>
            </a:r>
          </a:p>
          <a:p>
            <a:endParaRPr lang="en-US"/>
          </a:p>
          <a:p>
            <a:r>
              <a:rPr lang="en-US"/>
              <a:t>The test administration window for ACCESS and Alternate ACCESS is January 13 – March 5, 2021.</a:t>
            </a:r>
          </a:p>
        </p:txBody>
      </p:sp>
      <p:sp>
        <p:nvSpPr>
          <p:cNvPr id="4" name="Slide Number Placeholder 3"/>
          <p:cNvSpPr>
            <a:spLocks noGrp="1"/>
          </p:cNvSpPr>
          <p:nvPr>
            <p:ph type="sldNum" sz="quarter" idx="5"/>
          </p:nvPr>
        </p:nvSpPr>
        <p:spPr/>
        <p:txBody>
          <a:bodyPr/>
          <a:lstStyle/>
          <a:p>
            <a:fld id="{E6530340-F5C0-43BA-9CC1-D63E860F355B}" type="slidenum">
              <a:rPr lang="en-US" smtClean="0"/>
              <a:t>48</a:t>
            </a:fld>
            <a:endParaRPr lang="en-US"/>
          </a:p>
        </p:txBody>
      </p:sp>
    </p:spTree>
    <p:extLst>
      <p:ext uri="{BB962C8B-B14F-4D97-AF65-F5344CB8AC3E}">
        <p14:creationId xmlns:p14="http://schemas.microsoft.com/office/powerpoint/2010/main" val="15291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The Assessment website includes resources for all of the state testing programs. The For Educators section has specific information for System Test Coordinators. </a:t>
            </a:r>
          </a:p>
        </p:txBody>
      </p:sp>
      <p:sp>
        <p:nvSpPr>
          <p:cNvPr id="4" name="Slide Number Placeholder 3"/>
          <p:cNvSpPr>
            <a:spLocks noGrp="1"/>
          </p:cNvSpPr>
          <p:nvPr>
            <p:ph type="sldNum" sz="quarter" idx="5"/>
          </p:nvPr>
        </p:nvSpPr>
        <p:spPr/>
        <p:txBody>
          <a:bodyPr/>
          <a:lstStyle/>
          <a:p>
            <a:fld id="{F19432A5-7554-496E-83AD-5743B6F9F5F2}" type="slidenum">
              <a:rPr lang="en-US" smtClean="0"/>
              <a:t>5</a:t>
            </a:fld>
            <a:endParaRPr lang="en-US"/>
          </a:p>
        </p:txBody>
      </p:sp>
      <p:sp>
        <p:nvSpPr>
          <p:cNvPr id="5" name="Date Placeholder 4"/>
          <p:cNvSpPr>
            <a:spLocks noGrp="1"/>
          </p:cNvSpPr>
          <p:nvPr>
            <p:ph type="dt" idx="1"/>
          </p:nvPr>
        </p:nvSpPr>
        <p:spPr/>
        <p:txBody>
          <a:bodyPr/>
          <a:lstStyle/>
          <a:p>
            <a:fld id="{B9D6D857-181A-4E31-A638-DDF559BAE4D1}" type="datetime1">
              <a:rPr lang="en-US" smtClean="0"/>
              <a:t>7/23/2020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9828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helpful resources of ACCESS and Alternate ACCESS on the web.  The first  two links are open to the public. You will find resources aimed at helping educators communicate information about the assessment to teachers and families. Teachers should use the test demo link  to assess applications designed to familiarize students with the testing platform and format of test items. </a:t>
            </a:r>
          </a:p>
          <a:p>
            <a:endParaRPr lang="en-US"/>
          </a:p>
          <a:p>
            <a:r>
              <a:rPr lang="en-US"/>
              <a:t>WIDA AMS link is secure, so you will need login credentials to assess the information you will need to manage district uses, order test material, obtain score reports for ACCESS and Screener.  You will also need login credentials to access the WIDA Secure Portal. The WIDA Secure Portal houses test administration manuals, training modules, webinar recordings.   </a:t>
            </a:r>
          </a:p>
        </p:txBody>
      </p:sp>
      <p:sp>
        <p:nvSpPr>
          <p:cNvPr id="4" name="Slide Number Placeholder 3"/>
          <p:cNvSpPr>
            <a:spLocks noGrp="1"/>
          </p:cNvSpPr>
          <p:nvPr>
            <p:ph type="sldNum" sz="quarter" idx="5"/>
          </p:nvPr>
        </p:nvSpPr>
        <p:spPr/>
        <p:txBody>
          <a:bodyPr/>
          <a:lstStyle/>
          <a:p>
            <a:fld id="{E6530340-F5C0-43BA-9CC1-D63E860F355B}" type="slidenum">
              <a:rPr lang="en-US" smtClean="0"/>
              <a:t>49</a:t>
            </a:fld>
            <a:endParaRPr lang="en-US"/>
          </a:p>
        </p:txBody>
      </p:sp>
    </p:spTree>
    <p:extLst>
      <p:ext uri="{BB962C8B-B14F-4D97-AF65-F5344CB8AC3E}">
        <p14:creationId xmlns:p14="http://schemas.microsoft.com/office/powerpoint/2010/main" val="1577616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t>
            </a:r>
          </a:p>
        </p:txBody>
      </p:sp>
      <p:sp>
        <p:nvSpPr>
          <p:cNvPr id="4" name="Slide Number Placeholder 3"/>
          <p:cNvSpPr>
            <a:spLocks noGrp="1"/>
          </p:cNvSpPr>
          <p:nvPr>
            <p:ph type="sldNum" sz="quarter" idx="5"/>
          </p:nvPr>
        </p:nvSpPr>
        <p:spPr/>
        <p:txBody>
          <a:bodyPr/>
          <a:lstStyle/>
          <a:p>
            <a:fld id="{E6530340-F5C0-43BA-9CC1-D63E860F355B}" type="slidenum">
              <a:rPr lang="en-US" smtClean="0"/>
              <a:t>50</a:t>
            </a:fld>
            <a:endParaRPr lang="en-US"/>
          </a:p>
        </p:txBody>
      </p:sp>
    </p:spTree>
    <p:extLst>
      <p:ext uri="{BB962C8B-B14F-4D97-AF65-F5344CB8AC3E}">
        <p14:creationId xmlns:p14="http://schemas.microsoft.com/office/powerpoint/2010/main" val="2273873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May 18 of this year, USED’s Office of Elementary &amp; Secondary Education published a Fact Sheet on Providing Services to ELs during periods of school closures. If the school district is operating via remote learning, then they must screen new students to determine EL status, to the extent possible. </a:t>
            </a:r>
          </a:p>
          <a:p>
            <a:endParaRPr lang="en-US"/>
          </a:p>
          <a:p>
            <a:r>
              <a:rPr lang="en-US"/>
              <a:t>In the spring, the Georgia Department of Education provided guidance on an informal interview screening process to be used temporarily to identify EL students for ESOL services. This method is no longer valid, now that WIDA is providing us with a standardized WIDA Remote Screener for K-12 to be used statewide as needed. </a:t>
            </a:r>
          </a:p>
          <a:p>
            <a:endParaRPr lang="en-US"/>
          </a:p>
          <a:p>
            <a:r>
              <a:rPr lang="en-US"/>
              <a:t>We know that your situation, just like ours, is a fluid situation as you wrestle with the important decisions about how to restart school and how to ensure a continuity of learning for all students, including English learners. Therefore, we are showing you’re the screener options in three categories. </a:t>
            </a:r>
          </a:p>
          <a:p>
            <a:endParaRPr lang="en-US"/>
          </a:p>
          <a:p>
            <a:r>
              <a:rPr lang="en-US"/>
              <a:t>If your school buildings are open and you are able to screen face-to-face, you should use the screeners on the green side of this chart.</a:t>
            </a:r>
          </a:p>
          <a:p>
            <a:endParaRPr lang="en-US"/>
          </a:p>
          <a:p>
            <a:r>
              <a:rPr lang="en-US"/>
              <a:t>If you are opening in a hybrid or stagger manner, and some potential English learners needed to be screened cannot come to your building, then please use the screener options in the yellow column.</a:t>
            </a:r>
          </a:p>
          <a:p>
            <a:endParaRPr lang="en-US"/>
          </a:p>
          <a:p>
            <a:r>
              <a:rPr lang="en-US"/>
              <a:t>If your schools are operating completely online or distance, then use the screener option in the peach column.</a:t>
            </a:r>
          </a:p>
          <a:p>
            <a:endParaRPr lang="en-US"/>
          </a:p>
          <a:p>
            <a:r>
              <a:rPr lang="en-US"/>
              <a:t>The reminder at the bottom directs you to the Georgia Insights website where the Georgia Department of Education provides school systems with updated and current information.</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370550-C629-41CE-8DBC-58670260DD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608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want to ensure you are provisioned to see the Title III Reports in </a:t>
            </a:r>
            <a:r>
              <a:rPr lang="en-US" err="1"/>
              <a:t>ConAPP</a:t>
            </a:r>
            <a:r>
              <a:rPr lang="en-US"/>
              <a:t>.</a:t>
            </a:r>
          </a:p>
        </p:txBody>
      </p:sp>
      <p:sp>
        <p:nvSpPr>
          <p:cNvPr id="4" name="Slide Number Placeholder 3"/>
          <p:cNvSpPr>
            <a:spLocks noGrp="1"/>
          </p:cNvSpPr>
          <p:nvPr>
            <p:ph type="sldNum" sz="quarter" idx="5"/>
          </p:nvPr>
        </p:nvSpPr>
        <p:spPr/>
        <p:txBody>
          <a:bodyPr/>
          <a:lstStyle/>
          <a:p>
            <a:fld id="{E6530340-F5C0-43BA-9CC1-D63E860F355B}" type="slidenum">
              <a:rPr lang="en-US" smtClean="0"/>
              <a:t>53</a:t>
            </a:fld>
            <a:endParaRPr lang="en-US"/>
          </a:p>
        </p:txBody>
      </p:sp>
    </p:spTree>
    <p:extLst>
      <p:ext uri="{BB962C8B-B14F-4D97-AF65-F5344CB8AC3E}">
        <p14:creationId xmlns:p14="http://schemas.microsoft.com/office/powerpoint/2010/main" val="3149656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a:t>
            </a:r>
          </a:p>
          <a:p>
            <a:r>
              <a:rPr lang="en-US"/>
              <a:t>The Georgia Alternate Assessment was designed  to ensure that students with significant cognitive disabilities in grades 3 through 12 are provided access to state-mandated content standards and are given an opportunity to demonstration  what they have learned in the classroom.  Participation is limited to those students whose IEP teams have determined meet the eligibility criteria posted on the GAA 2.0 website. </a:t>
            </a:r>
          </a:p>
          <a:p>
            <a:endParaRPr lang="en-US"/>
          </a:p>
          <a:p>
            <a:r>
              <a:rPr lang="en-US"/>
              <a:t>Beginning this fall, Kindergarten students with significant cognitive disabilities will  take GKIDS instead of GAA 2.0.</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55</a:t>
            </a:fld>
            <a:endParaRPr lang="en-US"/>
          </a:p>
        </p:txBody>
      </p:sp>
    </p:spTree>
    <p:extLst>
      <p:ext uri="{BB962C8B-B14F-4D97-AF65-F5344CB8AC3E}">
        <p14:creationId xmlns:p14="http://schemas.microsoft.com/office/powerpoint/2010/main" val="2594059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56</a:t>
            </a:fld>
            <a:endParaRPr lang="en-US"/>
          </a:p>
        </p:txBody>
      </p:sp>
    </p:spTree>
    <p:extLst>
      <p:ext uri="{BB962C8B-B14F-4D97-AF65-F5344CB8AC3E}">
        <p14:creationId xmlns:p14="http://schemas.microsoft.com/office/powerpoint/2010/main" val="1353034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57</a:t>
            </a:fld>
            <a:endParaRPr lang="en-US"/>
          </a:p>
        </p:txBody>
      </p:sp>
    </p:spTree>
    <p:extLst>
      <p:ext uri="{BB962C8B-B14F-4D97-AF65-F5344CB8AC3E}">
        <p14:creationId xmlns:p14="http://schemas.microsoft.com/office/powerpoint/2010/main" val="1267724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Taiesha</a:t>
            </a:r>
          </a:p>
          <a:p>
            <a:r>
              <a:rPr lang="en-US"/>
              <a:t>Read slide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58</a:t>
            </a:fld>
            <a:endParaRPr lang="en-US"/>
          </a:p>
        </p:txBody>
      </p:sp>
    </p:spTree>
    <p:extLst>
      <p:ext uri="{BB962C8B-B14F-4D97-AF65-F5344CB8AC3E}">
        <p14:creationId xmlns:p14="http://schemas.microsoft.com/office/powerpoint/2010/main" val="168027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read the listed courses</a:t>
            </a:r>
          </a:p>
        </p:txBody>
      </p:sp>
      <p:sp>
        <p:nvSpPr>
          <p:cNvPr id="4" name="Slide Number Placeholder 3"/>
          <p:cNvSpPr>
            <a:spLocks noGrp="1"/>
          </p:cNvSpPr>
          <p:nvPr>
            <p:ph type="sldNum" sz="quarter" idx="5"/>
          </p:nvPr>
        </p:nvSpPr>
        <p:spPr/>
        <p:txBody>
          <a:bodyPr/>
          <a:lstStyle/>
          <a:p>
            <a:fld id="{E6530340-F5C0-43BA-9CC1-D63E860F355B}" type="slidenum">
              <a:rPr lang="en-US" smtClean="0"/>
              <a:t>59</a:t>
            </a:fld>
            <a:endParaRPr lang="en-US"/>
          </a:p>
        </p:txBody>
      </p:sp>
    </p:spTree>
    <p:extLst>
      <p:ext uri="{BB962C8B-B14F-4D97-AF65-F5344CB8AC3E}">
        <p14:creationId xmlns:p14="http://schemas.microsoft.com/office/powerpoint/2010/main" val="3357521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content of slide.</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60</a:t>
            </a:fld>
            <a:endParaRPr lang="en-US"/>
          </a:p>
        </p:txBody>
      </p:sp>
    </p:spTree>
    <p:extLst>
      <p:ext uri="{BB962C8B-B14F-4D97-AF65-F5344CB8AC3E}">
        <p14:creationId xmlns:p14="http://schemas.microsoft.com/office/powerpoint/2010/main" val="242937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The Georgia Assessment and Training calendar allows filtering by each column. Results can be exported to a PDF. </a:t>
            </a:r>
          </a:p>
        </p:txBody>
      </p:sp>
      <p:sp>
        <p:nvSpPr>
          <p:cNvPr id="4" name="Slide Number Placeholder 3"/>
          <p:cNvSpPr>
            <a:spLocks noGrp="1"/>
          </p:cNvSpPr>
          <p:nvPr>
            <p:ph type="sldNum" sz="quarter" idx="5"/>
          </p:nvPr>
        </p:nvSpPr>
        <p:spPr/>
        <p:txBody>
          <a:bodyPr/>
          <a:lstStyle/>
          <a:p>
            <a:fld id="{F19432A5-7554-496E-83AD-5743B6F9F5F2}" type="slidenum">
              <a:rPr lang="en-US" smtClean="0"/>
              <a:t>6</a:t>
            </a:fld>
            <a:endParaRPr lang="en-US"/>
          </a:p>
        </p:txBody>
      </p:sp>
      <p:sp>
        <p:nvSpPr>
          <p:cNvPr id="5" name="Date Placeholder 4"/>
          <p:cNvSpPr>
            <a:spLocks noGrp="1"/>
          </p:cNvSpPr>
          <p:nvPr>
            <p:ph type="dt" idx="1"/>
          </p:nvPr>
        </p:nvSpPr>
        <p:spPr/>
        <p:txBody>
          <a:bodyPr/>
          <a:lstStyle/>
          <a:p>
            <a:fld id="{9ECE98FF-3AAE-4823-A4B6-980A108FF123}" type="datetime1">
              <a:rPr lang="en-US" smtClean="0"/>
              <a:t>7/23/2020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45222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content of slide.</a:t>
            </a:r>
          </a:p>
        </p:txBody>
      </p:sp>
      <p:sp>
        <p:nvSpPr>
          <p:cNvPr id="4" name="Slide Number Placeholder 3"/>
          <p:cNvSpPr>
            <a:spLocks noGrp="1"/>
          </p:cNvSpPr>
          <p:nvPr>
            <p:ph type="sldNum" sz="quarter" idx="5"/>
          </p:nvPr>
        </p:nvSpPr>
        <p:spPr/>
        <p:txBody>
          <a:bodyPr/>
          <a:lstStyle/>
          <a:p>
            <a:fld id="{E6530340-F5C0-43BA-9CC1-D63E860F355B}" type="slidenum">
              <a:rPr lang="en-US" smtClean="0"/>
              <a:t>61</a:t>
            </a:fld>
            <a:endParaRPr lang="en-US"/>
          </a:p>
        </p:txBody>
      </p:sp>
    </p:spTree>
    <p:extLst>
      <p:ext uri="{BB962C8B-B14F-4D97-AF65-F5344CB8AC3E}">
        <p14:creationId xmlns:p14="http://schemas.microsoft.com/office/powerpoint/2010/main" val="1987599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resources are available including The Georgia Milestones Resources, Training Resources and the DRC INSIGHT portal. </a:t>
            </a:r>
          </a:p>
        </p:txBody>
      </p:sp>
      <p:sp>
        <p:nvSpPr>
          <p:cNvPr id="4" name="Slide Number Placeholder 3"/>
          <p:cNvSpPr>
            <a:spLocks noGrp="1"/>
          </p:cNvSpPr>
          <p:nvPr>
            <p:ph type="sldNum" sz="quarter" idx="5"/>
          </p:nvPr>
        </p:nvSpPr>
        <p:spPr/>
        <p:txBody>
          <a:bodyPr/>
          <a:lstStyle/>
          <a:p>
            <a:fld id="{E6530340-F5C0-43BA-9CC1-D63E860F355B}" type="slidenum">
              <a:rPr lang="en-US" smtClean="0"/>
              <a:t>62</a:t>
            </a:fld>
            <a:endParaRPr lang="en-US"/>
          </a:p>
        </p:txBody>
      </p:sp>
    </p:spTree>
    <p:extLst>
      <p:ext uri="{BB962C8B-B14F-4D97-AF65-F5344CB8AC3E}">
        <p14:creationId xmlns:p14="http://schemas.microsoft.com/office/powerpoint/2010/main" val="3564064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content	</a:t>
            </a:r>
          </a:p>
        </p:txBody>
      </p:sp>
      <p:sp>
        <p:nvSpPr>
          <p:cNvPr id="4" name="Slide Number Placeholder 3"/>
          <p:cNvSpPr>
            <a:spLocks noGrp="1"/>
          </p:cNvSpPr>
          <p:nvPr>
            <p:ph type="sldNum" sz="quarter" idx="5"/>
          </p:nvPr>
        </p:nvSpPr>
        <p:spPr/>
        <p:txBody>
          <a:bodyPr/>
          <a:lstStyle/>
          <a:p>
            <a:fld id="{E6530340-F5C0-43BA-9CC1-D63E860F355B}" type="slidenum">
              <a:rPr lang="en-US" smtClean="0"/>
              <a:t>63</a:t>
            </a:fld>
            <a:endParaRPr lang="en-US"/>
          </a:p>
        </p:txBody>
      </p:sp>
    </p:spTree>
    <p:extLst>
      <p:ext uri="{BB962C8B-B14F-4D97-AF65-F5344CB8AC3E}">
        <p14:creationId xmlns:p14="http://schemas.microsoft.com/office/powerpoint/2010/main" val="22474468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Enrollment counts are necessary for the winter and spring main testing windows. Districts enter the number of test takers and numbers of paper test materials.   The Enrollment Counts Window for Winter 2020 EOC opens from 8/10/2020 through 8/21/2020.</a:t>
            </a:r>
          </a:p>
        </p:txBody>
      </p:sp>
      <p:sp>
        <p:nvSpPr>
          <p:cNvPr id="4" name="Slide Number Placeholder 3"/>
          <p:cNvSpPr>
            <a:spLocks noGrp="1"/>
          </p:cNvSpPr>
          <p:nvPr>
            <p:ph type="sldNum" sz="quarter" idx="5"/>
          </p:nvPr>
        </p:nvSpPr>
        <p:spPr/>
        <p:txBody>
          <a:bodyPr/>
          <a:lstStyle/>
          <a:p>
            <a:fld id="{E6530340-F5C0-43BA-9CC1-D63E860F355B}" type="slidenum">
              <a:rPr lang="en-US" smtClean="0"/>
              <a:t>64</a:t>
            </a:fld>
            <a:endParaRPr lang="en-US"/>
          </a:p>
        </p:txBody>
      </p:sp>
    </p:spTree>
    <p:extLst>
      <p:ext uri="{BB962C8B-B14F-4D97-AF65-F5344CB8AC3E}">
        <p14:creationId xmlns:p14="http://schemas.microsoft.com/office/powerpoint/2010/main" val="21369010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Taiesha</a:t>
            </a:r>
          </a:p>
        </p:txBody>
      </p:sp>
      <p:sp>
        <p:nvSpPr>
          <p:cNvPr id="4" name="Slide Number Placeholder 3"/>
          <p:cNvSpPr>
            <a:spLocks noGrp="1"/>
          </p:cNvSpPr>
          <p:nvPr>
            <p:ph type="sldNum" sz="quarter" idx="5"/>
          </p:nvPr>
        </p:nvSpPr>
        <p:spPr/>
        <p:txBody>
          <a:bodyPr/>
          <a:lstStyle/>
          <a:p>
            <a:fld id="{E6530340-F5C0-43BA-9CC1-D63E860F355B}" type="slidenum">
              <a:rPr lang="en-US" smtClean="0"/>
              <a:t>65</a:t>
            </a:fld>
            <a:endParaRPr lang="en-US"/>
          </a:p>
        </p:txBody>
      </p:sp>
    </p:spTree>
    <p:extLst>
      <p:ext uri="{BB962C8B-B14F-4D97-AF65-F5344CB8AC3E}">
        <p14:creationId xmlns:p14="http://schemas.microsoft.com/office/powerpoint/2010/main" val="351402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67</a:t>
            </a:fld>
            <a:endParaRPr lang="en-US"/>
          </a:p>
        </p:txBody>
      </p:sp>
    </p:spTree>
    <p:extLst>
      <p:ext uri="{BB962C8B-B14F-4D97-AF65-F5344CB8AC3E}">
        <p14:creationId xmlns:p14="http://schemas.microsoft.com/office/powerpoint/2010/main" val="16696398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68</a:t>
            </a:fld>
            <a:endParaRPr lang="en-US"/>
          </a:p>
        </p:txBody>
      </p:sp>
    </p:spTree>
    <p:extLst>
      <p:ext uri="{BB962C8B-B14F-4D97-AF65-F5344CB8AC3E}">
        <p14:creationId xmlns:p14="http://schemas.microsoft.com/office/powerpoint/2010/main" val="351172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69</a:t>
            </a:fld>
            <a:endParaRPr lang="en-US"/>
          </a:p>
        </p:txBody>
      </p:sp>
    </p:spTree>
    <p:extLst>
      <p:ext uri="{BB962C8B-B14F-4D97-AF65-F5344CB8AC3E}">
        <p14:creationId xmlns:p14="http://schemas.microsoft.com/office/powerpoint/2010/main" val="786761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70</a:t>
            </a:fld>
            <a:endParaRPr lang="en-US"/>
          </a:p>
        </p:txBody>
      </p:sp>
    </p:spTree>
    <p:extLst>
      <p:ext uri="{BB962C8B-B14F-4D97-AF65-F5344CB8AC3E}">
        <p14:creationId xmlns:p14="http://schemas.microsoft.com/office/powerpoint/2010/main" val="773137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71</a:t>
            </a:fld>
            <a:endParaRPr lang="en-US"/>
          </a:p>
        </p:txBody>
      </p:sp>
    </p:spTree>
    <p:extLst>
      <p:ext uri="{BB962C8B-B14F-4D97-AF65-F5344CB8AC3E}">
        <p14:creationId xmlns:p14="http://schemas.microsoft.com/office/powerpoint/2010/main" val="1664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The assessment updates include relevant content for all testing programs including upcoming training, tasks and announcements. </a:t>
            </a:r>
          </a:p>
        </p:txBody>
      </p:sp>
      <p:sp>
        <p:nvSpPr>
          <p:cNvPr id="4" name="Slide Number Placeholder 3"/>
          <p:cNvSpPr>
            <a:spLocks noGrp="1"/>
          </p:cNvSpPr>
          <p:nvPr>
            <p:ph type="sldNum" sz="quarter" idx="5"/>
          </p:nvPr>
        </p:nvSpPr>
        <p:spPr/>
        <p:txBody>
          <a:bodyPr/>
          <a:lstStyle/>
          <a:p>
            <a:fld id="{F19432A5-7554-496E-83AD-5743B6F9F5F2}" type="slidenum">
              <a:rPr lang="en-US" smtClean="0"/>
              <a:t>7</a:t>
            </a:fld>
            <a:endParaRPr lang="en-US"/>
          </a:p>
        </p:txBody>
      </p:sp>
      <p:sp>
        <p:nvSpPr>
          <p:cNvPr id="5" name="Date Placeholder 4"/>
          <p:cNvSpPr>
            <a:spLocks noGrp="1"/>
          </p:cNvSpPr>
          <p:nvPr>
            <p:ph type="dt" idx="1"/>
          </p:nvPr>
        </p:nvSpPr>
        <p:spPr/>
        <p:txBody>
          <a:bodyPr/>
          <a:lstStyle/>
          <a:p>
            <a:fld id="{6FA15F84-BE85-4381-9D6A-9F48A511C0A0}" type="datetime1">
              <a:rPr lang="en-US" smtClean="0"/>
              <a:t>7/23/2020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192942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5225"/>
            <a:ext cx="4194175" cy="3146425"/>
          </a:xfrm>
        </p:spPr>
      </p:sp>
      <p:sp>
        <p:nvSpPr>
          <p:cNvPr id="3" name="Notes Placeholder 2"/>
          <p:cNvSpPr>
            <a:spLocks noGrp="1"/>
          </p:cNvSpPr>
          <p:nvPr>
            <p:ph type="body" idx="1"/>
          </p:nvPr>
        </p:nvSpPr>
        <p:spPr/>
        <p:txBody>
          <a:bodyPr/>
          <a:lstStyle/>
          <a:p>
            <a:r>
              <a:rPr lang="en-US"/>
              <a:t>Taiesha</a:t>
            </a:r>
          </a:p>
          <a:p>
            <a:r>
              <a:rPr lang="en-US"/>
              <a:t>Students should be comfortable with the format of the Georgia Milestones assessment as well as the INSIGHT program and all available tools. Districts should set up practice sessions with students using the Secure Practice Tests. Teachers, students and parents can experience the format of the test and the INSIGHT program anywhere anytime through Experience Online Testing Georgia. </a:t>
            </a:r>
          </a:p>
        </p:txBody>
      </p:sp>
      <p:sp>
        <p:nvSpPr>
          <p:cNvPr id="4" name="Slide Number Placeholder 3"/>
          <p:cNvSpPr>
            <a:spLocks noGrp="1"/>
          </p:cNvSpPr>
          <p:nvPr>
            <p:ph type="sldNum" sz="quarter" idx="5"/>
          </p:nvPr>
        </p:nvSpPr>
        <p:spPr/>
        <p:txBody>
          <a:bodyPr/>
          <a:lstStyle/>
          <a:p>
            <a:fld id="{DDAE735D-4965-47BB-9CDE-C5384D8F0D1A}" type="slidenum">
              <a:rPr lang="en-US" smtClean="0"/>
              <a:t>72</a:t>
            </a:fld>
            <a:endParaRPr lang="en-US"/>
          </a:p>
        </p:txBody>
      </p:sp>
    </p:spTree>
    <p:extLst>
      <p:ext uri="{BB962C8B-B14F-4D97-AF65-F5344CB8AC3E}">
        <p14:creationId xmlns:p14="http://schemas.microsoft.com/office/powerpoint/2010/main" val="897911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Online readiness for Georgia Milestones requires a strong testing team that includes technology director and site readiness technicians. (Read slide content) As a reminder, the technology director’s training for all state programs was held on Tuesday July 21. You and your technology contact should view this training. </a:t>
            </a:r>
          </a:p>
        </p:txBody>
      </p:sp>
      <p:sp>
        <p:nvSpPr>
          <p:cNvPr id="4" name="Slide Number Placeholder 3"/>
          <p:cNvSpPr>
            <a:spLocks noGrp="1"/>
          </p:cNvSpPr>
          <p:nvPr>
            <p:ph type="sldNum" sz="quarter" idx="5"/>
          </p:nvPr>
        </p:nvSpPr>
        <p:spPr/>
        <p:txBody>
          <a:bodyPr/>
          <a:lstStyle/>
          <a:p>
            <a:fld id="{E6530340-F5C0-43BA-9CC1-D63E860F355B}" type="slidenum">
              <a:rPr lang="en-US" smtClean="0"/>
              <a:t>73</a:t>
            </a:fld>
            <a:endParaRPr lang="en-US"/>
          </a:p>
        </p:txBody>
      </p:sp>
    </p:spTree>
    <p:extLst>
      <p:ext uri="{BB962C8B-B14F-4D97-AF65-F5344CB8AC3E}">
        <p14:creationId xmlns:p14="http://schemas.microsoft.com/office/powerpoint/2010/main" val="2458870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a:solidFill>
                  <a:srgbClr val="002060"/>
                </a:solidFill>
              </a:rPr>
              <a:t>Understanding the DRC INSIGHT Student Landing Page and Test Practice Options. Test practice for Georgia Milestones can be found at www.experienceonline.com. Experience Online Testing Georgia gives anywhere, anytime access to practice items. </a:t>
            </a:r>
            <a:endParaRPr lang="en-US"/>
          </a:p>
        </p:txBody>
      </p:sp>
      <p:sp>
        <p:nvSpPr>
          <p:cNvPr id="4" name="Slide Number Placeholder 3"/>
          <p:cNvSpPr>
            <a:spLocks noGrp="1"/>
          </p:cNvSpPr>
          <p:nvPr>
            <p:ph type="sldNum" sz="quarter" idx="5"/>
          </p:nvPr>
        </p:nvSpPr>
        <p:spPr/>
        <p:txBody>
          <a:bodyPr/>
          <a:lstStyle/>
          <a:p>
            <a:pPr>
              <a:defRPr/>
            </a:pPr>
            <a:fld id="{803A73EC-F890-474A-8E2B-4BAC3BAEA038}" type="slidenum">
              <a:rPr lang="en-US" smtClean="0"/>
              <a:pPr>
                <a:defRPr/>
              </a:pPr>
              <a:t>74</a:t>
            </a:fld>
            <a:endParaRPr lang="en-US"/>
          </a:p>
        </p:txBody>
      </p:sp>
    </p:spTree>
    <p:extLst>
      <p:ext uri="{BB962C8B-B14F-4D97-AF65-F5344CB8AC3E}">
        <p14:creationId xmlns:p14="http://schemas.microsoft.com/office/powerpoint/2010/main" val="39563708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WIDA offers a page of resources for preparing students. </a:t>
            </a:r>
          </a:p>
          <a:p>
            <a:r>
              <a:rPr lang="en-US"/>
              <a:t>Sample items for ACCESS for ELLs can be found on the ACCESS Test Practice page</a:t>
            </a:r>
          </a:p>
        </p:txBody>
      </p:sp>
      <p:sp>
        <p:nvSpPr>
          <p:cNvPr id="4" name="Slide Number Placeholder 3"/>
          <p:cNvSpPr>
            <a:spLocks noGrp="1"/>
          </p:cNvSpPr>
          <p:nvPr>
            <p:ph type="sldNum" sz="quarter" idx="5"/>
          </p:nvPr>
        </p:nvSpPr>
        <p:spPr/>
        <p:txBody>
          <a:bodyPr/>
          <a:lstStyle/>
          <a:p>
            <a:fld id="{E6530340-F5C0-43BA-9CC1-D63E860F355B}" type="slidenum">
              <a:rPr lang="en-US" smtClean="0"/>
              <a:t>75</a:t>
            </a:fld>
            <a:endParaRPr lang="en-US"/>
          </a:p>
        </p:txBody>
      </p:sp>
    </p:spTree>
    <p:extLst>
      <p:ext uri="{BB962C8B-B14F-4D97-AF65-F5344CB8AC3E}">
        <p14:creationId xmlns:p14="http://schemas.microsoft.com/office/powerpoint/2010/main" val="23827756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can </a:t>
            </a:r>
          </a:p>
        </p:txBody>
      </p:sp>
      <p:sp>
        <p:nvSpPr>
          <p:cNvPr id="4" name="Slide Number Placeholder 3"/>
          <p:cNvSpPr>
            <a:spLocks noGrp="1"/>
          </p:cNvSpPr>
          <p:nvPr>
            <p:ph type="sldNum" sz="quarter" idx="5"/>
          </p:nvPr>
        </p:nvSpPr>
        <p:spPr/>
        <p:txBody>
          <a:bodyPr/>
          <a:lstStyle/>
          <a:p>
            <a:fld id="{E6530340-F5C0-43BA-9CC1-D63E860F355B}" type="slidenum">
              <a:rPr lang="en-US" smtClean="0"/>
              <a:t>76</a:t>
            </a:fld>
            <a:endParaRPr lang="en-US"/>
          </a:p>
        </p:txBody>
      </p:sp>
    </p:spTree>
    <p:extLst>
      <p:ext uri="{BB962C8B-B14F-4D97-AF65-F5344CB8AC3E}">
        <p14:creationId xmlns:p14="http://schemas.microsoft.com/office/powerpoint/2010/main" val="36771756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a:p>
            <a:r>
              <a:rPr lang="en-US"/>
              <a:t>Georgia Offers formative resources for classroom teachers. </a:t>
            </a:r>
            <a:r>
              <a:rPr lang="en-US" sz="1200" b="0" i="0" u="none" strike="noStrike" kern="1200">
                <a:solidFill>
                  <a:schemeClr val="tx1"/>
                </a:solidFill>
                <a:effectLst/>
                <a:latin typeface="+mn-lt"/>
                <a:ea typeface="+mn-ea"/>
                <a:cs typeface="+mn-cs"/>
              </a:rPr>
              <a:t>TestPad contains test items related to content areas assessed by the Georgia Milestones Assessment System and NAEP. Teachers and administrators​ can utilize TestPad to develop formative and summative assessments, aligned to the state-adopted content standards, to assist in informing daily instruction.</a:t>
            </a: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Formative Instructional Practices offers </a:t>
            </a:r>
            <a:r>
              <a:rPr lang="en-US">
                <a:latin typeface="Arial"/>
                <a:cs typeface="Arial"/>
              </a:rPr>
              <a:t>Online professional learning for teachers, coaches, and leaders</a:t>
            </a:r>
          </a:p>
          <a:p>
            <a:endParaRPr lang="en-US"/>
          </a:p>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77</a:t>
            </a:fld>
            <a:endParaRPr lang="en-US"/>
          </a:p>
        </p:txBody>
      </p:sp>
    </p:spTree>
    <p:extLst>
      <p:ext uri="{BB962C8B-B14F-4D97-AF65-F5344CB8AC3E}">
        <p14:creationId xmlns:p14="http://schemas.microsoft.com/office/powerpoint/2010/main" val="1432626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One of the formative resources we are and have been providing districts and schools are the Formative Instructional Practices (FIP).  FIP practices create a better balance across daily, interim and summative assessments with daily assessments providing the greatest opportunity to offer immediate feedback to students to increase learning or address as correct misconceptions.  We started a training set June 4 and will continue this through December as indicated here in the chart.</a:t>
            </a:r>
          </a:p>
          <a:p>
            <a:endParaRPr lang="en-US"/>
          </a:p>
        </p:txBody>
      </p:sp>
      <p:sp>
        <p:nvSpPr>
          <p:cNvPr id="4" name="Slide Number Placeholder 3"/>
          <p:cNvSpPr>
            <a:spLocks noGrp="1"/>
          </p:cNvSpPr>
          <p:nvPr>
            <p:ph type="sldNum" sz="quarter" idx="5"/>
          </p:nvPr>
        </p:nvSpPr>
        <p:spPr/>
        <p:txBody>
          <a:bodyPr/>
          <a:lstStyle/>
          <a:p>
            <a:fld id="{F19432A5-7554-496E-83AD-5743B6F9F5F2}" type="slidenum">
              <a:rPr lang="en-US" smtClean="0"/>
              <a:t>78</a:t>
            </a:fld>
            <a:endParaRPr lang="en-US"/>
          </a:p>
        </p:txBody>
      </p:sp>
      <p:sp>
        <p:nvSpPr>
          <p:cNvPr id="5" name="Date Placeholder 4"/>
          <p:cNvSpPr>
            <a:spLocks noGrp="1"/>
          </p:cNvSpPr>
          <p:nvPr>
            <p:ph type="dt" idx="1"/>
          </p:nvPr>
        </p:nvSpPr>
        <p:spPr/>
        <p:txBody>
          <a:bodyPr/>
          <a:lstStyle/>
          <a:p>
            <a:fld id="{D65BC950-043F-4D39-A694-EDE8EB98AFD3}" type="datetime1">
              <a:rPr lang="en-US" smtClean="0"/>
              <a:t>7/23/2020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01030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page content</a:t>
            </a:r>
          </a:p>
        </p:txBody>
      </p:sp>
      <p:sp>
        <p:nvSpPr>
          <p:cNvPr id="4" name="Slide Number Placeholder 3"/>
          <p:cNvSpPr>
            <a:spLocks noGrp="1"/>
          </p:cNvSpPr>
          <p:nvPr>
            <p:ph type="sldNum" sz="quarter" idx="5"/>
          </p:nvPr>
        </p:nvSpPr>
        <p:spPr/>
        <p:txBody>
          <a:bodyPr/>
          <a:lstStyle/>
          <a:p>
            <a:fld id="{E6530340-F5C0-43BA-9CC1-D63E860F355B}" type="slidenum">
              <a:rPr lang="en-US" smtClean="0"/>
              <a:t>79</a:t>
            </a:fld>
            <a:endParaRPr lang="en-US"/>
          </a:p>
        </p:txBody>
      </p:sp>
    </p:spTree>
    <p:extLst>
      <p:ext uri="{BB962C8B-B14F-4D97-AF65-F5344CB8AC3E}">
        <p14:creationId xmlns:p14="http://schemas.microsoft.com/office/powerpoint/2010/main" val="618664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TestPad allows teachers and administrators to create custom assessments for formative purposes and is available to teachers through the SLDS portal. There is a bank of test items aligned to state standards. Users can create their own items. Students can take assessments through the student backpack in the SLDS portal. </a:t>
            </a:r>
          </a:p>
        </p:txBody>
      </p:sp>
      <p:sp>
        <p:nvSpPr>
          <p:cNvPr id="4" name="Slide Number Placeholder 3"/>
          <p:cNvSpPr>
            <a:spLocks noGrp="1"/>
          </p:cNvSpPr>
          <p:nvPr>
            <p:ph type="sldNum" sz="quarter" idx="5"/>
          </p:nvPr>
        </p:nvSpPr>
        <p:spPr/>
        <p:txBody>
          <a:bodyPr/>
          <a:lstStyle/>
          <a:p>
            <a:fld id="{E6530340-F5C0-43BA-9CC1-D63E860F355B}" type="slidenum">
              <a:rPr lang="en-US" smtClean="0"/>
              <a:t>80</a:t>
            </a:fld>
            <a:endParaRPr lang="en-US"/>
          </a:p>
        </p:txBody>
      </p:sp>
    </p:spTree>
    <p:extLst>
      <p:ext uri="{BB962C8B-B14F-4D97-AF65-F5344CB8AC3E}">
        <p14:creationId xmlns:p14="http://schemas.microsoft.com/office/powerpoint/2010/main" val="1213334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Now I would like to shift to providing an overview of DRC BEACON, Georgia’s new formative assessment resource which will be available through the DRC INSIGHT portal once the preparation work has completed, which is the same for Georgia Milestones and WIDA ACCESS assessments.</a:t>
            </a:r>
          </a:p>
        </p:txBody>
      </p:sp>
      <p:sp>
        <p:nvSpPr>
          <p:cNvPr id="4" name="Header Placeholder 3"/>
          <p:cNvSpPr>
            <a:spLocks noGrp="1"/>
          </p:cNvSpPr>
          <p:nvPr>
            <p:ph type="hdr" sz="quarter"/>
          </p:nvPr>
        </p:nvSpPr>
        <p:spPr>
          <a:xfrm>
            <a:off x="-1" y="2"/>
            <a:ext cx="3604591" cy="622850"/>
          </a:xfrm>
          <a:prstGeom prst="rect">
            <a:avLst/>
          </a:prstGeom>
        </p:spPr>
        <p:txBody>
          <a:bodyPr/>
          <a:lstStyle/>
          <a:p>
            <a:r>
              <a:rPr lang="en-US"/>
              <a:t>Georgia's Balanced Assessment System</a:t>
            </a:r>
          </a:p>
        </p:txBody>
      </p:sp>
      <p:sp>
        <p:nvSpPr>
          <p:cNvPr id="5" name="Date Placeholder 4"/>
          <p:cNvSpPr>
            <a:spLocks noGrp="1"/>
          </p:cNvSpPr>
          <p:nvPr>
            <p:ph type="dt" idx="1"/>
          </p:nvPr>
        </p:nvSpPr>
        <p:spPr>
          <a:xfrm>
            <a:off x="3970939" y="1"/>
            <a:ext cx="3037840" cy="622851"/>
          </a:xfrm>
          <a:prstGeom prst="rect">
            <a:avLst/>
          </a:prstGeom>
        </p:spPr>
        <p:txBody>
          <a:bodyPr/>
          <a:lstStyle/>
          <a:p>
            <a:fld id="{014FCFF9-3FF8-40AF-B7F7-01C1266E4312}" type="datetime1">
              <a:rPr lang="en-US" smtClean="0"/>
              <a:t>7/23/2020</a:t>
            </a:fld>
            <a:endParaRPr lang="en-US"/>
          </a:p>
        </p:txBody>
      </p:sp>
      <p:sp>
        <p:nvSpPr>
          <p:cNvPr id="6" name="Slide Number Placeholder 5"/>
          <p:cNvSpPr>
            <a:spLocks noGrp="1"/>
          </p:cNvSpPr>
          <p:nvPr>
            <p:ph type="sldNum" sz="quarter" idx="5"/>
          </p:nvPr>
        </p:nvSpPr>
        <p:spPr>
          <a:xfrm>
            <a:off x="3271519" y="54906211"/>
            <a:ext cx="3037840" cy="3444431"/>
          </a:xfrm>
          <a:prstGeom prst="rect">
            <a:avLst/>
          </a:prstGeom>
        </p:spPr>
        <p:txBody>
          <a:bodyPr/>
          <a:lstStyle/>
          <a:p>
            <a:fld id="{1543492B-EED4-476A-9615-A75E31FD5F23}" type="slidenum">
              <a:rPr lang="en-US" smtClean="0"/>
              <a:t>81</a:t>
            </a:fld>
            <a:endParaRPr lang="en-US"/>
          </a:p>
        </p:txBody>
      </p:sp>
    </p:spTree>
    <p:extLst>
      <p:ext uri="{BB962C8B-B14F-4D97-AF65-F5344CB8AC3E}">
        <p14:creationId xmlns:p14="http://schemas.microsoft.com/office/powerpoint/2010/main" val="333028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Lunch and Learns are webinars that give current information about the statewide testing program.</a:t>
            </a:r>
          </a:p>
        </p:txBody>
      </p:sp>
      <p:sp>
        <p:nvSpPr>
          <p:cNvPr id="4" name="Slide Number Placeholder 3"/>
          <p:cNvSpPr>
            <a:spLocks noGrp="1"/>
          </p:cNvSpPr>
          <p:nvPr>
            <p:ph type="sldNum" sz="quarter" idx="5"/>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35774332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pPr defTabSz="1841505">
              <a:defRPr/>
            </a:pPr>
            <a:r>
              <a:rPr lang="en-US"/>
              <a:t>There are several key features of DRC BEACON that I would like to highlight. As I mentioned, BEACON is aligned to the GSE standards. Ongoing field testing of newly-developed BEACON items allows for future alignment to our standards when the GSE are revised. This tool will be truly formative – it will not be used for high-stakes purposes such as student or school accountability. The shortened Georgia Milestones end of year assessment will continue to fulfill state and federal testing and accountability requirements.</a:t>
            </a:r>
          </a:p>
          <a:p>
            <a:pPr defTabSz="1841505">
              <a:defRPr/>
            </a:pPr>
            <a:endParaRPr lang="en-US"/>
          </a:p>
          <a:p>
            <a:pPr defTabSz="1841505">
              <a:defRPr/>
            </a:pPr>
            <a:r>
              <a:rPr lang="en-US"/>
              <a:t>BEACON is aligned with Georgia Milestones in multiple ways, including the standards assessed, item types administered, delivery platform used, and tools and accommodations available. In year 2 it will also provide estimated performance on the end-of-year Georgia Milestones assessment.</a:t>
            </a:r>
          </a:p>
          <a:p>
            <a:pPr defTabSz="1841505">
              <a:defRPr/>
            </a:pPr>
            <a:endParaRPr lang="en-US"/>
          </a:p>
          <a:p>
            <a:pPr defTabSz="1841505">
              <a:defRPr/>
            </a:pPr>
            <a:r>
              <a:rPr lang="en-US"/>
              <a:t>BEACON will provide immediate and detailed results to inform instruction. It may be administered as full content area assessments in ELA and/or mathematics or as “</a:t>
            </a:r>
            <a:r>
              <a:rPr lang="en-US" err="1"/>
              <a:t>testlets</a:t>
            </a:r>
            <a:r>
              <a:rPr lang="en-US"/>
              <a:t>” in specified domains. It can be administered to a full class, in small groups, or to individual students as needed. </a:t>
            </a:r>
          </a:p>
          <a:p>
            <a:pPr defTabSz="1841505">
              <a:defRPr/>
            </a:pPr>
            <a:endParaRPr lang="en-US"/>
          </a:p>
          <a:p>
            <a:pPr defTabSz="1841505">
              <a:defRPr/>
            </a:pPr>
            <a:r>
              <a:rPr lang="en-US"/>
              <a:t>BEACON is being provided free to all Georgia districts and schools as an optional formative assessment resource.</a:t>
            </a:r>
          </a:p>
        </p:txBody>
      </p:sp>
      <p:sp>
        <p:nvSpPr>
          <p:cNvPr id="4" name="Header Placeholder 3"/>
          <p:cNvSpPr>
            <a:spLocks noGrp="1"/>
          </p:cNvSpPr>
          <p:nvPr>
            <p:ph type="hdr" sz="quarter"/>
          </p:nvPr>
        </p:nvSpPr>
        <p:spPr>
          <a:xfrm>
            <a:off x="-1" y="2"/>
            <a:ext cx="3604591" cy="622850"/>
          </a:xfrm>
          <a:prstGeom prst="rect">
            <a:avLst/>
          </a:prstGeom>
        </p:spPr>
        <p:txBody>
          <a:bodyPr/>
          <a:lstStyle/>
          <a:p>
            <a:r>
              <a:rPr lang="en-US"/>
              <a:t>Georgia's Balanced Assessment System</a:t>
            </a:r>
          </a:p>
        </p:txBody>
      </p:sp>
      <p:sp>
        <p:nvSpPr>
          <p:cNvPr id="5" name="Date Placeholder 4"/>
          <p:cNvSpPr>
            <a:spLocks noGrp="1"/>
          </p:cNvSpPr>
          <p:nvPr>
            <p:ph type="dt" idx="1"/>
          </p:nvPr>
        </p:nvSpPr>
        <p:spPr>
          <a:xfrm>
            <a:off x="3970939" y="1"/>
            <a:ext cx="3037840" cy="622851"/>
          </a:xfrm>
          <a:prstGeom prst="rect">
            <a:avLst/>
          </a:prstGeom>
        </p:spPr>
        <p:txBody>
          <a:bodyPr/>
          <a:lstStyle/>
          <a:p>
            <a:fld id="{014FCFF9-3FF8-40AF-B7F7-01C1266E4312}" type="datetime1">
              <a:rPr lang="en-US" smtClean="0"/>
              <a:t>7/23/2020</a:t>
            </a:fld>
            <a:endParaRPr lang="en-US"/>
          </a:p>
        </p:txBody>
      </p:sp>
      <p:sp>
        <p:nvSpPr>
          <p:cNvPr id="6" name="Slide Number Placeholder 5"/>
          <p:cNvSpPr>
            <a:spLocks noGrp="1"/>
          </p:cNvSpPr>
          <p:nvPr>
            <p:ph type="sldNum" sz="quarter" idx="5"/>
          </p:nvPr>
        </p:nvSpPr>
        <p:spPr>
          <a:xfrm>
            <a:off x="3271519" y="54906211"/>
            <a:ext cx="3037840" cy="3444431"/>
          </a:xfrm>
          <a:prstGeom prst="rect">
            <a:avLst/>
          </a:prstGeom>
        </p:spPr>
        <p:txBody>
          <a:bodyPr/>
          <a:lstStyle/>
          <a:p>
            <a:fld id="{1543492B-EED4-476A-9615-A75E31FD5F23}" type="slidenum">
              <a:rPr lang="en-US" smtClean="0"/>
              <a:t>82</a:t>
            </a:fld>
            <a:endParaRPr lang="en-US"/>
          </a:p>
        </p:txBody>
      </p:sp>
    </p:spTree>
    <p:extLst>
      <p:ext uri="{BB962C8B-B14F-4D97-AF65-F5344CB8AC3E}">
        <p14:creationId xmlns:p14="http://schemas.microsoft.com/office/powerpoint/2010/main" val="487218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pPr defTabSz="1841505">
              <a:defRPr/>
            </a:pPr>
            <a:r>
              <a:rPr lang="en-US"/>
              <a:t>DRC BEACON provides timely, detailed data to inform instruction for individual students as instruction is occurring. BEACON is truly a formative assessment and is designed to be used by educators as needed to support instruction and student learning. </a:t>
            </a:r>
          </a:p>
          <a:p>
            <a:endParaRPr lang="en-US"/>
          </a:p>
          <a:p>
            <a:r>
              <a:rPr lang="en-US"/>
              <a:t>Districts have flexibility in determining how best to utilize BEACON. Using one possible idea on the left, teachers can administer full content area assessments 2-3 times per year to track student understanding and progress. This data would be used to adjust instruction as it is still occurring. </a:t>
            </a:r>
          </a:p>
          <a:p>
            <a:endParaRPr lang="en-US"/>
          </a:p>
          <a:p>
            <a:r>
              <a:rPr lang="en-US"/>
              <a:t>The second idea shown on the right allows teachers the ability to utilize domain-specific </a:t>
            </a:r>
            <a:r>
              <a:rPr lang="en-US" err="1"/>
              <a:t>testlets</a:t>
            </a:r>
            <a:r>
              <a:rPr lang="en-US"/>
              <a:t> in between instruction to assess learning as frequently as needed. This approach allows for some progress monitoring and can support students who may need remediation or acceleration individually or in small groups within the classroom. </a:t>
            </a:r>
          </a:p>
          <a:p>
            <a:endParaRPr lang="en-US"/>
          </a:p>
          <a:p>
            <a:r>
              <a:rPr lang="en-US"/>
              <a:t>The two approaches can also be combined to work-in individual or small group </a:t>
            </a:r>
            <a:r>
              <a:rPr lang="en-US" err="1"/>
              <a:t>testlets</a:t>
            </a:r>
            <a:r>
              <a:rPr lang="en-US"/>
              <a:t> between full cycles, as needed, to provide remediation or acceleration.</a:t>
            </a:r>
          </a:p>
          <a:p>
            <a:endParaRPr lang="en-US"/>
          </a:p>
          <a:p>
            <a:r>
              <a:rPr lang="en-US"/>
              <a:t>The final assessment would then be the spring Georgia Milestones, which provides end of year summative data on student mastery. Data from these assessments may be used to review successes and inform the instructional program for the following school year. </a:t>
            </a:r>
          </a:p>
          <a:p>
            <a:endParaRPr lang="en-US"/>
          </a:p>
          <a:p>
            <a:r>
              <a:rPr lang="en-US"/>
              <a:t>With any schedule, districts and schools must consider the total amount of time they want to spend on such testing as well as their capacity in terms of time and devices.</a:t>
            </a:r>
          </a:p>
          <a:p>
            <a:endParaRPr lang="en-US"/>
          </a:p>
        </p:txBody>
      </p:sp>
      <p:sp>
        <p:nvSpPr>
          <p:cNvPr id="4" name="Slide Number Placeholder 3"/>
          <p:cNvSpPr>
            <a:spLocks noGrp="1"/>
          </p:cNvSpPr>
          <p:nvPr>
            <p:ph type="sldNum" sz="quarter" idx="5"/>
          </p:nvPr>
        </p:nvSpPr>
        <p:spPr/>
        <p:txBody>
          <a:bodyPr/>
          <a:lstStyle/>
          <a:p>
            <a:fld id="{F19432A5-7554-496E-83AD-5743B6F9F5F2}" type="slidenum">
              <a:rPr lang="en-US" smtClean="0"/>
              <a:t>83</a:t>
            </a:fld>
            <a:endParaRPr lang="en-US"/>
          </a:p>
        </p:txBody>
      </p:sp>
      <p:sp>
        <p:nvSpPr>
          <p:cNvPr id="5" name="Date Placeholder 4"/>
          <p:cNvSpPr>
            <a:spLocks noGrp="1"/>
          </p:cNvSpPr>
          <p:nvPr>
            <p:ph type="dt" idx="1"/>
          </p:nvPr>
        </p:nvSpPr>
        <p:spPr/>
        <p:txBody>
          <a:bodyPr/>
          <a:lstStyle/>
          <a:p>
            <a:fld id="{F8A4C04F-01DB-411D-BA4A-9E4039320FD4}" type="datetime1">
              <a:rPr lang="en-US" smtClean="0"/>
              <a:t>7/23/2020</a:t>
            </a:fld>
            <a:endParaRPr lang="en-US"/>
          </a:p>
        </p:txBody>
      </p:sp>
      <p:sp>
        <p:nvSpPr>
          <p:cNvPr id="6" name="Header Placeholder 5"/>
          <p:cNvSpPr>
            <a:spLocks noGrp="1"/>
          </p:cNvSpPr>
          <p:nvPr>
            <p:ph type="hdr" sz="quarter"/>
          </p:nvPr>
        </p:nvSpPr>
        <p:spPr/>
        <p:txBody>
          <a:bodyPr/>
          <a:lstStyle/>
          <a:p>
            <a:endParaRPr lang="en-US"/>
          </a:p>
        </p:txBody>
      </p:sp>
    </p:spTree>
    <p:extLst>
      <p:ext uri="{BB962C8B-B14F-4D97-AF65-F5344CB8AC3E}">
        <p14:creationId xmlns:p14="http://schemas.microsoft.com/office/powerpoint/2010/main" val="461121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3288" y="433388"/>
            <a:ext cx="2462212" cy="1847850"/>
          </a:xfrm>
        </p:spPr>
      </p:sp>
      <p:sp>
        <p:nvSpPr>
          <p:cNvPr id="3" name="Notes Placeholder 2"/>
          <p:cNvSpPr>
            <a:spLocks noGrp="1"/>
          </p:cNvSpPr>
          <p:nvPr>
            <p:ph type="body" idx="1"/>
          </p:nvPr>
        </p:nvSpPr>
        <p:spPr/>
        <p:txBody>
          <a:bodyPr/>
          <a:lstStyle/>
          <a:p>
            <a:r>
              <a:rPr lang="en-US"/>
              <a:t>We will be providing a variety of training sessions for BEACON beginning in July and continuing throughout the 2020-2021 school year. All training dates and links will be posted in the Assessment Updates each month as well as posted on the training calendar found on the GaDOE Assessment webpage under the For Educators link.</a:t>
            </a:r>
          </a:p>
        </p:txBody>
      </p:sp>
      <p:sp>
        <p:nvSpPr>
          <p:cNvPr id="4" name="Header Placeholder 3"/>
          <p:cNvSpPr>
            <a:spLocks noGrp="1"/>
          </p:cNvSpPr>
          <p:nvPr>
            <p:ph type="hdr" sz="quarter"/>
          </p:nvPr>
        </p:nvSpPr>
        <p:spPr>
          <a:xfrm>
            <a:off x="-1" y="2"/>
            <a:ext cx="3604591" cy="622850"/>
          </a:xfrm>
          <a:prstGeom prst="rect">
            <a:avLst/>
          </a:prstGeom>
        </p:spPr>
        <p:txBody>
          <a:bodyPr/>
          <a:lstStyle/>
          <a:p>
            <a:r>
              <a:rPr lang="en-US"/>
              <a:t>Georgia's Balanced Assessment System</a:t>
            </a:r>
          </a:p>
        </p:txBody>
      </p:sp>
      <p:sp>
        <p:nvSpPr>
          <p:cNvPr id="5" name="Date Placeholder 4"/>
          <p:cNvSpPr>
            <a:spLocks noGrp="1"/>
          </p:cNvSpPr>
          <p:nvPr>
            <p:ph type="dt" idx="1"/>
          </p:nvPr>
        </p:nvSpPr>
        <p:spPr>
          <a:xfrm>
            <a:off x="3970939" y="1"/>
            <a:ext cx="3037840" cy="622851"/>
          </a:xfrm>
          <a:prstGeom prst="rect">
            <a:avLst/>
          </a:prstGeom>
        </p:spPr>
        <p:txBody>
          <a:bodyPr/>
          <a:lstStyle/>
          <a:p>
            <a:fld id="{014FCFF9-3FF8-40AF-B7F7-01C1266E4312}" type="datetime1">
              <a:rPr lang="en-US" smtClean="0"/>
              <a:t>7/23/2020</a:t>
            </a:fld>
            <a:endParaRPr lang="en-US"/>
          </a:p>
        </p:txBody>
      </p:sp>
      <p:sp>
        <p:nvSpPr>
          <p:cNvPr id="6" name="Slide Number Placeholder 5"/>
          <p:cNvSpPr>
            <a:spLocks noGrp="1"/>
          </p:cNvSpPr>
          <p:nvPr>
            <p:ph type="sldNum" sz="quarter" idx="5"/>
          </p:nvPr>
        </p:nvSpPr>
        <p:spPr>
          <a:xfrm>
            <a:off x="3271519" y="54906211"/>
            <a:ext cx="3037840" cy="3444431"/>
          </a:xfrm>
          <a:prstGeom prst="rect">
            <a:avLst/>
          </a:prstGeom>
        </p:spPr>
        <p:txBody>
          <a:bodyPr/>
          <a:lstStyle/>
          <a:p>
            <a:fld id="{1543492B-EED4-476A-9615-A75E31FD5F23}" type="slidenum">
              <a:rPr lang="en-US" smtClean="0"/>
              <a:t>84</a:t>
            </a:fld>
            <a:endParaRPr lang="en-US"/>
          </a:p>
        </p:txBody>
      </p:sp>
    </p:spTree>
    <p:extLst>
      <p:ext uri="{BB962C8B-B14F-4D97-AF65-F5344CB8AC3E}">
        <p14:creationId xmlns:p14="http://schemas.microsoft.com/office/powerpoint/2010/main" val="3789424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728663"/>
            <a:ext cx="3773488" cy="2830512"/>
          </a:xfrm>
        </p:spPr>
      </p:sp>
      <p:sp>
        <p:nvSpPr>
          <p:cNvPr id="3" name="Notes Placeholder 2"/>
          <p:cNvSpPr>
            <a:spLocks noGrp="1"/>
          </p:cNvSpPr>
          <p:nvPr>
            <p:ph type="body" idx="1"/>
          </p:nvPr>
        </p:nvSpPr>
        <p:spPr/>
        <p:txBody>
          <a:bodyPr/>
          <a:lstStyle/>
          <a:p>
            <a:r>
              <a:rPr lang="en-US"/>
              <a:t>Read slide. </a:t>
            </a:r>
          </a:p>
        </p:txBody>
      </p:sp>
      <p:sp>
        <p:nvSpPr>
          <p:cNvPr id="4" name="Slide Number Placeholder 3"/>
          <p:cNvSpPr>
            <a:spLocks noGrp="1"/>
          </p:cNvSpPr>
          <p:nvPr>
            <p:ph type="sldNum" sz="quarter" idx="10"/>
          </p:nvPr>
        </p:nvSpPr>
        <p:spPr/>
        <p:txBody>
          <a:bodyPr lIns="96314" tIns="48157" rIns="96314" bIns="48157"/>
          <a:lstStyle/>
          <a:p>
            <a:fld id="{E6530340-F5C0-43BA-9CC1-D63E860F355B}" type="slidenum">
              <a:rPr lang="en-US" smtClean="0"/>
              <a:t>86</a:t>
            </a:fld>
            <a:endParaRPr lang="en-US"/>
          </a:p>
        </p:txBody>
      </p:sp>
    </p:spTree>
    <p:extLst>
      <p:ext uri="{BB962C8B-B14F-4D97-AF65-F5344CB8AC3E}">
        <p14:creationId xmlns:p14="http://schemas.microsoft.com/office/powerpoint/2010/main" val="36907245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a:t>
            </a:r>
          </a:p>
        </p:txBody>
      </p:sp>
    </p:spTree>
    <p:extLst>
      <p:ext uri="{BB962C8B-B14F-4D97-AF65-F5344CB8AC3E}">
        <p14:creationId xmlns:p14="http://schemas.microsoft.com/office/powerpoint/2010/main" val="18154224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ELA games assess students’ knowledge and skills related to phonics and word recognition, vocabulary acquisition and use, and reading comprehension of both literary and informational texts. </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88</a:t>
            </a:fld>
            <a:endParaRPr lang="en-US"/>
          </a:p>
        </p:txBody>
      </p:sp>
    </p:spTree>
    <p:extLst>
      <p:ext uri="{BB962C8B-B14F-4D97-AF65-F5344CB8AC3E}">
        <p14:creationId xmlns:p14="http://schemas.microsoft.com/office/powerpoint/2010/main" val="3565715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Keenville math games assess students’ knowledge and skills in many areas, as shown here. </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89</a:t>
            </a:fld>
            <a:endParaRPr lang="en-US"/>
          </a:p>
        </p:txBody>
      </p:sp>
    </p:spTree>
    <p:extLst>
      <p:ext uri="{BB962C8B-B14F-4D97-AF65-F5344CB8AC3E}">
        <p14:creationId xmlns:p14="http://schemas.microsoft.com/office/powerpoint/2010/main" val="18908314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90</a:t>
            </a:fld>
            <a:endParaRPr lang="en-US"/>
          </a:p>
        </p:txBody>
      </p:sp>
    </p:spTree>
    <p:extLst>
      <p:ext uri="{BB962C8B-B14F-4D97-AF65-F5344CB8AC3E}">
        <p14:creationId xmlns:p14="http://schemas.microsoft.com/office/powerpoint/2010/main" val="1955056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information and resources, including the Keenville User Guide, can be found at keenville.gadoe.org. </a:t>
            </a:r>
          </a:p>
        </p:txBody>
      </p:sp>
      <p:sp>
        <p:nvSpPr>
          <p:cNvPr id="4" name="Slide Number Placeholder 3"/>
          <p:cNvSpPr>
            <a:spLocks noGrp="1"/>
          </p:cNvSpPr>
          <p:nvPr>
            <p:ph type="sldNum" sz="quarter" idx="10"/>
          </p:nvPr>
        </p:nvSpPr>
        <p:spPr/>
        <p:txBody>
          <a:bodyPr/>
          <a:lstStyle/>
          <a:p>
            <a:fld id="{E6530340-F5C0-43BA-9CC1-D63E860F355B}" type="slidenum">
              <a:rPr lang="en-US" smtClean="0"/>
              <a:t>91</a:t>
            </a:fld>
            <a:endParaRPr lang="en-US"/>
          </a:p>
        </p:txBody>
      </p:sp>
    </p:spTree>
    <p:extLst>
      <p:ext uri="{BB962C8B-B14F-4D97-AF65-F5344CB8AC3E}">
        <p14:creationId xmlns:p14="http://schemas.microsoft.com/office/powerpoint/2010/main" val="20639524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a:t>
            </a:r>
          </a:p>
        </p:txBody>
      </p:sp>
      <p:sp>
        <p:nvSpPr>
          <p:cNvPr id="4" name="Slide Number Placeholder 3"/>
          <p:cNvSpPr>
            <a:spLocks noGrp="1"/>
          </p:cNvSpPr>
          <p:nvPr>
            <p:ph type="sldNum" sz="quarter" idx="5"/>
          </p:nvPr>
        </p:nvSpPr>
        <p:spPr/>
        <p:txBody>
          <a:bodyPr/>
          <a:lstStyle/>
          <a:p>
            <a:fld id="{E6530340-F5C0-43BA-9CC1-D63E860F355B}" type="slidenum">
              <a:rPr lang="en-US" smtClean="0"/>
              <a:t>92</a:t>
            </a:fld>
            <a:endParaRPr lang="en-US"/>
          </a:p>
        </p:txBody>
      </p:sp>
    </p:spTree>
    <p:extLst>
      <p:ext uri="{BB962C8B-B14F-4D97-AF65-F5344CB8AC3E}">
        <p14:creationId xmlns:p14="http://schemas.microsoft.com/office/powerpoint/2010/main" val="230900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MyGaDOE portal offers a variety of assessment resources and is the secure location for receiving confidential information from this office.	</a:t>
            </a:r>
          </a:p>
        </p:txBody>
      </p:sp>
      <p:sp>
        <p:nvSpPr>
          <p:cNvPr id="4" name="Slide Number Placeholder 3"/>
          <p:cNvSpPr>
            <a:spLocks noGrp="1"/>
          </p:cNvSpPr>
          <p:nvPr>
            <p:ph type="sldNum" sz="quarter" idx="5"/>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9444087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Testing Plan includes many resources. A sample school assessment plan template can be found on the Resources page of the Assessment website. This optional template can be used to shepherd schools and districts through planning for state testing. Communications to parents, and staff members regarding assessment should be maintained. Schools should keep copies of all training materials and sign ins. Schools should create an annual testing schedule that should be shared with all parties. </a:t>
            </a:r>
          </a:p>
        </p:txBody>
      </p:sp>
      <p:sp>
        <p:nvSpPr>
          <p:cNvPr id="4" name="Slide Number Placeholder 3"/>
          <p:cNvSpPr>
            <a:spLocks noGrp="1"/>
          </p:cNvSpPr>
          <p:nvPr>
            <p:ph type="sldNum" sz="quarter" idx="5"/>
          </p:nvPr>
        </p:nvSpPr>
        <p:spPr/>
        <p:txBody>
          <a:bodyPr/>
          <a:lstStyle/>
          <a:p>
            <a:fld id="{E6530340-F5C0-43BA-9CC1-D63E860F355B}" type="slidenum">
              <a:rPr lang="en-US" smtClean="0"/>
              <a:t>93</a:t>
            </a:fld>
            <a:endParaRPr lang="en-US"/>
          </a:p>
        </p:txBody>
      </p:sp>
    </p:spTree>
    <p:extLst>
      <p:ext uri="{BB962C8B-B14F-4D97-AF65-F5344CB8AC3E}">
        <p14:creationId xmlns:p14="http://schemas.microsoft.com/office/powerpoint/2010/main" val="35170600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should focus on what happens Before, during and after testing. The major categories for the school testing plan include Communications, Test Security, Technology and Training. </a:t>
            </a:r>
          </a:p>
        </p:txBody>
      </p:sp>
      <p:sp>
        <p:nvSpPr>
          <p:cNvPr id="4" name="Slide Number Placeholder 3"/>
          <p:cNvSpPr>
            <a:spLocks noGrp="1"/>
          </p:cNvSpPr>
          <p:nvPr>
            <p:ph type="sldNum" sz="quarter" idx="5"/>
          </p:nvPr>
        </p:nvSpPr>
        <p:spPr/>
        <p:txBody>
          <a:bodyPr/>
          <a:lstStyle/>
          <a:p>
            <a:fld id="{E6530340-F5C0-43BA-9CC1-D63E860F355B}" type="slidenum">
              <a:rPr lang="en-US" smtClean="0"/>
              <a:t>94</a:t>
            </a:fld>
            <a:endParaRPr lang="en-US"/>
          </a:p>
        </p:txBody>
      </p:sp>
    </p:spTree>
    <p:extLst>
      <p:ext uri="{BB962C8B-B14F-4D97-AF65-F5344CB8AC3E}">
        <p14:creationId xmlns:p14="http://schemas.microsoft.com/office/powerpoint/2010/main" val="499344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parents and students can access sample items using at the following websites. </a:t>
            </a:r>
          </a:p>
        </p:txBody>
      </p:sp>
      <p:sp>
        <p:nvSpPr>
          <p:cNvPr id="4" name="Slide Number Placeholder 3"/>
          <p:cNvSpPr>
            <a:spLocks noGrp="1"/>
          </p:cNvSpPr>
          <p:nvPr>
            <p:ph type="sldNum" sz="quarter" idx="5"/>
          </p:nvPr>
        </p:nvSpPr>
        <p:spPr/>
        <p:txBody>
          <a:bodyPr/>
          <a:lstStyle/>
          <a:p>
            <a:fld id="{E6530340-F5C0-43BA-9CC1-D63E860F355B}" type="slidenum">
              <a:rPr lang="en-US" smtClean="0"/>
              <a:t>95</a:t>
            </a:fld>
            <a:endParaRPr lang="en-US"/>
          </a:p>
        </p:txBody>
      </p:sp>
    </p:spTree>
    <p:extLst>
      <p:ext uri="{BB962C8B-B14F-4D97-AF65-F5344CB8AC3E}">
        <p14:creationId xmlns:p14="http://schemas.microsoft.com/office/powerpoint/2010/main" val="35317637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August</a:t>
            </a:r>
          </a:p>
        </p:txBody>
      </p:sp>
      <p:sp>
        <p:nvSpPr>
          <p:cNvPr id="4" name="Slide Number Placeholder 3"/>
          <p:cNvSpPr>
            <a:spLocks noGrp="1"/>
          </p:cNvSpPr>
          <p:nvPr>
            <p:ph type="sldNum" sz="quarter" idx="5"/>
          </p:nvPr>
        </p:nvSpPr>
        <p:spPr/>
        <p:txBody>
          <a:bodyPr/>
          <a:lstStyle/>
          <a:p>
            <a:fld id="{E6530340-F5C0-43BA-9CC1-D63E860F355B}" type="slidenum">
              <a:rPr lang="en-US" smtClean="0"/>
              <a:t>96</a:t>
            </a:fld>
            <a:endParaRPr lang="en-US"/>
          </a:p>
        </p:txBody>
      </p:sp>
    </p:spTree>
    <p:extLst>
      <p:ext uri="{BB962C8B-B14F-4D97-AF65-F5344CB8AC3E}">
        <p14:creationId xmlns:p14="http://schemas.microsoft.com/office/powerpoint/2010/main" val="2724246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97</a:t>
            </a:fld>
            <a:endParaRPr lang="en-US"/>
          </a:p>
        </p:txBody>
      </p:sp>
    </p:spTree>
    <p:extLst>
      <p:ext uri="{BB962C8B-B14F-4D97-AF65-F5344CB8AC3E}">
        <p14:creationId xmlns:p14="http://schemas.microsoft.com/office/powerpoint/2010/main" val="7089256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Sandy</a:t>
            </a:r>
          </a:p>
        </p:txBody>
      </p:sp>
      <p:sp>
        <p:nvSpPr>
          <p:cNvPr id="4" name="Slide Number Placeholder 3"/>
          <p:cNvSpPr>
            <a:spLocks noGrp="1"/>
          </p:cNvSpPr>
          <p:nvPr>
            <p:ph type="sldNum" sz="quarter" idx="5"/>
          </p:nvPr>
        </p:nvSpPr>
        <p:spPr/>
        <p:txBody>
          <a:bodyPr/>
          <a:lstStyle/>
          <a:p>
            <a:fld id="{E6530340-F5C0-43BA-9CC1-D63E860F355B}" type="slidenum">
              <a:rPr lang="en-US" smtClean="0"/>
              <a:t>102</a:t>
            </a:fld>
            <a:endParaRPr lang="en-US"/>
          </a:p>
        </p:txBody>
      </p:sp>
    </p:spTree>
    <p:extLst>
      <p:ext uri="{BB962C8B-B14F-4D97-AF65-F5344CB8AC3E}">
        <p14:creationId xmlns:p14="http://schemas.microsoft.com/office/powerpoint/2010/main" val="1042525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103</a:t>
            </a:fld>
            <a:endParaRPr lang="en-US"/>
          </a:p>
        </p:txBody>
      </p:sp>
    </p:spTree>
    <p:extLst>
      <p:ext uri="{BB962C8B-B14F-4D97-AF65-F5344CB8AC3E}">
        <p14:creationId xmlns:p14="http://schemas.microsoft.com/office/powerpoint/2010/main" val="14909716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104</a:t>
            </a:fld>
            <a:endParaRPr lang="en-US"/>
          </a:p>
        </p:txBody>
      </p:sp>
    </p:spTree>
    <p:extLst>
      <p:ext uri="{BB962C8B-B14F-4D97-AF65-F5344CB8AC3E}">
        <p14:creationId xmlns:p14="http://schemas.microsoft.com/office/powerpoint/2010/main" val="112629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note the location of the Testing Irregularity Form in the left hand menu.  Soon the Rescore Request will be added to this drop down.  Currently Rescore Request and Special Accommodation Requests are made through the More box.</a:t>
            </a:r>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3813719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585216"/>
            <a:ext cx="7886700" cy="539496"/>
          </a:xfrm>
        </p:spPr>
        <p:txBody>
          <a:bodyPr anchor="t" anchorCtr="0"/>
          <a:lstStyle>
            <a:lvl1pPr>
              <a:defRPr>
                <a:solidFill>
                  <a:srgbClr val="007E67"/>
                </a:solidFill>
              </a:defRPr>
            </a:lvl1pP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0B7CF48F-C468-4217-A746-5CDE5D1A6B59}" type="datetime1">
              <a:rPr lang="en-US" smtClean="0"/>
              <a:t>7/23/2020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 Placeholder 6">
            <a:extLst>
              <a:ext uri="{FF2B5EF4-FFF2-40B4-BE49-F238E27FC236}">
                <a16:creationId xmlns:a16="http://schemas.microsoft.com/office/drawing/2014/main" id="{E678CFA2-FB4B-41AF-A60E-3D4E7E255CB4}"/>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77553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3408635" cy="513552"/>
            </a:xfrm>
            <a:prstGeom prst="rect">
              <a:avLst/>
            </a:prstGeom>
            <a:noFill/>
          </p:spPr>
          <p:txBody>
            <a:bodyPr wrap="square" rtlCol="0">
              <a:spAutoFit/>
            </a:bodyPr>
            <a:lstStyle/>
            <a:p>
              <a:pPr algn="l"/>
              <a:r>
                <a:rPr lang="en-US" sz="2500" b="1" i="0">
                  <a:solidFill>
                    <a:srgbClr val="007E67"/>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007E67"/>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007E67"/>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
        <p:nvSpPr>
          <p:cNvPr id="11" name="Rectangle 10">
            <a:extLst>
              <a:ext uri="{FF2B5EF4-FFF2-40B4-BE49-F238E27FC236}">
                <a16:creationId xmlns:a16="http://schemas.microsoft.com/office/drawing/2014/main" id="{9E34AD1D-7AE3-454E-9DF3-D695AC0FBB6B}"/>
              </a:ext>
            </a:extLst>
          </p:cNvPr>
          <p:cNvSpPr/>
          <p:nvPr userDrawn="1"/>
        </p:nvSpPr>
        <p:spPr>
          <a:xfrm>
            <a:off x="831272" y="203200"/>
            <a:ext cx="7342909" cy="477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5"/>
          <a:srcRect l="12560" b="10499"/>
          <a:stretch/>
        </p:blipFill>
        <p:spPr>
          <a:xfrm>
            <a:off x="1" y="100457"/>
            <a:ext cx="4025470" cy="6757543"/>
          </a:xfrm>
          <a:prstGeom prst="rect">
            <a:avLst/>
          </a:prstGeom>
        </p:spPr>
      </p:pic>
    </p:spTree>
    <p:extLst>
      <p:ext uri="{BB962C8B-B14F-4D97-AF65-F5344CB8AC3E}">
        <p14:creationId xmlns:p14="http://schemas.microsoft.com/office/powerpoint/2010/main" val="224513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8" y="3327400"/>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235549" cy="513552"/>
            </a:xfrm>
            <a:prstGeom prst="rect">
              <a:avLst/>
            </a:prstGeom>
            <a:noFill/>
          </p:spPr>
          <p:txBody>
            <a:bodyPr wrap="square" rtlCol="0">
              <a:spAutoFit/>
            </a:bodyPr>
            <a:lstStyle/>
            <a:p>
              <a:pPr algn="l"/>
              <a:r>
                <a:rPr lang="en-US" sz="2500" b="1" i="0">
                  <a:solidFill>
                    <a:srgbClr val="007E67"/>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007E67"/>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007E67"/>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sp>
        <p:nvSpPr>
          <p:cNvPr id="3" name="Rectangle 2">
            <a:extLst>
              <a:ext uri="{FF2B5EF4-FFF2-40B4-BE49-F238E27FC236}">
                <a16:creationId xmlns:a16="http://schemas.microsoft.com/office/drawing/2014/main" id="{11137F4F-3808-4040-8433-C811A0FF7C1D}"/>
              </a:ext>
            </a:extLst>
          </p:cNvPr>
          <p:cNvSpPr/>
          <p:nvPr userDrawn="1"/>
        </p:nvSpPr>
        <p:spPr>
          <a:xfrm>
            <a:off x="831272" y="203200"/>
            <a:ext cx="7342909" cy="477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285543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C13F38D-6554-4D44-B644-A3C126E39024}"/>
              </a:ext>
            </a:extLst>
          </p:cNvPr>
          <p:cNvPicPr>
            <a:picLocks noChangeAspect="1"/>
          </p:cNvPicPr>
          <p:nvPr userDrawn="1"/>
        </p:nvPicPr>
        <p:blipFill>
          <a:blip r:embed="rId2"/>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101187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_Title and Content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95350" y="1825625"/>
            <a:ext cx="7886700" cy="4951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EA5A43C8-4834-4B9F-86DD-E1CA8D9B6559}" type="datetime1">
              <a:rPr lang="en-US" smtClean="0"/>
              <a:t>7/23/2020</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 Placeholder 4">
            <a:extLst>
              <a:ext uri="{FF2B5EF4-FFF2-40B4-BE49-F238E27FC236}">
                <a16:creationId xmlns:a16="http://schemas.microsoft.com/office/drawing/2014/main" id="{09D90DE7-9A27-44DA-8B07-8C52A03A2D2C}"/>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797EE0A1-B464-4F28-A40D-60B0C142387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59755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solidFill>
                  <a:srgbClr val="007E67"/>
                </a:solidFill>
              </a:defRPr>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69926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Slide Number Placeholder 3">
            <a:extLst>
              <a:ext uri="{FF2B5EF4-FFF2-40B4-BE49-F238E27FC236}">
                <a16:creationId xmlns:a16="http://schemas.microsoft.com/office/drawing/2014/main" id="{0BE77F70-51BF-4533-BCCD-4D51648BCEE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Date Placeholder 1">
            <a:extLst>
              <a:ext uri="{FF2B5EF4-FFF2-40B4-BE49-F238E27FC236}">
                <a16:creationId xmlns:a16="http://schemas.microsoft.com/office/drawing/2014/main" id="{DF3B2E39-6304-445A-B181-6DA37ABFA52C}"/>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EF0055AB-1D75-475C-A5E3-E599A326C127}" type="datetime1">
              <a:rPr lang="en-US" smtClean="0"/>
              <a:t>7/23/2020</a:t>
            </a:fld>
            <a:endParaRPr lang="en-US"/>
          </a:p>
        </p:txBody>
      </p:sp>
    </p:spTree>
    <p:extLst>
      <p:ext uri="{BB962C8B-B14F-4D97-AF65-F5344CB8AC3E}">
        <p14:creationId xmlns:p14="http://schemas.microsoft.com/office/powerpoint/2010/main" val="167000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208575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62707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57410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3762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665018"/>
            <a:ext cx="6543778" cy="1112982"/>
          </a:xfrm>
        </p:spPr>
        <p:txBody>
          <a:bodyPr anchor="b">
            <a:normAutofit/>
          </a:bodyPr>
          <a:lstStyle>
            <a:lvl1pPr algn="ctr">
              <a:defRPr sz="3600">
                <a:solidFill>
                  <a:srgbClr val="007E67"/>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393331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319975" cy="513552"/>
            </a:xfrm>
            <a:prstGeom prst="rect">
              <a:avLst/>
            </a:prstGeom>
            <a:noFill/>
          </p:spPr>
          <p:txBody>
            <a:bodyPr wrap="square" rtlCol="0">
              <a:spAutoFit/>
            </a:bodyPr>
            <a:lstStyle/>
            <a:p>
              <a:pPr algn="l"/>
              <a:r>
                <a:rPr lang="en-US" sz="2500" b="1" i="0">
                  <a:solidFill>
                    <a:srgbClr val="007E67"/>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007E67"/>
                  </a:solidFill>
                  <a:latin typeface="Arial" panose="020B0604020202020204" pitchFamily="34" charset="0"/>
                  <a:cs typeface="Arial" panose="020B0604020202020204" pitchFamily="34" charset="0"/>
                </a:rPr>
                <a:t>@georgiadeptofed</a:t>
              </a: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a:solidFill>
                    <a:srgbClr val="007E67"/>
                  </a:solidFill>
                  <a:latin typeface="Arial" panose="020B0604020202020204" pitchFamily="34" charset="0"/>
                  <a:cs typeface="Arial" panose="020B0604020202020204" pitchFamily="34" charset="0"/>
                </a:rPr>
                <a:t>youtube.com/georgiadeptofed</a:t>
              </a: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4" name="Rectangle 13">
            <a:extLst>
              <a:ext uri="{FF2B5EF4-FFF2-40B4-BE49-F238E27FC236}">
                <a16:creationId xmlns:a16="http://schemas.microsoft.com/office/drawing/2014/main" id="{6FF1265F-7900-4A6D-B790-C47973E60822}"/>
              </a:ext>
            </a:extLst>
          </p:cNvPr>
          <p:cNvSpPr/>
          <p:nvPr userDrawn="1"/>
        </p:nvSpPr>
        <p:spPr>
          <a:xfrm>
            <a:off x="831272" y="203200"/>
            <a:ext cx="7342909" cy="477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5"/>
          <a:srcRect t="4552" r="15488" b="24702"/>
          <a:stretch/>
        </p:blipFill>
        <p:spPr>
          <a:xfrm>
            <a:off x="2836269" y="190501"/>
            <a:ext cx="6307732" cy="6667499"/>
          </a:xfrm>
          <a:prstGeom prst="rect">
            <a:avLst/>
          </a:prstGeom>
        </p:spPr>
      </p:pic>
    </p:spTree>
    <p:extLst>
      <p:ext uri="{BB962C8B-B14F-4D97-AF65-F5344CB8AC3E}">
        <p14:creationId xmlns:p14="http://schemas.microsoft.com/office/powerpoint/2010/main" val="103965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1037"/>
            <a:ext cx="7886700" cy="100965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20CB1-7749-4522-84F6-E3059D9C727B}" type="datetime1">
              <a:rPr lang="en-US" smtClean="0"/>
              <a:t>7/23/2020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a:p>
        </p:txBody>
      </p:sp>
      <p:sp>
        <p:nvSpPr>
          <p:cNvPr id="7" name="TextBox 6">
            <a:extLst>
              <a:ext uri="{FF2B5EF4-FFF2-40B4-BE49-F238E27FC236}">
                <a16:creationId xmlns:a16="http://schemas.microsoft.com/office/drawing/2014/main" id="{32EA7D9F-DD3A-4F99-BCC7-B6E951E92E4F}"/>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State Charter School Commission Presentation</a:t>
            </a:r>
          </a:p>
        </p:txBody>
      </p:sp>
    </p:spTree>
    <p:extLst>
      <p:ext uri="{BB962C8B-B14F-4D97-AF65-F5344CB8AC3E}">
        <p14:creationId xmlns:p14="http://schemas.microsoft.com/office/powerpoint/2010/main" val="3667783792"/>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673" r:id="rId3"/>
    <p:sldLayoutId id="2147483675" r:id="rId4"/>
    <p:sldLayoutId id="2147483676" r:id="rId5"/>
    <p:sldLayoutId id="2147483677" r:id="rId6"/>
    <p:sldLayoutId id="2147483678" r:id="rId7"/>
    <p:sldLayoutId id="2147483679" r:id="rId8"/>
    <p:sldLayoutId id="2147483689" r:id="rId9"/>
    <p:sldLayoutId id="2147483690" r:id="rId10"/>
    <p:sldLayoutId id="2147483691" r:id="rId11"/>
    <p:sldLayoutId id="21474837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600" b="1" i="0" kern="1200">
          <a:solidFill>
            <a:srgbClr val="007E67"/>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egister/838465507828908980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For-Educators.aspx" TargetMode="External"/><Relationship Id="rId2" Type="http://schemas.openxmlformats.org/officeDocument/2006/relationships/hyperlink" Target="https://www.gadoe.org/Curriculum-Instruction-and-Assessment/Accountability/Pages/default.aspx" TargetMode="External"/><Relationship Id="rId1" Type="http://schemas.openxmlformats.org/officeDocument/2006/relationships/slideLayout" Target="../slideLayouts/slideLayout1.xml"/><Relationship Id="rId4" Type="http://schemas.openxmlformats.org/officeDocument/2006/relationships/image" Target="../media/image117.png"/></Relationships>
</file>

<file path=ppt/slides/_rels/slide102.xml.rels><?xml version="1.0" encoding="UTF-8" standalone="yes"?>
<Relationships xmlns="http://schemas.openxmlformats.org/package/2006/relationships"><Relationship Id="rId8" Type="http://schemas.openxmlformats.org/officeDocument/2006/relationships/hyperlink" Target="mailto:mnesbit@doe.k12.ga.us" TargetMode="External"/><Relationship Id="rId3" Type="http://schemas.openxmlformats.org/officeDocument/2006/relationships/hyperlink" Target="mailto:taadams@doe.k12.ga.us" TargetMode="External"/><Relationship Id="rId7" Type="http://schemas.openxmlformats.org/officeDocument/2006/relationships/hyperlink" Target="mailto:harris-wright@doe.k12.ga.us"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hyperlink" Target="mailto:lhardman@doe.k12.ga.us" TargetMode="External"/><Relationship Id="rId5" Type="http://schemas.openxmlformats.org/officeDocument/2006/relationships/hyperlink" Target="mailto:jblessing@doe.k12.ga.us" TargetMode="External"/><Relationship Id="rId4" Type="http://schemas.openxmlformats.org/officeDocument/2006/relationships/hyperlink" Target="mailto:babble@doe.k12.ga.us" TargetMode="External"/><Relationship Id="rId9" Type="http://schemas.openxmlformats.org/officeDocument/2006/relationships/hyperlink" Target="mailto:aogletree@doe.k12.ga.u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forms.office.com/Pages/ResponsePage.aspx?id=g1ylGkMDy069Ob1_Q4dr12AgGpJSGmJJt3pHF5sj8hBUOFNYMlc4N0JOQkVWMVpJNVU5WVJKVzBONS4u"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8" Type="http://schemas.openxmlformats.org/officeDocument/2006/relationships/hyperlink" Target="http://www.gadoe.org/Curriculum-Instruction-and-Assessment/Assessment/Pages/default.aspx" TargetMode="External"/><Relationship Id="rId3" Type="http://schemas.openxmlformats.org/officeDocument/2006/relationships/hyperlink" Target="mailto:atimberlake@doe.k12.ga.us" TargetMode="External"/><Relationship Id="rId7" Type="http://schemas.openxmlformats.org/officeDocument/2006/relationships/image" Target="../media/image118.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hyperlink" Target="mailto:pswartzberg@doe.k12.ga.us" TargetMode="External"/><Relationship Id="rId5" Type="http://schemas.openxmlformats.org/officeDocument/2006/relationships/hyperlink" Target="mailto:sgreene@doe.k12.ga.us" TargetMode="External"/><Relationship Id="rId4" Type="http://schemas.openxmlformats.org/officeDocument/2006/relationships/hyperlink" Target="mailto:jreyes@doe.k12.ga.us" TargetMode="External"/><Relationship Id="rId9" Type="http://schemas.openxmlformats.org/officeDocument/2006/relationships/hyperlink" Target="http://www.gadoe.org/Curriculum-Instruction-and-Assessment/Accountability/Pages/default.aspx"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doe.k12.ga.us/login.aspx"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hyperlink" Target="https://www.gadoe.org/Curriculum-Instruction-and-Assessment/Assessment/Pages/Milestones_Training.aspx" TargetMode="External"/><Relationship Id="rId7"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gadoe.org/Curriculum-Instruction-and-Assessment/Assessment/Pages/Information-For-Educators.aspx" TargetMode="External"/><Relationship Id="rId3" Type="http://schemas.openxmlformats.org/officeDocument/2006/relationships/diagramLayout" Target="../diagrams/layout3.xml"/><Relationship Id="rId7" Type="http://schemas.openxmlformats.org/officeDocument/2006/relationships/hyperlink" Target="https://www.gadoe.org/Curriculum-Instruction-and-Assessment/Assessment/Pages/default.aspx"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uatportal.doe.k12.ga.us/TestingIrregularityWeb/Testing_Irregularity_Form_User_Guide.pdf" TargetMode="Externa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gadoe.org/Curriculum-Instruction-and-Assessment/Accountability/Documents/ESSA/2020-2021%20Federal%20Waiver%20Request%20--%20Georgia.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gkids.gadoe.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KIDS-2.0-Training.aspx"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nces.ed.gov/nationsreportcard/"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https://nces.ed.gov/NationsReportCard/nqt/" TargetMode="External"/><Relationship Id="rId4" Type="http://schemas.openxmlformats.org/officeDocument/2006/relationships/hyperlink" Target="https://nces.ed.gov/nationsreportcard/data/"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hyperlink" Target="https://wida.wisc.edu/assess/access/tests" TargetMode="External"/><Relationship Id="rId7"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portal.wida.us/client/index.aspx" TargetMode="External"/><Relationship Id="rId5" Type="http://schemas.openxmlformats.org/officeDocument/2006/relationships/hyperlink" Target="https://www.drcedirect.com/all/eca-portal-v2-ui/#/login/WIDA" TargetMode="External"/><Relationship Id="rId10" Type="http://schemas.openxmlformats.org/officeDocument/2006/relationships/image" Target="../media/image79.svg"/><Relationship Id="rId4" Type="http://schemas.openxmlformats.org/officeDocument/2006/relationships/hyperlink" Target="https://assets.drcedirect.com/States/WIDA/Tutorials/Student/201908-html5/index.html" TargetMode="External"/><Relationship Id="rId9"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gadoe.org/Curriculum-Instruction-and-Assessment/Assessment/Pages/default.aspx"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s://www.gadoe.org/Curriculum-Instruction-and-Assessment/Curriculum-and-Instruction/Pages/English-to-Speakers-of-Other-Languages-%28ESOL%29-and-Title-III.aspx"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www.gadoe.org/School-Improvement/Federal-Programs/Documents/Title%20III/EL%20Language%20Programs%20-%20State%20Guidance%20Update%2020%20Nov%202019.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georgiainsights.com/coronavirus.html"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GAA_2.aspx"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2.0-Resources.aspx" TargetMode="External"/><Relationship Id="rId7" Type="http://schemas.openxmlformats.org/officeDocument/2006/relationships/image" Target="../media/image79.sv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www.gadoe.org/Curriculum-Instruction-and-Assessment/Assessment/Pages/Milestones_Resources.aspx" TargetMode="External"/><Relationship Id="rId7" Type="http://schemas.openxmlformats.org/officeDocument/2006/relationships/image" Target="../media/image77.sv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6.png"/><Relationship Id="rId11" Type="http://schemas.openxmlformats.org/officeDocument/2006/relationships/image" Target="../media/image83.svg"/><Relationship Id="rId5" Type="http://schemas.openxmlformats.org/officeDocument/2006/relationships/hyperlink" Target="http://ga.drcedirect.com/" TargetMode="External"/><Relationship Id="rId10" Type="http://schemas.openxmlformats.org/officeDocument/2006/relationships/image" Target="../media/image82.png"/><Relationship Id="rId4" Type="http://schemas.openxmlformats.org/officeDocument/2006/relationships/hyperlink" Target="http://www.gadoe.org/Curriculum-Instruction-and-Assessment/Assessment/Pages/Milestones_Training.aspx" TargetMode="External"/><Relationship Id="rId9" Type="http://schemas.openxmlformats.org/officeDocument/2006/relationships/image" Target="../media/image81.svg"/></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drcedirect.com/all/eca-portal-ui/welcome/GA" TargetMode="Externa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hyperlink" Target="http://scherlund.blogspot.com/2015/03/studies-online-ed-not-better-or-worse.html" TargetMode="External"/><Relationship Id="rId4" Type="http://schemas.openxmlformats.org/officeDocument/2006/relationships/image" Target="../media/image87.jpeg"/></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hyperlink" Target="http://www.gaexperienceonline.com/" TargetMode="External"/><Relationship Id="rId4" Type="http://schemas.openxmlformats.org/officeDocument/2006/relationships/image" Target="../media/image90.png"/></Relationships>
</file>

<file path=ppt/slides/_rels/slide75.xml.rels><?xml version="1.0" encoding="UTF-8" standalone="yes"?>
<Relationships xmlns="http://schemas.openxmlformats.org/package/2006/relationships"><Relationship Id="rId3" Type="http://schemas.openxmlformats.org/officeDocument/2006/relationships/hyperlink" Target="https://wida.wisc.edu/assess/access/preparing-student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hyperlink" Target="https://wbte.drcedirect.com/WIDA/portals/wida"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rcbeacon.com/online-tools-training/"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78.xml.rels><?xml version="1.0" encoding="UTF-8" standalone="yes"?>
<Relationships xmlns="http://schemas.openxmlformats.org/package/2006/relationships"><Relationship Id="rId8" Type="http://schemas.openxmlformats.org/officeDocument/2006/relationships/hyperlink" Target="https://attendee.gotowebinar.com/register/6418675510319864075" TargetMode="External"/><Relationship Id="rId3" Type="http://schemas.openxmlformats.org/officeDocument/2006/relationships/image" Target="../media/image95.png"/><Relationship Id="rId7" Type="http://schemas.openxmlformats.org/officeDocument/2006/relationships/hyperlink" Target="https://attendee.gotowebinar.com/register/8976080182657930764"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attendee.gotowebinar.com/register/7881751652694882572" TargetMode="External"/><Relationship Id="rId5" Type="http://schemas.openxmlformats.org/officeDocument/2006/relationships/hyperlink" Target="https://attendee.gotowebinar.com/register/3327444748073856524" TargetMode="External"/><Relationship Id="rId4" Type="http://schemas.openxmlformats.org/officeDocument/2006/relationships/hyperlink" Target="https://attendee.gotowebinar.com/register/5437905640541029133"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eorgiaFIP.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ttendee.gotowebinar.com/register/187543299215390797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attendee.gotowebinar.com/register/4464329876776468240" TargetMode="External"/><Relationship Id="rId4" Type="http://schemas.openxmlformats.org/officeDocument/2006/relationships/hyperlink" Target="https://attendee.gotowebinar.com/register/3246146859502905616"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8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mailto:jblessing@doe.k12.ga.us" TargetMode="External"/><Relationship Id="rId2" Type="http://schemas.openxmlformats.org/officeDocument/2006/relationships/hyperlink" Target="mailto:kharris-wright@doe.k12.ga.us" TargetMode="External"/><Relationship Id="rId1" Type="http://schemas.openxmlformats.org/officeDocument/2006/relationships/slideLayout" Target="../slideLayouts/slideLayout2.xml"/><Relationship Id="rId6" Type="http://schemas.openxmlformats.org/officeDocument/2006/relationships/hyperlink" Target="mailto:slds@doe.k12.ga.us" TargetMode="External"/><Relationship Id="rId5" Type="http://schemas.openxmlformats.org/officeDocument/2006/relationships/hyperlink" Target="http://sldstrn.gadoe.org/SLDSDemoWeb/TP.aspx" TargetMode="External"/><Relationship Id="rId4" Type="http://schemas.openxmlformats.org/officeDocument/2006/relationships/hyperlink" Target="http://www.gadoe.org/Technology-Services/SLDS/Pages/TestPAD-Training-and-Support.aspx"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1.png"/></Relationships>
</file>

<file path=ppt/slides/_rels/slide8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3.png"/><Relationship Id="rId7" Type="http://schemas.openxmlformats.org/officeDocument/2006/relationships/diagramColors" Target="../diagrams/colors12.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8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hyperlink" Target="http://keenville.gadoe.org/"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hyperlink" Target="https://wbte.drcedirect.com/WIDA/portals/wida" TargetMode="External"/><Relationship Id="rId7" Type="http://schemas.openxmlformats.org/officeDocument/2006/relationships/hyperlink" Target="http://sldstrn.gadoe.org/SLDSDemoWeb/"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hyperlink" Target="http://www.gaexperienceonline.com/" TargetMode="External"/><Relationship Id="rId5" Type="http://schemas.openxmlformats.org/officeDocument/2006/relationships/hyperlink" Target="http://www.gadoe.org/Curriculum-Instruction-and-Assessment/Assessment/Pages/GAA-2.0-Sample-Tasks.aspx" TargetMode="External"/><Relationship Id="rId4" Type="http://schemas.openxmlformats.org/officeDocument/2006/relationships/hyperlink" Target="https://drcbeacon.com/online-tools-training/"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attendee.gotowebinar.com/register/2188647568063192833" TargetMode="External"/><Relationship Id="rId2" Type="http://schemas.openxmlformats.org/officeDocument/2006/relationships/hyperlink" Target="https://attendee.gotowebinar.com/register/6719879022151316481" TargetMode="External"/><Relationship Id="rId1" Type="http://schemas.openxmlformats.org/officeDocument/2006/relationships/slideLayout" Target="../slideLayouts/slideLayout1.xml"/><Relationship Id="rId6" Type="http://schemas.openxmlformats.org/officeDocument/2006/relationships/hyperlink" Target="https://attendee.gotowebinar.com/register/6546138592776702465" TargetMode="External"/><Relationship Id="rId5" Type="http://schemas.openxmlformats.org/officeDocument/2006/relationships/hyperlink" Target="https://attendee.gotowebinar.com/register/2994747920897419521" TargetMode="External"/><Relationship Id="rId4" Type="http://schemas.openxmlformats.org/officeDocument/2006/relationships/hyperlink" Target="https://attendee.gotowebinar.com/register/2792643390061019649"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attendee.gotowebinar.com/register/853730504252301580" TargetMode="External"/><Relationship Id="rId2" Type="http://schemas.openxmlformats.org/officeDocument/2006/relationships/hyperlink" Target="https://attendee.gotowebinar.com/register/2396712552518957570" TargetMode="External"/><Relationship Id="rId1" Type="http://schemas.openxmlformats.org/officeDocument/2006/relationships/slideLayout" Target="../slideLayouts/slideLayout1.xml"/><Relationship Id="rId4" Type="http://schemas.openxmlformats.org/officeDocument/2006/relationships/hyperlink" Target="https://attendee.gotowebinar.com/register/91414104492884702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63B3-815B-490F-8ED1-22B89E87BE44}"/>
              </a:ext>
            </a:extLst>
          </p:cNvPr>
          <p:cNvSpPr>
            <a:spLocks noGrp="1"/>
          </p:cNvSpPr>
          <p:nvPr>
            <p:ph type="ctrTitle"/>
          </p:nvPr>
        </p:nvSpPr>
        <p:spPr/>
        <p:txBody>
          <a:bodyPr/>
          <a:lstStyle/>
          <a:p>
            <a:r>
              <a:rPr lang="en-US"/>
              <a:t>Overview of Georgia’s </a:t>
            </a:r>
            <a:br>
              <a:rPr lang="en-US"/>
            </a:br>
            <a:r>
              <a:rPr lang="en-US"/>
              <a:t>K-12 Student Assessment Program</a:t>
            </a:r>
          </a:p>
        </p:txBody>
      </p:sp>
      <p:sp>
        <p:nvSpPr>
          <p:cNvPr id="3" name="Subtitle 2">
            <a:extLst>
              <a:ext uri="{FF2B5EF4-FFF2-40B4-BE49-F238E27FC236}">
                <a16:creationId xmlns:a16="http://schemas.microsoft.com/office/drawing/2014/main" id="{593F2247-7214-4CAA-A70E-BC77390D86C1}"/>
              </a:ext>
            </a:extLst>
          </p:cNvPr>
          <p:cNvSpPr>
            <a:spLocks noGrp="1"/>
          </p:cNvSpPr>
          <p:nvPr>
            <p:ph type="subTitle" idx="1"/>
          </p:nvPr>
        </p:nvSpPr>
        <p:spPr>
          <a:xfrm>
            <a:off x="838260" y="3791659"/>
            <a:ext cx="7913874" cy="1826077"/>
          </a:xfrm>
        </p:spPr>
        <p:txBody>
          <a:bodyPr>
            <a:normAutofit fontScale="85000" lnSpcReduction="10000"/>
          </a:bodyPr>
          <a:lstStyle/>
          <a:p>
            <a:r>
              <a:rPr lang="en-US"/>
              <a:t>State Charter School Commission Presentation</a:t>
            </a:r>
          </a:p>
          <a:p>
            <a:r>
              <a:rPr lang="en-US"/>
              <a:t>July 23, 2020</a:t>
            </a:r>
          </a:p>
          <a:p>
            <a:r>
              <a:rPr lang="en-US"/>
              <a:t>9 a.m. – 12 p.m.</a:t>
            </a:r>
          </a:p>
          <a:p>
            <a:r>
              <a:rPr lang="en-US" sz="2100">
                <a:hlinkClick r:id="rId3"/>
              </a:rPr>
              <a:t>https://attendee.gotowebinar.com/register/8384655078289089806</a:t>
            </a:r>
            <a:r>
              <a:rPr lang="en-US" sz="2100"/>
              <a:t> </a:t>
            </a:r>
          </a:p>
        </p:txBody>
      </p:sp>
      <p:sp>
        <p:nvSpPr>
          <p:cNvPr id="5" name="Slide Number Placeholder 4">
            <a:extLst>
              <a:ext uri="{FF2B5EF4-FFF2-40B4-BE49-F238E27FC236}">
                <a16:creationId xmlns:a16="http://schemas.microsoft.com/office/drawing/2014/main" id="{4E801F5D-3265-4C8C-89E4-8209270D01BB}"/>
              </a:ext>
            </a:extLst>
          </p:cNvPr>
          <p:cNvSpPr>
            <a:spLocks noGrp="1"/>
          </p:cNvSpPr>
          <p:nvPr>
            <p:ph type="sldNum" sz="quarter" idx="12"/>
          </p:nvPr>
        </p:nvSpPr>
        <p:spPr/>
        <p:txBody>
          <a:bodyPr/>
          <a:lstStyle/>
          <a:p>
            <a:fld id="{48F63A3B-78C7-47BE-AE5E-E10140E04643}" type="slidenum">
              <a:rPr lang="en-US" smtClean="0"/>
              <a:pPr/>
              <a:t>1</a:t>
            </a:fld>
            <a:endParaRPr lang="en-US"/>
          </a:p>
        </p:txBody>
      </p:sp>
      <p:sp>
        <p:nvSpPr>
          <p:cNvPr id="4" name="Date Placeholder 3">
            <a:extLst>
              <a:ext uri="{FF2B5EF4-FFF2-40B4-BE49-F238E27FC236}">
                <a16:creationId xmlns:a16="http://schemas.microsoft.com/office/drawing/2014/main" id="{65CD6123-0C7A-43F0-A020-4166DE1FC016}"/>
              </a:ext>
            </a:extLst>
          </p:cNvPr>
          <p:cNvSpPr>
            <a:spLocks noGrp="1"/>
          </p:cNvSpPr>
          <p:nvPr>
            <p:ph type="dt" sz="half" idx="10"/>
          </p:nvPr>
        </p:nvSpPr>
        <p:spPr/>
        <p:txBody>
          <a:bodyPr/>
          <a:lstStyle/>
          <a:p>
            <a:fld id="{0232D8AE-6D0C-4D49-B684-9FE5B26F23A1}" type="datetime1">
              <a:rPr lang="en-US" smtClean="0"/>
              <a:t>7/23/2020</a:t>
            </a:fld>
            <a:endParaRPr lang="en-US"/>
          </a:p>
        </p:txBody>
      </p:sp>
    </p:spTree>
    <p:extLst>
      <p:ext uri="{BB962C8B-B14F-4D97-AF65-F5344CB8AC3E}">
        <p14:creationId xmlns:p14="http://schemas.microsoft.com/office/powerpoint/2010/main" val="398630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2E0726-3197-4B0F-B09B-3E870A99F45C}"/>
              </a:ext>
            </a:extLst>
          </p:cNvPr>
          <p:cNvSpPr>
            <a:spLocks noGrp="1"/>
          </p:cNvSpPr>
          <p:nvPr>
            <p:ph type="title"/>
          </p:nvPr>
        </p:nvSpPr>
        <p:spPr/>
        <p:txBody>
          <a:bodyPr>
            <a:normAutofit fontScale="90000"/>
          </a:bodyPr>
          <a:lstStyle/>
          <a:p>
            <a:r>
              <a:rPr lang="en-US"/>
              <a:t>Assessment Administration Resources</a:t>
            </a:r>
          </a:p>
        </p:txBody>
      </p:sp>
      <p:sp>
        <p:nvSpPr>
          <p:cNvPr id="6" name="Date Placeholder 5">
            <a:extLst>
              <a:ext uri="{FF2B5EF4-FFF2-40B4-BE49-F238E27FC236}">
                <a16:creationId xmlns:a16="http://schemas.microsoft.com/office/drawing/2014/main" id="{50F7C9C2-5631-4CB2-97D1-9A3E12DA3862}"/>
              </a:ext>
            </a:extLst>
          </p:cNvPr>
          <p:cNvSpPr>
            <a:spLocks noGrp="1"/>
          </p:cNvSpPr>
          <p:nvPr>
            <p:ph type="dt" sz="half" idx="10"/>
          </p:nvPr>
        </p:nvSpPr>
        <p:spPr/>
        <p:txBody>
          <a:bodyPr/>
          <a:lstStyle/>
          <a:p>
            <a:fld id="{0672EBCC-657A-467B-9DDD-C483B5A0F95C}" type="datetime1">
              <a:rPr lang="en-US" smtClean="0"/>
              <a:t>7/23/2020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10</a:t>
            </a:fld>
            <a:endParaRPr lang="en-US"/>
          </a:p>
        </p:txBody>
      </p:sp>
      <p:sp>
        <p:nvSpPr>
          <p:cNvPr id="7" name="Text Placeholder 6">
            <a:extLst>
              <a:ext uri="{FF2B5EF4-FFF2-40B4-BE49-F238E27FC236}">
                <a16:creationId xmlns:a16="http://schemas.microsoft.com/office/drawing/2014/main" id="{DD834525-8F33-4CFA-ADF0-A00AC00128D0}"/>
              </a:ext>
            </a:extLst>
          </p:cNvPr>
          <p:cNvSpPr>
            <a:spLocks noGrp="1"/>
          </p:cNvSpPr>
          <p:nvPr>
            <p:ph type="body" sz="quarter" idx="14"/>
          </p:nvPr>
        </p:nvSpPr>
        <p:spPr>
          <a:xfrm>
            <a:off x="895350" y="1112013"/>
            <a:ext cx="7886700" cy="369332"/>
          </a:xfrm>
        </p:spPr>
        <p:txBody>
          <a:bodyPr/>
          <a:lstStyle/>
          <a:p>
            <a:r>
              <a:rPr lang="en-US"/>
              <a:t>MyGaDOE Portal</a:t>
            </a:r>
          </a:p>
        </p:txBody>
      </p:sp>
      <p:sp>
        <p:nvSpPr>
          <p:cNvPr id="4" name="TextBox 3">
            <a:extLst>
              <a:ext uri="{FF2B5EF4-FFF2-40B4-BE49-F238E27FC236}">
                <a16:creationId xmlns:a16="http://schemas.microsoft.com/office/drawing/2014/main" id="{A669C0FB-3AB7-4D4B-B089-DBCCE4511D7D}"/>
              </a:ext>
            </a:extLst>
          </p:cNvPr>
          <p:cNvSpPr txBox="1"/>
          <p:nvPr/>
        </p:nvSpPr>
        <p:spPr>
          <a:xfrm>
            <a:off x="1854617" y="4596351"/>
            <a:ext cx="5723964" cy="1569660"/>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Testing Irregularity Form</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Superintendent’s Test Certification</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Special Accommodation Request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Assessment Rescore Request</a:t>
            </a:r>
          </a:p>
        </p:txBody>
      </p:sp>
      <p:sp>
        <p:nvSpPr>
          <p:cNvPr id="5" name="Rectangle 4">
            <a:extLst>
              <a:ext uri="{FF2B5EF4-FFF2-40B4-BE49-F238E27FC236}">
                <a16:creationId xmlns:a16="http://schemas.microsoft.com/office/drawing/2014/main" id="{65B9BD35-55E7-4FEE-BEB7-BD315B483226}"/>
              </a:ext>
            </a:extLst>
          </p:cNvPr>
          <p:cNvSpPr/>
          <p:nvPr/>
        </p:nvSpPr>
        <p:spPr>
          <a:xfrm>
            <a:off x="4716600" y="3506671"/>
            <a:ext cx="625210" cy="29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4717CD-5935-4C93-8DC3-4B3EDC753B2F}"/>
              </a:ext>
            </a:extLst>
          </p:cNvPr>
          <p:cNvGrpSpPr/>
          <p:nvPr/>
        </p:nvGrpSpPr>
        <p:grpSpPr>
          <a:xfrm>
            <a:off x="1069496" y="1668185"/>
            <a:ext cx="6509085" cy="2839882"/>
            <a:chOff x="1317457" y="2012877"/>
            <a:chExt cx="6509085" cy="2839882"/>
          </a:xfrm>
        </p:grpSpPr>
        <p:pic>
          <p:nvPicPr>
            <p:cNvPr id="10" name="Picture 9">
              <a:extLst>
                <a:ext uri="{FF2B5EF4-FFF2-40B4-BE49-F238E27FC236}">
                  <a16:creationId xmlns:a16="http://schemas.microsoft.com/office/drawing/2014/main" id="{304279CF-4FD3-4280-81DB-37E2F2FE385F}"/>
                </a:ext>
              </a:extLst>
            </p:cNvPr>
            <p:cNvPicPr>
              <a:picLocks noChangeAspect="1"/>
            </p:cNvPicPr>
            <p:nvPr/>
          </p:nvPicPr>
          <p:blipFill>
            <a:blip r:embed="rId3"/>
            <a:stretch>
              <a:fillRect/>
            </a:stretch>
          </p:blipFill>
          <p:spPr>
            <a:xfrm>
              <a:off x="1317457" y="2012877"/>
              <a:ext cx="6509085" cy="2832246"/>
            </a:xfrm>
            <a:prstGeom prst="rect">
              <a:avLst/>
            </a:prstGeom>
          </p:spPr>
        </p:pic>
        <p:sp>
          <p:nvSpPr>
            <p:cNvPr id="12" name="Rectangle 11">
              <a:extLst>
                <a:ext uri="{FF2B5EF4-FFF2-40B4-BE49-F238E27FC236}">
                  <a16:creationId xmlns:a16="http://schemas.microsoft.com/office/drawing/2014/main" id="{A13A61EF-4E36-4986-8294-0C97AF8D3FA0}"/>
                </a:ext>
              </a:extLst>
            </p:cNvPr>
            <p:cNvSpPr/>
            <p:nvPr/>
          </p:nvSpPr>
          <p:spPr>
            <a:xfrm>
              <a:off x="1364479" y="4376142"/>
              <a:ext cx="1883218" cy="476617"/>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B7B5C58E-EC19-4C0C-9148-F4317EA8EE51}"/>
              </a:ext>
            </a:extLst>
          </p:cNvPr>
          <p:cNvSpPr txBox="1"/>
          <p:nvPr/>
        </p:nvSpPr>
        <p:spPr>
          <a:xfrm>
            <a:off x="2494254" y="1454533"/>
            <a:ext cx="384806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MyGaDOE Portal Welcome Page</a:t>
            </a:r>
          </a:p>
        </p:txBody>
      </p:sp>
      <p:sp>
        <p:nvSpPr>
          <p:cNvPr id="15" name="Rectangle 14">
            <a:extLst>
              <a:ext uri="{FF2B5EF4-FFF2-40B4-BE49-F238E27FC236}">
                <a16:creationId xmlns:a16="http://schemas.microsoft.com/office/drawing/2014/main" id="{654695A1-ED8F-4ACA-8C16-1FAF796CA063}"/>
              </a:ext>
            </a:extLst>
          </p:cNvPr>
          <p:cNvSpPr/>
          <p:nvPr/>
        </p:nvSpPr>
        <p:spPr>
          <a:xfrm>
            <a:off x="6953371" y="2434188"/>
            <a:ext cx="625210" cy="29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72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F0F6-4C6D-42CE-A9F6-2DC634C79A67}"/>
              </a:ext>
            </a:extLst>
          </p:cNvPr>
          <p:cNvSpPr>
            <a:spLocks noGrp="1"/>
          </p:cNvSpPr>
          <p:nvPr>
            <p:ph type="title"/>
          </p:nvPr>
        </p:nvSpPr>
        <p:spPr/>
        <p:txBody>
          <a:bodyPr>
            <a:normAutofit fontScale="90000"/>
          </a:bodyPr>
          <a:lstStyle/>
          <a:p>
            <a:r>
              <a:rPr lang="en-US"/>
              <a:t>CCRPI Resources in MyGaDOE Portal </a:t>
            </a:r>
          </a:p>
        </p:txBody>
      </p:sp>
      <p:sp>
        <p:nvSpPr>
          <p:cNvPr id="10" name="Content Placeholder 9">
            <a:extLst>
              <a:ext uri="{FF2B5EF4-FFF2-40B4-BE49-F238E27FC236}">
                <a16:creationId xmlns:a16="http://schemas.microsoft.com/office/drawing/2014/main" id="{4336E647-5B91-4DAD-A9CE-986C820782B9}"/>
              </a:ext>
            </a:extLst>
          </p:cNvPr>
          <p:cNvSpPr>
            <a:spLocks noGrp="1"/>
          </p:cNvSpPr>
          <p:nvPr>
            <p:ph idx="1"/>
          </p:nvPr>
        </p:nvSpPr>
        <p:spPr/>
        <p:txBody>
          <a:bodyPr vert="horz" lIns="91440" tIns="45720" rIns="91440" bIns="45720" rtlCol="0" anchor="t">
            <a:normAutofit/>
          </a:bodyPr>
          <a:lstStyle/>
          <a:p>
            <a:pPr>
              <a:buNone/>
            </a:pPr>
            <a:r>
              <a:rPr lang="en-US">
                <a:latin typeface="Arial"/>
                <a:cs typeface="Arial"/>
              </a:rPr>
              <a:t>• Webinar recordings, PPTs, and user guides are available in the CCRPI Resources section of the </a:t>
            </a:r>
            <a:r>
              <a:rPr lang="en-US" err="1">
                <a:latin typeface="Arial"/>
                <a:cs typeface="Arial"/>
              </a:rPr>
              <a:t>MyGaDOE</a:t>
            </a:r>
            <a:r>
              <a:rPr lang="en-US">
                <a:latin typeface="Arial"/>
                <a:cs typeface="Arial"/>
              </a:rPr>
              <a:t> portal.</a:t>
            </a:r>
          </a:p>
          <a:p>
            <a:pPr>
              <a:buNone/>
            </a:pPr>
            <a:endParaRPr lang="en-US"/>
          </a:p>
          <a:p>
            <a:r>
              <a:rPr lang="en-US" sz="2400">
                <a:latin typeface="Arial"/>
                <a:cs typeface="Arial"/>
              </a:rPr>
              <a:t>User guides</a:t>
            </a:r>
            <a:endParaRPr lang="en-US" sz="2400"/>
          </a:p>
          <a:p>
            <a:r>
              <a:rPr lang="en-US" sz="2400">
                <a:latin typeface="Arial"/>
                <a:cs typeface="Arial"/>
              </a:rPr>
              <a:t>Webinar recordings</a:t>
            </a:r>
          </a:p>
          <a:p>
            <a:r>
              <a:rPr lang="en-US" sz="2400">
                <a:latin typeface="Arial"/>
                <a:cs typeface="Arial"/>
              </a:rPr>
              <a:t>Other resources not appropriate </a:t>
            </a:r>
            <a:endParaRPr lang="en-US" sz="2400"/>
          </a:p>
          <a:p>
            <a:pPr marL="0" indent="0">
              <a:buNone/>
            </a:pPr>
            <a:r>
              <a:rPr lang="en-US" sz="2400">
                <a:latin typeface="Arial"/>
                <a:cs typeface="Arial"/>
              </a:rPr>
              <a:t>   for the public site</a:t>
            </a:r>
            <a:endParaRPr lang="en-US" sz="2400"/>
          </a:p>
          <a:p>
            <a:pPr marL="0" indent="0">
              <a:buNone/>
            </a:pPr>
            <a:endParaRPr lang="en-US"/>
          </a:p>
        </p:txBody>
      </p:sp>
      <p:sp>
        <p:nvSpPr>
          <p:cNvPr id="3" name="Date Placeholder 2">
            <a:extLst>
              <a:ext uri="{FF2B5EF4-FFF2-40B4-BE49-F238E27FC236}">
                <a16:creationId xmlns:a16="http://schemas.microsoft.com/office/drawing/2014/main" id="{32981B94-5857-4DA0-92FA-4A5C9A85C86A}"/>
              </a:ext>
            </a:extLst>
          </p:cNvPr>
          <p:cNvSpPr>
            <a:spLocks noGrp="1"/>
          </p:cNvSpPr>
          <p:nvPr>
            <p:ph type="dt" sz="half" idx="10"/>
          </p:nvPr>
        </p:nvSpPr>
        <p:spPr/>
        <p:txBody>
          <a:bodyPr/>
          <a:lstStyle/>
          <a:p>
            <a:fld id="{B47E6FA5-EAE9-431B-AB5A-CF6F7C17D9BE}" type="datetime1">
              <a:rPr lang="en-US" smtClean="0"/>
              <a:t>7/23/2020</a:t>
            </a:fld>
            <a:endParaRPr lang="en-US"/>
          </a:p>
        </p:txBody>
      </p:sp>
      <p:sp>
        <p:nvSpPr>
          <p:cNvPr id="4" name="Slide Number Placeholder 3">
            <a:extLst>
              <a:ext uri="{FF2B5EF4-FFF2-40B4-BE49-F238E27FC236}">
                <a16:creationId xmlns:a16="http://schemas.microsoft.com/office/drawing/2014/main" id="{F025C55A-118B-451C-96EC-158D40577B9B}"/>
              </a:ext>
            </a:extLst>
          </p:cNvPr>
          <p:cNvSpPr>
            <a:spLocks noGrp="1"/>
          </p:cNvSpPr>
          <p:nvPr>
            <p:ph type="sldNum" sz="quarter" idx="12"/>
          </p:nvPr>
        </p:nvSpPr>
        <p:spPr/>
        <p:txBody>
          <a:bodyPr/>
          <a:lstStyle/>
          <a:p>
            <a:fld id="{48F63A3B-78C7-47BE-AE5E-E10140E04643}" type="slidenum">
              <a:rPr lang="en-US" smtClean="0"/>
              <a:pPr/>
              <a:t>100</a:t>
            </a:fld>
            <a:endParaRPr lang="en-US"/>
          </a:p>
        </p:txBody>
      </p:sp>
      <p:pic>
        <p:nvPicPr>
          <p:cNvPr id="15" name="Picture 15" descr="A close up of a device&#10;&#10;Description generated with high confidence">
            <a:extLst>
              <a:ext uri="{FF2B5EF4-FFF2-40B4-BE49-F238E27FC236}">
                <a16:creationId xmlns:a16="http://schemas.microsoft.com/office/drawing/2014/main" id="{48026D8A-3DCB-4BF7-B99D-BA9F65A0A4F8}"/>
              </a:ext>
            </a:extLst>
          </p:cNvPr>
          <p:cNvPicPr>
            <a:picLocks noChangeAspect="1"/>
          </p:cNvPicPr>
          <p:nvPr/>
        </p:nvPicPr>
        <p:blipFill>
          <a:blip r:embed="rId2"/>
          <a:stretch>
            <a:fillRect/>
          </a:stretch>
        </p:blipFill>
        <p:spPr>
          <a:xfrm>
            <a:off x="5707682" y="3716725"/>
            <a:ext cx="447675" cy="276225"/>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8D0E2727-FD50-489D-B127-9507F9B9D47B}"/>
              </a:ext>
            </a:extLst>
          </p:cNvPr>
          <p:cNvPicPr>
            <a:picLocks noChangeAspect="1"/>
          </p:cNvPicPr>
          <p:nvPr/>
        </p:nvPicPr>
        <p:blipFill>
          <a:blip r:embed="rId3"/>
          <a:stretch>
            <a:fillRect/>
          </a:stretch>
        </p:blipFill>
        <p:spPr>
          <a:xfrm>
            <a:off x="6040244" y="2671414"/>
            <a:ext cx="1561170" cy="3531684"/>
          </a:xfrm>
          <a:prstGeom prst="rect">
            <a:avLst/>
          </a:prstGeom>
        </p:spPr>
      </p:pic>
      <p:pic>
        <p:nvPicPr>
          <p:cNvPr id="17" name="Picture 17" descr="A close up of a device&#10;&#10;Description generated with high confidence">
            <a:extLst>
              <a:ext uri="{FF2B5EF4-FFF2-40B4-BE49-F238E27FC236}">
                <a16:creationId xmlns:a16="http://schemas.microsoft.com/office/drawing/2014/main" id="{DD16BF08-9F25-483F-B4CE-94C3DA27D8E6}"/>
              </a:ext>
            </a:extLst>
          </p:cNvPr>
          <p:cNvPicPr>
            <a:picLocks noChangeAspect="1"/>
          </p:cNvPicPr>
          <p:nvPr/>
        </p:nvPicPr>
        <p:blipFill>
          <a:blip r:embed="rId2"/>
          <a:stretch>
            <a:fillRect/>
          </a:stretch>
        </p:blipFill>
        <p:spPr>
          <a:xfrm>
            <a:off x="6306479" y="5885147"/>
            <a:ext cx="447675" cy="276225"/>
          </a:xfrm>
          <a:prstGeom prst="rect">
            <a:avLst/>
          </a:prstGeom>
        </p:spPr>
      </p:pic>
    </p:spTree>
    <p:extLst>
      <p:ext uri="{BB962C8B-B14F-4D97-AF65-F5344CB8AC3E}">
        <p14:creationId xmlns:p14="http://schemas.microsoft.com/office/powerpoint/2010/main" val="400705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B8334C-630C-4233-9D6D-D16AD84C930F}"/>
              </a:ext>
            </a:extLst>
          </p:cNvPr>
          <p:cNvSpPr>
            <a:spLocks noGrp="1"/>
          </p:cNvSpPr>
          <p:nvPr>
            <p:ph type="title"/>
          </p:nvPr>
        </p:nvSpPr>
        <p:spPr/>
        <p:txBody>
          <a:bodyPr>
            <a:normAutofit fontScale="90000"/>
          </a:bodyPr>
          <a:lstStyle/>
          <a:p>
            <a:r>
              <a:rPr lang="en-US">
                <a:latin typeface="Arial"/>
                <a:cs typeface="Arial"/>
              </a:rPr>
              <a:t>CCRPI Resources on Public Site</a:t>
            </a:r>
            <a:endParaRPr lang="en-US"/>
          </a:p>
        </p:txBody>
      </p:sp>
      <p:sp>
        <p:nvSpPr>
          <p:cNvPr id="2" name="Content Placeholder 1">
            <a:extLst>
              <a:ext uri="{FF2B5EF4-FFF2-40B4-BE49-F238E27FC236}">
                <a16:creationId xmlns:a16="http://schemas.microsoft.com/office/drawing/2014/main" id="{0ACDB012-85D6-4679-B611-1A20013A42CD}"/>
              </a:ext>
            </a:extLst>
          </p:cNvPr>
          <p:cNvSpPr>
            <a:spLocks noGrp="1"/>
          </p:cNvSpPr>
          <p:nvPr>
            <p:ph idx="1"/>
          </p:nvPr>
        </p:nvSpPr>
        <p:spPr>
          <a:xfrm>
            <a:off x="895350" y="1825626"/>
            <a:ext cx="7886700" cy="748415"/>
          </a:xfrm>
        </p:spPr>
        <p:txBody>
          <a:bodyPr>
            <a:normAutofit fontScale="70000" lnSpcReduction="20000"/>
          </a:bodyPr>
          <a:lstStyle/>
          <a:p>
            <a:r>
              <a:rPr lang="en-US">
                <a:hlinkClick r:id="rId2"/>
              </a:rPr>
              <a:t>Accountability</a:t>
            </a:r>
            <a:r>
              <a:rPr lang="en-US"/>
              <a:t> webpage</a:t>
            </a:r>
          </a:p>
          <a:p>
            <a:r>
              <a:rPr lang="en-US">
                <a:hlinkClick r:id="rId3"/>
              </a:rPr>
              <a:t>CCRPI Resources for Educators </a:t>
            </a:r>
            <a:r>
              <a:rPr lang="en-US"/>
              <a:t>webpage</a:t>
            </a:r>
          </a:p>
        </p:txBody>
      </p:sp>
      <p:sp>
        <p:nvSpPr>
          <p:cNvPr id="3" name="Date Placeholder 2">
            <a:extLst>
              <a:ext uri="{FF2B5EF4-FFF2-40B4-BE49-F238E27FC236}">
                <a16:creationId xmlns:a16="http://schemas.microsoft.com/office/drawing/2014/main" id="{18B5B565-08E0-45C0-9981-2AE80AE4C69C}"/>
              </a:ext>
            </a:extLst>
          </p:cNvPr>
          <p:cNvSpPr>
            <a:spLocks noGrp="1"/>
          </p:cNvSpPr>
          <p:nvPr>
            <p:ph type="dt" sz="half" idx="10"/>
          </p:nvPr>
        </p:nvSpPr>
        <p:spPr/>
        <p:txBody>
          <a:bodyPr/>
          <a:lstStyle/>
          <a:p>
            <a:fld id="{E19A698A-59BD-4C47-961B-CF3C41076198}" type="datetime1">
              <a:rPr lang="en-US" smtClean="0"/>
              <a:t>7/23/2020</a:t>
            </a:fld>
            <a:endParaRPr lang="en-US"/>
          </a:p>
        </p:txBody>
      </p:sp>
      <p:sp>
        <p:nvSpPr>
          <p:cNvPr id="4" name="Slide Number Placeholder 3">
            <a:extLst>
              <a:ext uri="{FF2B5EF4-FFF2-40B4-BE49-F238E27FC236}">
                <a16:creationId xmlns:a16="http://schemas.microsoft.com/office/drawing/2014/main" id="{30DC648F-8DC5-4709-B0E7-F7EBACDAFF01}"/>
              </a:ext>
            </a:extLst>
          </p:cNvPr>
          <p:cNvSpPr>
            <a:spLocks noGrp="1"/>
          </p:cNvSpPr>
          <p:nvPr>
            <p:ph type="sldNum" sz="quarter" idx="12"/>
          </p:nvPr>
        </p:nvSpPr>
        <p:spPr/>
        <p:txBody>
          <a:bodyPr/>
          <a:lstStyle/>
          <a:p>
            <a:fld id="{48F63A3B-78C7-47BE-AE5E-E10140E04643}" type="slidenum">
              <a:rPr lang="en-US" smtClean="0"/>
              <a:pPr/>
              <a:t>101</a:t>
            </a:fld>
            <a:endParaRPr lang="en-US"/>
          </a:p>
        </p:txBody>
      </p:sp>
      <p:pic>
        <p:nvPicPr>
          <p:cNvPr id="8" name="Picture 8" descr="A screenshot of a cell phone&#10;&#10;Description automatically generated">
            <a:extLst>
              <a:ext uri="{FF2B5EF4-FFF2-40B4-BE49-F238E27FC236}">
                <a16:creationId xmlns:a16="http://schemas.microsoft.com/office/drawing/2014/main" id="{800E167E-9458-4ACD-8B2D-17797287736B}"/>
              </a:ext>
            </a:extLst>
          </p:cNvPr>
          <p:cNvPicPr>
            <a:picLocks noChangeAspect="1"/>
          </p:cNvPicPr>
          <p:nvPr/>
        </p:nvPicPr>
        <p:blipFill>
          <a:blip r:embed="rId4"/>
          <a:stretch>
            <a:fillRect/>
          </a:stretch>
        </p:blipFill>
        <p:spPr>
          <a:xfrm>
            <a:off x="2032000" y="2642362"/>
            <a:ext cx="5613400" cy="3114210"/>
          </a:xfrm>
          <a:prstGeom prst="rect">
            <a:avLst/>
          </a:prstGeom>
        </p:spPr>
      </p:pic>
    </p:spTree>
    <p:extLst>
      <p:ext uri="{BB962C8B-B14F-4D97-AF65-F5344CB8AC3E}">
        <p14:creationId xmlns:p14="http://schemas.microsoft.com/office/powerpoint/2010/main" val="61302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A8B3-86EE-4F1E-8896-F333593AE800}"/>
              </a:ext>
            </a:extLst>
          </p:cNvPr>
          <p:cNvSpPr>
            <a:spLocks noGrp="1"/>
          </p:cNvSpPr>
          <p:nvPr>
            <p:ph type="title"/>
          </p:nvPr>
        </p:nvSpPr>
        <p:spPr>
          <a:xfrm>
            <a:off x="895350" y="585215"/>
            <a:ext cx="7886700" cy="975228"/>
          </a:xfrm>
        </p:spPr>
        <p:txBody>
          <a:bodyPr>
            <a:normAutofit fontScale="90000"/>
          </a:bodyPr>
          <a:lstStyle/>
          <a:p>
            <a:r>
              <a:rPr lang="en-US"/>
              <a:t>GaDOE Assessment and Accountability Specialist Contacts</a:t>
            </a:r>
          </a:p>
        </p:txBody>
      </p:sp>
      <p:sp>
        <p:nvSpPr>
          <p:cNvPr id="3" name="Content Placeholder 2">
            <a:extLst>
              <a:ext uri="{FF2B5EF4-FFF2-40B4-BE49-F238E27FC236}">
                <a16:creationId xmlns:a16="http://schemas.microsoft.com/office/drawing/2014/main" id="{90BFB948-F948-409A-8FD0-2FC090CDCB88}"/>
              </a:ext>
            </a:extLst>
          </p:cNvPr>
          <p:cNvSpPr>
            <a:spLocks noGrp="1"/>
          </p:cNvSpPr>
          <p:nvPr>
            <p:ph idx="1"/>
          </p:nvPr>
        </p:nvSpPr>
        <p:spPr/>
        <p:txBody>
          <a:bodyPr>
            <a:normAutofit/>
          </a:bodyPr>
          <a:lstStyle/>
          <a:p>
            <a:pPr marL="4445" indent="0">
              <a:buNone/>
            </a:pPr>
            <a:r>
              <a:rPr lang="en-US" sz="1800" b="1">
                <a:solidFill>
                  <a:schemeClr val="accent1">
                    <a:lumMod val="75000"/>
                  </a:schemeClr>
                </a:solidFill>
                <a:cs typeface="Calibri"/>
              </a:rPr>
              <a:t>Assessment Specialists</a:t>
            </a:r>
          </a:p>
          <a:p>
            <a:pPr marL="290195" indent="-285750"/>
            <a:r>
              <a:rPr lang="en-US" sz="1800" b="1">
                <a:cs typeface="Calibri"/>
              </a:rPr>
              <a:t>Taiesha Adams, Ed.D., </a:t>
            </a:r>
            <a:r>
              <a:rPr lang="en-US" sz="1800">
                <a:cs typeface="Calibri"/>
              </a:rPr>
              <a:t>(404) 656-5975; </a:t>
            </a:r>
            <a:r>
              <a:rPr lang="en-US" sz="1800">
                <a:cs typeface="Calibri"/>
                <a:hlinkClick r:id="rId3"/>
              </a:rPr>
              <a:t>taadams@doe.k12.ga.us</a:t>
            </a:r>
            <a:r>
              <a:rPr lang="en-US" sz="1800">
                <a:cs typeface="Calibri"/>
              </a:rPr>
              <a:t> </a:t>
            </a:r>
          </a:p>
          <a:p>
            <a:pPr marL="290195" indent="-285750"/>
            <a:r>
              <a:rPr lang="en-US" sz="1800" b="1">
                <a:cs typeface="Calibri"/>
              </a:rPr>
              <a:t>Bobbie Bable, </a:t>
            </a:r>
            <a:r>
              <a:rPr lang="en-US" sz="1800">
                <a:cs typeface="Calibri"/>
              </a:rPr>
              <a:t>(404) 657-6168; </a:t>
            </a:r>
            <a:r>
              <a:rPr lang="en-US" sz="1800">
                <a:cs typeface="Calibri"/>
                <a:hlinkClick r:id="rId4"/>
              </a:rPr>
              <a:t>babble@doe.k12.ga.us</a:t>
            </a:r>
            <a:r>
              <a:rPr lang="en-US" sz="1800">
                <a:cs typeface="Calibri"/>
              </a:rPr>
              <a:t> </a:t>
            </a:r>
          </a:p>
          <a:p>
            <a:pPr marL="290195" indent="-285750"/>
            <a:r>
              <a:rPr lang="en-US" sz="1800" b="1">
                <a:cs typeface="Calibri"/>
              </a:rPr>
              <a:t>Joe Blessing,</a:t>
            </a:r>
            <a:r>
              <a:rPr lang="en-US" sz="1800">
                <a:cs typeface="Calibri"/>
              </a:rPr>
              <a:t> (404) 232-1208; </a:t>
            </a:r>
            <a:r>
              <a:rPr lang="en-US" sz="1800">
                <a:cs typeface="Calibri"/>
                <a:hlinkClick r:id="rId5"/>
              </a:rPr>
              <a:t>jblessing@doe.k12.ga.us</a:t>
            </a:r>
            <a:r>
              <a:rPr lang="en-US" sz="1800">
                <a:cs typeface="Calibri"/>
              </a:rPr>
              <a:t> </a:t>
            </a:r>
          </a:p>
          <a:p>
            <a:pPr marL="290195" indent="-285750"/>
            <a:r>
              <a:rPr lang="en-US" sz="1800" b="1">
                <a:cs typeface="Calibri"/>
              </a:rPr>
              <a:t>Lisa Hardman, </a:t>
            </a:r>
            <a:r>
              <a:rPr lang="en-US" sz="1800">
                <a:cs typeface="Calibri"/>
              </a:rPr>
              <a:t>(404) 651-9405; </a:t>
            </a:r>
            <a:r>
              <a:rPr lang="en-US" sz="1800">
                <a:cs typeface="Calibri"/>
                <a:hlinkClick r:id="rId6"/>
              </a:rPr>
              <a:t>lhardman@doe.k12.ga.us</a:t>
            </a:r>
            <a:r>
              <a:rPr lang="en-US" sz="1800">
                <a:cs typeface="Calibri"/>
              </a:rPr>
              <a:t> </a:t>
            </a:r>
          </a:p>
          <a:p>
            <a:pPr marL="290195" indent="-285750"/>
            <a:r>
              <a:rPr lang="en-US" sz="1800" b="1">
                <a:cs typeface="Calibri"/>
              </a:rPr>
              <a:t>Kelli Harris-Wright, </a:t>
            </a:r>
            <a:r>
              <a:rPr lang="en-US" sz="1800">
                <a:cs typeface="Calibri"/>
              </a:rPr>
              <a:t>(404) 463-5047; </a:t>
            </a:r>
            <a:r>
              <a:rPr lang="en-US" sz="1800">
                <a:solidFill>
                  <a:schemeClr val="accent1">
                    <a:lumMod val="75000"/>
                  </a:schemeClr>
                </a:solidFill>
                <a:cs typeface="Calibri"/>
                <a:hlinkClick r:id="rId7">
                  <a:extLst>
                    <a:ext uri="{A12FA001-AC4F-418D-AE19-62706E023703}">
                      <ahyp:hlinkClr xmlns:ahyp="http://schemas.microsoft.com/office/drawing/2018/hyperlinkcolor" val="tx"/>
                    </a:ext>
                  </a:extLst>
                </a:hlinkClick>
              </a:rPr>
              <a:t>harris-wright@doe.k12.ga.us</a:t>
            </a:r>
            <a:r>
              <a:rPr lang="en-US" sz="1800">
                <a:solidFill>
                  <a:schemeClr val="accent1">
                    <a:lumMod val="75000"/>
                  </a:schemeClr>
                </a:solidFill>
                <a:cs typeface="Calibri"/>
              </a:rPr>
              <a:t> </a:t>
            </a:r>
            <a:endParaRPr lang="en-US" sz="1800">
              <a:cs typeface="Calibri"/>
            </a:endParaRPr>
          </a:p>
          <a:p>
            <a:pPr marL="290195" indent="-285750"/>
            <a:r>
              <a:rPr lang="en-US" sz="1800" b="1">
                <a:cs typeface="Calibri"/>
              </a:rPr>
              <a:t>Mary Nesbit-McBride, Ph.D.</a:t>
            </a:r>
            <a:r>
              <a:rPr lang="en-US" sz="1800">
                <a:cs typeface="Calibri"/>
              </a:rPr>
              <a:t>, (404) 232-1207; </a:t>
            </a:r>
            <a:r>
              <a:rPr lang="en-US" sz="1800">
                <a:cs typeface="Calibri"/>
                <a:hlinkClick r:id="rId8"/>
              </a:rPr>
              <a:t>mnesbit@doe.k12.ga.us</a:t>
            </a:r>
            <a:r>
              <a:rPr lang="en-US" sz="1800">
                <a:cs typeface="Calibri"/>
              </a:rPr>
              <a:t> </a:t>
            </a:r>
          </a:p>
          <a:p>
            <a:pPr marL="0" indent="0">
              <a:buNone/>
            </a:pPr>
            <a:r>
              <a:rPr lang="en-US" sz="1800" b="1">
                <a:solidFill>
                  <a:schemeClr val="accent1">
                    <a:lumMod val="75000"/>
                  </a:schemeClr>
                </a:solidFill>
                <a:cs typeface="Calibri"/>
              </a:rPr>
              <a:t>Accountability Specialists</a:t>
            </a:r>
          </a:p>
          <a:p>
            <a:r>
              <a:rPr lang="en-US" sz="1800" b="1"/>
              <a:t>August Ogletree, Ph.D., </a:t>
            </a:r>
            <a:r>
              <a:rPr lang="en-US" sz="1800"/>
              <a:t>(404) 463-6675; </a:t>
            </a:r>
            <a:r>
              <a:rPr lang="en-US" sz="1800">
                <a:hlinkClick r:id="rId9"/>
              </a:rPr>
              <a:t>aogletree@doe.k12.ga.us</a:t>
            </a:r>
            <a:endParaRPr lang="en-US" sz="1200">
              <a:cs typeface="Calibri"/>
            </a:endParaRPr>
          </a:p>
        </p:txBody>
      </p:sp>
      <p:sp>
        <p:nvSpPr>
          <p:cNvPr id="4" name="Date Placeholder 3">
            <a:extLst>
              <a:ext uri="{FF2B5EF4-FFF2-40B4-BE49-F238E27FC236}">
                <a16:creationId xmlns:a16="http://schemas.microsoft.com/office/drawing/2014/main" id="{E5C9F367-64DA-43CE-82CB-C07EB4ED554F}"/>
              </a:ext>
            </a:extLst>
          </p:cNvPr>
          <p:cNvSpPr>
            <a:spLocks noGrp="1"/>
          </p:cNvSpPr>
          <p:nvPr>
            <p:ph type="dt" sz="half" idx="10"/>
          </p:nvPr>
        </p:nvSpPr>
        <p:spPr/>
        <p:txBody>
          <a:bodyPr/>
          <a:lstStyle/>
          <a:p>
            <a:fld id="{58A8BBC9-865B-4993-A297-88C44DEF10A0}" type="datetime1">
              <a:rPr lang="en-US" smtClean="0"/>
              <a:t>7/23/2020</a:t>
            </a:fld>
            <a:endParaRPr lang="en-US"/>
          </a:p>
        </p:txBody>
      </p:sp>
      <p:sp>
        <p:nvSpPr>
          <p:cNvPr id="5" name="Slide Number Placeholder 4">
            <a:extLst>
              <a:ext uri="{FF2B5EF4-FFF2-40B4-BE49-F238E27FC236}">
                <a16:creationId xmlns:a16="http://schemas.microsoft.com/office/drawing/2014/main" id="{C6357F34-6C39-42EE-9B44-B10191FC9829}"/>
              </a:ext>
            </a:extLst>
          </p:cNvPr>
          <p:cNvSpPr>
            <a:spLocks noGrp="1"/>
          </p:cNvSpPr>
          <p:nvPr>
            <p:ph type="sldNum" sz="quarter" idx="12"/>
          </p:nvPr>
        </p:nvSpPr>
        <p:spPr/>
        <p:txBody>
          <a:bodyPr/>
          <a:lstStyle/>
          <a:p>
            <a:fld id="{B63E4CEF-BB1E-48C7-AE93-F39F6AA99AD7}" type="slidenum">
              <a:rPr lang="en-US" smtClean="0"/>
              <a:pPr/>
              <a:t>102</a:t>
            </a:fld>
            <a:endParaRPr lang="en-US"/>
          </a:p>
        </p:txBody>
      </p:sp>
    </p:spTree>
    <p:extLst>
      <p:ext uri="{BB962C8B-B14F-4D97-AF65-F5344CB8AC3E}">
        <p14:creationId xmlns:p14="http://schemas.microsoft.com/office/powerpoint/2010/main" val="41857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EA8C-0316-4A9B-BC52-1701B961DE8A}"/>
              </a:ext>
            </a:extLst>
          </p:cNvPr>
          <p:cNvSpPr>
            <a:spLocks noGrp="1"/>
          </p:cNvSpPr>
          <p:nvPr>
            <p:ph type="title"/>
          </p:nvPr>
        </p:nvSpPr>
        <p:spPr/>
        <p:txBody>
          <a:bodyPr>
            <a:normAutofit fontScale="90000"/>
          </a:bodyPr>
          <a:lstStyle/>
          <a:p>
            <a:r>
              <a:rPr lang="en-US"/>
              <a:t>How Did We Do?</a:t>
            </a:r>
          </a:p>
        </p:txBody>
      </p:sp>
      <p:sp>
        <p:nvSpPr>
          <p:cNvPr id="3" name="Content Placeholder 2">
            <a:extLst>
              <a:ext uri="{FF2B5EF4-FFF2-40B4-BE49-F238E27FC236}">
                <a16:creationId xmlns:a16="http://schemas.microsoft.com/office/drawing/2014/main" id="{F1F11793-DFAD-405C-BB7F-3FF4E8E221DE}"/>
              </a:ext>
            </a:extLst>
          </p:cNvPr>
          <p:cNvSpPr>
            <a:spLocks noGrp="1"/>
          </p:cNvSpPr>
          <p:nvPr>
            <p:ph idx="1"/>
          </p:nvPr>
        </p:nvSpPr>
        <p:spPr/>
        <p:txBody>
          <a:bodyPr/>
          <a:lstStyle/>
          <a:p>
            <a:pPr marL="0" indent="0" algn="ctr">
              <a:buNone/>
            </a:pPr>
            <a:r>
              <a:rPr lang="en-US"/>
              <a:t>Survey Link</a:t>
            </a:r>
            <a:endParaRPr lang="en-US" u="sng"/>
          </a:p>
          <a:p>
            <a:pPr marL="0" indent="0" algn="ctr">
              <a:buNone/>
            </a:pPr>
            <a:endParaRPr lang="en-US" b="1"/>
          </a:p>
          <a:p>
            <a:pPr marL="0" indent="0" algn="ctr">
              <a:buNone/>
            </a:pPr>
            <a:r>
              <a:rPr lang="en-US" b="1">
                <a:hlinkClick r:id="rId3"/>
              </a:rPr>
              <a:t>State Charter School Presentation Evaluation</a:t>
            </a:r>
            <a:endParaRPr lang="en-US"/>
          </a:p>
          <a:p>
            <a:pPr marL="0" indent="0">
              <a:buNone/>
            </a:pPr>
            <a:endParaRPr lang="en-US"/>
          </a:p>
          <a:p>
            <a:endParaRPr lang="en-US"/>
          </a:p>
        </p:txBody>
      </p:sp>
      <p:sp>
        <p:nvSpPr>
          <p:cNvPr id="4" name="Date Placeholder 3">
            <a:extLst>
              <a:ext uri="{FF2B5EF4-FFF2-40B4-BE49-F238E27FC236}">
                <a16:creationId xmlns:a16="http://schemas.microsoft.com/office/drawing/2014/main" id="{6FE3EA38-DFB7-4737-A28F-8D00ED3FA24B}"/>
              </a:ext>
            </a:extLst>
          </p:cNvPr>
          <p:cNvSpPr>
            <a:spLocks noGrp="1"/>
          </p:cNvSpPr>
          <p:nvPr>
            <p:ph type="dt" sz="half" idx="10"/>
          </p:nvPr>
        </p:nvSpPr>
        <p:spPr/>
        <p:txBody>
          <a:bodyPr/>
          <a:lstStyle/>
          <a:p>
            <a:fld id="{C8A70F51-75DD-4F52-8326-4B0CC2A32538}" type="datetime1">
              <a:rPr lang="en-US" smtClean="0"/>
              <a:t>7/23/2020</a:t>
            </a:fld>
            <a:endParaRPr lang="en-US"/>
          </a:p>
        </p:txBody>
      </p:sp>
      <p:sp>
        <p:nvSpPr>
          <p:cNvPr id="5" name="Slide Number Placeholder 4">
            <a:extLst>
              <a:ext uri="{FF2B5EF4-FFF2-40B4-BE49-F238E27FC236}">
                <a16:creationId xmlns:a16="http://schemas.microsoft.com/office/drawing/2014/main" id="{F8EA4233-7D40-4311-87E7-9993F60081B2}"/>
              </a:ext>
            </a:extLst>
          </p:cNvPr>
          <p:cNvSpPr>
            <a:spLocks noGrp="1"/>
          </p:cNvSpPr>
          <p:nvPr>
            <p:ph type="sldNum" sz="quarter" idx="12"/>
          </p:nvPr>
        </p:nvSpPr>
        <p:spPr/>
        <p:txBody>
          <a:bodyPr/>
          <a:lstStyle/>
          <a:p>
            <a:fld id="{B63E4CEF-BB1E-48C7-AE93-F39F6AA99AD7}" type="slidenum">
              <a:rPr lang="en-US" smtClean="0"/>
              <a:pPr/>
              <a:t>103</a:t>
            </a:fld>
            <a:endParaRPr lang="en-US"/>
          </a:p>
        </p:txBody>
      </p:sp>
      <p:sp>
        <p:nvSpPr>
          <p:cNvPr id="6" name="Text Placeholder 5">
            <a:extLst>
              <a:ext uri="{FF2B5EF4-FFF2-40B4-BE49-F238E27FC236}">
                <a16:creationId xmlns:a16="http://schemas.microsoft.com/office/drawing/2014/main" id="{6234210A-529F-4F41-BC9A-67331163894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1360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A39C-18BE-4047-8191-6B550C386F2D}"/>
              </a:ext>
            </a:extLst>
          </p:cNvPr>
          <p:cNvSpPr>
            <a:spLocks noGrp="1"/>
          </p:cNvSpPr>
          <p:nvPr>
            <p:ph type="title"/>
          </p:nvPr>
        </p:nvSpPr>
        <p:spPr/>
        <p:txBody>
          <a:bodyPr>
            <a:normAutofit fontScale="90000"/>
          </a:bodyPr>
          <a:lstStyle/>
          <a:p>
            <a:r>
              <a:rPr lang="en-US"/>
              <a:t>Thank you!</a:t>
            </a:r>
          </a:p>
        </p:txBody>
      </p:sp>
      <p:sp>
        <p:nvSpPr>
          <p:cNvPr id="3" name="Content Placeholder 2">
            <a:extLst>
              <a:ext uri="{FF2B5EF4-FFF2-40B4-BE49-F238E27FC236}">
                <a16:creationId xmlns:a16="http://schemas.microsoft.com/office/drawing/2014/main" id="{131DD01C-0F55-44A0-B4CF-55DBB46438C5}"/>
              </a:ext>
            </a:extLst>
          </p:cNvPr>
          <p:cNvSpPr>
            <a:spLocks noGrp="1"/>
          </p:cNvSpPr>
          <p:nvPr>
            <p:ph idx="1"/>
          </p:nvPr>
        </p:nvSpPr>
        <p:spPr/>
        <p:txBody>
          <a:bodyPr>
            <a:normAutofit fontScale="85000" lnSpcReduction="20000"/>
          </a:bodyPr>
          <a:lstStyle/>
          <a:p>
            <a:pPr marL="0" indent="0">
              <a:lnSpc>
                <a:spcPct val="110000"/>
              </a:lnSpc>
              <a:buNone/>
            </a:pPr>
            <a:r>
              <a:rPr lang="en-US" sz="2000"/>
              <a:t>Allison Timberlake, Ph.D.</a:t>
            </a:r>
            <a:br>
              <a:rPr lang="en-US" sz="2000"/>
            </a:br>
            <a:r>
              <a:rPr lang="en-US" sz="2000"/>
              <a:t>Deputy Superintendent for Assessment &amp; Accountability</a:t>
            </a:r>
            <a:br>
              <a:rPr lang="en-US" sz="2000"/>
            </a:br>
            <a:r>
              <a:rPr lang="en-US" sz="2000">
                <a:hlinkClick r:id="rId3"/>
              </a:rPr>
              <a:t>atimberlake@doe.k12.ga.us</a:t>
            </a:r>
            <a:br>
              <a:rPr lang="en-US" sz="2000"/>
            </a:br>
            <a:r>
              <a:rPr lang="en-US" sz="2000"/>
              <a:t>(404) 463-6666</a:t>
            </a:r>
          </a:p>
          <a:p>
            <a:pPr marL="0" indent="0">
              <a:lnSpc>
                <a:spcPct val="110000"/>
              </a:lnSpc>
              <a:buNone/>
            </a:pPr>
            <a:r>
              <a:rPr lang="en-US" sz="2000"/>
              <a:t>Jan Reyes, Ed.D.</a:t>
            </a:r>
            <a:br>
              <a:rPr lang="en-US" sz="2000"/>
            </a:br>
            <a:r>
              <a:rPr lang="en-US" sz="2000"/>
              <a:t>Director of Assessment Development</a:t>
            </a:r>
            <a:br>
              <a:rPr lang="en-US" sz="2000"/>
            </a:br>
            <a:r>
              <a:rPr lang="en-US" sz="2000">
                <a:hlinkClick r:id="rId4"/>
              </a:rPr>
              <a:t>jreyes@doe.k12.ga.us</a:t>
            </a:r>
            <a:br>
              <a:rPr lang="en-US" sz="2000"/>
            </a:br>
            <a:r>
              <a:rPr lang="en-US" sz="2000"/>
              <a:t>(404) 463-6665</a:t>
            </a:r>
          </a:p>
          <a:p>
            <a:pPr marL="0" indent="0">
              <a:lnSpc>
                <a:spcPct val="110000"/>
              </a:lnSpc>
              <a:buNone/>
            </a:pPr>
            <a:r>
              <a:rPr lang="en-US" sz="2000"/>
              <a:t>Sandy Greene, Ed.D.</a:t>
            </a:r>
            <a:br>
              <a:rPr lang="en-US" sz="2000"/>
            </a:br>
            <a:r>
              <a:rPr lang="en-US" sz="2000"/>
              <a:t>Director of Assessment Administration</a:t>
            </a:r>
            <a:br>
              <a:rPr lang="en-US" sz="2000"/>
            </a:br>
            <a:r>
              <a:rPr lang="en-US" sz="2000">
                <a:hlinkClick r:id="rId5"/>
              </a:rPr>
              <a:t>sgreene@doe.k12.ga.us</a:t>
            </a:r>
            <a:br>
              <a:rPr lang="en-US" sz="2000"/>
            </a:br>
            <a:r>
              <a:rPr lang="en-US" sz="2000"/>
              <a:t>(404) 656-0478</a:t>
            </a:r>
          </a:p>
          <a:p>
            <a:pPr marL="0" indent="0">
              <a:lnSpc>
                <a:spcPct val="100000"/>
              </a:lnSpc>
              <a:spcBef>
                <a:spcPts val="0"/>
              </a:spcBef>
              <a:buNone/>
            </a:pPr>
            <a:endParaRPr lang="en-US" sz="2000"/>
          </a:p>
          <a:p>
            <a:pPr marL="0" indent="0">
              <a:lnSpc>
                <a:spcPct val="100000"/>
              </a:lnSpc>
              <a:spcBef>
                <a:spcPts val="0"/>
              </a:spcBef>
              <a:buNone/>
            </a:pPr>
            <a:r>
              <a:rPr lang="en-US" sz="2000"/>
              <a:t>Paula Swartzberg</a:t>
            </a:r>
          </a:p>
          <a:p>
            <a:pPr marL="0" indent="0">
              <a:lnSpc>
                <a:spcPct val="100000"/>
              </a:lnSpc>
              <a:spcBef>
                <a:spcPts val="0"/>
              </a:spcBef>
              <a:buNone/>
            </a:pPr>
            <a:r>
              <a:rPr lang="en-US" sz="2000"/>
              <a:t>Director of Accountability</a:t>
            </a:r>
          </a:p>
          <a:p>
            <a:pPr marL="0" indent="0">
              <a:lnSpc>
                <a:spcPct val="100000"/>
              </a:lnSpc>
              <a:spcBef>
                <a:spcPts val="0"/>
              </a:spcBef>
              <a:buNone/>
            </a:pPr>
            <a:r>
              <a:rPr lang="en-US" sz="2000">
                <a:hlinkClick r:id="rId6"/>
              </a:rPr>
              <a:t>pswartzberg@doe.k12.ga.us</a:t>
            </a:r>
            <a:endParaRPr lang="en-US" sz="2000"/>
          </a:p>
          <a:p>
            <a:pPr marL="0" indent="0">
              <a:lnSpc>
                <a:spcPct val="100000"/>
              </a:lnSpc>
              <a:spcBef>
                <a:spcPts val="0"/>
              </a:spcBef>
              <a:buNone/>
            </a:pPr>
            <a:r>
              <a:rPr lang="en-US" sz="2000"/>
              <a:t>(404) 463-1539</a:t>
            </a:r>
          </a:p>
          <a:p>
            <a:pPr marL="0" indent="0">
              <a:lnSpc>
                <a:spcPct val="110000"/>
              </a:lnSpc>
              <a:buNone/>
            </a:pPr>
            <a:endParaRPr lang="en-US" sz="2000"/>
          </a:p>
        </p:txBody>
      </p:sp>
      <p:sp>
        <p:nvSpPr>
          <p:cNvPr id="5" name="Date Placeholder 4">
            <a:extLst>
              <a:ext uri="{FF2B5EF4-FFF2-40B4-BE49-F238E27FC236}">
                <a16:creationId xmlns:a16="http://schemas.microsoft.com/office/drawing/2014/main" id="{4C72E6DF-30ED-4BC1-93F5-59C40E600414}"/>
              </a:ext>
            </a:extLst>
          </p:cNvPr>
          <p:cNvSpPr>
            <a:spLocks noGrp="1"/>
          </p:cNvSpPr>
          <p:nvPr>
            <p:ph type="dt" sz="half" idx="10"/>
          </p:nvPr>
        </p:nvSpPr>
        <p:spPr/>
        <p:txBody>
          <a:bodyPr/>
          <a:lstStyle/>
          <a:p>
            <a:fld id="{F5C08B46-5E21-4899-9A86-F3178802C6B8}" type="datetime1">
              <a:rPr lang="en-US" smtClean="0"/>
              <a:t>7/23/2020</a:t>
            </a:fld>
            <a:endParaRPr lang="en-US"/>
          </a:p>
        </p:txBody>
      </p:sp>
      <p:sp>
        <p:nvSpPr>
          <p:cNvPr id="10" name="Slide Number Placeholder 9">
            <a:extLst>
              <a:ext uri="{FF2B5EF4-FFF2-40B4-BE49-F238E27FC236}">
                <a16:creationId xmlns:a16="http://schemas.microsoft.com/office/drawing/2014/main" id="{F3AAF051-4071-49A8-B8FB-0A7578156066}"/>
              </a:ext>
            </a:extLst>
          </p:cNvPr>
          <p:cNvSpPr>
            <a:spLocks noGrp="1"/>
          </p:cNvSpPr>
          <p:nvPr>
            <p:ph type="sldNum" sz="quarter" idx="12"/>
          </p:nvPr>
        </p:nvSpPr>
        <p:spPr/>
        <p:txBody>
          <a:bodyPr/>
          <a:lstStyle/>
          <a:p>
            <a:fld id="{B63E4CEF-BB1E-48C7-AE93-F39F6AA99AD7}" type="slidenum">
              <a:rPr lang="en-US" smtClean="0"/>
              <a:pPr/>
              <a:t>104</a:t>
            </a:fld>
            <a:endParaRPr lang="en-US"/>
          </a:p>
        </p:txBody>
      </p:sp>
      <p:sp>
        <p:nvSpPr>
          <p:cNvPr id="7" name="Text Placeholder 6">
            <a:extLst>
              <a:ext uri="{FF2B5EF4-FFF2-40B4-BE49-F238E27FC236}">
                <a16:creationId xmlns:a16="http://schemas.microsoft.com/office/drawing/2014/main" id="{4A45B220-76B4-4458-BD8E-A67755CB30C6}"/>
              </a:ext>
            </a:extLst>
          </p:cNvPr>
          <p:cNvSpPr>
            <a:spLocks noGrp="1"/>
          </p:cNvSpPr>
          <p:nvPr>
            <p:ph type="body" sz="quarter" idx="14"/>
          </p:nvPr>
        </p:nvSpPr>
        <p:spPr/>
        <p:txBody>
          <a:bodyPr/>
          <a:lstStyle/>
          <a:p>
            <a:endParaRPr lang="en-US"/>
          </a:p>
        </p:txBody>
      </p:sp>
      <p:pic>
        <p:nvPicPr>
          <p:cNvPr id="6" name="Picture 5" descr="A close up of a logo&#10;&#10;Description generated with very high confidence">
            <a:extLst>
              <a:ext uri="{FF2B5EF4-FFF2-40B4-BE49-F238E27FC236}">
                <a16:creationId xmlns:a16="http://schemas.microsoft.com/office/drawing/2014/main" id="{BFDB658B-6842-4AC1-BC67-D0E789989B51}"/>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19593" r="31441"/>
          <a:stretch/>
        </p:blipFill>
        <p:spPr>
          <a:xfrm>
            <a:off x="6700648" y="2214699"/>
            <a:ext cx="1644740" cy="2519225"/>
          </a:xfrm>
          <a:prstGeom prst="rect">
            <a:avLst/>
          </a:prstGeom>
        </p:spPr>
      </p:pic>
      <p:sp>
        <p:nvSpPr>
          <p:cNvPr id="4" name="Rectangle 3"/>
          <p:cNvSpPr/>
          <p:nvPr/>
        </p:nvSpPr>
        <p:spPr>
          <a:xfrm>
            <a:off x="5919019" y="5330171"/>
            <a:ext cx="3061613" cy="707886"/>
          </a:xfrm>
          <a:prstGeom prst="rect">
            <a:avLst/>
          </a:prstGeom>
        </p:spPr>
        <p:txBody>
          <a:bodyPr wrap="square">
            <a:spAutoFit/>
          </a:bodyPr>
          <a:lstStyle/>
          <a:p>
            <a:pPr algn="ctr"/>
            <a:r>
              <a:rPr lang="en-US" sz="2000">
                <a:latin typeface="Arial" panose="020B0604020202020204" pitchFamily="34" charset="0"/>
                <a:cs typeface="Arial" panose="020B0604020202020204" pitchFamily="34" charset="0"/>
                <a:hlinkClick r:id="rId8"/>
              </a:rPr>
              <a:t>testing.gadoe.org</a:t>
            </a:r>
            <a:endParaRPr lang="en-US" sz="2000">
              <a:latin typeface="Arial" panose="020B0604020202020204" pitchFamily="34" charset="0"/>
              <a:cs typeface="Arial" panose="020B0604020202020204" pitchFamily="34" charset="0"/>
            </a:endParaRPr>
          </a:p>
          <a:p>
            <a:pPr algn="ctr"/>
            <a:r>
              <a:rPr lang="en-US" sz="2000">
                <a:latin typeface="Arial" panose="020B0604020202020204" pitchFamily="34" charset="0"/>
                <a:cs typeface="Arial" panose="020B0604020202020204" pitchFamily="34" charset="0"/>
                <a:hlinkClick r:id="rId9"/>
              </a:rPr>
              <a:t>accountability.gadoe.org</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2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2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A1A10-52FE-42E1-8F68-38DD711A9F3B}"/>
              </a:ext>
            </a:extLst>
          </p:cNvPr>
          <p:cNvSpPr>
            <a:spLocks noGrp="1"/>
          </p:cNvSpPr>
          <p:nvPr>
            <p:ph type="title"/>
          </p:nvPr>
        </p:nvSpPr>
        <p:spPr/>
        <p:txBody>
          <a:bodyPr>
            <a:normAutofit fontScale="90000"/>
          </a:bodyPr>
          <a:lstStyle/>
          <a:p>
            <a:r>
              <a:rPr lang="en-US"/>
              <a:t>Assessment Administration Resources</a:t>
            </a:r>
          </a:p>
        </p:txBody>
      </p:sp>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a:xfrm>
            <a:off x="895350" y="1651509"/>
            <a:ext cx="7886700" cy="4621275"/>
          </a:xfrm>
        </p:spPr>
        <p:txBody>
          <a:bodyPr vert="horz" lIns="91440" tIns="45720" rIns="91440" bIns="45720" rtlCol="0" anchor="t">
            <a:normAutofit fontScale="92500" lnSpcReduction="10000"/>
          </a:bodyPr>
          <a:lstStyle/>
          <a:p>
            <a:pPr marL="0" indent="0">
              <a:buNone/>
              <a:defRPr/>
            </a:pPr>
            <a:r>
              <a:rPr lang="en-US" altLang="en-US" sz="1600">
                <a:hlinkClick r:id="rId3"/>
              </a:rPr>
              <a:t>https://portal.doe.k12.ga.us/login.aspx</a:t>
            </a:r>
            <a:endParaRPr lang="en-US" altLang="en-US" sz="1600"/>
          </a:p>
          <a:p>
            <a:pPr marL="0" indent="0">
              <a:buNone/>
              <a:defRPr/>
            </a:pPr>
            <a:endParaRPr lang="en-US" altLang="en-US" sz="1600"/>
          </a:p>
          <a:p>
            <a:pPr eaLnBrk="1" fontAlgn="auto" hangingPunct="1">
              <a:spcAft>
                <a:spcPts val="0"/>
              </a:spcAft>
              <a:defRPr/>
            </a:pPr>
            <a:r>
              <a:rPr lang="en-US" altLang="en-US" sz="1600" b="1"/>
              <a:t>Special Accommodations Request Form</a:t>
            </a:r>
          </a:p>
          <a:p>
            <a:pPr lvl="1" eaLnBrk="1" fontAlgn="auto" hangingPunct="1">
              <a:spcAft>
                <a:spcPts val="0"/>
              </a:spcAft>
              <a:defRPr/>
            </a:pPr>
            <a:r>
              <a:rPr lang="en-US" altLang="en-US" sz="1200"/>
              <a:t>Guidance appears in </a:t>
            </a:r>
            <a:r>
              <a:rPr lang="en-US" altLang="en-US" sz="1200" i="1"/>
              <a:t>Student Assessment Handbook</a:t>
            </a:r>
          </a:p>
          <a:p>
            <a:pPr lvl="1" eaLnBrk="1" fontAlgn="auto" hangingPunct="1">
              <a:spcAft>
                <a:spcPts val="0"/>
              </a:spcAft>
              <a:defRPr/>
            </a:pPr>
            <a:r>
              <a:rPr lang="en-US" altLang="en-US" sz="1200"/>
              <a:t>Last year, this online form replaced the need to submit requests via email</a:t>
            </a:r>
          </a:p>
          <a:p>
            <a:pPr lvl="1">
              <a:defRPr/>
            </a:pPr>
            <a:r>
              <a:rPr lang="en-US" altLang="en-US" sz="1200" b="1">
                <a:solidFill>
                  <a:srgbClr val="7030A0"/>
                </a:solidFill>
              </a:rPr>
              <a:t>IMPORTANT: </a:t>
            </a:r>
            <a:r>
              <a:rPr lang="en-US" altLang="en-US" sz="1200"/>
              <a:t>Email/Call Taiesha Adams or Mary Nesbit-McBride to notify GaDOE of request</a:t>
            </a:r>
            <a:endParaRPr lang="en-US" altLang="en-US" sz="1200">
              <a:cs typeface="Calibri"/>
            </a:endParaRPr>
          </a:p>
          <a:p>
            <a:pPr eaLnBrk="1" fontAlgn="auto" hangingPunct="1">
              <a:spcAft>
                <a:spcPts val="0"/>
              </a:spcAft>
              <a:defRPr/>
            </a:pPr>
            <a:r>
              <a:rPr lang="en-US" altLang="en-US" sz="1600" b="1"/>
              <a:t>Superintendent’s Certification Form</a:t>
            </a:r>
          </a:p>
          <a:p>
            <a:pPr lvl="1" eaLnBrk="1" fontAlgn="auto" hangingPunct="1">
              <a:spcAft>
                <a:spcPts val="0"/>
              </a:spcAft>
              <a:defRPr/>
            </a:pPr>
            <a:r>
              <a:rPr lang="en-US" altLang="en-US" sz="1200"/>
              <a:t>Tests administered January 1 – June 30: Submit no later than July 31</a:t>
            </a:r>
          </a:p>
          <a:p>
            <a:pPr lvl="1" eaLnBrk="1" fontAlgn="auto" hangingPunct="1">
              <a:spcAft>
                <a:spcPts val="0"/>
              </a:spcAft>
              <a:defRPr/>
            </a:pPr>
            <a:r>
              <a:rPr lang="en-US" altLang="en-US" sz="1200"/>
              <a:t>Tests administered July 1 – December 31: Submit no later than January 31</a:t>
            </a:r>
          </a:p>
          <a:p>
            <a:pPr lvl="1">
              <a:defRPr/>
            </a:pPr>
            <a:r>
              <a:rPr lang="en-US" altLang="en-US" sz="1200" b="1">
                <a:solidFill>
                  <a:srgbClr val="7030A0"/>
                </a:solidFill>
              </a:rPr>
              <a:t>IMPORTANT</a:t>
            </a:r>
            <a:r>
              <a:rPr lang="en-US" altLang="en-US" sz="1200">
                <a:solidFill>
                  <a:srgbClr val="7030A0"/>
                </a:solidFill>
              </a:rPr>
              <a:t>:  </a:t>
            </a:r>
            <a:r>
              <a:rPr lang="en-US" altLang="en-US" sz="1200"/>
              <a:t>Email/Call Sandy Greene with questions</a:t>
            </a:r>
            <a:endParaRPr lang="en-US" altLang="en-US" sz="1200">
              <a:cs typeface="Calibri"/>
            </a:endParaRPr>
          </a:p>
          <a:p>
            <a:pPr>
              <a:defRPr/>
            </a:pPr>
            <a:r>
              <a:rPr lang="en-US" altLang="en-US" sz="1600" b="1"/>
              <a:t>Assessment Rescore Request Form</a:t>
            </a:r>
          </a:p>
          <a:p>
            <a:pPr lvl="1">
              <a:defRPr/>
            </a:pPr>
            <a:r>
              <a:rPr lang="en-US" altLang="en-US" sz="1200" b="1">
                <a:solidFill>
                  <a:srgbClr val="7030A0"/>
                </a:solidFill>
              </a:rPr>
              <a:t>IMPORTANT: </a:t>
            </a:r>
            <a:r>
              <a:rPr lang="en-US" altLang="en-US" sz="1200"/>
              <a:t>Email/call appropriate GaDOE Assessment Specialist to discuss applicable fees and notify GaDOE of request</a:t>
            </a:r>
          </a:p>
          <a:p>
            <a:pPr lvl="1">
              <a:defRPr/>
            </a:pPr>
            <a:r>
              <a:rPr lang="en-US" altLang="en-US" sz="1200"/>
              <a:t>Also used for transcription requests</a:t>
            </a:r>
            <a:endParaRPr lang="en-US" altLang="en-US" sz="1200" b="1"/>
          </a:p>
          <a:p>
            <a:pPr marL="228600" lvl="1">
              <a:spcBef>
                <a:spcPts val="1000"/>
              </a:spcBef>
              <a:defRPr/>
            </a:pPr>
            <a:r>
              <a:rPr lang="en-US" altLang="en-US" sz="1600" b="1"/>
              <a:t>Testing Irregularity Form</a:t>
            </a:r>
          </a:p>
          <a:p>
            <a:pPr marL="685800" lvl="2">
              <a:spcBef>
                <a:spcPts val="1000"/>
              </a:spcBef>
              <a:defRPr/>
            </a:pPr>
            <a:r>
              <a:rPr lang="en-US" altLang="en-US" sz="1200"/>
              <a:t>Used to document any testing irregularity during any testing session</a:t>
            </a:r>
          </a:p>
          <a:p>
            <a:pPr marL="685800" lvl="2">
              <a:spcBef>
                <a:spcPts val="1000"/>
              </a:spcBef>
              <a:defRPr/>
            </a:pPr>
            <a:r>
              <a:rPr lang="en-US" altLang="en-US" sz="1200"/>
              <a:t>Contact GaDOE Assessment Specialist to discuss questions regarding irregularities and potential invalidations</a:t>
            </a:r>
          </a:p>
        </p:txBody>
      </p:sp>
      <p:sp>
        <p:nvSpPr>
          <p:cNvPr id="6" name="Date Placeholder 5">
            <a:extLst>
              <a:ext uri="{FF2B5EF4-FFF2-40B4-BE49-F238E27FC236}">
                <a16:creationId xmlns:a16="http://schemas.microsoft.com/office/drawing/2014/main" id="{F719C0E0-908E-4CDC-9477-9CB99C9D3DF3}"/>
              </a:ext>
            </a:extLst>
          </p:cNvPr>
          <p:cNvSpPr>
            <a:spLocks noGrp="1"/>
          </p:cNvSpPr>
          <p:nvPr>
            <p:ph type="dt" sz="half" idx="10"/>
          </p:nvPr>
        </p:nvSpPr>
        <p:spPr/>
        <p:txBody>
          <a:bodyPr/>
          <a:lstStyle/>
          <a:p>
            <a:fld id="{EE2F8B0F-4896-4094-BDCE-8415B40F1471}" type="datetime1">
              <a:rPr lang="en-US" smtClean="0"/>
              <a:t>7/23/2020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11</a:t>
            </a:fld>
            <a:endParaRPr lang="en-US"/>
          </a:p>
        </p:txBody>
      </p:sp>
      <p:sp>
        <p:nvSpPr>
          <p:cNvPr id="4" name="Text Placeholder 3">
            <a:extLst>
              <a:ext uri="{FF2B5EF4-FFF2-40B4-BE49-F238E27FC236}">
                <a16:creationId xmlns:a16="http://schemas.microsoft.com/office/drawing/2014/main" id="{4A367E85-AF38-4A70-83F7-B7CDFC17D9D4}"/>
              </a:ext>
            </a:extLst>
          </p:cNvPr>
          <p:cNvSpPr>
            <a:spLocks noGrp="1"/>
          </p:cNvSpPr>
          <p:nvPr>
            <p:ph type="body" sz="quarter" idx="14"/>
          </p:nvPr>
        </p:nvSpPr>
        <p:spPr>
          <a:xfrm>
            <a:off x="895350" y="1112013"/>
            <a:ext cx="7886700" cy="369332"/>
          </a:xfrm>
        </p:spPr>
        <p:txBody>
          <a:bodyPr/>
          <a:lstStyle/>
          <a:p>
            <a:r>
              <a:rPr lang="en-US" altLang="en-US"/>
              <a:t>MyGaDOE Portal Online Forms</a:t>
            </a:r>
            <a:endParaRPr lang="en-US"/>
          </a:p>
        </p:txBody>
      </p:sp>
    </p:spTree>
    <p:extLst>
      <p:ext uri="{BB962C8B-B14F-4D97-AF65-F5344CB8AC3E}">
        <p14:creationId xmlns:p14="http://schemas.microsoft.com/office/powerpoint/2010/main" val="18512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t>Online Training Courses</a:t>
            </a:r>
          </a:p>
        </p:txBody>
      </p:sp>
      <p:sp>
        <p:nvSpPr>
          <p:cNvPr id="5" name="Content Placeholder 4">
            <a:extLst>
              <a:ext uri="{FF2B5EF4-FFF2-40B4-BE49-F238E27FC236}">
                <a16:creationId xmlns:a16="http://schemas.microsoft.com/office/drawing/2014/main" id="{719244E7-44F0-4562-9CCE-49F5B117763B}"/>
              </a:ext>
            </a:extLst>
          </p:cNvPr>
          <p:cNvSpPr>
            <a:spLocks noGrp="1"/>
          </p:cNvSpPr>
          <p:nvPr>
            <p:ph idx="1"/>
          </p:nvPr>
        </p:nvSpPr>
        <p:spPr>
          <a:xfrm>
            <a:off x="819467" y="2510759"/>
            <a:ext cx="3719549" cy="3602092"/>
          </a:xfrm>
        </p:spPr>
        <p:txBody>
          <a:bodyPr>
            <a:normAutofit fontScale="47500" lnSpcReduction="20000"/>
          </a:bodyPr>
          <a:lstStyle/>
          <a:p>
            <a:pPr marL="0" indent="0">
              <a:buNone/>
            </a:pPr>
            <a:r>
              <a:rPr lang="en-US" b="1"/>
              <a:t>System Test Coordinator Training Course</a:t>
            </a:r>
          </a:p>
          <a:p>
            <a:pPr marL="0" lvl="0" indent="0">
              <a:buNone/>
            </a:pPr>
            <a:r>
              <a:rPr lang="en-US" b="1"/>
              <a:t>Georgia Milestones Spring School Test Coordinator Course</a:t>
            </a:r>
          </a:p>
          <a:p>
            <a:pPr lvl="0"/>
            <a:r>
              <a:rPr lang="en-US"/>
              <a:t>Log into SLDS</a:t>
            </a:r>
          </a:p>
          <a:p>
            <a:pPr lvl="0"/>
            <a:r>
              <a:rPr lang="en-US"/>
              <a:t>Click on PL</a:t>
            </a:r>
          </a:p>
          <a:p>
            <a:r>
              <a:rPr lang="en-US"/>
              <a:t>To find the course, you choose “Course Title” search box, enter “test coordinator” and click the magnifying glass.</a:t>
            </a:r>
          </a:p>
          <a:p>
            <a:r>
              <a:rPr lang="en-US"/>
              <a:t>Register for the course. </a:t>
            </a:r>
          </a:p>
          <a:p>
            <a:pPr lvl="0"/>
            <a:r>
              <a:rPr lang="en-US"/>
              <a:t>Find the course under Registered Training.</a:t>
            </a:r>
          </a:p>
          <a:p>
            <a:pPr lvl="0"/>
            <a:r>
              <a:rPr lang="en-US"/>
              <a:t>When you have finished the course and received 100% on the quiz, you can print your certificate.</a:t>
            </a:r>
          </a:p>
          <a:p>
            <a:r>
              <a:rPr lang="en-US"/>
              <a:t>Quick Start Guide for accessing the course can be found on Training Resources page.</a:t>
            </a:r>
          </a:p>
          <a:p>
            <a:pPr lvl="0"/>
            <a:endParaRPr lang="en-US"/>
          </a:p>
          <a:p>
            <a:endParaRPr lang="en-US"/>
          </a:p>
          <a:p>
            <a:endParaRPr lang="en-US"/>
          </a:p>
        </p:txBody>
      </p:sp>
      <p:sp>
        <p:nvSpPr>
          <p:cNvPr id="2" name="Date Placeholder 1">
            <a:extLst>
              <a:ext uri="{FF2B5EF4-FFF2-40B4-BE49-F238E27FC236}">
                <a16:creationId xmlns:a16="http://schemas.microsoft.com/office/drawing/2014/main" id="{BD239048-1404-40AB-863E-343D5911DFEE}"/>
              </a:ext>
            </a:extLst>
          </p:cNvPr>
          <p:cNvSpPr>
            <a:spLocks noGrp="1"/>
          </p:cNvSpPr>
          <p:nvPr>
            <p:ph type="dt" sz="half" idx="10"/>
          </p:nvPr>
        </p:nvSpPr>
        <p:spPr/>
        <p:txBody>
          <a:bodyPr/>
          <a:lstStyle/>
          <a:p>
            <a:fld id="{51DF4614-350F-4A66-835A-8F8FBCC777D8}" type="datetime1">
              <a:rPr lang="en-US" smtClean="0"/>
              <a:t>7/23/2020</a:t>
            </a:fld>
            <a:endParaRPr lang="en-US"/>
          </a:p>
        </p:txBody>
      </p:sp>
      <p:sp>
        <p:nvSpPr>
          <p:cNvPr id="3" name="Slide Number Placeholder 2">
            <a:extLst>
              <a:ext uri="{FF2B5EF4-FFF2-40B4-BE49-F238E27FC236}">
                <a16:creationId xmlns:a16="http://schemas.microsoft.com/office/drawing/2014/main" id="{DFE3E42F-0D97-4893-8770-69563FFBE469}"/>
              </a:ext>
            </a:extLst>
          </p:cNvPr>
          <p:cNvSpPr>
            <a:spLocks noGrp="1"/>
          </p:cNvSpPr>
          <p:nvPr>
            <p:ph type="sldNum" sz="quarter" idx="12"/>
          </p:nvPr>
        </p:nvSpPr>
        <p:spPr/>
        <p:txBody>
          <a:bodyPr/>
          <a:lstStyle/>
          <a:p>
            <a:fld id="{48F63A3B-78C7-47BE-AE5E-E10140E04643}" type="slidenum">
              <a:rPr lang="en-US" smtClean="0"/>
              <a:pPr/>
              <a:t>12</a:t>
            </a:fld>
            <a:endParaRPr lang="en-US"/>
          </a:p>
        </p:txBody>
      </p:sp>
      <p:pic>
        <p:nvPicPr>
          <p:cNvPr id="1026" name="Picture 2" descr="Image">
            <a:extLst>
              <a:ext uri="{FF2B5EF4-FFF2-40B4-BE49-F238E27FC236}">
                <a16:creationId xmlns:a16="http://schemas.microsoft.com/office/drawing/2014/main" id="{C7EAB2CD-08ED-4C81-920D-D4227DEEAF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3" r="18478"/>
          <a:stretch/>
        </p:blipFill>
        <p:spPr bwMode="auto">
          <a:xfrm>
            <a:off x="2141057" y="1057593"/>
            <a:ext cx="151379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99700B4-C398-4401-A0B9-8AC7C25750CE}"/>
              </a:ext>
            </a:extLst>
          </p:cNvPr>
          <p:cNvPicPr>
            <a:picLocks noChangeAspect="1"/>
          </p:cNvPicPr>
          <p:nvPr/>
        </p:nvPicPr>
        <p:blipFill rotWithShape="1">
          <a:blip r:embed="rId4"/>
          <a:srcRect l="39758"/>
          <a:stretch/>
        </p:blipFill>
        <p:spPr>
          <a:xfrm>
            <a:off x="4741757" y="1978319"/>
            <a:ext cx="3951822" cy="5969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01E8AAB-1D8A-4DBD-9D11-C44BA86F144D}"/>
              </a:ext>
            </a:extLst>
          </p:cNvPr>
          <p:cNvPicPr>
            <a:picLocks noChangeAspect="1"/>
          </p:cNvPicPr>
          <p:nvPr/>
        </p:nvPicPr>
        <p:blipFill>
          <a:blip r:embed="rId5"/>
          <a:stretch>
            <a:fillRect/>
          </a:stretch>
        </p:blipFill>
        <p:spPr>
          <a:xfrm>
            <a:off x="4854702" y="2953421"/>
            <a:ext cx="3951822" cy="349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0903BDF-BDDD-4396-931F-C5A6449C7D7E}"/>
              </a:ext>
            </a:extLst>
          </p:cNvPr>
          <p:cNvPicPr>
            <a:picLocks noChangeAspect="1"/>
          </p:cNvPicPr>
          <p:nvPr/>
        </p:nvPicPr>
        <p:blipFill rotWithShape="1">
          <a:blip r:embed="rId6"/>
          <a:srcRect l="2435"/>
          <a:stretch/>
        </p:blipFill>
        <p:spPr>
          <a:xfrm>
            <a:off x="5915025" y="4030129"/>
            <a:ext cx="1976436" cy="1384371"/>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shirt&#10;&#10;Description automatically generated">
            <a:extLst>
              <a:ext uri="{FF2B5EF4-FFF2-40B4-BE49-F238E27FC236}">
                <a16:creationId xmlns:a16="http://schemas.microsoft.com/office/drawing/2014/main" id="{29893C86-2F81-432E-945A-A00A12BD33A2}"/>
              </a:ext>
            </a:extLst>
          </p:cNvPr>
          <p:cNvPicPr>
            <a:picLocks noChangeAspect="1"/>
          </p:cNvPicPr>
          <p:nvPr/>
        </p:nvPicPr>
        <p:blipFill rotWithShape="1">
          <a:blip r:embed="rId7"/>
          <a:srcRect l="13041" r="14455"/>
          <a:stretch/>
        </p:blipFill>
        <p:spPr>
          <a:xfrm>
            <a:off x="841232" y="1057593"/>
            <a:ext cx="1513793" cy="1304925"/>
          </a:xfrm>
          <a:prstGeom prst="rect">
            <a:avLst/>
          </a:prstGeom>
        </p:spPr>
      </p:pic>
    </p:spTree>
    <p:extLst>
      <p:ext uri="{BB962C8B-B14F-4D97-AF65-F5344CB8AC3E}">
        <p14:creationId xmlns:p14="http://schemas.microsoft.com/office/powerpoint/2010/main" val="159338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249F8-B6EB-40B6-9F07-33BE2B412F00}"/>
              </a:ext>
            </a:extLst>
          </p:cNvPr>
          <p:cNvSpPr>
            <a:spLocks noGrp="1"/>
          </p:cNvSpPr>
          <p:nvPr>
            <p:ph type="dt" sz="half" idx="10"/>
          </p:nvPr>
        </p:nvSpPr>
        <p:spPr/>
        <p:txBody>
          <a:bodyPr/>
          <a:lstStyle/>
          <a:p>
            <a:fld id="{576DB24A-0180-405F-BE59-CA2C079014F8}" type="datetime1">
              <a:rPr lang="en-US" smtClean="0"/>
              <a:t>7/23/2020</a:t>
            </a:fld>
            <a:endParaRPr lang="en-US"/>
          </a:p>
        </p:txBody>
      </p:sp>
      <p:sp>
        <p:nvSpPr>
          <p:cNvPr id="3" name="Slide Number Placeholder 2">
            <a:extLst>
              <a:ext uri="{FF2B5EF4-FFF2-40B4-BE49-F238E27FC236}">
                <a16:creationId xmlns:a16="http://schemas.microsoft.com/office/drawing/2014/main" id="{109C5AE4-DA8A-4C6C-9217-F886BCAE4371}"/>
              </a:ext>
            </a:extLst>
          </p:cNvPr>
          <p:cNvSpPr>
            <a:spLocks noGrp="1"/>
          </p:cNvSpPr>
          <p:nvPr>
            <p:ph type="sldNum" sz="quarter" idx="12"/>
          </p:nvPr>
        </p:nvSpPr>
        <p:spPr/>
        <p:txBody>
          <a:bodyPr/>
          <a:lstStyle/>
          <a:p>
            <a:fld id="{48F63A3B-78C7-47BE-AE5E-E10140E04643}" type="slidenum">
              <a:rPr lang="en-US" smtClean="0"/>
              <a:pPr/>
              <a:t>13</a:t>
            </a:fld>
            <a:endParaRPr lang="en-US"/>
          </a:p>
        </p:txBody>
      </p:sp>
      <p:sp>
        <p:nvSpPr>
          <p:cNvPr id="8" name="Text Placeholder 7">
            <a:extLst>
              <a:ext uri="{FF2B5EF4-FFF2-40B4-BE49-F238E27FC236}">
                <a16:creationId xmlns:a16="http://schemas.microsoft.com/office/drawing/2014/main" id="{54892BA0-AD45-4F81-BC5A-D47681692B4A}"/>
              </a:ext>
            </a:extLst>
          </p:cNvPr>
          <p:cNvSpPr>
            <a:spLocks noGrp="1"/>
          </p:cNvSpPr>
          <p:nvPr>
            <p:ph type="body" sz="quarter" idx="13"/>
          </p:nvPr>
        </p:nvSpPr>
        <p:spPr/>
        <p:txBody>
          <a:bodyPr>
            <a:normAutofit/>
          </a:bodyPr>
          <a:lstStyle/>
          <a:p>
            <a:r>
              <a:rPr lang="en-US"/>
              <a:t>Training Resources</a:t>
            </a:r>
          </a:p>
        </p:txBody>
      </p:sp>
      <p:sp>
        <p:nvSpPr>
          <p:cNvPr id="11" name="Text Placeholder 10">
            <a:extLst>
              <a:ext uri="{FF2B5EF4-FFF2-40B4-BE49-F238E27FC236}">
                <a16:creationId xmlns:a16="http://schemas.microsoft.com/office/drawing/2014/main" id="{2FEE71B4-D55C-4125-8150-96073BD756AA}"/>
              </a:ext>
            </a:extLst>
          </p:cNvPr>
          <p:cNvSpPr>
            <a:spLocks noGrp="1"/>
          </p:cNvSpPr>
          <p:nvPr>
            <p:ph type="body" sz="quarter" idx="14"/>
          </p:nvPr>
        </p:nvSpPr>
        <p:spPr>
          <a:xfrm>
            <a:off x="895350" y="1112013"/>
            <a:ext cx="4712331" cy="369332"/>
          </a:xfrm>
        </p:spPr>
        <p:txBody>
          <a:bodyPr/>
          <a:lstStyle/>
          <a:p>
            <a:r>
              <a:rPr lang="en-US">
                <a:hlinkClick r:id="rId3"/>
              </a:rPr>
              <a:t>Georgia Milestones Training Resource Page</a:t>
            </a:r>
            <a:endParaRPr lang="en-US"/>
          </a:p>
        </p:txBody>
      </p:sp>
      <p:sp>
        <p:nvSpPr>
          <p:cNvPr id="6" name="TextBox 5"/>
          <p:cNvSpPr txBox="1"/>
          <p:nvPr/>
        </p:nvSpPr>
        <p:spPr>
          <a:xfrm>
            <a:off x="778716" y="4759872"/>
            <a:ext cx="4184099" cy="1938992"/>
          </a:xfrm>
          <a:prstGeom prst="rect">
            <a:avLst/>
          </a:prstGeom>
          <a:noFill/>
        </p:spPr>
        <p:txBody>
          <a:bodyPr wrap="square" rtlCol="0" anchor="t">
            <a:spAutoFit/>
          </a:bodyPr>
          <a:lstStyle/>
          <a:p>
            <a:pPr algn="ctr"/>
            <a:r>
              <a:rPr lang="en-US" sz="2000" b="1">
                <a:latin typeface="Arial" panose="020B0604020202020204" pitchFamily="34" charset="0"/>
                <a:cs typeface="Arial" panose="020B0604020202020204" pitchFamily="34" charset="0"/>
              </a:rPr>
              <a:t>Training Topics</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Webinars</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DRC </a:t>
            </a:r>
            <a:r>
              <a:rPr lang="en-US" sz="2000" err="1">
                <a:latin typeface="Arial" panose="020B0604020202020204" pitchFamily="34" charset="0"/>
                <a:cs typeface="Arial" panose="020B0604020202020204" pitchFamily="34" charset="0"/>
              </a:rPr>
              <a:t>eDIRECT</a:t>
            </a:r>
            <a:r>
              <a:rPr lang="en-US" sz="2000">
                <a:latin typeface="Arial" panose="020B0604020202020204" pitchFamily="34" charset="0"/>
                <a:cs typeface="Arial" panose="020B0604020202020204" pitchFamily="34" charset="0"/>
              </a:rPr>
              <a:t>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Test Coordinator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Test Examiner Training</a:t>
            </a:r>
          </a:p>
          <a:p>
            <a:pPr marL="171450" indent="-171450">
              <a:buFont typeface="Arial" panose="020B0604020202020204" pitchFamily="34" charset="0"/>
              <a:buChar char="•"/>
            </a:pPr>
            <a:r>
              <a:rPr lang="en-US" sz="2000">
                <a:latin typeface="Arial" panose="020B0604020202020204" pitchFamily="34" charset="0"/>
                <a:cs typeface="Arial" panose="020B0604020202020204" pitchFamily="34" charset="0"/>
              </a:rPr>
              <a:t>Student Training</a:t>
            </a:r>
          </a:p>
        </p:txBody>
      </p:sp>
      <p:sp>
        <p:nvSpPr>
          <p:cNvPr id="10" name="Title 1">
            <a:extLst>
              <a:ext uri="{FF2B5EF4-FFF2-40B4-BE49-F238E27FC236}">
                <a16:creationId xmlns:a16="http://schemas.microsoft.com/office/drawing/2014/main" id="{084F664F-3A1C-4154-B5DB-9D8FBC0C611E}"/>
              </a:ext>
            </a:extLst>
          </p:cNvPr>
          <p:cNvSpPr txBox="1">
            <a:spLocks/>
          </p:cNvSpPr>
          <p:nvPr/>
        </p:nvSpPr>
        <p:spPr>
          <a:xfrm>
            <a:off x="411326" y="0"/>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endParaRPr lang="en-US" sz="3200">
              <a:solidFill>
                <a:srgbClr val="00B050"/>
              </a:solidFill>
            </a:endParaRPr>
          </a:p>
        </p:txBody>
      </p:sp>
      <p:pic>
        <p:nvPicPr>
          <p:cNvPr id="5" name="Picture 4">
            <a:extLst>
              <a:ext uri="{FF2B5EF4-FFF2-40B4-BE49-F238E27FC236}">
                <a16:creationId xmlns:a16="http://schemas.microsoft.com/office/drawing/2014/main" id="{B6DB0563-B0FF-4640-9C9D-5AF199831C86}"/>
              </a:ext>
            </a:extLst>
          </p:cNvPr>
          <p:cNvPicPr>
            <a:picLocks noChangeAspect="1"/>
          </p:cNvPicPr>
          <p:nvPr/>
        </p:nvPicPr>
        <p:blipFill rotWithShape="1">
          <a:blip r:embed="rId4"/>
          <a:srcRect r="32092"/>
          <a:stretch/>
        </p:blipFill>
        <p:spPr>
          <a:xfrm>
            <a:off x="5607681" y="668729"/>
            <a:ext cx="2997103" cy="5531134"/>
          </a:xfrm>
          <a:prstGeom prst="rect">
            <a:avLst/>
          </a:prstGeom>
          <a:ln>
            <a:noFill/>
          </a:ln>
          <a:effectLst>
            <a:outerShdw blurRad="190500" algn="tl" rotWithShape="0">
              <a:srgbClr val="000000">
                <a:alpha val="70000"/>
              </a:srgbClr>
            </a:outerShdw>
          </a:effectLst>
        </p:spPr>
      </p:pic>
      <p:graphicFrame>
        <p:nvGraphicFramePr>
          <p:cNvPr id="7" name="Table 7">
            <a:extLst>
              <a:ext uri="{FF2B5EF4-FFF2-40B4-BE49-F238E27FC236}">
                <a16:creationId xmlns:a16="http://schemas.microsoft.com/office/drawing/2014/main" id="{910798B1-7C9E-4F02-9432-00B756A2D15E}"/>
              </a:ext>
            </a:extLst>
          </p:cNvPr>
          <p:cNvGraphicFramePr>
            <a:graphicFrameLocks noGrp="1"/>
          </p:cNvGraphicFramePr>
          <p:nvPr/>
        </p:nvGraphicFramePr>
        <p:xfrm>
          <a:off x="778716" y="2379689"/>
          <a:ext cx="3961942" cy="2396648"/>
        </p:xfrm>
        <a:graphic>
          <a:graphicData uri="http://schemas.openxmlformats.org/drawingml/2006/table">
            <a:tbl>
              <a:tblPr firstRow="1" bandRow="1">
                <a:tableStyleId>{2D5ABB26-0587-4C30-8999-92F81FD0307C}</a:tableStyleId>
              </a:tblPr>
              <a:tblGrid>
                <a:gridCol w="801509">
                  <a:extLst>
                    <a:ext uri="{9D8B030D-6E8A-4147-A177-3AD203B41FA5}">
                      <a16:colId xmlns:a16="http://schemas.microsoft.com/office/drawing/2014/main" val="3780539484"/>
                    </a:ext>
                  </a:extLst>
                </a:gridCol>
                <a:gridCol w="3160433">
                  <a:extLst>
                    <a:ext uri="{9D8B030D-6E8A-4147-A177-3AD203B41FA5}">
                      <a16:colId xmlns:a16="http://schemas.microsoft.com/office/drawing/2014/main" val="2234343481"/>
                    </a:ext>
                  </a:extLst>
                </a:gridCol>
              </a:tblGrid>
              <a:tr h="405844">
                <a:tc gridSpan="2">
                  <a:txBody>
                    <a:bodyPr/>
                    <a:lstStyle/>
                    <a:p>
                      <a:pPr algn="ctr"/>
                      <a:r>
                        <a:rPr lang="en-US" sz="2000" b="1">
                          <a:latin typeface="Arial" panose="020B0604020202020204" pitchFamily="34" charset="0"/>
                          <a:cs typeface="Arial" panose="020B0604020202020204" pitchFamily="34" charset="0"/>
                        </a:rPr>
                        <a:t>Training Types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4703951"/>
                  </a:ext>
                </a:extLst>
              </a:tr>
              <a:tr h="405844">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Recorded Webinars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303400"/>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Videos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74077"/>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PowerPoints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447298"/>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QuickStart Guides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8230757"/>
                  </a:ext>
                </a:extLst>
              </a:tr>
              <a:tr h="372601">
                <a:tc>
                  <a:txBody>
                    <a:bodyPr/>
                    <a:lstStyle/>
                    <a:p>
                      <a:endParaRPr lang="en-US">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Online Courses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392404"/>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E74FAEB8-8762-4889-9D68-DA31F4E0FC33}"/>
              </a:ext>
            </a:extLst>
          </p:cNvPr>
          <p:cNvPicPr>
            <a:picLocks noChangeAspect="1"/>
          </p:cNvPicPr>
          <p:nvPr/>
        </p:nvPicPr>
        <p:blipFill>
          <a:blip r:embed="rId5"/>
          <a:stretch>
            <a:fillRect/>
          </a:stretch>
        </p:blipFill>
        <p:spPr>
          <a:xfrm>
            <a:off x="1028552" y="2838790"/>
            <a:ext cx="320040" cy="32004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50088A4-FB91-4808-8573-21EDDBF23878}"/>
              </a:ext>
            </a:extLst>
          </p:cNvPr>
          <p:cNvPicPr>
            <a:picLocks noChangeAspect="1"/>
          </p:cNvPicPr>
          <p:nvPr/>
        </p:nvPicPr>
        <p:blipFill>
          <a:blip r:embed="rId6"/>
          <a:stretch>
            <a:fillRect/>
          </a:stretch>
        </p:blipFill>
        <p:spPr>
          <a:xfrm>
            <a:off x="1028552" y="3255278"/>
            <a:ext cx="320040" cy="320040"/>
          </a:xfrm>
          <a:prstGeom prst="rect">
            <a:avLst/>
          </a:prstGeom>
        </p:spPr>
      </p:pic>
      <p:pic>
        <p:nvPicPr>
          <p:cNvPr id="17" name="Picture 16" descr="A close up of a logo&#10;&#10;Description automatically generated">
            <a:extLst>
              <a:ext uri="{FF2B5EF4-FFF2-40B4-BE49-F238E27FC236}">
                <a16:creationId xmlns:a16="http://schemas.microsoft.com/office/drawing/2014/main" id="{C5B5A1EB-B71B-45C5-918C-56FF22E82B18}"/>
              </a:ext>
            </a:extLst>
          </p:cNvPr>
          <p:cNvPicPr>
            <a:picLocks noChangeAspect="1"/>
          </p:cNvPicPr>
          <p:nvPr/>
        </p:nvPicPr>
        <p:blipFill>
          <a:blip r:embed="rId7"/>
          <a:stretch>
            <a:fillRect/>
          </a:stretch>
        </p:blipFill>
        <p:spPr>
          <a:xfrm>
            <a:off x="1028552" y="4025263"/>
            <a:ext cx="320040" cy="32004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DC6F2C7-56D4-4731-B563-2E0AE526BA28}"/>
              </a:ext>
            </a:extLst>
          </p:cNvPr>
          <p:cNvPicPr>
            <a:picLocks noChangeAspect="1"/>
          </p:cNvPicPr>
          <p:nvPr/>
        </p:nvPicPr>
        <p:blipFill>
          <a:blip r:embed="rId8"/>
          <a:stretch>
            <a:fillRect/>
          </a:stretch>
        </p:blipFill>
        <p:spPr>
          <a:xfrm>
            <a:off x="1028552" y="4380878"/>
            <a:ext cx="320040" cy="320040"/>
          </a:xfrm>
          <a:prstGeom prst="rect">
            <a:avLst/>
          </a:prstGeom>
        </p:spPr>
      </p:pic>
      <p:pic>
        <p:nvPicPr>
          <p:cNvPr id="21" name="Picture 20" descr="A close up of a logo&#10;&#10;Description automatically generated">
            <a:extLst>
              <a:ext uri="{FF2B5EF4-FFF2-40B4-BE49-F238E27FC236}">
                <a16:creationId xmlns:a16="http://schemas.microsoft.com/office/drawing/2014/main" id="{DCD8A567-22D7-4CE1-9BB8-BD8739CA2CDF}"/>
              </a:ext>
            </a:extLst>
          </p:cNvPr>
          <p:cNvPicPr>
            <a:picLocks noChangeAspect="1"/>
          </p:cNvPicPr>
          <p:nvPr/>
        </p:nvPicPr>
        <p:blipFill>
          <a:blip r:embed="rId9"/>
          <a:stretch>
            <a:fillRect/>
          </a:stretch>
        </p:blipFill>
        <p:spPr>
          <a:xfrm>
            <a:off x="1028552" y="3630769"/>
            <a:ext cx="320040" cy="320040"/>
          </a:xfrm>
          <a:prstGeom prst="rect">
            <a:avLst/>
          </a:prstGeom>
        </p:spPr>
      </p:pic>
    </p:spTree>
    <p:extLst>
      <p:ext uri="{BB962C8B-B14F-4D97-AF65-F5344CB8AC3E}">
        <p14:creationId xmlns:p14="http://schemas.microsoft.com/office/powerpoint/2010/main" val="64653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6BDA-451F-4016-9345-7BEF8606A749}"/>
              </a:ext>
            </a:extLst>
          </p:cNvPr>
          <p:cNvSpPr>
            <a:spLocks noGrp="1"/>
          </p:cNvSpPr>
          <p:nvPr>
            <p:ph type="title"/>
          </p:nvPr>
        </p:nvSpPr>
        <p:spPr/>
        <p:txBody>
          <a:bodyPr/>
          <a:lstStyle/>
          <a:p>
            <a:r>
              <a:rPr lang="en-US"/>
              <a:t>Test Development</a:t>
            </a:r>
          </a:p>
        </p:txBody>
      </p:sp>
      <p:sp>
        <p:nvSpPr>
          <p:cNvPr id="4" name="Text Placeholder 3">
            <a:extLst>
              <a:ext uri="{FF2B5EF4-FFF2-40B4-BE49-F238E27FC236}">
                <a16:creationId xmlns:a16="http://schemas.microsoft.com/office/drawing/2014/main" id="{3FC95E34-F307-455C-92A0-8B6E52DF7C2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7168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981F31-B5E7-4C05-8178-82230E94FEC8}"/>
              </a:ext>
            </a:extLst>
          </p:cNvPr>
          <p:cNvSpPr>
            <a:spLocks noGrp="1"/>
          </p:cNvSpPr>
          <p:nvPr>
            <p:ph type="title"/>
          </p:nvPr>
        </p:nvSpPr>
        <p:spPr/>
        <p:txBody>
          <a:bodyPr>
            <a:normAutofit fontScale="90000"/>
          </a:bodyPr>
          <a:lstStyle/>
          <a:p>
            <a:r>
              <a:rPr lang="en-US"/>
              <a:t>Georgia Milestones</a:t>
            </a:r>
          </a:p>
        </p:txBody>
      </p:sp>
      <p:sp>
        <p:nvSpPr>
          <p:cNvPr id="3" name="Date Placeholder 2">
            <a:extLst>
              <a:ext uri="{FF2B5EF4-FFF2-40B4-BE49-F238E27FC236}">
                <a16:creationId xmlns:a16="http://schemas.microsoft.com/office/drawing/2014/main" id="{F7B74C05-B405-4BD1-AC38-EA5F159A2961}"/>
              </a:ext>
            </a:extLst>
          </p:cNvPr>
          <p:cNvSpPr>
            <a:spLocks noGrp="1"/>
          </p:cNvSpPr>
          <p:nvPr>
            <p:ph type="dt" sz="half" idx="10"/>
          </p:nvPr>
        </p:nvSpPr>
        <p:spPr/>
        <p:txBody>
          <a:bodyPr/>
          <a:lstStyle/>
          <a:p>
            <a:fld id="{640A9F81-F6F9-425B-BC1C-E76A2DFA5BF4}" type="datetime1">
              <a:rPr lang="en-US" smtClean="0"/>
              <a:t>7/23/2020</a:t>
            </a:fld>
            <a:endParaRPr lang="en-US"/>
          </a:p>
        </p:txBody>
      </p:sp>
      <p:sp>
        <p:nvSpPr>
          <p:cNvPr id="4" name="Slide Number Placeholder 3">
            <a:extLst>
              <a:ext uri="{FF2B5EF4-FFF2-40B4-BE49-F238E27FC236}">
                <a16:creationId xmlns:a16="http://schemas.microsoft.com/office/drawing/2014/main" id="{366EA8E7-DF2B-4938-826B-EFD1A7D68270}"/>
              </a:ext>
            </a:extLst>
          </p:cNvPr>
          <p:cNvSpPr>
            <a:spLocks noGrp="1"/>
          </p:cNvSpPr>
          <p:nvPr>
            <p:ph type="sldNum" sz="quarter" idx="12"/>
          </p:nvPr>
        </p:nvSpPr>
        <p:spPr/>
        <p:txBody>
          <a:bodyPr/>
          <a:lstStyle/>
          <a:p>
            <a:fld id="{B63E4CEF-BB1E-48C7-AE93-F39F6AA99AD7}" type="slidenum">
              <a:rPr lang="en-US" smtClean="0"/>
              <a:pPr/>
              <a:t>15</a:t>
            </a:fld>
            <a:endParaRPr lang="en-US"/>
          </a:p>
        </p:txBody>
      </p:sp>
      <p:sp>
        <p:nvSpPr>
          <p:cNvPr id="6" name="Text Placeholder 5">
            <a:extLst>
              <a:ext uri="{FF2B5EF4-FFF2-40B4-BE49-F238E27FC236}">
                <a16:creationId xmlns:a16="http://schemas.microsoft.com/office/drawing/2014/main" id="{F8B03BDA-8761-4EFA-9AC3-63F2EA2F4B66}"/>
              </a:ext>
            </a:extLst>
          </p:cNvPr>
          <p:cNvSpPr>
            <a:spLocks noGrp="1"/>
          </p:cNvSpPr>
          <p:nvPr>
            <p:ph type="body" sz="quarter" idx="14"/>
          </p:nvPr>
        </p:nvSpPr>
        <p:spPr/>
        <p:txBody>
          <a:bodyPr/>
          <a:lstStyle/>
          <a:p>
            <a:r>
              <a:rPr lang="en-US"/>
              <a:t>Test Development Process</a:t>
            </a:r>
          </a:p>
        </p:txBody>
      </p:sp>
      <p:sp>
        <p:nvSpPr>
          <p:cNvPr id="9" name="Text Box 4">
            <a:extLst>
              <a:ext uri="{FF2B5EF4-FFF2-40B4-BE49-F238E27FC236}">
                <a16:creationId xmlns:a16="http://schemas.microsoft.com/office/drawing/2014/main" id="{9BACE625-86A0-4BD6-9254-91DBB49C65D1}"/>
              </a:ext>
            </a:extLst>
          </p:cNvPr>
          <p:cNvSpPr txBox="1">
            <a:spLocks noChangeArrowheads="1"/>
          </p:cNvSpPr>
          <p:nvPr/>
        </p:nvSpPr>
        <p:spPr bwMode="auto">
          <a:xfrm>
            <a:off x="1039733" y="2311470"/>
            <a:ext cx="1360487" cy="11191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nchorCtr="1"/>
          <a:lstStyle>
            <a:lvl1pPr defTabSz="820738" eaLnBrk="0" hangingPunct="0">
              <a:defRPr>
                <a:solidFill>
                  <a:schemeClr val="tx1"/>
                </a:solidFill>
                <a:latin typeface="Arial" pitchFamily="34" charset="0"/>
              </a:defRPr>
            </a:lvl1pPr>
            <a:lvl2pPr marL="742950" indent="-285750" defTabSz="820738" eaLnBrk="0" hangingPunct="0">
              <a:defRPr>
                <a:solidFill>
                  <a:schemeClr val="tx1"/>
                </a:solidFill>
                <a:latin typeface="Arial" pitchFamily="34" charset="0"/>
              </a:defRPr>
            </a:lvl2pPr>
            <a:lvl3pPr marL="1143000" indent="-228600" defTabSz="820738" eaLnBrk="0" hangingPunct="0">
              <a:defRPr>
                <a:solidFill>
                  <a:schemeClr val="tx1"/>
                </a:solidFill>
                <a:latin typeface="Arial" pitchFamily="34" charset="0"/>
              </a:defRPr>
            </a:lvl3pPr>
            <a:lvl4pPr marL="1600200" indent="-228600" defTabSz="820738" eaLnBrk="0" hangingPunct="0">
              <a:defRPr>
                <a:solidFill>
                  <a:schemeClr val="tx1"/>
                </a:solidFill>
                <a:latin typeface="Arial" pitchFamily="34" charset="0"/>
              </a:defRPr>
            </a:lvl4pPr>
            <a:lvl5pPr marL="2057400" indent="-228600" defTabSz="820738" eaLnBrk="0" hangingPunct="0">
              <a:defRPr>
                <a:solidFill>
                  <a:schemeClr val="tx1"/>
                </a:solidFill>
                <a:latin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defRPr>
            </a:lvl9pPr>
          </a:lstStyle>
          <a:p>
            <a:pPr algn="ctr">
              <a:defRPr/>
            </a:pPr>
            <a:r>
              <a:rPr lang="en-US" altLang="en-US" sz="1400">
                <a:cs typeface="Arial" panose="020B0604020202020204" pitchFamily="34" charset="0"/>
              </a:rPr>
              <a:t>Test Planning and Specifications</a:t>
            </a:r>
          </a:p>
        </p:txBody>
      </p:sp>
      <p:grpSp>
        <p:nvGrpSpPr>
          <p:cNvPr id="10" name="Group 9">
            <a:extLst>
              <a:ext uri="{FF2B5EF4-FFF2-40B4-BE49-F238E27FC236}">
                <a16:creationId xmlns:a16="http://schemas.microsoft.com/office/drawing/2014/main" id="{DA324E5A-15CB-4796-AF38-50CDEACB7F7B}"/>
              </a:ext>
            </a:extLst>
          </p:cNvPr>
          <p:cNvGrpSpPr/>
          <p:nvPr/>
        </p:nvGrpSpPr>
        <p:grpSpPr>
          <a:xfrm>
            <a:off x="2390695" y="2311470"/>
            <a:ext cx="1587500" cy="1085850"/>
            <a:chOff x="1994693" y="2001044"/>
            <a:chExt cx="1587500" cy="1085850"/>
          </a:xfrm>
          <a:solidFill>
            <a:schemeClr val="bg1"/>
          </a:solidFill>
        </p:grpSpPr>
        <p:sp>
          <p:nvSpPr>
            <p:cNvPr id="11" name="Text Box 3">
              <a:extLst>
                <a:ext uri="{FF2B5EF4-FFF2-40B4-BE49-F238E27FC236}">
                  <a16:creationId xmlns:a16="http://schemas.microsoft.com/office/drawing/2014/main" id="{E14F7BE9-F3A7-423D-9611-DA015E1C02D6}"/>
                </a:ext>
              </a:extLst>
            </p:cNvPr>
            <p:cNvSpPr txBox="1">
              <a:spLocks noChangeArrowheads="1"/>
            </p:cNvSpPr>
            <p:nvPr/>
          </p:nvSpPr>
          <p:spPr bwMode="auto">
            <a:xfrm>
              <a:off x="2289968"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Item Development</a:t>
              </a:r>
            </a:p>
          </p:txBody>
        </p:sp>
        <p:sp>
          <p:nvSpPr>
            <p:cNvPr id="12" name="Line 5">
              <a:extLst>
                <a:ext uri="{FF2B5EF4-FFF2-40B4-BE49-F238E27FC236}">
                  <a16:creationId xmlns:a16="http://schemas.microsoft.com/office/drawing/2014/main" id="{F3ADE8B5-C287-41C6-94DE-DCDF8A346142}"/>
                </a:ext>
              </a:extLst>
            </p:cNvPr>
            <p:cNvSpPr>
              <a:spLocks noChangeShapeType="1"/>
            </p:cNvSpPr>
            <p:nvPr/>
          </p:nvSpPr>
          <p:spPr bwMode="auto">
            <a:xfrm>
              <a:off x="1994693" y="2505869"/>
              <a:ext cx="290513" cy="3175"/>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1C17A7E6-E4A0-4DD6-A65A-C81216E5A6E7}"/>
              </a:ext>
            </a:extLst>
          </p:cNvPr>
          <p:cNvGrpSpPr/>
          <p:nvPr/>
        </p:nvGrpSpPr>
        <p:grpSpPr>
          <a:xfrm>
            <a:off x="5492670" y="2311470"/>
            <a:ext cx="1681163" cy="1085850"/>
            <a:chOff x="5096668" y="2001044"/>
            <a:chExt cx="1681163" cy="1085850"/>
          </a:xfrm>
        </p:grpSpPr>
        <p:sp>
          <p:nvSpPr>
            <p:cNvPr id="14" name="Line 6">
              <a:extLst>
                <a:ext uri="{FF2B5EF4-FFF2-40B4-BE49-F238E27FC236}">
                  <a16:creationId xmlns:a16="http://schemas.microsoft.com/office/drawing/2014/main" id="{A1374473-9F7A-4944-8CA9-24E8FC79F718}"/>
                </a:ext>
              </a:extLst>
            </p:cNvPr>
            <p:cNvSpPr>
              <a:spLocks noChangeShapeType="1"/>
            </p:cNvSpPr>
            <p:nvPr/>
          </p:nvSpPr>
          <p:spPr bwMode="auto">
            <a:xfrm>
              <a:off x="5096668" y="2505869"/>
              <a:ext cx="347663"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15" name="Text Box 7">
              <a:extLst>
                <a:ext uri="{FF2B5EF4-FFF2-40B4-BE49-F238E27FC236}">
                  <a16:creationId xmlns:a16="http://schemas.microsoft.com/office/drawing/2014/main" id="{B2108CD5-930B-4888-A396-E845C8DA8E1A}"/>
                </a:ext>
              </a:extLst>
            </p:cNvPr>
            <p:cNvSpPr txBox="1">
              <a:spLocks noChangeArrowheads="1"/>
            </p:cNvSpPr>
            <p:nvPr/>
          </p:nvSpPr>
          <p:spPr bwMode="auto">
            <a:xfrm>
              <a:off x="5460206" y="2001044"/>
              <a:ext cx="1317625" cy="10858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Item Review</a:t>
              </a:r>
            </a:p>
          </p:txBody>
        </p:sp>
      </p:grpSp>
      <p:grpSp>
        <p:nvGrpSpPr>
          <p:cNvPr id="16" name="Group 15">
            <a:extLst>
              <a:ext uri="{FF2B5EF4-FFF2-40B4-BE49-F238E27FC236}">
                <a16:creationId xmlns:a16="http://schemas.microsoft.com/office/drawing/2014/main" id="{1D72C9C0-7C37-461A-ADEF-1886526A119D}"/>
              </a:ext>
            </a:extLst>
          </p:cNvPr>
          <p:cNvGrpSpPr/>
          <p:nvPr/>
        </p:nvGrpSpPr>
        <p:grpSpPr>
          <a:xfrm>
            <a:off x="3971845" y="2311470"/>
            <a:ext cx="1598613" cy="1085850"/>
            <a:chOff x="3575843" y="2001044"/>
            <a:chExt cx="1598613" cy="1085850"/>
          </a:xfrm>
          <a:solidFill>
            <a:schemeClr val="bg1"/>
          </a:solidFill>
        </p:grpSpPr>
        <p:sp>
          <p:nvSpPr>
            <p:cNvPr id="17" name="Text Box 10">
              <a:extLst>
                <a:ext uri="{FF2B5EF4-FFF2-40B4-BE49-F238E27FC236}">
                  <a16:creationId xmlns:a16="http://schemas.microsoft.com/office/drawing/2014/main" id="{23DDB9E3-27A9-401D-8139-867CC23A6AED}"/>
                </a:ext>
              </a:extLst>
            </p:cNvPr>
            <p:cNvSpPr txBox="1">
              <a:spLocks noChangeArrowheads="1"/>
            </p:cNvSpPr>
            <p:nvPr/>
          </p:nvSpPr>
          <p:spPr bwMode="auto">
            <a:xfrm>
              <a:off x="3882231"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400">
                <a:latin typeface="Arial" panose="020B0604020202020204" pitchFamily="34" charset="0"/>
                <a:cs typeface="Arial" panose="020B0604020202020204" pitchFamily="34" charset="0"/>
              </a:endParaRPr>
            </a:p>
            <a:p>
              <a:pPr algn="ctr">
                <a:spcBef>
                  <a:spcPct val="0"/>
                </a:spcBef>
                <a:buFontTx/>
                <a:buNone/>
              </a:pPr>
              <a:r>
                <a:rPr lang="en-US" altLang="en-US" sz="1400">
                  <a:latin typeface="Arial" panose="020B0604020202020204" pitchFamily="34" charset="0"/>
                  <a:cs typeface="Arial" panose="020B0604020202020204" pitchFamily="34" charset="0"/>
                </a:rPr>
                <a:t>GaDOE</a:t>
              </a:r>
            </a:p>
            <a:p>
              <a:pPr algn="ctr">
                <a:spcBef>
                  <a:spcPct val="0"/>
                </a:spcBef>
                <a:buFontTx/>
                <a:buNone/>
              </a:pPr>
              <a:r>
                <a:rPr lang="en-US" altLang="en-US" sz="1400">
                  <a:latin typeface="Arial" panose="020B0604020202020204" pitchFamily="34" charset="0"/>
                  <a:cs typeface="Arial" panose="020B0604020202020204" pitchFamily="34" charset="0"/>
                </a:rPr>
                <a:t>Reviews</a:t>
              </a:r>
            </a:p>
          </p:txBody>
        </p:sp>
        <p:sp>
          <p:nvSpPr>
            <p:cNvPr id="18" name="Line 11">
              <a:extLst>
                <a:ext uri="{FF2B5EF4-FFF2-40B4-BE49-F238E27FC236}">
                  <a16:creationId xmlns:a16="http://schemas.microsoft.com/office/drawing/2014/main" id="{3079B216-DCC7-4223-B21B-C31D5EEB4936}"/>
                </a:ext>
              </a:extLst>
            </p:cNvPr>
            <p:cNvSpPr>
              <a:spLocks noChangeShapeType="1"/>
            </p:cNvSpPr>
            <p:nvPr/>
          </p:nvSpPr>
          <p:spPr bwMode="auto">
            <a:xfrm>
              <a:off x="3575843" y="2505869"/>
              <a:ext cx="290513" cy="3175"/>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8C50412F-BE7A-43E4-9816-66EFA56B5FA9}"/>
              </a:ext>
            </a:extLst>
          </p:cNvPr>
          <p:cNvGrpSpPr/>
          <p:nvPr/>
        </p:nvGrpSpPr>
        <p:grpSpPr>
          <a:xfrm>
            <a:off x="7150020" y="2311470"/>
            <a:ext cx="1627188" cy="1092995"/>
            <a:chOff x="6754018" y="2001044"/>
            <a:chExt cx="1627188" cy="1092995"/>
          </a:xfrm>
          <a:solidFill>
            <a:schemeClr val="bg1"/>
          </a:solidFill>
        </p:grpSpPr>
        <p:sp>
          <p:nvSpPr>
            <p:cNvPr id="20" name="Text Box 8">
              <a:extLst>
                <a:ext uri="{FF2B5EF4-FFF2-40B4-BE49-F238E27FC236}">
                  <a16:creationId xmlns:a16="http://schemas.microsoft.com/office/drawing/2014/main" id="{3F2698B8-7023-4937-BDF1-EFAD38C60362}"/>
                </a:ext>
              </a:extLst>
            </p:cNvPr>
            <p:cNvSpPr txBox="1">
              <a:spLocks noChangeArrowheads="1"/>
            </p:cNvSpPr>
            <p:nvPr/>
          </p:nvSpPr>
          <p:spPr bwMode="auto">
            <a:xfrm>
              <a:off x="7031831" y="2001044"/>
              <a:ext cx="1349375" cy="1092995"/>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Field Testing</a:t>
              </a:r>
            </a:p>
          </p:txBody>
        </p:sp>
        <p:sp>
          <p:nvSpPr>
            <p:cNvPr id="21" name="Line 12">
              <a:extLst>
                <a:ext uri="{FF2B5EF4-FFF2-40B4-BE49-F238E27FC236}">
                  <a16:creationId xmlns:a16="http://schemas.microsoft.com/office/drawing/2014/main" id="{87E94B31-7716-4EE8-91D0-52F7A245D746}"/>
                </a:ext>
              </a:extLst>
            </p:cNvPr>
            <p:cNvSpPr>
              <a:spLocks noChangeShapeType="1"/>
            </p:cNvSpPr>
            <p:nvPr/>
          </p:nvSpPr>
          <p:spPr bwMode="auto">
            <a:xfrm>
              <a:off x="6754018" y="2505869"/>
              <a:ext cx="290513" cy="3175"/>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0A45EEF2-8E38-42ED-9D4A-825319134387}"/>
              </a:ext>
            </a:extLst>
          </p:cNvPr>
          <p:cNvGrpSpPr/>
          <p:nvPr/>
        </p:nvGrpSpPr>
        <p:grpSpPr>
          <a:xfrm>
            <a:off x="2412920" y="4400620"/>
            <a:ext cx="1589088" cy="1143000"/>
            <a:chOff x="2016918" y="4090194"/>
            <a:chExt cx="1589088" cy="1143000"/>
          </a:xfrm>
          <a:solidFill>
            <a:schemeClr val="bg1"/>
          </a:solidFill>
        </p:grpSpPr>
        <p:sp>
          <p:nvSpPr>
            <p:cNvPr id="23" name="Text Box 13">
              <a:extLst>
                <a:ext uri="{FF2B5EF4-FFF2-40B4-BE49-F238E27FC236}">
                  <a16:creationId xmlns:a16="http://schemas.microsoft.com/office/drawing/2014/main" id="{0DBAB963-110B-4610-BF84-7CDC61CC87B6}"/>
                </a:ext>
              </a:extLst>
            </p:cNvPr>
            <p:cNvSpPr txBox="1">
              <a:spLocks noChangeArrowheads="1"/>
            </p:cNvSpPr>
            <p:nvPr/>
          </p:nvSpPr>
          <p:spPr bwMode="auto">
            <a:xfrm>
              <a:off x="2288381" y="4090194"/>
              <a:ext cx="1317625" cy="114300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Handscoring (Constructed-Response Items)</a:t>
              </a:r>
            </a:p>
          </p:txBody>
        </p:sp>
        <p:sp>
          <p:nvSpPr>
            <p:cNvPr id="24" name="Line 15">
              <a:extLst>
                <a:ext uri="{FF2B5EF4-FFF2-40B4-BE49-F238E27FC236}">
                  <a16:creationId xmlns:a16="http://schemas.microsoft.com/office/drawing/2014/main" id="{B236E8FF-E71E-47E3-9646-5AC820D51B6B}"/>
                </a:ext>
              </a:extLst>
            </p:cNvPr>
            <p:cNvSpPr>
              <a:spLocks noChangeShapeType="1"/>
            </p:cNvSpPr>
            <p:nvPr/>
          </p:nvSpPr>
          <p:spPr bwMode="auto">
            <a:xfrm>
              <a:off x="2016918" y="4636295"/>
              <a:ext cx="288925" cy="4763"/>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20F89D8C-DE4C-48D5-A5AA-8EDE5C828357}"/>
              </a:ext>
            </a:extLst>
          </p:cNvPr>
          <p:cNvGrpSpPr/>
          <p:nvPr/>
        </p:nvGrpSpPr>
        <p:grpSpPr>
          <a:xfrm>
            <a:off x="3994070" y="4400620"/>
            <a:ext cx="1595438" cy="1143000"/>
            <a:chOff x="3598068" y="4090194"/>
            <a:chExt cx="1595438" cy="1143000"/>
          </a:xfrm>
        </p:grpSpPr>
        <p:sp>
          <p:nvSpPr>
            <p:cNvPr id="26" name="Text Box 9">
              <a:extLst>
                <a:ext uri="{FF2B5EF4-FFF2-40B4-BE49-F238E27FC236}">
                  <a16:creationId xmlns:a16="http://schemas.microsoft.com/office/drawing/2014/main" id="{32A4E792-3BED-46B6-A57D-A400F7DF2A27}"/>
                </a:ext>
              </a:extLst>
            </p:cNvPr>
            <p:cNvSpPr txBox="1">
              <a:spLocks noChangeArrowheads="1"/>
            </p:cNvSpPr>
            <p:nvPr/>
          </p:nvSpPr>
          <p:spPr bwMode="auto">
            <a:xfrm>
              <a:off x="3877468" y="4090194"/>
              <a:ext cx="1316038"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1400">
                  <a:latin typeface="Arial" panose="020B0604020202020204" pitchFamily="34" charset="0"/>
                  <a:cs typeface="Arial" panose="020B0604020202020204" pitchFamily="34" charset="0"/>
                </a:rPr>
                <a:t>Data Review</a:t>
              </a:r>
            </a:p>
          </p:txBody>
        </p:sp>
        <p:sp>
          <p:nvSpPr>
            <p:cNvPr id="27" name="Line 16">
              <a:extLst>
                <a:ext uri="{FF2B5EF4-FFF2-40B4-BE49-F238E27FC236}">
                  <a16:creationId xmlns:a16="http://schemas.microsoft.com/office/drawing/2014/main" id="{CCE55F01-3EB1-4FC1-8589-4C2B26461450}"/>
                </a:ext>
              </a:extLst>
            </p:cNvPr>
            <p:cNvSpPr>
              <a:spLocks noChangeShapeType="1"/>
            </p:cNvSpPr>
            <p:nvPr/>
          </p:nvSpPr>
          <p:spPr bwMode="auto">
            <a:xfrm>
              <a:off x="3598068"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7BC7ADF2-86D0-40FC-B3EE-A715E156FA2E}"/>
              </a:ext>
            </a:extLst>
          </p:cNvPr>
          <p:cNvGrpSpPr/>
          <p:nvPr/>
        </p:nvGrpSpPr>
        <p:grpSpPr>
          <a:xfrm>
            <a:off x="7157958" y="4379189"/>
            <a:ext cx="1597026" cy="1140619"/>
            <a:chOff x="6761956" y="4068763"/>
            <a:chExt cx="1597026" cy="1140619"/>
          </a:xfrm>
        </p:grpSpPr>
        <p:sp>
          <p:nvSpPr>
            <p:cNvPr id="29" name="Line 24">
              <a:extLst>
                <a:ext uri="{FF2B5EF4-FFF2-40B4-BE49-F238E27FC236}">
                  <a16:creationId xmlns:a16="http://schemas.microsoft.com/office/drawing/2014/main" id="{1F5FDC32-3206-4A65-832C-33840293AAEB}"/>
                </a:ext>
              </a:extLst>
            </p:cNvPr>
            <p:cNvSpPr>
              <a:spLocks noChangeShapeType="1"/>
            </p:cNvSpPr>
            <p:nvPr/>
          </p:nvSpPr>
          <p:spPr bwMode="auto">
            <a:xfrm>
              <a:off x="6761956" y="4638676"/>
              <a:ext cx="346075"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30" name="Text Box 25">
              <a:extLst>
                <a:ext uri="{FF2B5EF4-FFF2-40B4-BE49-F238E27FC236}">
                  <a16:creationId xmlns:a16="http://schemas.microsoft.com/office/drawing/2014/main" id="{110E99ED-D96A-4255-B432-7CAB6DE974BF}"/>
                </a:ext>
              </a:extLst>
            </p:cNvPr>
            <p:cNvSpPr txBox="1">
              <a:spLocks noChangeArrowheads="1"/>
            </p:cNvSpPr>
            <p:nvPr/>
          </p:nvSpPr>
          <p:spPr bwMode="auto">
            <a:xfrm>
              <a:off x="7125494" y="4068763"/>
              <a:ext cx="1233488" cy="114061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0000"/>
                </a:lnSpc>
                <a:spcBef>
                  <a:spcPct val="0"/>
                </a:spcBef>
                <a:buFontTx/>
                <a:buNone/>
              </a:pPr>
              <a:r>
                <a:rPr lang="en-US" altLang="en-US" sz="1400">
                  <a:latin typeface="Arial" panose="020B0604020202020204" pitchFamily="34" charset="0"/>
                  <a:cs typeface="Arial" panose="020B0604020202020204" pitchFamily="34" charset="0"/>
                </a:rPr>
                <a:t>Standard Setting/</a:t>
              </a:r>
            </a:p>
            <a:p>
              <a:pPr algn="ctr">
                <a:lnSpc>
                  <a:spcPct val="80000"/>
                </a:lnSpc>
                <a:spcBef>
                  <a:spcPct val="0"/>
                </a:spcBef>
                <a:buFontTx/>
                <a:buNone/>
              </a:pPr>
              <a:r>
                <a:rPr lang="en-US" altLang="en-US" sz="1400">
                  <a:latin typeface="Arial" panose="020B0604020202020204" pitchFamily="34" charset="0"/>
                  <a:cs typeface="Arial" panose="020B0604020202020204" pitchFamily="34" charset="0"/>
                </a:rPr>
                <a:t>Validation</a:t>
              </a:r>
            </a:p>
          </p:txBody>
        </p:sp>
      </p:grpSp>
      <p:grpSp>
        <p:nvGrpSpPr>
          <p:cNvPr id="31" name="Group 30">
            <a:extLst>
              <a:ext uri="{FF2B5EF4-FFF2-40B4-BE49-F238E27FC236}">
                <a16:creationId xmlns:a16="http://schemas.microsoft.com/office/drawing/2014/main" id="{FD1AEEC4-D643-4D69-B92C-601E3A177D3F}"/>
              </a:ext>
            </a:extLst>
          </p:cNvPr>
          <p:cNvGrpSpPr/>
          <p:nvPr/>
        </p:nvGrpSpPr>
        <p:grpSpPr>
          <a:xfrm>
            <a:off x="5570459" y="4433958"/>
            <a:ext cx="1663699" cy="1085850"/>
            <a:chOff x="5174457" y="4123532"/>
            <a:chExt cx="1663699" cy="1085850"/>
          </a:xfrm>
          <a:solidFill>
            <a:schemeClr val="bg1"/>
          </a:solidFill>
        </p:grpSpPr>
        <p:sp>
          <p:nvSpPr>
            <p:cNvPr id="32" name="Text Box 26">
              <a:extLst>
                <a:ext uri="{FF2B5EF4-FFF2-40B4-BE49-F238E27FC236}">
                  <a16:creationId xmlns:a16="http://schemas.microsoft.com/office/drawing/2014/main" id="{588D255A-6FEB-4231-A288-131E750369AF}"/>
                </a:ext>
              </a:extLst>
            </p:cNvPr>
            <p:cNvSpPr txBox="1">
              <a:spLocks noChangeArrowheads="1"/>
            </p:cNvSpPr>
            <p:nvPr/>
          </p:nvSpPr>
          <p:spPr bwMode="auto">
            <a:xfrm>
              <a:off x="5545931" y="4123532"/>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pPr>
              <a:r>
                <a:rPr lang="en-US" altLang="en-US" sz="1400">
                  <a:latin typeface="Arial" panose="020B0604020202020204" pitchFamily="34" charset="0"/>
                  <a:cs typeface="Arial" panose="020B0604020202020204" pitchFamily="34" charset="0"/>
                </a:rPr>
                <a:t>Operational</a:t>
              </a:r>
            </a:p>
            <a:p>
              <a:pPr algn="ctr">
                <a:lnSpc>
                  <a:spcPct val="85000"/>
                </a:lnSpc>
                <a:spcBef>
                  <a:spcPct val="0"/>
                </a:spcBef>
                <a:buFontTx/>
                <a:buNone/>
              </a:pPr>
              <a:r>
                <a:rPr lang="en-US" altLang="en-US" sz="1400">
                  <a:latin typeface="Arial" panose="020B0604020202020204" pitchFamily="34" charset="0"/>
                  <a:cs typeface="Arial" panose="020B0604020202020204" pitchFamily="34" charset="0"/>
                </a:rPr>
                <a:t>Testing</a:t>
              </a:r>
            </a:p>
          </p:txBody>
        </p:sp>
        <p:sp>
          <p:nvSpPr>
            <p:cNvPr id="33" name="Line 27">
              <a:extLst>
                <a:ext uri="{FF2B5EF4-FFF2-40B4-BE49-F238E27FC236}">
                  <a16:creationId xmlns:a16="http://schemas.microsoft.com/office/drawing/2014/main" id="{07398FF9-D61F-44D0-BD32-4135FD56B9E3}"/>
                </a:ext>
              </a:extLst>
            </p:cNvPr>
            <p:cNvSpPr>
              <a:spLocks noChangeShapeType="1"/>
            </p:cNvSpPr>
            <p:nvPr/>
          </p:nvSpPr>
          <p:spPr bwMode="auto">
            <a:xfrm>
              <a:off x="5174457" y="4641058"/>
              <a:ext cx="355600" cy="0"/>
            </a:xfrm>
            <a:prstGeom prst="line">
              <a:avLst/>
            </a:prstGeom>
            <a:grpFill/>
            <a:ln>
              <a:headEnd/>
              <a:tailEnd type="triangle" w="med" len="med"/>
            </a:ln>
          </p:spPr>
          <p:style>
            <a:lnRef idx="2">
              <a:schemeClr val="accent6"/>
            </a:lnRef>
            <a:fillRef idx="1">
              <a:schemeClr val="lt1"/>
            </a:fillRef>
            <a:effectRef idx="0">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AE9FE48-1F54-4CF7-970B-B2A4EDC9D640}"/>
              </a:ext>
            </a:extLst>
          </p:cNvPr>
          <p:cNvGrpSpPr/>
          <p:nvPr/>
        </p:nvGrpSpPr>
        <p:grpSpPr>
          <a:xfrm>
            <a:off x="779383" y="2819470"/>
            <a:ext cx="8220075" cy="2722563"/>
            <a:chOff x="383381" y="2509044"/>
            <a:chExt cx="8220075" cy="2722563"/>
          </a:xfrm>
        </p:grpSpPr>
        <p:grpSp>
          <p:nvGrpSpPr>
            <p:cNvPr id="35" name="Group 34">
              <a:extLst>
                <a:ext uri="{FF2B5EF4-FFF2-40B4-BE49-F238E27FC236}">
                  <a16:creationId xmlns:a16="http://schemas.microsoft.com/office/drawing/2014/main" id="{DB459007-4413-4BD3-8F5B-A6DC8BE00631}"/>
                </a:ext>
              </a:extLst>
            </p:cNvPr>
            <p:cNvGrpSpPr/>
            <p:nvPr/>
          </p:nvGrpSpPr>
          <p:grpSpPr>
            <a:xfrm>
              <a:off x="383381" y="2509044"/>
              <a:ext cx="8220075" cy="2132014"/>
              <a:chOff x="383381" y="2509044"/>
              <a:chExt cx="8220075" cy="2132014"/>
            </a:xfrm>
          </p:grpSpPr>
          <p:sp>
            <p:nvSpPr>
              <p:cNvPr id="37" name="Line 17">
                <a:extLst>
                  <a:ext uri="{FF2B5EF4-FFF2-40B4-BE49-F238E27FC236}">
                    <a16:creationId xmlns:a16="http://schemas.microsoft.com/office/drawing/2014/main" id="{9F494EA8-3E5D-40E2-8512-59D811FC984D}"/>
                  </a:ext>
                </a:extLst>
              </p:cNvPr>
              <p:cNvSpPr>
                <a:spLocks noChangeShapeType="1"/>
              </p:cNvSpPr>
              <p:nvPr/>
            </p:nvSpPr>
            <p:spPr bwMode="auto">
              <a:xfrm>
                <a:off x="383381"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38" name="Line 18">
                <a:extLst>
                  <a:ext uri="{FF2B5EF4-FFF2-40B4-BE49-F238E27FC236}">
                    <a16:creationId xmlns:a16="http://schemas.microsoft.com/office/drawing/2014/main" id="{6686D314-C2A0-4221-B77F-A28FB098234F}"/>
                  </a:ext>
                </a:extLst>
              </p:cNvPr>
              <p:cNvSpPr>
                <a:spLocks noChangeShapeType="1"/>
              </p:cNvSpPr>
              <p:nvPr/>
            </p:nvSpPr>
            <p:spPr bwMode="auto">
              <a:xfrm>
                <a:off x="397668" y="3866357"/>
                <a:ext cx="8205788"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39" name="Line 19">
                <a:extLst>
                  <a:ext uri="{FF2B5EF4-FFF2-40B4-BE49-F238E27FC236}">
                    <a16:creationId xmlns:a16="http://schemas.microsoft.com/office/drawing/2014/main" id="{68D29BE2-D086-47D4-97F7-33DA84406BF6}"/>
                  </a:ext>
                </a:extLst>
              </p:cNvPr>
              <p:cNvSpPr>
                <a:spLocks noChangeShapeType="1"/>
              </p:cNvSpPr>
              <p:nvPr/>
            </p:nvSpPr>
            <p:spPr bwMode="auto">
              <a:xfrm>
                <a:off x="397668" y="3866357"/>
                <a:ext cx="0" cy="769938"/>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40" name="Line 20">
                <a:extLst>
                  <a:ext uri="{FF2B5EF4-FFF2-40B4-BE49-F238E27FC236}">
                    <a16:creationId xmlns:a16="http://schemas.microsoft.com/office/drawing/2014/main" id="{DD718D42-9C67-4DB6-81B3-D62AADB1CD38}"/>
                  </a:ext>
                </a:extLst>
              </p:cNvPr>
              <p:cNvSpPr>
                <a:spLocks noChangeShapeType="1"/>
              </p:cNvSpPr>
              <p:nvPr/>
            </p:nvSpPr>
            <p:spPr bwMode="auto">
              <a:xfrm>
                <a:off x="8603456" y="2509044"/>
                <a:ext cx="0" cy="1357313"/>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sp>
            <p:nvSpPr>
              <p:cNvPr id="41" name="Line 21">
                <a:extLst>
                  <a:ext uri="{FF2B5EF4-FFF2-40B4-BE49-F238E27FC236}">
                    <a16:creationId xmlns:a16="http://schemas.microsoft.com/office/drawing/2014/main" id="{05C09EBC-4968-44B3-91BA-2048413F2362}"/>
                  </a:ext>
                </a:extLst>
              </p:cNvPr>
              <p:cNvSpPr>
                <a:spLocks noChangeShapeType="1"/>
              </p:cNvSpPr>
              <p:nvPr/>
            </p:nvSpPr>
            <p:spPr bwMode="auto">
              <a:xfrm flipH="1">
                <a:off x="8358981" y="2509044"/>
                <a:ext cx="244475"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sz="1400">
                  <a:latin typeface="Arial" panose="020B0604020202020204" pitchFamily="34" charset="0"/>
                  <a:cs typeface="Arial" panose="020B0604020202020204" pitchFamily="34" charset="0"/>
                </a:endParaRPr>
              </a:p>
            </p:txBody>
          </p:sp>
        </p:grpSp>
        <p:sp>
          <p:nvSpPr>
            <p:cNvPr id="36" name="Text Box 13">
              <a:extLst>
                <a:ext uri="{FF2B5EF4-FFF2-40B4-BE49-F238E27FC236}">
                  <a16:creationId xmlns:a16="http://schemas.microsoft.com/office/drawing/2014/main" id="{3CC232DC-8B4D-46C0-9E06-0554E8D94CA5}"/>
                </a:ext>
              </a:extLst>
            </p:cNvPr>
            <p:cNvSpPr txBox="1">
              <a:spLocks noChangeArrowheads="1"/>
            </p:cNvSpPr>
            <p:nvPr/>
          </p:nvSpPr>
          <p:spPr bwMode="auto">
            <a:xfrm>
              <a:off x="707231" y="4088607"/>
              <a:ext cx="1317625"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Rangefinding (Constructed-Response Items)</a:t>
              </a:r>
            </a:p>
          </p:txBody>
        </p:sp>
      </p:grpSp>
    </p:spTree>
    <p:extLst>
      <p:ext uri="{BB962C8B-B14F-4D97-AF65-F5344CB8AC3E}">
        <p14:creationId xmlns:p14="http://schemas.microsoft.com/office/powerpoint/2010/main" val="169982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295845-EC36-4DF7-94AF-B3A43CF0C491}"/>
              </a:ext>
            </a:extLst>
          </p:cNvPr>
          <p:cNvSpPr>
            <a:spLocks noGrp="1"/>
          </p:cNvSpPr>
          <p:nvPr>
            <p:ph type="title"/>
          </p:nvPr>
        </p:nvSpPr>
        <p:spPr/>
        <p:txBody>
          <a:bodyPr>
            <a:normAutofit fontScale="90000"/>
          </a:bodyPr>
          <a:lstStyle/>
          <a:p>
            <a:r>
              <a:rPr lang="en-US"/>
              <a:t>Committee Selection Process</a:t>
            </a:r>
          </a:p>
        </p:txBody>
      </p:sp>
      <p:sp>
        <p:nvSpPr>
          <p:cNvPr id="3" name="Content Placeholder 2"/>
          <p:cNvSpPr>
            <a:spLocks noGrp="1"/>
          </p:cNvSpPr>
          <p:nvPr>
            <p:ph idx="1"/>
          </p:nvPr>
        </p:nvSpPr>
        <p:spPr/>
        <p:txBody>
          <a:bodyPr>
            <a:normAutofit fontScale="92500" lnSpcReduction="20000"/>
          </a:bodyPr>
          <a:lstStyle/>
          <a:p>
            <a:r>
              <a:rPr lang="en-US"/>
              <a:t>District Nominations </a:t>
            </a:r>
            <a:r>
              <a:rPr lang="en-US">
                <a:solidFill>
                  <a:srgbClr val="007E67"/>
                </a:solidFill>
              </a:rPr>
              <a:t>(January)</a:t>
            </a:r>
          </a:p>
          <a:p>
            <a:r>
              <a:rPr lang="en-US"/>
              <a:t>Educator Application &amp; Availability Survey </a:t>
            </a:r>
            <a:r>
              <a:rPr lang="en-US">
                <a:solidFill>
                  <a:srgbClr val="007E67"/>
                </a:solidFill>
              </a:rPr>
              <a:t>(February)</a:t>
            </a:r>
          </a:p>
          <a:p>
            <a:r>
              <a:rPr lang="en-US"/>
              <a:t>Initial Committee Invitations </a:t>
            </a:r>
            <a:r>
              <a:rPr lang="en-US">
                <a:solidFill>
                  <a:srgbClr val="007E67"/>
                </a:solidFill>
              </a:rPr>
              <a:t>(late March – April)</a:t>
            </a:r>
          </a:p>
          <a:p>
            <a:pPr lvl="1"/>
            <a:r>
              <a:rPr lang="en-US"/>
              <a:t>Rolling schedule based on meeting dates</a:t>
            </a:r>
          </a:p>
          <a:p>
            <a:pPr lvl="1"/>
            <a:r>
              <a:rPr lang="en-US"/>
              <a:t>6-10 participants per grade/content area or course</a:t>
            </a:r>
          </a:p>
          <a:p>
            <a:pPr lvl="1"/>
            <a:r>
              <a:rPr lang="en-US"/>
              <a:t>Balanced representation</a:t>
            </a:r>
          </a:p>
          <a:p>
            <a:pPr lvl="2"/>
            <a:r>
              <a:rPr lang="en-US"/>
              <a:t>Gender</a:t>
            </a:r>
          </a:p>
          <a:p>
            <a:pPr lvl="2"/>
            <a:r>
              <a:rPr lang="en-US"/>
              <a:t>Ethnicity</a:t>
            </a:r>
          </a:p>
          <a:p>
            <a:pPr lvl="2"/>
            <a:r>
              <a:rPr lang="en-US"/>
              <a:t>Region</a:t>
            </a:r>
          </a:p>
          <a:p>
            <a:pPr lvl="2"/>
            <a:r>
              <a:rPr lang="en-US"/>
              <a:t>Experience</a:t>
            </a:r>
          </a:p>
          <a:p>
            <a:pPr lvl="2"/>
            <a:r>
              <a:rPr lang="en-US"/>
              <a:t>Special populations</a:t>
            </a:r>
          </a:p>
        </p:txBody>
      </p:sp>
      <p:sp>
        <p:nvSpPr>
          <p:cNvPr id="4" name="Date Placeholder 3"/>
          <p:cNvSpPr>
            <a:spLocks noGrp="1"/>
          </p:cNvSpPr>
          <p:nvPr>
            <p:ph type="dt" sz="half" idx="10"/>
          </p:nvPr>
        </p:nvSpPr>
        <p:spPr/>
        <p:txBody>
          <a:bodyPr/>
          <a:lstStyle/>
          <a:p>
            <a:fld id="{F57D7A88-B1BF-444F-9DF7-9CBBBBDBF578}" type="datetime1">
              <a:rPr lang="en-US" smtClean="0"/>
              <a:t>7/23/2020</a:t>
            </a:fld>
            <a:endParaRPr lang="en-US"/>
          </a:p>
        </p:txBody>
      </p:sp>
      <p:sp>
        <p:nvSpPr>
          <p:cNvPr id="5" name="Slide Number Placeholder 4"/>
          <p:cNvSpPr>
            <a:spLocks noGrp="1"/>
          </p:cNvSpPr>
          <p:nvPr>
            <p:ph type="sldNum" sz="quarter" idx="12"/>
          </p:nvPr>
        </p:nvSpPr>
        <p:spPr/>
        <p:txBody>
          <a:bodyPr/>
          <a:lstStyle/>
          <a:p>
            <a:fld id="{B63E4CEF-BB1E-48C7-AE93-F39F6AA99AD7}" type="slidenum">
              <a:rPr lang="en-US" smtClean="0"/>
              <a:pPr/>
              <a:t>16</a:t>
            </a:fld>
            <a:endParaRPr lang="en-US"/>
          </a:p>
        </p:txBody>
      </p:sp>
      <p:sp>
        <p:nvSpPr>
          <p:cNvPr id="6" name="Text Placeholder 5">
            <a:extLst>
              <a:ext uri="{FF2B5EF4-FFF2-40B4-BE49-F238E27FC236}">
                <a16:creationId xmlns:a16="http://schemas.microsoft.com/office/drawing/2014/main" id="{E6D5FFEC-CC92-4B62-850F-AE5652ACEAC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897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6FAB1467-D394-4230-9418-11526B0B7818}"/>
              </a:ext>
            </a:extLst>
          </p:cNvPr>
          <p:cNvGraphicFramePr>
            <a:graphicFrameLocks noGrp="1"/>
          </p:cNvGraphicFramePr>
          <p:nvPr>
            <p:ph idx="1"/>
            <p:extLst>
              <p:ext uri="{D42A27DB-BD31-4B8C-83A1-F6EECF244321}">
                <p14:modId xmlns:p14="http://schemas.microsoft.com/office/powerpoint/2010/main" val="1102398894"/>
              </p:ext>
            </p:extLst>
          </p:nvPr>
        </p:nvGraphicFramePr>
        <p:xfrm>
          <a:off x="895350" y="1638811"/>
          <a:ext cx="7886700" cy="4951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3">
            <a:extLst>
              <a:ext uri="{FF2B5EF4-FFF2-40B4-BE49-F238E27FC236}">
                <a16:creationId xmlns:a16="http://schemas.microsoft.com/office/drawing/2014/main" id="{059DFE83-EA6A-4733-90AC-F84FDA301587}"/>
              </a:ext>
            </a:extLst>
          </p:cNvPr>
          <p:cNvSpPr>
            <a:spLocks noGrp="1"/>
          </p:cNvSpPr>
          <p:nvPr>
            <p:ph type="dt" sz="half" idx="10"/>
          </p:nvPr>
        </p:nvSpPr>
        <p:spPr/>
        <p:txBody>
          <a:bodyPr/>
          <a:lstStyle/>
          <a:p>
            <a:fld id="{6D91F8BF-BB11-473F-831B-07F406BA7247}" type="datetime1">
              <a:rPr lang="en-US" smtClean="0"/>
              <a:t>7/23/2020</a:t>
            </a:fld>
            <a:endParaRPr lang="en-US"/>
          </a:p>
        </p:txBody>
      </p:sp>
      <p:sp>
        <p:nvSpPr>
          <p:cNvPr id="9" name="Slide Number Placeholder 4">
            <a:extLst>
              <a:ext uri="{FF2B5EF4-FFF2-40B4-BE49-F238E27FC236}">
                <a16:creationId xmlns:a16="http://schemas.microsoft.com/office/drawing/2014/main" id="{E84FCD65-83D0-46D4-B1E3-C513E46D5675}"/>
              </a:ext>
            </a:extLst>
          </p:cNvPr>
          <p:cNvSpPr>
            <a:spLocks noGrp="1"/>
          </p:cNvSpPr>
          <p:nvPr>
            <p:ph type="sldNum" sz="quarter" idx="12"/>
          </p:nvPr>
        </p:nvSpPr>
        <p:spPr/>
        <p:txBody>
          <a:bodyPr/>
          <a:lstStyle/>
          <a:p>
            <a:fld id="{B63E4CEF-BB1E-48C7-AE93-F39F6AA99AD7}" type="slidenum">
              <a:rPr lang="en-US" smtClean="0"/>
              <a:pPr/>
              <a:t>17</a:t>
            </a:fld>
            <a:endParaRPr lang="en-US"/>
          </a:p>
        </p:txBody>
      </p:sp>
      <p:sp>
        <p:nvSpPr>
          <p:cNvPr id="3" name="Text Placeholder 2">
            <a:extLst>
              <a:ext uri="{FF2B5EF4-FFF2-40B4-BE49-F238E27FC236}">
                <a16:creationId xmlns:a16="http://schemas.microsoft.com/office/drawing/2014/main" id="{0FB7D389-144C-4258-8156-2824A56439E5}"/>
              </a:ext>
            </a:extLst>
          </p:cNvPr>
          <p:cNvSpPr>
            <a:spLocks noGrp="1"/>
          </p:cNvSpPr>
          <p:nvPr>
            <p:ph type="body" sz="quarter" idx="13"/>
          </p:nvPr>
        </p:nvSpPr>
        <p:spPr/>
        <p:txBody>
          <a:bodyPr/>
          <a:lstStyle/>
          <a:p>
            <a:r>
              <a:rPr lang="en-US"/>
              <a:t>Expense Reimbursement for</a:t>
            </a:r>
            <a:br>
              <a:rPr lang="en-US"/>
            </a:br>
            <a:r>
              <a:rPr lang="en-US"/>
              <a:t>Educator Meetings</a:t>
            </a:r>
          </a:p>
        </p:txBody>
      </p:sp>
    </p:spTree>
    <p:extLst>
      <p:ext uri="{BB962C8B-B14F-4D97-AF65-F5344CB8AC3E}">
        <p14:creationId xmlns:p14="http://schemas.microsoft.com/office/powerpoint/2010/main" val="3119678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Security </a:t>
            </a:r>
          </a:p>
        </p:txBody>
      </p:sp>
      <p:sp>
        <p:nvSpPr>
          <p:cNvPr id="9" name="Text Placeholder 8">
            <a:extLst>
              <a:ext uri="{FF2B5EF4-FFF2-40B4-BE49-F238E27FC236}">
                <a16:creationId xmlns:a16="http://schemas.microsoft.com/office/drawing/2014/main" id="{33E12723-0ACE-4C4F-AFA8-4A830BBF820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97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5238E-9F9D-40BB-9D64-D3C99342F4D3}"/>
              </a:ext>
            </a:extLst>
          </p:cNvPr>
          <p:cNvSpPr>
            <a:spLocks noGrp="1"/>
          </p:cNvSpPr>
          <p:nvPr>
            <p:ph type="title"/>
          </p:nvPr>
        </p:nvSpPr>
        <p:spPr/>
        <p:txBody>
          <a:bodyPr>
            <a:normAutofit fontScale="90000"/>
          </a:bodyPr>
          <a:lstStyle/>
          <a:p>
            <a:r>
              <a:rPr lang="en-US"/>
              <a:t>Test Security</a:t>
            </a:r>
          </a:p>
        </p:txBody>
      </p:sp>
      <p:sp>
        <p:nvSpPr>
          <p:cNvPr id="10" name="Text Placeholder 9">
            <a:extLst>
              <a:ext uri="{FF2B5EF4-FFF2-40B4-BE49-F238E27FC236}">
                <a16:creationId xmlns:a16="http://schemas.microsoft.com/office/drawing/2014/main" id="{52617256-525B-4874-9A9B-3856AB877598}"/>
              </a:ext>
            </a:extLst>
          </p:cNvPr>
          <p:cNvSpPr>
            <a:spLocks noGrp="1"/>
          </p:cNvSpPr>
          <p:nvPr>
            <p:ph idx="1"/>
          </p:nvPr>
        </p:nvSpPr>
        <p:spPr/>
        <p:txBody>
          <a:bodyPr/>
          <a:lstStyle/>
          <a:p>
            <a:r>
              <a:rPr lang="en-US">
                <a:solidFill>
                  <a:schemeClr val="accent1">
                    <a:lumMod val="50000"/>
                  </a:schemeClr>
                </a:solidFill>
              </a:rPr>
              <a:t>Guiding Principles</a:t>
            </a:r>
          </a:p>
        </p:txBody>
      </p:sp>
      <p:sp>
        <p:nvSpPr>
          <p:cNvPr id="5" name="Date Placeholder 4">
            <a:extLst>
              <a:ext uri="{FF2B5EF4-FFF2-40B4-BE49-F238E27FC236}">
                <a16:creationId xmlns:a16="http://schemas.microsoft.com/office/drawing/2014/main" id="{7BC6D5BA-415A-4891-A795-DFFC97D83A5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701013-FB2A-47F8-B75B-E6CD9125F797}" type="datetime1">
              <a:rPr lang="en-US" smtClean="0">
                <a:latin typeface="Arial" panose="020B0604020202020204" pitchFamily="34" charset="0"/>
                <a:cs typeface="Arial" panose="020B0604020202020204" pitchFamily="34" charset="0"/>
              </a:rPr>
              <a:t>7/23/2020</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19</a:t>
            </a:fld>
            <a:endParaRPr lang="en-US">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BF63C682-D785-44E9-942C-FEF51B719595}"/>
              </a:ext>
            </a:extLst>
          </p:cNvPr>
          <p:cNvSpPr>
            <a:spLocks noGrp="1"/>
          </p:cNvSpPr>
          <p:nvPr>
            <p:ph type="body" sz="quarter" idx="14"/>
          </p:nvPr>
        </p:nvSpPr>
        <p:spPr/>
        <p:txBody>
          <a:bodyPr/>
          <a:lstStyle/>
          <a:p>
            <a:r>
              <a:rPr lang="en-US"/>
              <a:t>Guiding Principles</a:t>
            </a:r>
          </a:p>
        </p:txBody>
      </p:sp>
      <p:graphicFrame>
        <p:nvGraphicFramePr>
          <p:cNvPr id="2" name="Diagram 1">
            <a:extLst>
              <a:ext uri="{FF2B5EF4-FFF2-40B4-BE49-F238E27FC236}">
                <a16:creationId xmlns:a16="http://schemas.microsoft.com/office/drawing/2014/main" id="{E0902427-B7C9-40DD-B23E-F3C17F8930E2}"/>
              </a:ext>
            </a:extLst>
          </p:cNvPr>
          <p:cNvGraphicFramePr/>
          <p:nvPr>
            <p:extLst>
              <p:ext uri="{D42A27DB-BD31-4B8C-83A1-F6EECF244321}">
                <p14:modId xmlns:p14="http://schemas.microsoft.com/office/powerpoint/2010/main" val="1512173611"/>
              </p:ext>
            </p:extLst>
          </p:nvPr>
        </p:nvGraphicFramePr>
        <p:xfrm>
          <a:off x="1023041" y="1573452"/>
          <a:ext cx="7025489" cy="4418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5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CE3E-5937-4646-A8FC-81811349E239}"/>
              </a:ext>
            </a:extLst>
          </p:cNvPr>
          <p:cNvSpPr>
            <a:spLocks noGrp="1"/>
          </p:cNvSpPr>
          <p:nvPr>
            <p:ph type="title"/>
          </p:nvPr>
        </p:nvSpPr>
        <p:spPr/>
        <p:txBody>
          <a:bodyPr>
            <a:normAutofit fontScale="90000"/>
          </a:bodyPr>
          <a:lstStyle/>
          <a:p>
            <a:r>
              <a:rPr lang="en-US"/>
              <a:t>GaDOE Presenters</a:t>
            </a:r>
          </a:p>
        </p:txBody>
      </p:sp>
      <p:sp>
        <p:nvSpPr>
          <p:cNvPr id="3" name="Content Placeholder 2">
            <a:extLst>
              <a:ext uri="{FF2B5EF4-FFF2-40B4-BE49-F238E27FC236}">
                <a16:creationId xmlns:a16="http://schemas.microsoft.com/office/drawing/2014/main" id="{D2D4B119-5492-4814-92F3-8C1198EEB03A}"/>
              </a:ext>
            </a:extLst>
          </p:cNvPr>
          <p:cNvSpPr>
            <a:spLocks noGrp="1"/>
          </p:cNvSpPr>
          <p:nvPr>
            <p:ph idx="1"/>
          </p:nvPr>
        </p:nvSpPr>
        <p:spPr>
          <a:xfrm>
            <a:off x="895350" y="1825625"/>
            <a:ext cx="3676650" cy="4197635"/>
          </a:xfrm>
        </p:spPr>
        <p:txBody>
          <a:bodyPr>
            <a:normAutofit/>
          </a:bodyPr>
          <a:lstStyle/>
          <a:p>
            <a:pPr marL="0" indent="0" algn="ctr">
              <a:spcAft>
                <a:spcPts val="600"/>
              </a:spcAft>
              <a:buNone/>
            </a:pPr>
            <a:r>
              <a:rPr lang="en-US" sz="1800" b="1"/>
              <a:t>Assessment Administration</a:t>
            </a:r>
          </a:p>
          <a:p>
            <a:pPr marL="0" lvl="0" indent="0" algn="ctr">
              <a:spcBef>
                <a:spcPts val="0"/>
              </a:spcBef>
              <a:spcAft>
                <a:spcPts val="600"/>
              </a:spcAft>
              <a:buNone/>
              <a:defRPr/>
            </a:pPr>
            <a:r>
              <a:rPr lang="en-US" sz="1800"/>
              <a:t>Sandy Greene, Ed.D., Director</a:t>
            </a:r>
          </a:p>
          <a:p>
            <a:pPr marL="0" indent="0" algn="ctr">
              <a:spcBef>
                <a:spcPts val="0"/>
              </a:spcBef>
              <a:spcAft>
                <a:spcPts val="600"/>
              </a:spcAft>
              <a:buNone/>
              <a:defRPr/>
            </a:pPr>
            <a:r>
              <a:rPr lang="en-US" sz="1800"/>
              <a:t>Taiesha Adams, Ed.D., Assessment Specialist (Milestones, BEACON)</a:t>
            </a:r>
          </a:p>
          <a:p>
            <a:pPr marL="0" indent="0" algn="ctr">
              <a:spcBef>
                <a:spcPts val="0"/>
              </a:spcBef>
              <a:spcAft>
                <a:spcPts val="600"/>
              </a:spcAft>
              <a:buNone/>
              <a:defRPr/>
            </a:pPr>
            <a:r>
              <a:rPr lang="en-US" sz="1800"/>
              <a:t>Bobbie Bable, Assessment Specialist (GKIDS, NAEP)</a:t>
            </a:r>
          </a:p>
          <a:p>
            <a:pPr marL="0" indent="0" algn="ctr">
              <a:spcBef>
                <a:spcPts val="0"/>
              </a:spcBef>
              <a:spcAft>
                <a:spcPts val="600"/>
              </a:spcAft>
              <a:buNone/>
              <a:defRPr/>
            </a:pPr>
            <a:r>
              <a:rPr lang="en-US" sz="1800"/>
              <a:t>Joe Blessing, Program Manager (Milestones, BEACON, TestPad)</a:t>
            </a:r>
          </a:p>
          <a:p>
            <a:pPr marL="0" indent="0" algn="ctr">
              <a:spcBef>
                <a:spcPts val="0"/>
              </a:spcBef>
              <a:spcAft>
                <a:spcPts val="600"/>
              </a:spcAft>
              <a:buNone/>
              <a:defRPr/>
            </a:pPr>
            <a:r>
              <a:rPr lang="en-US" sz="1800"/>
              <a:t>Mary Nesbit-McBride, </a:t>
            </a:r>
            <a:r>
              <a:rPr lang="en-US" sz="1800" err="1"/>
              <a:t>Ph.D</a:t>
            </a:r>
            <a:r>
              <a:rPr lang="en-US" sz="1800"/>
              <a:t>, Assessment Specialist (ACCESS for ELs, GAA)</a:t>
            </a:r>
          </a:p>
        </p:txBody>
      </p:sp>
      <p:sp>
        <p:nvSpPr>
          <p:cNvPr id="4" name="Date Placeholder 3">
            <a:extLst>
              <a:ext uri="{FF2B5EF4-FFF2-40B4-BE49-F238E27FC236}">
                <a16:creationId xmlns:a16="http://schemas.microsoft.com/office/drawing/2014/main" id="{597B37D3-737D-44B4-B04E-82BA84A21168}"/>
              </a:ext>
            </a:extLst>
          </p:cNvPr>
          <p:cNvSpPr>
            <a:spLocks noGrp="1"/>
          </p:cNvSpPr>
          <p:nvPr>
            <p:ph type="dt" sz="half" idx="10"/>
          </p:nvPr>
        </p:nvSpPr>
        <p:spPr/>
        <p:txBody>
          <a:bodyPr/>
          <a:lstStyle/>
          <a:p>
            <a:fld id="{FFA48658-4251-4E21-9442-0C35741DCB9F}" type="datetime1">
              <a:rPr lang="en-US" smtClean="0"/>
              <a:t>7/23/2020</a:t>
            </a:fld>
            <a:endParaRPr lang="en-US"/>
          </a:p>
        </p:txBody>
      </p:sp>
      <p:sp>
        <p:nvSpPr>
          <p:cNvPr id="5" name="Slide Number Placeholder 4">
            <a:extLst>
              <a:ext uri="{FF2B5EF4-FFF2-40B4-BE49-F238E27FC236}">
                <a16:creationId xmlns:a16="http://schemas.microsoft.com/office/drawing/2014/main" id="{12824B29-6433-4155-8DAF-143C36241F5F}"/>
              </a:ext>
            </a:extLst>
          </p:cNvPr>
          <p:cNvSpPr>
            <a:spLocks noGrp="1"/>
          </p:cNvSpPr>
          <p:nvPr>
            <p:ph type="sldNum" sz="quarter" idx="12"/>
          </p:nvPr>
        </p:nvSpPr>
        <p:spPr/>
        <p:txBody>
          <a:bodyPr/>
          <a:lstStyle/>
          <a:p>
            <a:fld id="{48F63A3B-78C7-47BE-AE5E-E10140E04643}" type="slidenum">
              <a:rPr lang="en-US" smtClean="0"/>
              <a:pPr/>
              <a:t>2</a:t>
            </a:fld>
            <a:endParaRPr lang="en-US"/>
          </a:p>
        </p:txBody>
      </p:sp>
      <p:sp>
        <p:nvSpPr>
          <p:cNvPr id="6" name="Text Placeholder 5">
            <a:extLst>
              <a:ext uri="{FF2B5EF4-FFF2-40B4-BE49-F238E27FC236}">
                <a16:creationId xmlns:a16="http://schemas.microsoft.com/office/drawing/2014/main" id="{FB676BAB-E6C8-4095-9863-85A195F5F9AE}"/>
              </a:ext>
            </a:extLst>
          </p:cNvPr>
          <p:cNvSpPr>
            <a:spLocks noGrp="1"/>
          </p:cNvSpPr>
          <p:nvPr>
            <p:ph type="body" sz="quarter" idx="14"/>
          </p:nvPr>
        </p:nvSpPr>
        <p:spPr/>
        <p:txBody>
          <a:bodyPr/>
          <a:lstStyle/>
          <a:p>
            <a:endParaRPr lang="en-US"/>
          </a:p>
        </p:txBody>
      </p:sp>
      <p:sp>
        <p:nvSpPr>
          <p:cNvPr id="7" name="Content Placeholder 2">
            <a:extLst>
              <a:ext uri="{FF2B5EF4-FFF2-40B4-BE49-F238E27FC236}">
                <a16:creationId xmlns:a16="http://schemas.microsoft.com/office/drawing/2014/main" id="{331E0C22-FC3B-41C2-A276-DA2D0485304D}"/>
              </a:ext>
            </a:extLst>
          </p:cNvPr>
          <p:cNvSpPr txBox="1">
            <a:spLocks/>
          </p:cNvSpPr>
          <p:nvPr/>
        </p:nvSpPr>
        <p:spPr>
          <a:xfrm>
            <a:off x="4838700" y="1825625"/>
            <a:ext cx="3676650" cy="41976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9" name="Content Placeholder 2">
            <a:extLst>
              <a:ext uri="{FF2B5EF4-FFF2-40B4-BE49-F238E27FC236}">
                <a16:creationId xmlns:a16="http://schemas.microsoft.com/office/drawing/2014/main" id="{40312C9D-1D75-4A69-9E12-E075E7C7303D}"/>
              </a:ext>
            </a:extLst>
          </p:cNvPr>
          <p:cNvSpPr txBox="1">
            <a:spLocks/>
          </p:cNvSpPr>
          <p:nvPr/>
        </p:nvSpPr>
        <p:spPr>
          <a:xfrm>
            <a:off x="4838700" y="1825624"/>
            <a:ext cx="3676650" cy="41976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US" sz="1800" b="1"/>
              <a:t>Assessment Development</a:t>
            </a:r>
            <a:endParaRPr lang="en-US" sz="1800"/>
          </a:p>
          <a:p>
            <a:pPr marL="0" indent="0" algn="ctr">
              <a:spcBef>
                <a:spcPts val="0"/>
              </a:spcBef>
              <a:spcAft>
                <a:spcPts val="600"/>
              </a:spcAft>
              <a:buNone/>
            </a:pPr>
            <a:r>
              <a:rPr lang="en-US" sz="1800"/>
              <a:t>Jan Reyes, Ed.D., Director</a:t>
            </a:r>
          </a:p>
          <a:p>
            <a:pPr marL="0" indent="0" algn="ctr">
              <a:spcBef>
                <a:spcPts val="0"/>
              </a:spcBef>
              <a:spcAft>
                <a:spcPts val="600"/>
              </a:spcAft>
              <a:buNone/>
            </a:pPr>
            <a:r>
              <a:rPr lang="en-US" sz="1800"/>
              <a:t>Lisa Hardman, Assessment Specialist (K-5 Assessments)</a:t>
            </a:r>
          </a:p>
          <a:p>
            <a:pPr marL="0" indent="0" algn="ctr">
              <a:spcAft>
                <a:spcPts val="600"/>
              </a:spcAft>
              <a:buNone/>
            </a:pPr>
            <a:r>
              <a:rPr lang="en-US" sz="1800" b="1"/>
              <a:t>Accountability</a:t>
            </a:r>
          </a:p>
          <a:p>
            <a:pPr marL="0" lvl="0" indent="0" algn="ctr">
              <a:spcBef>
                <a:spcPts val="0"/>
              </a:spcBef>
              <a:spcAft>
                <a:spcPts val="600"/>
              </a:spcAft>
              <a:buNone/>
              <a:defRPr/>
            </a:pPr>
            <a:r>
              <a:rPr lang="en-US" sz="1800"/>
              <a:t>August Ogletree, Ph.D., Accountability Research Specialist</a:t>
            </a:r>
          </a:p>
          <a:p>
            <a:pPr marL="0" indent="0" algn="ctr">
              <a:spcAft>
                <a:spcPts val="600"/>
              </a:spcAft>
              <a:buNone/>
            </a:pPr>
            <a:r>
              <a:rPr lang="en-US" sz="1800" b="1"/>
              <a:t>ESOL &amp; Title III, Part A Language Programs</a:t>
            </a:r>
          </a:p>
          <a:p>
            <a:pPr marL="0" lvl="0" indent="0" algn="ctr">
              <a:spcBef>
                <a:spcPts val="0"/>
              </a:spcBef>
              <a:spcAft>
                <a:spcPts val="600"/>
              </a:spcAft>
              <a:buNone/>
              <a:defRPr/>
            </a:pPr>
            <a:r>
              <a:rPr lang="en-US" sz="1800"/>
              <a:t>Meg Baker, Ed.D., Program Manager</a:t>
            </a:r>
          </a:p>
        </p:txBody>
      </p:sp>
    </p:spTree>
    <p:extLst>
      <p:ext uri="{BB962C8B-B14F-4D97-AF65-F5344CB8AC3E}">
        <p14:creationId xmlns:p14="http://schemas.microsoft.com/office/powerpoint/2010/main" val="21871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F7A231-4910-4709-B344-156E3FAAEEE5}"/>
              </a:ext>
            </a:extLst>
          </p:cNvPr>
          <p:cNvSpPr>
            <a:spLocks noGrp="1"/>
          </p:cNvSpPr>
          <p:nvPr>
            <p:ph type="title"/>
          </p:nvPr>
        </p:nvSpPr>
        <p:spPr/>
        <p:txBody>
          <a:bodyPr>
            <a:normAutofit fontScale="90000"/>
          </a:bodyPr>
          <a:lstStyle/>
          <a:p>
            <a:r>
              <a:rPr lang="en-US"/>
              <a:t>Code of Ethics for Georgia Educators </a:t>
            </a:r>
          </a:p>
        </p:txBody>
      </p:sp>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a:noAutofit/>
          </a:bodyPr>
          <a:lstStyle/>
          <a:p>
            <a:pPr marL="0" lvl="1" indent="0">
              <a:lnSpc>
                <a:spcPct val="100000"/>
              </a:lnSpc>
              <a:buNone/>
            </a:pPr>
            <a:endParaRPr lang="en-US" sz="2300"/>
          </a:p>
          <a:p>
            <a:pPr marL="0" indent="0">
              <a:lnSpc>
                <a:spcPct val="100000"/>
              </a:lnSpc>
              <a:buNone/>
            </a:pPr>
            <a:r>
              <a:rPr lang="en-US" sz="2300" b="1"/>
              <a:t>Standard 10</a:t>
            </a:r>
            <a:r>
              <a:rPr lang="en-US" sz="2300"/>
              <a:t>: Testing – An educator shall administer state-mandated assessments fairly and ethically.</a:t>
            </a:r>
          </a:p>
          <a:p>
            <a:pPr marL="0" indent="0">
              <a:lnSpc>
                <a:spcPct val="100000"/>
              </a:lnSpc>
              <a:buNone/>
            </a:pPr>
            <a:r>
              <a:rPr lang="en-US" sz="2300"/>
              <a:t>Unethical conduct includes but is not limited to: </a:t>
            </a:r>
          </a:p>
          <a:p>
            <a:pPr marL="803275" lvl="1" indent="-346075">
              <a:lnSpc>
                <a:spcPct val="100000"/>
              </a:lnSpc>
              <a:spcBef>
                <a:spcPts val="0"/>
              </a:spcBef>
              <a:buFont typeface="+mj-lt"/>
              <a:buAutoNum type="arabicPeriod"/>
            </a:pPr>
            <a:r>
              <a:rPr lang="en-US" sz="2300"/>
              <a:t>committing any act that breaches Test Security; and </a:t>
            </a:r>
          </a:p>
          <a:p>
            <a:pPr marL="803275" lvl="1" indent="-346075">
              <a:lnSpc>
                <a:spcPct val="100000"/>
              </a:lnSpc>
              <a:spcBef>
                <a:spcPts val="0"/>
              </a:spcBef>
              <a:buFont typeface="+mj-lt"/>
              <a:buAutoNum type="arabicPeriod"/>
            </a:pPr>
            <a:r>
              <a:rPr lang="en-US" sz="2300"/>
              <a:t>Compromising the integrity of the assessment.</a:t>
            </a:r>
          </a:p>
          <a:p>
            <a:pPr marL="803275" lvl="1" indent="-346075">
              <a:lnSpc>
                <a:spcPct val="100000"/>
              </a:lnSpc>
              <a:spcBef>
                <a:spcPts val="0"/>
              </a:spcBef>
              <a:buFont typeface="+mj-lt"/>
              <a:buAutoNum type="arabicPeriod"/>
            </a:pPr>
            <a:endParaRPr lang="en-US" sz="2300" i="1"/>
          </a:p>
          <a:p>
            <a:pPr marL="0" indent="0">
              <a:lnSpc>
                <a:spcPct val="100000"/>
              </a:lnSpc>
              <a:spcBef>
                <a:spcPts val="0"/>
              </a:spcBef>
              <a:buNone/>
            </a:pPr>
            <a:endParaRPr lang="en-US" sz="2000"/>
          </a:p>
          <a:p>
            <a:pPr marL="0" indent="0">
              <a:lnSpc>
                <a:spcPct val="100000"/>
              </a:lnSpc>
              <a:spcBef>
                <a:spcPts val="0"/>
              </a:spcBef>
              <a:buNone/>
            </a:pPr>
            <a:endParaRPr lang="en-US" sz="2000"/>
          </a:p>
          <a:p>
            <a:pPr marL="0" indent="0">
              <a:lnSpc>
                <a:spcPct val="100000"/>
              </a:lnSpc>
              <a:spcBef>
                <a:spcPts val="0"/>
              </a:spcBef>
              <a:buNone/>
            </a:pPr>
            <a:r>
              <a:rPr lang="en-US" sz="2000"/>
              <a:t>GaPSC Ethics Division: </a:t>
            </a:r>
            <a:r>
              <a:rPr lang="en-US" sz="2000">
                <a:hlinkClick r:id="rId3"/>
              </a:rPr>
              <a:t>https://www.gapsc.com/Ethics/CodeOfEthics.aspx</a:t>
            </a:r>
            <a:endParaRPr lang="en-US" sz="2000"/>
          </a:p>
          <a:p>
            <a:pPr marL="346075" indent="-346075">
              <a:lnSpc>
                <a:spcPct val="100000"/>
              </a:lnSpc>
              <a:spcBef>
                <a:spcPts val="0"/>
              </a:spcBef>
              <a:buFont typeface="+mj-lt"/>
              <a:buAutoNum type="arabicPeriod"/>
            </a:pPr>
            <a:endParaRPr lang="en-US" sz="2700" i="1"/>
          </a:p>
        </p:txBody>
      </p:sp>
      <p:sp>
        <p:nvSpPr>
          <p:cNvPr id="3" name="Date Placeholder 2">
            <a:extLst>
              <a:ext uri="{FF2B5EF4-FFF2-40B4-BE49-F238E27FC236}">
                <a16:creationId xmlns:a16="http://schemas.microsoft.com/office/drawing/2014/main" id="{AD13D2B8-AA9E-4D19-95CE-8B15223EBCB2}"/>
              </a:ext>
            </a:extLst>
          </p:cNvPr>
          <p:cNvSpPr>
            <a:spLocks noGrp="1"/>
          </p:cNvSpPr>
          <p:nvPr>
            <p:ph type="dt" sz="half" idx="10"/>
          </p:nvPr>
        </p:nvSpPr>
        <p:spPr/>
        <p:txBody>
          <a:bodyPr/>
          <a:lstStyle/>
          <a:p>
            <a:fld id="{D2F3626B-C491-42EA-9864-B070D8DD4766}" type="datetime1">
              <a:rPr lang="en-US" smtClean="0"/>
              <a:t>7/23/2020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20</a:t>
            </a:fld>
            <a:endParaRPr lang="en-US"/>
          </a:p>
        </p:txBody>
      </p:sp>
      <p:sp>
        <p:nvSpPr>
          <p:cNvPr id="5" name="Text Placeholder 4">
            <a:extLst>
              <a:ext uri="{FF2B5EF4-FFF2-40B4-BE49-F238E27FC236}">
                <a16:creationId xmlns:a16="http://schemas.microsoft.com/office/drawing/2014/main" id="{0BE8259F-32CE-4D63-8764-F5996D2BFB3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28703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2D3D8F2-F834-42AA-AB15-6E6CEFC9281B}"/>
              </a:ext>
            </a:extLst>
          </p:cNvPr>
          <p:cNvSpPr>
            <a:spLocks noGrp="1"/>
          </p:cNvSpPr>
          <p:nvPr>
            <p:ph type="dt" sz="half" idx="10"/>
          </p:nvPr>
        </p:nvSpPr>
        <p:spPr/>
        <p:txBody>
          <a:bodyPr/>
          <a:lstStyle/>
          <a:p>
            <a:fld id="{135AE88F-5A37-4E7B-AC51-FADF885FC8F1}" type="datetime1">
              <a:rPr lang="en-US" smtClean="0"/>
              <a:t>7/23/2020</a:t>
            </a:fld>
            <a:endParaRPr lang="en-US"/>
          </a:p>
        </p:txBody>
      </p:sp>
      <p:sp>
        <p:nvSpPr>
          <p:cNvPr id="4" name="Slide Number Placeholder 3">
            <a:extLst>
              <a:ext uri="{FF2B5EF4-FFF2-40B4-BE49-F238E27FC236}">
                <a16:creationId xmlns:a16="http://schemas.microsoft.com/office/drawing/2014/main" id="{12511A5A-5D97-4CDE-A219-0FB3AE1CE360}"/>
              </a:ext>
            </a:extLst>
          </p:cNvPr>
          <p:cNvSpPr>
            <a:spLocks noGrp="1"/>
          </p:cNvSpPr>
          <p:nvPr>
            <p:ph type="sldNum" sz="quarter" idx="12"/>
          </p:nvPr>
        </p:nvSpPr>
        <p:spPr/>
        <p:txBody>
          <a:bodyPr/>
          <a:lstStyle/>
          <a:p>
            <a:fld id="{48F63A3B-78C7-47BE-AE5E-E10140E04643}" type="slidenum">
              <a:rPr lang="en-US" smtClean="0"/>
              <a:pPr/>
              <a:t>21</a:t>
            </a:fld>
            <a:endParaRPr lang="en-US"/>
          </a:p>
        </p:txBody>
      </p:sp>
      <p:sp>
        <p:nvSpPr>
          <p:cNvPr id="5" name="Text Placeholder 4">
            <a:extLst>
              <a:ext uri="{FF2B5EF4-FFF2-40B4-BE49-F238E27FC236}">
                <a16:creationId xmlns:a16="http://schemas.microsoft.com/office/drawing/2014/main" id="{A72730E7-D93A-4CD9-98AA-19C4E046F4BA}"/>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7E74841E-F04C-4C2A-817A-2036A922D7C4}"/>
              </a:ext>
            </a:extLst>
          </p:cNvPr>
          <p:cNvSpPr>
            <a:spLocks noGrp="1"/>
          </p:cNvSpPr>
          <p:nvPr>
            <p:ph type="body" sz="quarter" idx="14"/>
          </p:nvPr>
        </p:nvSpPr>
        <p:spPr/>
        <p:txBody>
          <a:bodyPr/>
          <a:lstStyle/>
          <a:p>
            <a:r>
              <a:rPr lang="en-US"/>
              <a:t>Policy, Administration, and Monitoring Resource Manuals</a:t>
            </a:r>
          </a:p>
        </p:txBody>
      </p:sp>
      <p:graphicFrame>
        <p:nvGraphicFramePr>
          <p:cNvPr id="7" name="Diagram 6">
            <a:extLst>
              <a:ext uri="{FF2B5EF4-FFF2-40B4-BE49-F238E27FC236}">
                <a16:creationId xmlns:a16="http://schemas.microsoft.com/office/drawing/2014/main" id="{3D44EE12-D9FE-4486-A2D9-6BA47F90EBBF}"/>
              </a:ext>
            </a:extLst>
          </p:cNvPr>
          <p:cNvGraphicFramePr/>
          <p:nvPr>
            <p:extLst>
              <p:ext uri="{D42A27DB-BD31-4B8C-83A1-F6EECF244321}">
                <p14:modId xmlns:p14="http://schemas.microsoft.com/office/powerpoint/2010/main" val="4039854056"/>
              </p:ext>
            </p:extLst>
          </p:nvPr>
        </p:nvGraphicFramePr>
        <p:xfrm>
          <a:off x="967665" y="1396999"/>
          <a:ext cx="7501631" cy="494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CA9BD1B7-35A1-4F24-AE69-796E354391DE}"/>
              </a:ext>
            </a:extLst>
          </p:cNvPr>
          <p:cNvSpPr/>
          <p:nvPr/>
        </p:nvSpPr>
        <p:spPr>
          <a:xfrm>
            <a:off x="855162" y="6153990"/>
            <a:ext cx="2121093" cy="369332"/>
          </a:xfrm>
          <a:prstGeom prst="rect">
            <a:avLst/>
          </a:prstGeom>
        </p:spPr>
        <p:txBody>
          <a:bodyPr wrap="none">
            <a:spAutoFit/>
          </a:bodyPr>
          <a:lstStyle/>
          <a:p>
            <a:r>
              <a:rPr lang="en-US" b="1">
                <a:solidFill>
                  <a:schemeClr val="accent6">
                    <a:lumMod val="50000"/>
                  </a:schemeClr>
                </a:solidFill>
                <a:latin typeface="Arial" panose="020B0604020202020204" pitchFamily="34" charset="0"/>
                <a:cs typeface="Arial" panose="020B0604020202020204" pitchFamily="34" charset="0"/>
                <a:hlinkClick r:id="rId7"/>
              </a:rPr>
              <a:t>testing.gadoe.org</a:t>
            </a:r>
            <a:endParaRPr lang="en-US" b="1">
              <a:solidFill>
                <a:schemeClr val="accent6">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C649136-A131-4021-B52E-57F8CE07F876}"/>
              </a:ext>
            </a:extLst>
          </p:cNvPr>
          <p:cNvSpPr txBox="1"/>
          <p:nvPr/>
        </p:nvSpPr>
        <p:spPr>
          <a:xfrm>
            <a:off x="2976255" y="6153990"/>
            <a:ext cx="3191492"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hlinkClick r:id="rId8"/>
              </a:rPr>
              <a:t>For Educators link</a:t>
            </a: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76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959E-39E0-4134-9EBC-73C57A74A14A}"/>
              </a:ext>
            </a:extLst>
          </p:cNvPr>
          <p:cNvSpPr>
            <a:spLocks noGrp="1"/>
          </p:cNvSpPr>
          <p:nvPr>
            <p:ph type="title"/>
          </p:nvPr>
        </p:nvSpPr>
        <p:spPr/>
        <p:txBody>
          <a:bodyPr>
            <a:normAutofit fontScale="90000"/>
          </a:bodyPr>
          <a:lstStyle/>
          <a:p>
            <a:r>
              <a:rPr lang="en-US"/>
              <a:t>Test Security</a:t>
            </a:r>
          </a:p>
        </p:txBody>
      </p:sp>
      <p:graphicFrame>
        <p:nvGraphicFramePr>
          <p:cNvPr id="7" name="Content Placeholder 6">
            <a:extLst>
              <a:ext uri="{FF2B5EF4-FFF2-40B4-BE49-F238E27FC236}">
                <a16:creationId xmlns:a16="http://schemas.microsoft.com/office/drawing/2014/main" id="{EDD56D48-8951-4FC4-98FC-67A5B239BADA}"/>
              </a:ext>
            </a:extLst>
          </p:cNvPr>
          <p:cNvGraphicFramePr>
            <a:graphicFrameLocks noGrp="1"/>
          </p:cNvGraphicFramePr>
          <p:nvPr>
            <p:ph idx="1"/>
            <p:extLst>
              <p:ext uri="{D42A27DB-BD31-4B8C-83A1-F6EECF244321}">
                <p14:modId xmlns:p14="http://schemas.microsoft.com/office/powerpoint/2010/main" val="2330642614"/>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4E059FA7-008C-4714-9676-C4799AF73C69}"/>
              </a:ext>
            </a:extLst>
          </p:cNvPr>
          <p:cNvSpPr>
            <a:spLocks noGrp="1"/>
          </p:cNvSpPr>
          <p:nvPr>
            <p:ph type="dt" sz="half" idx="10"/>
          </p:nvPr>
        </p:nvSpPr>
        <p:spPr/>
        <p:txBody>
          <a:bodyPr/>
          <a:lstStyle/>
          <a:p>
            <a:fld id="{5365B0CB-1728-498E-94EA-82EB793BEC87}" type="datetime1">
              <a:rPr lang="en-US" smtClean="0"/>
              <a:t>7/23/2020</a:t>
            </a:fld>
            <a:endParaRPr lang="en-US"/>
          </a:p>
        </p:txBody>
      </p:sp>
      <p:sp>
        <p:nvSpPr>
          <p:cNvPr id="4" name="Slide Number Placeholder 3">
            <a:extLst>
              <a:ext uri="{FF2B5EF4-FFF2-40B4-BE49-F238E27FC236}">
                <a16:creationId xmlns:a16="http://schemas.microsoft.com/office/drawing/2014/main" id="{5DDC75BA-130E-49E9-AA7F-0659D41BB7F1}"/>
              </a:ext>
            </a:extLst>
          </p:cNvPr>
          <p:cNvSpPr>
            <a:spLocks noGrp="1"/>
          </p:cNvSpPr>
          <p:nvPr>
            <p:ph type="sldNum" sz="quarter" idx="12"/>
          </p:nvPr>
        </p:nvSpPr>
        <p:spPr/>
        <p:txBody>
          <a:bodyPr/>
          <a:lstStyle/>
          <a:p>
            <a:fld id="{48F63A3B-78C7-47BE-AE5E-E10140E04643}" type="slidenum">
              <a:rPr lang="en-US" smtClean="0"/>
              <a:pPr/>
              <a:t>22</a:t>
            </a:fld>
            <a:endParaRPr lang="en-US"/>
          </a:p>
        </p:txBody>
      </p:sp>
      <p:sp>
        <p:nvSpPr>
          <p:cNvPr id="5" name="Text Placeholder 4">
            <a:extLst>
              <a:ext uri="{FF2B5EF4-FFF2-40B4-BE49-F238E27FC236}">
                <a16:creationId xmlns:a16="http://schemas.microsoft.com/office/drawing/2014/main" id="{82E6690D-EA77-49A1-9E0B-ABD1C47784CC}"/>
              </a:ext>
            </a:extLst>
          </p:cNvPr>
          <p:cNvSpPr>
            <a:spLocks noGrp="1"/>
          </p:cNvSpPr>
          <p:nvPr>
            <p:ph type="body" sz="quarter" idx="14"/>
          </p:nvPr>
        </p:nvSpPr>
        <p:spPr>
          <a:xfrm>
            <a:off x="895350" y="1112013"/>
            <a:ext cx="7886700" cy="369332"/>
          </a:xfrm>
        </p:spPr>
        <p:txBody>
          <a:bodyPr/>
          <a:lstStyle/>
          <a:p>
            <a:r>
              <a:rPr lang="en-US"/>
              <a:t>Roles and Responsibilities</a:t>
            </a:r>
          </a:p>
        </p:txBody>
      </p:sp>
    </p:spTree>
    <p:extLst>
      <p:ext uri="{BB962C8B-B14F-4D97-AF65-F5344CB8AC3E}">
        <p14:creationId xmlns:p14="http://schemas.microsoft.com/office/powerpoint/2010/main" val="34092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19C4-4165-469F-AED5-87EA04B550A8}"/>
              </a:ext>
            </a:extLst>
          </p:cNvPr>
          <p:cNvSpPr>
            <a:spLocks noGrp="1"/>
          </p:cNvSpPr>
          <p:nvPr>
            <p:ph type="title"/>
          </p:nvPr>
        </p:nvSpPr>
        <p:spPr/>
        <p:txBody>
          <a:bodyPr>
            <a:normAutofit fontScale="90000"/>
          </a:bodyPr>
          <a:lstStyle/>
          <a:p>
            <a:r>
              <a:rPr lang="en-US"/>
              <a:t>Test Security</a:t>
            </a:r>
          </a:p>
        </p:txBody>
      </p:sp>
      <p:graphicFrame>
        <p:nvGraphicFramePr>
          <p:cNvPr id="7" name="Content Placeholder 6">
            <a:extLst>
              <a:ext uri="{FF2B5EF4-FFF2-40B4-BE49-F238E27FC236}">
                <a16:creationId xmlns:a16="http://schemas.microsoft.com/office/drawing/2014/main" id="{6D6E8FBF-3CBB-4FA3-8E93-96D28846907F}"/>
              </a:ext>
            </a:extLst>
          </p:cNvPr>
          <p:cNvGraphicFramePr>
            <a:graphicFrameLocks noGrp="1"/>
          </p:cNvGraphicFramePr>
          <p:nvPr>
            <p:ph idx="1"/>
            <p:extLst>
              <p:ext uri="{D42A27DB-BD31-4B8C-83A1-F6EECF244321}">
                <p14:modId xmlns:p14="http://schemas.microsoft.com/office/powerpoint/2010/main" val="32377664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C5AFD262-8995-432F-8BAD-09CE4AA0C51B}"/>
              </a:ext>
            </a:extLst>
          </p:cNvPr>
          <p:cNvSpPr>
            <a:spLocks noGrp="1"/>
          </p:cNvSpPr>
          <p:nvPr>
            <p:ph type="dt" sz="half" idx="10"/>
          </p:nvPr>
        </p:nvSpPr>
        <p:spPr/>
        <p:txBody>
          <a:bodyPr/>
          <a:lstStyle/>
          <a:p>
            <a:fld id="{ED864FC7-FA7B-4EDB-BA6A-835A8693D43C}" type="datetime1">
              <a:rPr lang="en-US" smtClean="0"/>
              <a:t>7/23/2020</a:t>
            </a:fld>
            <a:endParaRPr lang="en-US"/>
          </a:p>
        </p:txBody>
      </p:sp>
      <p:sp>
        <p:nvSpPr>
          <p:cNvPr id="4" name="Slide Number Placeholder 3">
            <a:extLst>
              <a:ext uri="{FF2B5EF4-FFF2-40B4-BE49-F238E27FC236}">
                <a16:creationId xmlns:a16="http://schemas.microsoft.com/office/drawing/2014/main" id="{6AF1E19C-A6FD-4177-9DF3-62A5E57B46BA}"/>
              </a:ext>
            </a:extLst>
          </p:cNvPr>
          <p:cNvSpPr>
            <a:spLocks noGrp="1"/>
          </p:cNvSpPr>
          <p:nvPr>
            <p:ph type="sldNum" sz="quarter" idx="12"/>
          </p:nvPr>
        </p:nvSpPr>
        <p:spPr/>
        <p:txBody>
          <a:bodyPr/>
          <a:lstStyle/>
          <a:p>
            <a:fld id="{48F63A3B-78C7-47BE-AE5E-E10140E04643}" type="slidenum">
              <a:rPr lang="en-US" smtClean="0"/>
              <a:pPr/>
              <a:t>23</a:t>
            </a:fld>
            <a:endParaRPr lang="en-US"/>
          </a:p>
        </p:txBody>
      </p:sp>
      <p:sp>
        <p:nvSpPr>
          <p:cNvPr id="5" name="Text Placeholder 4">
            <a:extLst>
              <a:ext uri="{FF2B5EF4-FFF2-40B4-BE49-F238E27FC236}">
                <a16:creationId xmlns:a16="http://schemas.microsoft.com/office/drawing/2014/main" id="{2BEE033F-A840-4669-B2A8-623F896DB6FB}"/>
              </a:ext>
            </a:extLst>
          </p:cNvPr>
          <p:cNvSpPr>
            <a:spLocks noGrp="1"/>
          </p:cNvSpPr>
          <p:nvPr>
            <p:ph type="body" sz="quarter" idx="14"/>
          </p:nvPr>
        </p:nvSpPr>
        <p:spPr>
          <a:xfrm>
            <a:off x="895350" y="1112013"/>
            <a:ext cx="7886700" cy="369332"/>
          </a:xfrm>
        </p:spPr>
        <p:txBody>
          <a:bodyPr/>
          <a:lstStyle/>
          <a:p>
            <a:r>
              <a:rPr lang="en-US"/>
              <a:t>Roles and Responsibilities</a:t>
            </a:r>
          </a:p>
        </p:txBody>
      </p:sp>
    </p:spTree>
    <p:extLst>
      <p:ext uri="{BB962C8B-B14F-4D97-AF65-F5344CB8AC3E}">
        <p14:creationId xmlns:p14="http://schemas.microsoft.com/office/powerpoint/2010/main" val="4227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LSHAPE_TB_00000000000000000000000000000000_LeftEndCaps" hidden="1">
            <a:extLst>
              <a:ext uri="{FF2B5EF4-FFF2-40B4-BE49-F238E27FC236}">
                <a16:creationId xmlns:a16="http://schemas.microsoft.com/office/drawing/2014/main" id="{8D9C1B86-CF01-441E-B0CE-DCBBC023FD04}"/>
              </a:ext>
            </a:extLst>
          </p:cNvPr>
          <p:cNvSpPr txBox="1"/>
          <p:nvPr>
            <p:custDataLst>
              <p:tags r:id="rId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5" name="OTLSHAPE_TB_00000000000000000000000000000000_RightEndCaps">
            <a:extLst>
              <a:ext uri="{FF2B5EF4-FFF2-40B4-BE49-F238E27FC236}">
                <a16:creationId xmlns:a16="http://schemas.microsoft.com/office/drawing/2014/main" id="{B28D4868-74FB-49A7-A98C-2F108A64CE5A}"/>
              </a:ext>
            </a:extLst>
          </p:cNvPr>
          <p:cNvSpPr txBox="1"/>
          <p:nvPr>
            <p:custDataLst>
              <p:tags r:id="rId3"/>
            </p:custDataLst>
          </p:nvPr>
        </p:nvSpPr>
        <p:spPr>
          <a:xfrm>
            <a:off x="8426534" y="2742854"/>
            <a:ext cx="451662" cy="279061"/>
          </a:xfrm>
          <a:prstGeom prst="rect">
            <a:avLst/>
          </a:prstGeom>
          <a:noFill/>
        </p:spPr>
        <p:txBody>
          <a:bodyPr vert="horz" wrap="none" lIns="0" tIns="0" rIns="0" bIns="0" rtlCol="0" anchor="ctr" anchorCtr="0">
            <a:spAutoFit/>
          </a:bodyPr>
          <a:lstStyle/>
          <a:p>
            <a:pPr algn="ctr"/>
            <a:r>
              <a:rPr lang="en-US" b="1" spc="-38">
                <a:solidFill>
                  <a:schemeClr val="accent2"/>
                </a:solidFill>
                <a:latin typeface="Calibri" panose="020F0502020204030204" pitchFamily="34" charset="0"/>
              </a:rPr>
              <a:t>2021</a:t>
            </a:r>
          </a:p>
        </p:txBody>
      </p:sp>
      <p:cxnSp>
        <p:nvCxnSpPr>
          <p:cNvPr id="23" name="OTLSHAPE_M_263b2863452f49e4a71458f5e7e27678_Connector1">
            <a:extLst>
              <a:ext uri="{FF2B5EF4-FFF2-40B4-BE49-F238E27FC236}">
                <a16:creationId xmlns:a16="http://schemas.microsoft.com/office/drawing/2014/main" id="{FBFB99B9-E869-442A-A5A2-C9109E534DFA}"/>
              </a:ext>
            </a:extLst>
          </p:cNvPr>
          <p:cNvCxnSpPr/>
          <p:nvPr>
            <p:custDataLst>
              <p:tags r:id="rId4"/>
            </p:custDataLst>
          </p:nvPr>
        </p:nvCxnSpPr>
        <p:spPr>
          <a:xfrm>
            <a:off x="1444415"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M_581c14d07ae34b39ae67d135eafaa072_Connector1">
            <a:extLst>
              <a:ext uri="{FF2B5EF4-FFF2-40B4-BE49-F238E27FC236}">
                <a16:creationId xmlns:a16="http://schemas.microsoft.com/office/drawing/2014/main" id="{199924D1-EB60-4BF0-919F-A84D836DD10A}"/>
              </a:ext>
            </a:extLst>
          </p:cNvPr>
          <p:cNvCxnSpPr/>
          <p:nvPr>
            <p:custDataLst>
              <p:tags r:id="rId5"/>
            </p:custDataLst>
          </p:nvPr>
        </p:nvCxnSpPr>
        <p:spPr>
          <a:xfrm>
            <a:off x="2666558" y="1778120"/>
            <a:ext cx="0" cy="3469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M_581c14d07ae34b39ae67d135eafaa072_Connector2">
            <a:extLst>
              <a:ext uri="{FF2B5EF4-FFF2-40B4-BE49-F238E27FC236}">
                <a16:creationId xmlns:a16="http://schemas.microsoft.com/office/drawing/2014/main" id="{AF505B9A-A3F4-42D4-AD1D-2A298FE658AB}"/>
              </a:ext>
            </a:extLst>
          </p:cNvPr>
          <p:cNvCxnSpPr/>
          <p:nvPr>
            <p:custDataLst>
              <p:tags r:id="rId6"/>
            </p:custDataLst>
          </p:nvPr>
        </p:nvCxnSpPr>
        <p:spPr>
          <a:xfrm>
            <a:off x="2666558"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M_a0795a0d799f4dbe8bac0a393a390da8_Connector1">
            <a:extLst>
              <a:ext uri="{FF2B5EF4-FFF2-40B4-BE49-F238E27FC236}">
                <a16:creationId xmlns:a16="http://schemas.microsoft.com/office/drawing/2014/main" id="{082BA0DD-DEF6-480C-BC03-CDF750DEDECC}"/>
              </a:ext>
            </a:extLst>
          </p:cNvPr>
          <p:cNvCxnSpPr/>
          <p:nvPr>
            <p:custDataLst>
              <p:tags r:id="rId7"/>
            </p:custDataLst>
          </p:nvPr>
        </p:nvCxnSpPr>
        <p:spPr>
          <a:xfrm>
            <a:off x="3155415"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M_78f73c6cae2040888408ee23b3e0c5a9_Connector1">
            <a:extLst>
              <a:ext uri="{FF2B5EF4-FFF2-40B4-BE49-F238E27FC236}">
                <a16:creationId xmlns:a16="http://schemas.microsoft.com/office/drawing/2014/main" id="{B9A51681-215F-4863-9713-42A111559CA2}"/>
              </a:ext>
            </a:extLst>
          </p:cNvPr>
          <p:cNvCxnSpPr/>
          <p:nvPr>
            <p:custDataLst>
              <p:tags r:id="rId8"/>
            </p:custDataLst>
          </p:nvPr>
        </p:nvCxnSpPr>
        <p:spPr>
          <a:xfrm>
            <a:off x="4255343" y="1312877"/>
            <a:ext cx="0" cy="81216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M_78f73c6cae2040888408ee23b3e0c5a9_Connector2">
            <a:extLst>
              <a:ext uri="{FF2B5EF4-FFF2-40B4-BE49-F238E27FC236}">
                <a16:creationId xmlns:a16="http://schemas.microsoft.com/office/drawing/2014/main" id="{C4661D6C-C591-4F77-94E7-BA3B4526810A}"/>
              </a:ext>
            </a:extLst>
          </p:cNvPr>
          <p:cNvCxnSpPr/>
          <p:nvPr>
            <p:custDataLst>
              <p:tags r:id="rId9"/>
            </p:custDataLst>
          </p:nvPr>
        </p:nvCxnSpPr>
        <p:spPr>
          <a:xfrm>
            <a:off x="4255343"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OTLSHAPE_M_8d6c10777be3421db2175d676fa5693c_Connector1">
            <a:extLst>
              <a:ext uri="{FF2B5EF4-FFF2-40B4-BE49-F238E27FC236}">
                <a16:creationId xmlns:a16="http://schemas.microsoft.com/office/drawing/2014/main" id="{656E25E2-AF5D-425A-B013-6D2B88F473B7}"/>
              </a:ext>
            </a:extLst>
          </p:cNvPr>
          <p:cNvCxnSpPr/>
          <p:nvPr>
            <p:custDataLst>
              <p:tags r:id="rId10"/>
            </p:custDataLst>
          </p:nvPr>
        </p:nvCxnSpPr>
        <p:spPr>
          <a:xfrm>
            <a:off x="4744200" y="1778120"/>
            <a:ext cx="0" cy="3469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OTLSHAPE_M_e609056a888c41bbba9b25a53f248502_Connector1">
            <a:extLst>
              <a:ext uri="{FF2B5EF4-FFF2-40B4-BE49-F238E27FC236}">
                <a16:creationId xmlns:a16="http://schemas.microsoft.com/office/drawing/2014/main" id="{2BBDF2EF-E56C-41A1-A409-633583B03CD4}"/>
              </a:ext>
            </a:extLst>
          </p:cNvPr>
          <p:cNvCxnSpPr/>
          <p:nvPr>
            <p:custDataLst>
              <p:tags r:id="rId11"/>
            </p:custDataLst>
          </p:nvPr>
        </p:nvCxnSpPr>
        <p:spPr>
          <a:xfrm>
            <a:off x="5233057" y="2243363"/>
            <a:ext cx="0" cy="44852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54a9112b1110415ab3227c5d9201d8e1_LeftVerticalConnector2">
            <a:extLst>
              <a:ext uri="{FF2B5EF4-FFF2-40B4-BE49-F238E27FC236}">
                <a16:creationId xmlns:a16="http://schemas.microsoft.com/office/drawing/2014/main" id="{84F3045D-1106-4F2E-8C9F-D0CD9CEEC913}"/>
              </a:ext>
            </a:extLst>
          </p:cNvPr>
          <p:cNvCxnSpPr/>
          <p:nvPr>
            <p:custDataLst>
              <p:tags r:id="rId12"/>
            </p:custDataLst>
          </p:nvPr>
        </p:nvCxnSpPr>
        <p:spPr>
          <a:xfrm>
            <a:off x="3515707" y="3661700"/>
            <a:ext cx="0" cy="117941"/>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OTLSHAPE_T_54a9112b1110415ab3227c5d9201d8e1_RightVerticalConnector2">
            <a:extLst>
              <a:ext uri="{FF2B5EF4-FFF2-40B4-BE49-F238E27FC236}">
                <a16:creationId xmlns:a16="http://schemas.microsoft.com/office/drawing/2014/main" id="{1C7CA260-8E6D-4F5C-9AE9-BC6361B0C32E}"/>
              </a:ext>
            </a:extLst>
          </p:cNvPr>
          <p:cNvCxnSpPr/>
          <p:nvPr>
            <p:custDataLst>
              <p:tags r:id="rId13"/>
            </p:custDataLst>
          </p:nvPr>
        </p:nvCxnSpPr>
        <p:spPr>
          <a:xfrm>
            <a:off x="4161697" y="38685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OTLSHAPE_M_8d6c10777be3421db2175d676fa5693c_Connector2">
            <a:extLst>
              <a:ext uri="{FF2B5EF4-FFF2-40B4-BE49-F238E27FC236}">
                <a16:creationId xmlns:a16="http://schemas.microsoft.com/office/drawing/2014/main" id="{814B1B75-5EAE-4F81-97B2-D99721042D7A}"/>
              </a:ext>
            </a:extLst>
          </p:cNvPr>
          <p:cNvCxnSpPr/>
          <p:nvPr>
            <p:custDataLst>
              <p:tags r:id="rId14"/>
            </p:custDataLst>
          </p:nvPr>
        </p:nvCxnSpPr>
        <p:spPr>
          <a:xfrm>
            <a:off x="4744200" y="2295560"/>
            <a:ext cx="0" cy="396325"/>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OTLSHAPE_T_f2471758a2c340e1abc5caf23fe86851_LeftVerticalConnector1">
            <a:extLst>
              <a:ext uri="{FF2B5EF4-FFF2-40B4-BE49-F238E27FC236}">
                <a16:creationId xmlns:a16="http://schemas.microsoft.com/office/drawing/2014/main" id="{F7BB1AB3-C8B8-402A-A29E-DC3FA5AC453B}"/>
              </a:ext>
            </a:extLst>
          </p:cNvPr>
          <p:cNvCxnSpPr/>
          <p:nvPr>
            <p:custDataLst>
              <p:tags r:id="rId15"/>
            </p:custDataLst>
          </p:nvPr>
        </p:nvCxnSpPr>
        <p:spPr>
          <a:xfrm>
            <a:off x="1111133" y="3072885"/>
            <a:ext cx="0" cy="1270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OTLSHAPE_T_f2471758a2c340e1abc5caf23fe86851_LeftVerticalConnector2">
            <a:extLst>
              <a:ext uri="{FF2B5EF4-FFF2-40B4-BE49-F238E27FC236}">
                <a16:creationId xmlns:a16="http://schemas.microsoft.com/office/drawing/2014/main" id="{5586F750-8D17-4E3F-9769-A0B22CA1DA54}"/>
              </a:ext>
            </a:extLst>
          </p:cNvPr>
          <p:cNvCxnSpPr/>
          <p:nvPr>
            <p:custDataLst>
              <p:tags r:id="rId16"/>
            </p:custDataLst>
          </p:nvPr>
        </p:nvCxnSpPr>
        <p:spPr>
          <a:xfrm>
            <a:off x="949208" y="3233540"/>
            <a:ext cx="0" cy="3429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OTLSHAPE_T_a4828961fc0f48f38e50d9da548a7fb4_LeftVerticalConnector2">
            <a:extLst>
              <a:ext uri="{FF2B5EF4-FFF2-40B4-BE49-F238E27FC236}">
                <a16:creationId xmlns:a16="http://schemas.microsoft.com/office/drawing/2014/main" id="{B53A92A1-68FE-4DE7-BEEE-2284DBE9F7B0}"/>
              </a:ext>
            </a:extLst>
          </p:cNvPr>
          <p:cNvCxnSpPr/>
          <p:nvPr>
            <p:custDataLst>
              <p:tags r:id="rId17"/>
            </p:custDataLst>
          </p:nvPr>
        </p:nvCxnSpPr>
        <p:spPr>
          <a:xfrm>
            <a:off x="2537994" y="36018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OTLSHAPE_T_a4828961fc0f48f38e50d9da548a7fb4_RightVerticalConnector2">
            <a:extLst>
              <a:ext uri="{FF2B5EF4-FFF2-40B4-BE49-F238E27FC236}">
                <a16:creationId xmlns:a16="http://schemas.microsoft.com/office/drawing/2014/main" id="{58A33A4F-23A2-44FA-8525-8909F358B4E9}"/>
              </a:ext>
            </a:extLst>
          </p:cNvPr>
          <p:cNvCxnSpPr/>
          <p:nvPr>
            <p:custDataLst>
              <p:tags r:id="rId18"/>
            </p:custDataLst>
          </p:nvPr>
        </p:nvCxnSpPr>
        <p:spPr>
          <a:xfrm>
            <a:off x="6274258" y="36018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OTLSHAPE_T_54a9112b1110415ab3227c5d9201d8e1_LeftVerticalConnector3">
            <a:extLst>
              <a:ext uri="{FF2B5EF4-FFF2-40B4-BE49-F238E27FC236}">
                <a16:creationId xmlns:a16="http://schemas.microsoft.com/office/drawing/2014/main" id="{C4410299-50CE-45BB-9489-DE92F61D7715}"/>
              </a:ext>
            </a:extLst>
          </p:cNvPr>
          <p:cNvCxnSpPr/>
          <p:nvPr>
            <p:custDataLst>
              <p:tags r:id="rId19"/>
            </p:custDataLst>
          </p:nvPr>
        </p:nvCxnSpPr>
        <p:spPr>
          <a:xfrm>
            <a:off x="3515707" y="3868540"/>
            <a:ext cx="0" cy="203200"/>
          </a:xfrm>
          <a:prstGeom prst="line">
            <a:avLst/>
          </a:prstGeom>
          <a:ln w="7620" cap="flat" cmpd="sng" algn="ctr">
            <a:solidFill>
              <a:srgbClr val="CCCCC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TLSHAPE_TB_00000000000000000000000000000000_ScaleContainer">
            <a:extLst>
              <a:ext uri="{FF2B5EF4-FFF2-40B4-BE49-F238E27FC236}">
                <a16:creationId xmlns:a16="http://schemas.microsoft.com/office/drawing/2014/main" id="{7BBB1040-B52F-4D72-B756-4FBCAC261AF6}"/>
              </a:ext>
            </a:extLst>
          </p:cNvPr>
          <p:cNvSpPr/>
          <p:nvPr>
            <p:custDataLst>
              <p:tags r:id="rId20"/>
            </p:custDataLst>
          </p:nvPr>
        </p:nvSpPr>
        <p:spPr>
          <a:xfrm>
            <a:off x="844465" y="2691885"/>
            <a:ext cx="7467600" cy="381000"/>
          </a:xfrm>
          <a:prstGeom prst="rect">
            <a:avLst/>
          </a:prstGeom>
          <a:gradFill flip="none" rotWithShape="1">
            <a:gsLst>
              <a:gs pos="0">
                <a:srgbClr val="B2B2B2"/>
              </a:gs>
              <a:gs pos="50000">
                <a:srgbClr val="F2F2F2"/>
              </a:gs>
              <a:gs pos="100000">
                <a:srgbClr val="B2B2B2"/>
              </a:gs>
              <a:gs pos="100000">
                <a:srgbClr val="FFFFFF"/>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LSHAPE_TB_00000000000000000000000000000000_ElapsedTime">
            <a:extLst>
              <a:ext uri="{FF2B5EF4-FFF2-40B4-BE49-F238E27FC236}">
                <a16:creationId xmlns:a16="http://schemas.microsoft.com/office/drawing/2014/main" id="{CB50DE9C-6A41-4637-9A9E-EF0CC75E2972}"/>
              </a:ext>
            </a:extLst>
          </p:cNvPr>
          <p:cNvSpPr/>
          <p:nvPr>
            <p:custDataLst>
              <p:tags r:id="rId21"/>
            </p:custDataLst>
          </p:nvPr>
        </p:nvSpPr>
        <p:spPr>
          <a:xfrm>
            <a:off x="844465" y="2691885"/>
            <a:ext cx="431406" cy="381000"/>
          </a:xfrm>
          <a:prstGeom prst="rect">
            <a:avLst/>
          </a:prstGeom>
          <a:solidFill>
            <a:schemeClr val="accent4">
              <a:alpha val="30196"/>
            </a:scheme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LSHAPE_TB_00000000000000000000000000000000_ElapsedTimeExtension">
            <a:extLst>
              <a:ext uri="{FF2B5EF4-FFF2-40B4-BE49-F238E27FC236}">
                <a16:creationId xmlns:a16="http://schemas.microsoft.com/office/drawing/2014/main" id="{A10B256C-28C6-4B5F-8D85-C624A00A5827}"/>
              </a:ext>
            </a:extLst>
          </p:cNvPr>
          <p:cNvSpPr/>
          <p:nvPr>
            <p:custDataLst>
              <p:tags r:id="rId22"/>
            </p:custDataLst>
          </p:nvPr>
        </p:nvSpPr>
        <p:spPr>
          <a:xfrm>
            <a:off x="844464" y="3072884"/>
            <a:ext cx="440764" cy="3200400"/>
          </a:xfrm>
          <a:prstGeom prst="rect">
            <a:avLst/>
          </a:prstGeom>
          <a:gradFill flip="none" rotWithShape="1">
            <a:gsLst>
              <a:gs pos="100000">
                <a:srgbClr val="FFC000">
                  <a:alpha val="0"/>
                </a:srgbClr>
              </a:gs>
              <a:gs pos="0">
                <a:srgbClr val="FFC000">
                  <a:alpha val="30196"/>
                </a:srgbClr>
              </a:gs>
            </a:gsLst>
            <a:lin ang="5400000" scaled="1"/>
            <a:tileRect/>
          </a:gra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B_00000000000000000000000000000000_TodayMarkerShape">
            <a:extLst>
              <a:ext uri="{FF2B5EF4-FFF2-40B4-BE49-F238E27FC236}">
                <a16:creationId xmlns:a16="http://schemas.microsoft.com/office/drawing/2014/main" id="{37D264AE-B25C-41D4-84F6-EEBE653D269E}"/>
              </a:ext>
            </a:extLst>
          </p:cNvPr>
          <p:cNvSpPr/>
          <p:nvPr>
            <p:custDataLst>
              <p:tags r:id="rId23"/>
            </p:custDataLst>
          </p:nvPr>
        </p:nvSpPr>
        <p:spPr>
          <a:xfrm>
            <a:off x="1224139" y="3072885"/>
            <a:ext cx="114300" cy="12700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TLSHAPE_TB_00000000000000000000000000000000_TodayMarkerText">
            <a:extLst>
              <a:ext uri="{FF2B5EF4-FFF2-40B4-BE49-F238E27FC236}">
                <a16:creationId xmlns:a16="http://schemas.microsoft.com/office/drawing/2014/main" id="{45D5B06C-110B-490A-B8B6-E31DDE687391}"/>
              </a:ext>
            </a:extLst>
          </p:cNvPr>
          <p:cNvSpPr txBox="1"/>
          <p:nvPr>
            <p:custDataLst>
              <p:tags r:id="rId24"/>
            </p:custDataLst>
          </p:nvPr>
        </p:nvSpPr>
        <p:spPr>
          <a:xfrm>
            <a:off x="1098439" y="3199885"/>
            <a:ext cx="368300" cy="186055"/>
          </a:xfrm>
          <a:prstGeom prst="rect">
            <a:avLst/>
          </a:prstGeom>
          <a:noFill/>
        </p:spPr>
        <p:txBody>
          <a:bodyPr vert="horz" wrap="none" lIns="0" tIns="0" rIns="0" bIns="0" rtlCol="0" anchor="ctr" anchorCtr="0">
            <a:spAutoFit/>
          </a:bodyPr>
          <a:lstStyle/>
          <a:p>
            <a:pPr algn="ctr"/>
            <a:r>
              <a:rPr lang="en-US" sz="1200" spc="-12">
                <a:solidFill>
                  <a:schemeClr val="dk1"/>
                </a:solidFill>
                <a:latin typeface="Calibri" panose="020F0502020204030204" pitchFamily="34" charset="0"/>
              </a:rPr>
              <a:t>Today</a:t>
            </a:r>
          </a:p>
        </p:txBody>
      </p:sp>
      <p:sp>
        <p:nvSpPr>
          <p:cNvPr id="11" name="OTLSHAPE_TB_00000000000000000000000000000000_TimescaleInterval1">
            <a:extLst>
              <a:ext uri="{FF2B5EF4-FFF2-40B4-BE49-F238E27FC236}">
                <a16:creationId xmlns:a16="http://schemas.microsoft.com/office/drawing/2014/main" id="{929FFF03-261D-4E97-87A7-47AABED0E1FF}"/>
              </a:ext>
            </a:extLst>
          </p:cNvPr>
          <p:cNvSpPr txBox="1"/>
          <p:nvPr>
            <p:custDataLst>
              <p:tags r:id="rId25"/>
            </p:custDataLst>
          </p:nvPr>
        </p:nvSpPr>
        <p:spPr>
          <a:xfrm>
            <a:off x="907965" y="2789357"/>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12" name="OTLSHAPE_TB_00000000000000000000000000000000_TimescaleInterval2">
            <a:extLst>
              <a:ext uri="{FF2B5EF4-FFF2-40B4-BE49-F238E27FC236}">
                <a16:creationId xmlns:a16="http://schemas.microsoft.com/office/drawing/2014/main" id="{767F4AF7-EF7D-467C-9E83-E212AA3AFC81}"/>
              </a:ext>
            </a:extLst>
          </p:cNvPr>
          <p:cNvSpPr txBox="1"/>
          <p:nvPr>
            <p:custDataLst>
              <p:tags r:id="rId26"/>
            </p:custDataLst>
          </p:nvPr>
        </p:nvSpPr>
        <p:spPr>
          <a:xfrm>
            <a:off x="1990435" y="2789357"/>
            <a:ext cx="22860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Sep</a:t>
            </a:r>
          </a:p>
        </p:txBody>
      </p:sp>
      <p:sp>
        <p:nvSpPr>
          <p:cNvPr id="13" name="OTLSHAPE_TB_00000000000000000000000000000000_TimescaleInterval3">
            <a:extLst>
              <a:ext uri="{FF2B5EF4-FFF2-40B4-BE49-F238E27FC236}">
                <a16:creationId xmlns:a16="http://schemas.microsoft.com/office/drawing/2014/main" id="{5E326DF5-D83C-41C2-8AEF-B14767FDCD16}"/>
              </a:ext>
            </a:extLst>
          </p:cNvPr>
          <p:cNvSpPr txBox="1"/>
          <p:nvPr>
            <p:custDataLst>
              <p:tags r:id="rId27"/>
            </p:custDataLst>
          </p:nvPr>
        </p:nvSpPr>
        <p:spPr>
          <a:xfrm>
            <a:off x="3055444" y="2789357"/>
            <a:ext cx="243978"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Nov</a:t>
            </a:r>
          </a:p>
        </p:txBody>
      </p:sp>
      <p:sp>
        <p:nvSpPr>
          <p:cNvPr id="14" name="OTLSHAPE_TB_00000000000000000000000000000000_TimescaleInterval4">
            <a:extLst>
              <a:ext uri="{FF2B5EF4-FFF2-40B4-BE49-F238E27FC236}">
                <a16:creationId xmlns:a16="http://schemas.microsoft.com/office/drawing/2014/main" id="{040F6764-10A8-4045-B867-590C14116FB6}"/>
              </a:ext>
            </a:extLst>
          </p:cNvPr>
          <p:cNvSpPr txBox="1"/>
          <p:nvPr>
            <p:custDataLst>
              <p:tags r:id="rId28"/>
            </p:custDataLst>
          </p:nvPr>
        </p:nvSpPr>
        <p:spPr>
          <a:xfrm>
            <a:off x="4120454" y="2789357"/>
            <a:ext cx="30495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2021</a:t>
            </a:r>
          </a:p>
        </p:txBody>
      </p:sp>
      <p:sp>
        <p:nvSpPr>
          <p:cNvPr id="15" name="OTLSHAPE_TB_00000000000000000000000000000000_TimescaleInterval5">
            <a:extLst>
              <a:ext uri="{FF2B5EF4-FFF2-40B4-BE49-F238E27FC236}">
                <a16:creationId xmlns:a16="http://schemas.microsoft.com/office/drawing/2014/main" id="{BF2CD171-5EC5-4F77-9AF0-7A2733344162}"/>
              </a:ext>
            </a:extLst>
          </p:cNvPr>
          <p:cNvSpPr txBox="1"/>
          <p:nvPr>
            <p:custDataLst>
              <p:tags r:id="rId29"/>
            </p:custDataLst>
          </p:nvPr>
        </p:nvSpPr>
        <p:spPr>
          <a:xfrm>
            <a:off x="5150546" y="2789357"/>
            <a:ext cx="255776"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Mar</a:t>
            </a:r>
          </a:p>
        </p:txBody>
      </p:sp>
      <p:sp>
        <p:nvSpPr>
          <p:cNvPr id="16" name="OTLSHAPE_TB_00000000000000000000000000000000_TimescaleInterval6">
            <a:extLst>
              <a:ext uri="{FF2B5EF4-FFF2-40B4-BE49-F238E27FC236}">
                <a16:creationId xmlns:a16="http://schemas.microsoft.com/office/drawing/2014/main" id="{9A182B5B-BE70-4515-8941-43F5EC8C6B0F}"/>
              </a:ext>
            </a:extLst>
          </p:cNvPr>
          <p:cNvSpPr txBox="1"/>
          <p:nvPr>
            <p:custDataLst>
              <p:tags r:id="rId30"/>
            </p:custDataLst>
          </p:nvPr>
        </p:nvSpPr>
        <p:spPr>
          <a:xfrm>
            <a:off x="6215556" y="2789357"/>
            <a:ext cx="268150" cy="186055"/>
          </a:xfrm>
          <a:prstGeom prst="rect">
            <a:avLst/>
          </a:prstGeom>
          <a:noFill/>
        </p:spPr>
        <p:txBody>
          <a:bodyPr vert="horz" wrap="none" lIns="0" tIns="0" rIns="0" bIns="0" rtlCol="0" anchor="ctr" anchorCtr="0">
            <a:noAutofit/>
          </a:bodyPr>
          <a:lstStyle/>
          <a:p>
            <a:r>
              <a:rPr lang="en-US" sz="1200" spc="-18">
                <a:solidFill>
                  <a:schemeClr val="dk1"/>
                </a:solidFill>
                <a:latin typeface="Calibri" panose="020F0502020204030204" pitchFamily="34" charset="0"/>
              </a:rPr>
              <a:t>May</a:t>
            </a:r>
          </a:p>
        </p:txBody>
      </p:sp>
      <p:sp>
        <p:nvSpPr>
          <p:cNvPr id="17" name="OTLSHAPE_TB_00000000000000000000000000000000_TimescaleInterval7">
            <a:extLst>
              <a:ext uri="{FF2B5EF4-FFF2-40B4-BE49-F238E27FC236}">
                <a16:creationId xmlns:a16="http://schemas.microsoft.com/office/drawing/2014/main" id="{E2547EF7-349F-4F84-A9ED-C9A650824258}"/>
              </a:ext>
            </a:extLst>
          </p:cNvPr>
          <p:cNvSpPr txBox="1"/>
          <p:nvPr>
            <p:custDataLst>
              <p:tags r:id="rId31"/>
            </p:custDataLst>
          </p:nvPr>
        </p:nvSpPr>
        <p:spPr>
          <a:xfrm>
            <a:off x="7280566" y="2789357"/>
            <a:ext cx="158185" cy="186055"/>
          </a:xfrm>
          <a:prstGeom prst="rect">
            <a:avLst/>
          </a:prstGeom>
          <a:noFill/>
        </p:spPr>
        <p:txBody>
          <a:bodyPr vert="horz" wrap="none" lIns="0" tIns="0" rIns="0" bIns="0" rtlCol="0" anchor="ctr" anchorCtr="0">
            <a:noAutofit/>
          </a:bodyPr>
          <a:lstStyle/>
          <a:p>
            <a:r>
              <a:rPr lang="en-US" sz="1200" spc="-20">
                <a:solidFill>
                  <a:schemeClr val="dk1"/>
                </a:solidFill>
                <a:latin typeface="Calibri" panose="020F0502020204030204" pitchFamily="34" charset="0"/>
              </a:rPr>
              <a:t>Jul</a:t>
            </a:r>
          </a:p>
        </p:txBody>
      </p:sp>
      <p:sp>
        <p:nvSpPr>
          <p:cNvPr id="76" name="OTLSHAPE_T_54a9112b1110415ab3227c5d9201d8e1_Shape">
            <a:extLst>
              <a:ext uri="{FF2B5EF4-FFF2-40B4-BE49-F238E27FC236}">
                <a16:creationId xmlns:a16="http://schemas.microsoft.com/office/drawing/2014/main" id="{A777AAA6-6D24-4E29-80E1-6E819013AC78}"/>
              </a:ext>
            </a:extLst>
          </p:cNvPr>
          <p:cNvSpPr/>
          <p:nvPr>
            <p:custDataLst>
              <p:tags r:id="rId32"/>
            </p:custDataLst>
          </p:nvPr>
        </p:nvSpPr>
        <p:spPr>
          <a:xfrm>
            <a:off x="3515707" y="3943936"/>
            <a:ext cx="6477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TLSHAPE_T_c7eae9d797c245e5a2307b89f67b6a1e_Shape">
            <a:extLst>
              <a:ext uri="{FF2B5EF4-FFF2-40B4-BE49-F238E27FC236}">
                <a16:creationId xmlns:a16="http://schemas.microsoft.com/office/drawing/2014/main" id="{8FDD9781-FCD7-4AD0-BBAB-8BF5C21EE945}"/>
              </a:ext>
            </a:extLst>
          </p:cNvPr>
          <p:cNvSpPr/>
          <p:nvPr>
            <p:custDataLst>
              <p:tags r:id="rId33"/>
            </p:custDataLst>
          </p:nvPr>
        </p:nvSpPr>
        <p:spPr>
          <a:xfrm>
            <a:off x="6375731" y="5590589"/>
            <a:ext cx="1120773"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TLSHAPE_T_a4828961fc0f48f38e50d9da548a7fb4_ShapePercentage" hidden="1">
            <a:extLst>
              <a:ext uri="{FF2B5EF4-FFF2-40B4-BE49-F238E27FC236}">
                <a16:creationId xmlns:a16="http://schemas.microsoft.com/office/drawing/2014/main" id="{A85F9C40-8346-491F-B491-8C01452A1261}"/>
              </a:ext>
            </a:extLst>
          </p:cNvPr>
          <p:cNvSpPr/>
          <p:nvPr>
            <p:custDataLst>
              <p:tags r:id="rId34"/>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TLSHAPE_T_54a9112b1110415ab3227c5d9201d8e1_ShapePercentage" hidden="1">
            <a:extLst>
              <a:ext uri="{FF2B5EF4-FFF2-40B4-BE49-F238E27FC236}">
                <a16:creationId xmlns:a16="http://schemas.microsoft.com/office/drawing/2014/main" id="{BAC1BAFB-C1E0-484B-A911-7B3687B52C66}"/>
              </a:ext>
            </a:extLst>
          </p:cNvPr>
          <p:cNvSpPr/>
          <p:nvPr>
            <p:custDataLst>
              <p:tags r:id="rId35"/>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TLSHAPE_T_c7eae9d797c245e5a2307b89f67b6a1e_ShapePercentage" hidden="1">
            <a:extLst>
              <a:ext uri="{FF2B5EF4-FFF2-40B4-BE49-F238E27FC236}">
                <a16:creationId xmlns:a16="http://schemas.microsoft.com/office/drawing/2014/main" id="{691C046E-2CD6-404E-A5AE-2FB29338A88A}"/>
              </a:ext>
            </a:extLst>
          </p:cNvPr>
          <p:cNvSpPr/>
          <p:nvPr>
            <p:custDataLst>
              <p:tags r:id="rId36"/>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TLSHAPE_T_f2471758a2c340e1abc5caf23fe86851_ShapePercentage" hidden="1">
            <a:extLst>
              <a:ext uri="{FF2B5EF4-FFF2-40B4-BE49-F238E27FC236}">
                <a16:creationId xmlns:a16="http://schemas.microsoft.com/office/drawing/2014/main" id="{2992C728-4F07-40C7-9882-55F5DA068681}"/>
              </a:ext>
            </a:extLst>
          </p:cNvPr>
          <p:cNvSpPr/>
          <p:nvPr>
            <p:custDataLst>
              <p:tags r:id="rId37"/>
            </p:custDataLst>
          </p:nvPr>
        </p:nvSpPr>
        <p:spPr>
          <a:xfrm>
            <a:off x="12700" y="1270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TLSHAPE_T_a4828961fc0f48f38e50d9da548a7fb4_Duration" hidden="1">
            <a:extLst>
              <a:ext uri="{FF2B5EF4-FFF2-40B4-BE49-F238E27FC236}">
                <a16:creationId xmlns:a16="http://schemas.microsoft.com/office/drawing/2014/main" id="{FD8ABBCE-20B3-4FCA-830C-24CDBD307B8B}"/>
              </a:ext>
            </a:extLst>
          </p:cNvPr>
          <p:cNvSpPr txBox="1"/>
          <p:nvPr>
            <p:custDataLst>
              <p:tags r:id="rId3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1" name="OTLSHAPE_T_a4828961fc0f48f38e50d9da548a7fb4_TextPercentage" hidden="1">
            <a:extLst>
              <a:ext uri="{FF2B5EF4-FFF2-40B4-BE49-F238E27FC236}">
                <a16:creationId xmlns:a16="http://schemas.microsoft.com/office/drawing/2014/main" id="{5A0AC385-AF26-45E0-A058-F8E68558FC34}"/>
              </a:ext>
            </a:extLst>
          </p:cNvPr>
          <p:cNvSpPr txBox="1"/>
          <p:nvPr>
            <p:custDataLst>
              <p:tags r:id="rId3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2" name="OTLSHAPE_T_a4828961fc0f48f38e50d9da548a7fb4_StartDate" hidden="1">
            <a:extLst>
              <a:ext uri="{FF2B5EF4-FFF2-40B4-BE49-F238E27FC236}">
                <a16:creationId xmlns:a16="http://schemas.microsoft.com/office/drawing/2014/main" id="{4485143A-23E9-4CCC-8BC7-AB42C240C193}"/>
              </a:ext>
            </a:extLst>
          </p:cNvPr>
          <p:cNvSpPr txBox="1"/>
          <p:nvPr>
            <p:custDataLst>
              <p:tags r:id="rId4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3" name="OTLSHAPE_T_a4828961fc0f48f38e50d9da548a7fb4_EndDate" hidden="1">
            <a:extLst>
              <a:ext uri="{FF2B5EF4-FFF2-40B4-BE49-F238E27FC236}">
                <a16:creationId xmlns:a16="http://schemas.microsoft.com/office/drawing/2014/main" id="{E4A6F651-974B-4FCA-B9DF-E7089FE35708}"/>
              </a:ext>
            </a:extLst>
          </p:cNvPr>
          <p:cNvSpPr txBox="1"/>
          <p:nvPr>
            <p:custDataLst>
              <p:tags r:id="rId4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5" name="OTLSHAPE_T_a4828961fc0f48f38e50d9da548a7fb4_Title">
            <a:extLst>
              <a:ext uri="{FF2B5EF4-FFF2-40B4-BE49-F238E27FC236}">
                <a16:creationId xmlns:a16="http://schemas.microsoft.com/office/drawing/2014/main" id="{D612028F-FB26-4E9B-9C03-F92B662D8678}"/>
              </a:ext>
            </a:extLst>
          </p:cNvPr>
          <p:cNvSpPr txBox="1"/>
          <p:nvPr>
            <p:custDataLst>
              <p:tags r:id="rId42"/>
            </p:custDataLst>
          </p:nvPr>
        </p:nvSpPr>
        <p:spPr>
          <a:xfrm>
            <a:off x="155643" y="3692561"/>
            <a:ext cx="2336800" cy="170519"/>
          </a:xfrm>
          <a:prstGeom prst="rect">
            <a:avLst/>
          </a:prstGeom>
          <a:solidFill>
            <a:schemeClr val="bg1"/>
          </a:solid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Milestones Secure Practice Test Window</a:t>
            </a:r>
          </a:p>
        </p:txBody>
      </p:sp>
      <p:sp>
        <p:nvSpPr>
          <p:cNvPr id="78" name="OTLSHAPE_T_54a9112b1110415ab3227c5d9201d8e1_Duration" hidden="1">
            <a:extLst>
              <a:ext uri="{FF2B5EF4-FFF2-40B4-BE49-F238E27FC236}">
                <a16:creationId xmlns:a16="http://schemas.microsoft.com/office/drawing/2014/main" id="{BA46B5CE-362A-4C9E-AA41-1E8B3665BA71}"/>
              </a:ext>
            </a:extLst>
          </p:cNvPr>
          <p:cNvSpPr txBox="1"/>
          <p:nvPr>
            <p:custDataLst>
              <p:tags r:id="rId4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79" name="OTLSHAPE_T_54a9112b1110415ab3227c5d9201d8e1_TextPercentage" hidden="1">
            <a:extLst>
              <a:ext uri="{FF2B5EF4-FFF2-40B4-BE49-F238E27FC236}">
                <a16:creationId xmlns:a16="http://schemas.microsoft.com/office/drawing/2014/main" id="{C1282D77-CF17-4E68-817C-E2B0320A8006}"/>
              </a:ext>
            </a:extLst>
          </p:cNvPr>
          <p:cNvSpPr txBox="1"/>
          <p:nvPr>
            <p:custDataLst>
              <p:tags r:id="rId4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0" name="OTLSHAPE_T_54a9112b1110415ab3227c5d9201d8e1_StartDate" hidden="1">
            <a:extLst>
              <a:ext uri="{FF2B5EF4-FFF2-40B4-BE49-F238E27FC236}">
                <a16:creationId xmlns:a16="http://schemas.microsoft.com/office/drawing/2014/main" id="{B5275C4D-CCCB-4FAD-A694-517B4DC18A2D}"/>
              </a:ext>
            </a:extLst>
          </p:cNvPr>
          <p:cNvSpPr txBox="1"/>
          <p:nvPr>
            <p:custDataLst>
              <p:tags r:id="rId4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1" name="OTLSHAPE_T_54a9112b1110415ab3227c5d9201d8e1_EndDate" hidden="1">
            <a:extLst>
              <a:ext uri="{FF2B5EF4-FFF2-40B4-BE49-F238E27FC236}">
                <a16:creationId xmlns:a16="http://schemas.microsoft.com/office/drawing/2014/main" id="{16B66BE7-F113-4A21-9654-8390AA866EE8}"/>
              </a:ext>
            </a:extLst>
          </p:cNvPr>
          <p:cNvSpPr txBox="1"/>
          <p:nvPr>
            <p:custDataLst>
              <p:tags r:id="rId4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2" name="OTLSHAPE_T_54a9112b1110415ab3227c5d9201d8e1_Title">
            <a:extLst>
              <a:ext uri="{FF2B5EF4-FFF2-40B4-BE49-F238E27FC236}">
                <a16:creationId xmlns:a16="http://schemas.microsoft.com/office/drawing/2014/main" id="{9A4765FC-5F9A-4A36-9DC2-C142B48A897C}"/>
              </a:ext>
            </a:extLst>
          </p:cNvPr>
          <p:cNvSpPr txBox="1"/>
          <p:nvPr>
            <p:custDataLst>
              <p:tags r:id="rId47"/>
            </p:custDataLst>
          </p:nvPr>
        </p:nvSpPr>
        <p:spPr>
          <a:xfrm>
            <a:off x="2482986" y="3959261"/>
            <a:ext cx="990600" cy="170519"/>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Winter 2020 EOC</a:t>
            </a:r>
          </a:p>
        </p:txBody>
      </p:sp>
      <p:sp>
        <p:nvSpPr>
          <p:cNvPr id="86" name="OTLSHAPE_T_c7eae9d797c245e5a2307b89f67b6a1e_Duration" hidden="1">
            <a:extLst>
              <a:ext uri="{FF2B5EF4-FFF2-40B4-BE49-F238E27FC236}">
                <a16:creationId xmlns:a16="http://schemas.microsoft.com/office/drawing/2014/main" id="{50B26E3B-A9F3-4651-BBE8-766175352F7B}"/>
              </a:ext>
            </a:extLst>
          </p:cNvPr>
          <p:cNvSpPr txBox="1"/>
          <p:nvPr>
            <p:custDataLst>
              <p:tags r:id="rId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7" name="OTLSHAPE_T_c7eae9d797c245e5a2307b89f67b6a1e_TextPercentage" hidden="1">
            <a:extLst>
              <a:ext uri="{FF2B5EF4-FFF2-40B4-BE49-F238E27FC236}">
                <a16:creationId xmlns:a16="http://schemas.microsoft.com/office/drawing/2014/main" id="{C5593DCD-2D07-4442-8FF4-FF047951D751}"/>
              </a:ext>
            </a:extLst>
          </p:cNvPr>
          <p:cNvSpPr txBox="1"/>
          <p:nvPr>
            <p:custDataLst>
              <p:tags r:id="rId4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8" name="OTLSHAPE_T_c7eae9d797c245e5a2307b89f67b6a1e_StartDate" hidden="1">
            <a:extLst>
              <a:ext uri="{FF2B5EF4-FFF2-40B4-BE49-F238E27FC236}">
                <a16:creationId xmlns:a16="http://schemas.microsoft.com/office/drawing/2014/main" id="{67700F48-27CD-4C27-852A-2D8FC8525E93}"/>
              </a:ext>
            </a:extLst>
          </p:cNvPr>
          <p:cNvSpPr txBox="1"/>
          <p:nvPr>
            <p:custDataLst>
              <p:tags r:id="rId5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89" name="OTLSHAPE_T_c7eae9d797c245e5a2307b89f67b6a1e_EndDate" hidden="1">
            <a:extLst>
              <a:ext uri="{FF2B5EF4-FFF2-40B4-BE49-F238E27FC236}">
                <a16:creationId xmlns:a16="http://schemas.microsoft.com/office/drawing/2014/main" id="{9D164D26-5A8B-4D84-8386-4D09A48B68F9}"/>
              </a:ext>
            </a:extLst>
          </p:cNvPr>
          <p:cNvSpPr txBox="1"/>
          <p:nvPr>
            <p:custDataLst>
              <p:tags r:id="rId5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90" name="OTLSHAPE_T_c7eae9d797c245e5a2307b89f67b6a1e_Title">
            <a:extLst>
              <a:ext uri="{FF2B5EF4-FFF2-40B4-BE49-F238E27FC236}">
                <a16:creationId xmlns:a16="http://schemas.microsoft.com/office/drawing/2014/main" id="{0646B649-77A0-4015-B5A6-93624887E70E}"/>
              </a:ext>
            </a:extLst>
          </p:cNvPr>
          <p:cNvSpPr txBox="1"/>
          <p:nvPr>
            <p:custDataLst>
              <p:tags r:id="rId52"/>
            </p:custDataLst>
          </p:nvPr>
        </p:nvSpPr>
        <p:spPr>
          <a:xfrm>
            <a:off x="4023515" y="5606535"/>
            <a:ext cx="2312042" cy="169277"/>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Retest 2021 EOG</a:t>
            </a:r>
          </a:p>
        </p:txBody>
      </p:sp>
      <p:sp>
        <p:nvSpPr>
          <p:cNvPr id="108" name="OTLSHAPE_T_f2471758a2c340e1abc5caf23fe86851_Duration" hidden="1">
            <a:extLst>
              <a:ext uri="{FF2B5EF4-FFF2-40B4-BE49-F238E27FC236}">
                <a16:creationId xmlns:a16="http://schemas.microsoft.com/office/drawing/2014/main" id="{ED58A86A-D359-415F-8E31-0E77AAB491EC}"/>
              </a:ext>
            </a:extLst>
          </p:cNvPr>
          <p:cNvSpPr txBox="1"/>
          <p:nvPr>
            <p:custDataLst>
              <p:tags r:id="rId5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09" name="OTLSHAPE_T_f2471758a2c340e1abc5caf23fe86851_TextPercentage" hidden="1">
            <a:extLst>
              <a:ext uri="{FF2B5EF4-FFF2-40B4-BE49-F238E27FC236}">
                <a16:creationId xmlns:a16="http://schemas.microsoft.com/office/drawing/2014/main" id="{2853F11E-AE3A-4F19-81FF-CE81DA000B03}"/>
              </a:ext>
            </a:extLst>
          </p:cNvPr>
          <p:cNvSpPr txBox="1"/>
          <p:nvPr>
            <p:custDataLst>
              <p:tags r:id="rId5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10" name="OTLSHAPE_T_f2471758a2c340e1abc5caf23fe86851_StartDate" hidden="1">
            <a:extLst>
              <a:ext uri="{FF2B5EF4-FFF2-40B4-BE49-F238E27FC236}">
                <a16:creationId xmlns:a16="http://schemas.microsoft.com/office/drawing/2014/main" id="{842D780A-4C84-43ED-8801-C2732529A8FF}"/>
              </a:ext>
            </a:extLst>
          </p:cNvPr>
          <p:cNvSpPr txBox="1"/>
          <p:nvPr>
            <p:custDataLst>
              <p:tags r:id="rId5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111" name="OTLSHAPE_T_f2471758a2c340e1abc5caf23fe86851_EndDate" hidden="1">
            <a:extLst>
              <a:ext uri="{FF2B5EF4-FFF2-40B4-BE49-F238E27FC236}">
                <a16:creationId xmlns:a16="http://schemas.microsoft.com/office/drawing/2014/main" id="{7220B621-90C5-45EC-B877-95317CFA92B0}"/>
              </a:ext>
            </a:extLst>
          </p:cNvPr>
          <p:cNvSpPr txBox="1"/>
          <p:nvPr>
            <p:custDataLst>
              <p:tags r:id="rId5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US"/>
          </a:p>
        </p:txBody>
      </p:sp>
      <p:sp>
        <p:nvSpPr>
          <p:cNvPr id="49" name="OTLSHAPE_M_263b2863452f49e4a71458f5e7e27678_Shape">
            <a:extLst>
              <a:ext uri="{FF2B5EF4-FFF2-40B4-BE49-F238E27FC236}">
                <a16:creationId xmlns:a16="http://schemas.microsoft.com/office/drawing/2014/main" id="{E0163FFB-9F09-4513-A575-1077A521E6B5}"/>
              </a:ext>
            </a:extLst>
          </p:cNvPr>
          <p:cNvSpPr/>
          <p:nvPr>
            <p:custDataLst>
              <p:tags r:id="rId57"/>
            </p:custDataLst>
          </p:nvPr>
        </p:nvSpPr>
        <p:spPr>
          <a:xfrm rot="16200000">
            <a:off x="1469815"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TLSHAPE_M_581c14d07ae34b39ae67d135eafaa072_Shape">
            <a:extLst>
              <a:ext uri="{FF2B5EF4-FFF2-40B4-BE49-F238E27FC236}">
                <a16:creationId xmlns:a16="http://schemas.microsoft.com/office/drawing/2014/main" id="{978DE8FC-D27A-4AD1-89A5-B39C6A937A68}"/>
              </a:ext>
            </a:extLst>
          </p:cNvPr>
          <p:cNvSpPr/>
          <p:nvPr>
            <p:custDataLst>
              <p:tags r:id="rId58"/>
            </p:custDataLst>
          </p:nvPr>
        </p:nvSpPr>
        <p:spPr>
          <a:xfrm rot="16200000">
            <a:off x="2691958" y="177812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TLSHAPE_M_a0795a0d799f4dbe8bac0a393a390da8_Shape">
            <a:extLst>
              <a:ext uri="{FF2B5EF4-FFF2-40B4-BE49-F238E27FC236}">
                <a16:creationId xmlns:a16="http://schemas.microsoft.com/office/drawing/2014/main" id="{8F601232-69DB-49B4-8FD3-7DB19FF7438E}"/>
              </a:ext>
            </a:extLst>
          </p:cNvPr>
          <p:cNvSpPr/>
          <p:nvPr>
            <p:custDataLst>
              <p:tags r:id="rId59"/>
            </p:custDataLst>
          </p:nvPr>
        </p:nvSpPr>
        <p:spPr>
          <a:xfrm rot="16200000">
            <a:off x="3180815"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TLSHAPE_M_78f73c6cae2040888408ee23b3e0c5a9_Shape">
            <a:extLst>
              <a:ext uri="{FF2B5EF4-FFF2-40B4-BE49-F238E27FC236}">
                <a16:creationId xmlns:a16="http://schemas.microsoft.com/office/drawing/2014/main" id="{B4B5625F-505B-4782-AD2F-A0D0275DC267}"/>
              </a:ext>
            </a:extLst>
          </p:cNvPr>
          <p:cNvSpPr/>
          <p:nvPr>
            <p:custDataLst>
              <p:tags r:id="rId60"/>
            </p:custDataLst>
          </p:nvPr>
        </p:nvSpPr>
        <p:spPr>
          <a:xfrm rot="16200000">
            <a:off x="4280743" y="1312877"/>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TLSHAPE_M_8d6c10777be3421db2175d676fa5693c_Shape">
            <a:extLst>
              <a:ext uri="{FF2B5EF4-FFF2-40B4-BE49-F238E27FC236}">
                <a16:creationId xmlns:a16="http://schemas.microsoft.com/office/drawing/2014/main" id="{D024C8D4-3041-4C8B-8E92-BA6B7B95501D}"/>
              </a:ext>
            </a:extLst>
          </p:cNvPr>
          <p:cNvSpPr/>
          <p:nvPr>
            <p:custDataLst>
              <p:tags r:id="rId61"/>
            </p:custDataLst>
          </p:nvPr>
        </p:nvSpPr>
        <p:spPr>
          <a:xfrm rot="16200000">
            <a:off x="4769600" y="1778120"/>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TLSHAPE_M_e609056a888c41bbba9b25a53f248502_Shape">
            <a:extLst>
              <a:ext uri="{FF2B5EF4-FFF2-40B4-BE49-F238E27FC236}">
                <a16:creationId xmlns:a16="http://schemas.microsoft.com/office/drawing/2014/main" id="{820BC67B-2209-418C-997B-15716F4BE5F7}"/>
              </a:ext>
            </a:extLst>
          </p:cNvPr>
          <p:cNvSpPr/>
          <p:nvPr>
            <p:custDataLst>
              <p:tags r:id="rId62"/>
            </p:custDataLst>
          </p:nvPr>
        </p:nvSpPr>
        <p:spPr>
          <a:xfrm rot="16200000">
            <a:off x="5258457" y="2243363"/>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TLSHAPE_M_263b2863452f49e4a71458f5e7e27678_Date">
            <a:extLst>
              <a:ext uri="{FF2B5EF4-FFF2-40B4-BE49-F238E27FC236}">
                <a16:creationId xmlns:a16="http://schemas.microsoft.com/office/drawing/2014/main" id="{24CE20B1-A21D-4B7A-9BDE-F89563325B23}"/>
              </a:ext>
            </a:extLst>
          </p:cNvPr>
          <p:cNvSpPr txBox="1"/>
          <p:nvPr>
            <p:custDataLst>
              <p:tags r:id="rId63"/>
            </p:custDataLst>
          </p:nvPr>
        </p:nvSpPr>
        <p:spPr>
          <a:xfrm>
            <a:off x="1666665" y="2320960"/>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8/3/2020</a:t>
            </a:r>
          </a:p>
        </p:txBody>
      </p:sp>
      <p:sp>
        <p:nvSpPr>
          <p:cNvPr id="53" name="OTLSHAPE_M_581c14d07ae34b39ae67d135eafaa072_Title">
            <a:extLst>
              <a:ext uri="{FF2B5EF4-FFF2-40B4-BE49-F238E27FC236}">
                <a16:creationId xmlns:a16="http://schemas.microsoft.com/office/drawing/2014/main" id="{F9663617-A1BA-4C95-ABAF-E1A376FA50B9}"/>
              </a:ext>
            </a:extLst>
          </p:cNvPr>
          <p:cNvSpPr txBox="1"/>
          <p:nvPr>
            <p:custDataLst>
              <p:tags r:id="rId64"/>
            </p:custDataLst>
          </p:nvPr>
        </p:nvSpPr>
        <p:spPr>
          <a:xfrm>
            <a:off x="2888808" y="1659798"/>
            <a:ext cx="13335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October 2020 EOC MM</a:t>
            </a:r>
          </a:p>
        </p:txBody>
      </p:sp>
      <p:sp>
        <p:nvSpPr>
          <p:cNvPr id="54" name="OTLSHAPE_M_581c14d07ae34b39ae67d135eafaa072_Date">
            <a:extLst>
              <a:ext uri="{FF2B5EF4-FFF2-40B4-BE49-F238E27FC236}">
                <a16:creationId xmlns:a16="http://schemas.microsoft.com/office/drawing/2014/main" id="{051418B0-585F-45B9-B44D-599DBCF75FB4}"/>
              </a:ext>
            </a:extLst>
          </p:cNvPr>
          <p:cNvSpPr txBox="1"/>
          <p:nvPr>
            <p:custDataLst>
              <p:tags r:id="rId65"/>
            </p:custDataLst>
          </p:nvPr>
        </p:nvSpPr>
        <p:spPr>
          <a:xfrm>
            <a:off x="2888808" y="1855717"/>
            <a:ext cx="622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10/12/2020</a:t>
            </a:r>
          </a:p>
        </p:txBody>
      </p:sp>
      <p:sp>
        <p:nvSpPr>
          <p:cNvPr id="56" name="OTLSHAPE_M_a0795a0d799f4dbe8bac0a393a390da8_Title">
            <a:extLst>
              <a:ext uri="{FF2B5EF4-FFF2-40B4-BE49-F238E27FC236}">
                <a16:creationId xmlns:a16="http://schemas.microsoft.com/office/drawing/2014/main" id="{3420C86B-0601-4231-B8A5-0256FEC3F8A2}"/>
              </a:ext>
            </a:extLst>
          </p:cNvPr>
          <p:cNvSpPr txBox="1"/>
          <p:nvPr>
            <p:custDataLst>
              <p:tags r:id="rId66"/>
            </p:custDataLst>
          </p:nvPr>
        </p:nvSpPr>
        <p:spPr>
          <a:xfrm>
            <a:off x="3377665" y="2125042"/>
            <a:ext cx="14732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November 2020 EOC MM</a:t>
            </a:r>
          </a:p>
        </p:txBody>
      </p:sp>
      <p:sp>
        <p:nvSpPr>
          <p:cNvPr id="57" name="OTLSHAPE_M_a0795a0d799f4dbe8bac0a393a390da8_Date">
            <a:extLst>
              <a:ext uri="{FF2B5EF4-FFF2-40B4-BE49-F238E27FC236}">
                <a16:creationId xmlns:a16="http://schemas.microsoft.com/office/drawing/2014/main" id="{D7F3B14A-5760-4CBB-AB52-FCCD1ADCFC37}"/>
              </a:ext>
            </a:extLst>
          </p:cNvPr>
          <p:cNvSpPr txBox="1"/>
          <p:nvPr>
            <p:custDataLst>
              <p:tags r:id="rId67"/>
            </p:custDataLst>
          </p:nvPr>
        </p:nvSpPr>
        <p:spPr>
          <a:xfrm>
            <a:off x="3377665" y="2320960"/>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11/9/2020</a:t>
            </a:r>
          </a:p>
        </p:txBody>
      </p:sp>
      <p:sp>
        <p:nvSpPr>
          <p:cNvPr id="59" name="OTLSHAPE_M_78f73c6cae2040888408ee23b3e0c5a9_Title">
            <a:extLst>
              <a:ext uri="{FF2B5EF4-FFF2-40B4-BE49-F238E27FC236}">
                <a16:creationId xmlns:a16="http://schemas.microsoft.com/office/drawing/2014/main" id="{F332A380-5733-4C15-AD9B-64C3DD3E6099}"/>
              </a:ext>
            </a:extLst>
          </p:cNvPr>
          <p:cNvSpPr txBox="1"/>
          <p:nvPr>
            <p:custDataLst>
              <p:tags r:id="rId68"/>
            </p:custDataLst>
          </p:nvPr>
        </p:nvSpPr>
        <p:spPr>
          <a:xfrm>
            <a:off x="4477593" y="1194555"/>
            <a:ext cx="13081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January 2021 EOC MM</a:t>
            </a:r>
          </a:p>
        </p:txBody>
      </p:sp>
      <p:sp>
        <p:nvSpPr>
          <p:cNvPr id="60" name="OTLSHAPE_M_78f73c6cae2040888408ee23b3e0c5a9_Date">
            <a:extLst>
              <a:ext uri="{FF2B5EF4-FFF2-40B4-BE49-F238E27FC236}">
                <a16:creationId xmlns:a16="http://schemas.microsoft.com/office/drawing/2014/main" id="{45B93844-E81E-4F90-891C-17E47CBA6D7E}"/>
              </a:ext>
            </a:extLst>
          </p:cNvPr>
          <p:cNvSpPr txBox="1"/>
          <p:nvPr>
            <p:custDataLst>
              <p:tags r:id="rId69"/>
            </p:custDataLst>
          </p:nvPr>
        </p:nvSpPr>
        <p:spPr>
          <a:xfrm>
            <a:off x="4477593" y="1390474"/>
            <a:ext cx="5588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1/11/2021</a:t>
            </a:r>
          </a:p>
        </p:txBody>
      </p:sp>
      <p:sp>
        <p:nvSpPr>
          <p:cNvPr id="62" name="OTLSHAPE_M_8d6c10777be3421db2175d676fa5693c_Title">
            <a:extLst>
              <a:ext uri="{FF2B5EF4-FFF2-40B4-BE49-F238E27FC236}">
                <a16:creationId xmlns:a16="http://schemas.microsoft.com/office/drawing/2014/main" id="{311F8074-C79F-491F-A077-4C2EB82F63BA}"/>
              </a:ext>
            </a:extLst>
          </p:cNvPr>
          <p:cNvSpPr txBox="1"/>
          <p:nvPr>
            <p:custDataLst>
              <p:tags r:id="rId70"/>
            </p:custDataLst>
          </p:nvPr>
        </p:nvSpPr>
        <p:spPr>
          <a:xfrm>
            <a:off x="4966450" y="1659798"/>
            <a:ext cx="1384300" cy="170519"/>
          </a:xfrm>
          <a:prstGeom prst="rect">
            <a:avLst/>
          </a:prstGeom>
          <a:noFill/>
        </p:spPr>
        <p:txBody>
          <a:bodyPr vert="horz" wrap="square" lIns="0" tIns="0" rIns="0" bIns="0" rtlCol="0" anchor="ctr" anchorCtr="0">
            <a:spAutoFit/>
          </a:bodyPr>
          <a:lstStyle/>
          <a:p>
            <a:r>
              <a:rPr lang="en-US" sz="1100" b="1" spc="-6">
                <a:solidFill>
                  <a:schemeClr val="dk1"/>
                </a:solidFill>
                <a:latin typeface="Calibri" panose="020F0502020204030204" pitchFamily="34" charset="0"/>
              </a:rPr>
              <a:t>February 2021 EOC MM</a:t>
            </a:r>
          </a:p>
        </p:txBody>
      </p:sp>
      <p:sp>
        <p:nvSpPr>
          <p:cNvPr id="63" name="OTLSHAPE_M_8d6c10777be3421db2175d676fa5693c_Date">
            <a:extLst>
              <a:ext uri="{FF2B5EF4-FFF2-40B4-BE49-F238E27FC236}">
                <a16:creationId xmlns:a16="http://schemas.microsoft.com/office/drawing/2014/main" id="{04082BD1-7D21-4D93-9E15-09F14D8F6E71}"/>
              </a:ext>
            </a:extLst>
          </p:cNvPr>
          <p:cNvSpPr txBox="1"/>
          <p:nvPr>
            <p:custDataLst>
              <p:tags r:id="rId71"/>
            </p:custDataLst>
          </p:nvPr>
        </p:nvSpPr>
        <p:spPr>
          <a:xfrm>
            <a:off x="4966450" y="1855717"/>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2/8/2021</a:t>
            </a:r>
          </a:p>
        </p:txBody>
      </p:sp>
      <p:sp>
        <p:nvSpPr>
          <p:cNvPr id="65" name="OTLSHAPE_M_e609056a888c41bbba9b25a53f248502_Title">
            <a:extLst>
              <a:ext uri="{FF2B5EF4-FFF2-40B4-BE49-F238E27FC236}">
                <a16:creationId xmlns:a16="http://schemas.microsoft.com/office/drawing/2014/main" id="{E30205CA-C14F-43EA-8C47-C5CF28B7BB56}"/>
              </a:ext>
            </a:extLst>
          </p:cNvPr>
          <p:cNvSpPr txBox="1"/>
          <p:nvPr>
            <p:custDataLst>
              <p:tags r:id="rId72"/>
            </p:custDataLst>
          </p:nvPr>
        </p:nvSpPr>
        <p:spPr>
          <a:xfrm>
            <a:off x="5455307" y="2125042"/>
            <a:ext cx="1231900" cy="170519"/>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March 2021 EOC MM</a:t>
            </a:r>
          </a:p>
        </p:txBody>
      </p:sp>
      <p:sp>
        <p:nvSpPr>
          <p:cNvPr id="66" name="OTLSHAPE_M_e609056a888c41bbba9b25a53f248502_Date">
            <a:extLst>
              <a:ext uri="{FF2B5EF4-FFF2-40B4-BE49-F238E27FC236}">
                <a16:creationId xmlns:a16="http://schemas.microsoft.com/office/drawing/2014/main" id="{DC74A4D4-95B9-4256-A3DB-056EF5EA3660}"/>
              </a:ext>
            </a:extLst>
          </p:cNvPr>
          <p:cNvSpPr txBox="1"/>
          <p:nvPr>
            <p:custDataLst>
              <p:tags r:id="rId73"/>
            </p:custDataLst>
          </p:nvPr>
        </p:nvSpPr>
        <p:spPr>
          <a:xfrm>
            <a:off x="5455307" y="2320960"/>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3/8/2021</a:t>
            </a:r>
          </a:p>
        </p:txBody>
      </p:sp>
      <p:sp>
        <p:nvSpPr>
          <p:cNvPr id="116" name="OTLSHAPE_T_d8b93539b77a4f8b805a9623310d0036_Shape">
            <a:extLst>
              <a:ext uri="{FF2B5EF4-FFF2-40B4-BE49-F238E27FC236}">
                <a16:creationId xmlns:a16="http://schemas.microsoft.com/office/drawing/2014/main" id="{42D7A816-64B9-4A1C-AC62-747329A358B4}"/>
              </a:ext>
            </a:extLst>
          </p:cNvPr>
          <p:cNvSpPr/>
          <p:nvPr>
            <p:custDataLst>
              <p:tags r:id="rId74"/>
            </p:custDataLst>
          </p:nvPr>
        </p:nvSpPr>
        <p:spPr>
          <a:xfrm>
            <a:off x="4579140" y="4456621"/>
            <a:ext cx="621792" cy="201168"/>
          </a:xfrm>
          <a:prstGeom prst="roundRect">
            <a:avLst/>
          </a:prstGeom>
          <a:solidFill>
            <a:schemeClr val="accent4"/>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TLSHAPE_T_d8b93539b77a4f8b805a9623310d0036_Title">
            <a:extLst>
              <a:ext uri="{FF2B5EF4-FFF2-40B4-BE49-F238E27FC236}">
                <a16:creationId xmlns:a16="http://schemas.microsoft.com/office/drawing/2014/main" id="{BB39A44B-A182-4DE7-BED0-0E319127C3A5}"/>
              </a:ext>
            </a:extLst>
          </p:cNvPr>
          <p:cNvSpPr txBox="1"/>
          <p:nvPr>
            <p:custDataLst>
              <p:tags r:id="rId75"/>
            </p:custDataLst>
          </p:nvPr>
        </p:nvSpPr>
        <p:spPr>
          <a:xfrm>
            <a:off x="2850454" y="4472567"/>
            <a:ext cx="1673024" cy="16927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NAEP (selected schools)</a:t>
            </a:r>
          </a:p>
        </p:txBody>
      </p:sp>
      <p:cxnSp>
        <p:nvCxnSpPr>
          <p:cNvPr id="130" name="OTLSHAPE_M_263b2863452f49e4a71458f5e7e27678_Connector1">
            <a:extLst>
              <a:ext uri="{FF2B5EF4-FFF2-40B4-BE49-F238E27FC236}">
                <a16:creationId xmlns:a16="http://schemas.microsoft.com/office/drawing/2014/main" id="{52984126-7902-4A35-8681-43BF5564D603}"/>
              </a:ext>
            </a:extLst>
          </p:cNvPr>
          <p:cNvCxnSpPr>
            <a:cxnSpLocks/>
          </p:cNvCxnSpPr>
          <p:nvPr>
            <p:custDataLst>
              <p:tags r:id="rId76"/>
            </p:custDataLst>
          </p:nvPr>
        </p:nvCxnSpPr>
        <p:spPr>
          <a:xfrm>
            <a:off x="2149185" y="1260672"/>
            <a:ext cx="0" cy="1482182"/>
          </a:xfrm>
          <a:prstGeom prst="line">
            <a:avLst/>
          </a:prstGeom>
          <a:ln w="762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OTLSHAPE_M_263b2863452f49e4a71458f5e7e27678_Shape">
            <a:extLst>
              <a:ext uri="{FF2B5EF4-FFF2-40B4-BE49-F238E27FC236}">
                <a16:creationId xmlns:a16="http://schemas.microsoft.com/office/drawing/2014/main" id="{8C7AC7BF-9BB9-40BC-B644-EAB6FD7E5F97}"/>
              </a:ext>
            </a:extLst>
          </p:cNvPr>
          <p:cNvSpPr/>
          <p:nvPr>
            <p:custDataLst>
              <p:tags r:id="rId77"/>
            </p:custDataLst>
          </p:nvPr>
        </p:nvSpPr>
        <p:spPr>
          <a:xfrm rot="16200000">
            <a:off x="2174585" y="1260672"/>
            <a:ext cx="165100" cy="165100"/>
          </a:xfrm>
          <a:prstGeom prst="flowChartMerge">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TLSHAPE_M_263b2863452f49e4a71458f5e7e27678_Title">
            <a:extLst>
              <a:ext uri="{FF2B5EF4-FFF2-40B4-BE49-F238E27FC236}">
                <a16:creationId xmlns:a16="http://schemas.microsoft.com/office/drawing/2014/main" id="{61C5D112-ABA3-4EBC-AF41-65544174C798}"/>
              </a:ext>
            </a:extLst>
          </p:cNvPr>
          <p:cNvSpPr txBox="1"/>
          <p:nvPr>
            <p:custDataLst>
              <p:tags r:id="rId78"/>
            </p:custDataLst>
          </p:nvPr>
        </p:nvSpPr>
        <p:spPr>
          <a:xfrm>
            <a:off x="2371435" y="1142972"/>
            <a:ext cx="2053974" cy="169277"/>
          </a:xfrm>
          <a:prstGeom prst="rect">
            <a:avLst/>
          </a:prstGeom>
          <a:no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September 2020 EOC MM</a:t>
            </a:r>
          </a:p>
        </p:txBody>
      </p:sp>
      <p:sp>
        <p:nvSpPr>
          <p:cNvPr id="133" name="OTLSHAPE_M_263b2863452f49e4a71458f5e7e27678_Date">
            <a:extLst>
              <a:ext uri="{FF2B5EF4-FFF2-40B4-BE49-F238E27FC236}">
                <a16:creationId xmlns:a16="http://schemas.microsoft.com/office/drawing/2014/main" id="{B88C1B17-A23C-452C-8FCF-8A2A8E53E288}"/>
              </a:ext>
            </a:extLst>
          </p:cNvPr>
          <p:cNvSpPr txBox="1"/>
          <p:nvPr>
            <p:custDataLst>
              <p:tags r:id="rId79"/>
            </p:custDataLst>
          </p:nvPr>
        </p:nvSpPr>
        <p:spPr>
          <a:xfrm>
            <a:off x="2371435" y="1338269"/>
            <a:ext cx="495300" cy="155025"/>
          </a:xfrm>
          <a:prstGeom prst="rect">
            <a:avLst/>
          </a:prstGeom>
          <a:noFill/>
        </p:spPr>
        <p:txBody>
          <a:bodyPr vert="horz" wrap="square" lIns="0" tIns="0" rIns="0" bIns="0" rtlCol="0" anchor="ctr" anchorCtr="0">
            <a:spAutoFit/>
          </a:bodyPr>
          <a:lstStyle/>
          <a:p>
            <a:r>
              <a:rPr lang="en-US" sz="1000" spc="-8">
                <a:solidFill>
                  <a:schemeClr val="dk2"/>
                </a:solidFill>
                <a:latin typeface="Calibri" panose="020F0502020204030204" pitchFamily="34" charset="0"/>
              </a:rPr>
              <a:t>9/8/2020</a:t>
            </a:r>
          </a:p>
        </p:txBody>
      </p:sp>
      <p:sp>
        <p:nvSpPr>
          <p:cNvPr id="47" name="OTLSHAPE_M_263b2863452f49e4a71458f5e7e27678_Title">
            <a:extLst>
              <a:ext uri="{FF2B5EF4-FFF2-40B4-BE49-F238E27FC236}">
                <a16:creationId xmlns:a16="http://schemas.microsoft.com/office/drawing/2014/main" id="{C0DCB64C-7822-4945-935E-78985DCF82F8}"/>
              </a:ext>
            </a:extLst>
          </p:cNvPr>
          <p:cNvSpPr txBox="1"/>
          <p:nvPr>
            <p:custDataLst>
              <p:tags r:id="rId80"/>
            </p:custDataLst>
          </p:nvPr>
        </p:nvSpPr>
        <p:spPr>
          <a:xfrm>
            <a:off x="1666665" y="2125042"/>
            <a:ext cx="1270000" cy="170519"/>
          </a:xfrm>
          <a:prstGeom prst="rect">
            <a:avLst/>
          </a:prstGeom>
          <a:solidFill>
            <a:schemeClr val="bg1"/>
          </a:solidFill>
        </p:spPr>
        <p:txBody>
          <a:bodyPr vert="horz" wrap="square" lIns="0" tIns="0" rIns="0" bIns="0" rtlCol="0" anchor="ctr" anchorCtr="0">
            <a:spAutoFit/>
          </a:bodyPr>
          <a:lstStyle/>
          <a:p>
            <a:r>
              <a:rPr lang="en-US" sz="1100" b="1" spc="-8">
                <a:solidFill>
                  <a:schemeClr val="dk1"/>
                </a:solidFill>
                <a:latin typeface="Calibri" panose="020F0502020204030204" pitchFamily="34" charset="0"/>
              </a:rPr>
              <a:t>August 2020 EOC MM</a:t>
            </a:r>
          </a:p>
        </p:txBody>
      </p:sp>
      <p:sp>
        <p:nvSpPr>
          <p:cNvPr id="136" name="Title 135">
            <a:extLst>
              <a:ext uri="{FF2B5EF4-FFF2-40B4-BE49-F238E27FC236}">
                <a16:creationId xmlns:a16="http://schemas.microsoft.com/office/drawing/2014/main" id="{6C07135D-DDBF-49DB-9231-7E3010A3A076}"/>
              </a:ext>
            </a:extLst>
          </p:cNvPr>
          <p:cNvSpPr>
            <a:spLocks noGrp="1"/>
          </p:cNvSpPr>
          <p:nvPr>
            <p:ph type="title"/>
          </p:nvPr>
        </p:nvSpPr>
        <p:spPr>
          <a:xfrm>
            <a:off x="895350" y="585216"/>
            <a:ext cx="8248650" cy="539496"/>
          </a:xfrm>
        </p:spPr>
        <p:txBody>
          <a:bodyPr>
            <a:noAutofit/>
          </a:bodyPr>
          <a:lstStyle/>
          <a:p>
            <a:r>
              <a:rPr lang="en-US" sz="2600"/>
              <a:t>Visualizing the State Testing Windows – Yearlong</a:t>
            </a:r>
          </a:p>
        </p:txBody>
      </p:sp>
      <p:sp>
        <p:nvSpPr>
          <p:cNvPr id="139" name="Date Placeholder 3">
            <a:extLst>
              <a:ext uri="{FF2B5EF4-FFF2-40B4-BE49-F238E27FC236}">
                <a16:creationId xmlns:a16="http://schemas.microsoft.com/office/drawing/2014/main" id="{15BEC2D2-C148-49C5-8217-369D3A5908DD}"/>
              </a:ext>
            </a:extLst>
          </p:cNvPr>
          <p:cNvSpPr>
            <a:spLocks noGrp="1"/>
          </p:cNvSpPr>
          <p:nvPr>
            <p:ph type="dt" sz="half" idx="10"/>
          </p:nvPr>
        </p:nvSpPr>
        <p:spPr>
          <a:xfrm rot="16200000">
            <a:off x="-700041" y="1252623"/>
            <a:ext cx="2057400" cy="365125"/>
          </a:xfrm>
        </p:spPr>
        <p:txBody>
          <a:bodyPr/>
          <a:lstStyle/>
          <a:p>
            <a:fld id="{E9127F66-B024-43BE-8896-EFC03855DAEF}" type="datetime1">
              <a:rPr lang="en-US" smtClean="0"/>
              <a:t>7/23/2020</a:t>
            </a:fld>
            <a:endParaRPr lang="en-US"/>
          </a:p>
        </p:txBody>
      </p:sp>
      <p:sp>
        <p:nvSpPr>
          <p:cNvPr id="140" name="Slide Number Placeholder 4">
            <a:extLst>
              <a:ext uri="{FF2B5EF4-FFF2-40B4-BE49-F238E27FC236}">
                <a16:creationId xmlns:a16="http://schemas.microsoft.com/office/drawing/2014/main" id="{1AED3176-7E8D-4D31-B180-464F6DE9126C}"/>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24</a:t>
            </a:fld>
            <a:endParaRPr lang="en-US"/>
          </a:p>
        </p:txBody>
      </p:sp>
      <p:sp>
        <p:nvSpPr>
          <p:cNvPr id="145" name="OTLSHAPE_T_c7eae9d797c245e5a2307b89f67b6a1e_Shape">
            <a:extLst>
              <a:ext uri="{FF2B5EF4-FFF2-40B4-BE49-F238E27FC236}">
                <a16:creationId xmlns:a16="http://schemas.microsoft.com/office/drawing/2014/main" id="{B85B038C-7DE1-42A0-BE4B-C75B88131124}"/>
              </a:ext>
            </a:extLst>
          </p:cNvPr>
          <p:cNvSpPr/>
          <p:nvPr>
            <p:custDataLst>
              <p:tags r:id="rId81"/>
            </p:custDataLst>
          </p:nvPr>
        </p:nvSpPr>
        <p:spPr>
          <a:xfrm>
            <a:off x="5652250" y="5019028"/>
            <a:ext cx="9144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TLSHAPE_T_c7eae9d797c245e5a2307b89f67b6a1e_Title">
            <a:extLst>
              <a:ext uri="{FF2B5EF4-FFF2-40B4-BE49-F238E27FC236}">
                <a16:creationId xmlns:a16="http://schemas.microsoft.com/office/drawing/2014/main" id="{568579C2-152D-4512-B0F0-A439159B5D3D}"/>
              </a:ext>
            </a:extLst>
          </p:cNvPr>
          <p:cNvSpPr txBox="1"/>
          <p:nvPr>
            <p:custDataLst>
              <p:tags r:id="rId82"/>
            </p:custDataLst>
          </p:nvPr>
        </p:nvSpPr>
        <p:spPr>
          <a:xfrm>
            <a:off x="4532575" y="5034353"/>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2021 EOG</a:t>
            </a:r>
          </a:p>
        </p:txBody>
      </p:sp>
      <p:sp>
        <p:nvSpPr>
          <p:cNvPr id="91" name="OTLSHAPE_T_c7eae9d797c245e5a2307b89f67b6a1e_JoinedDate">
            <a:extLst>
              <a:ext uri="{FF2B5EF4-FFF2-40B4-BE49-F238E27FC236}">
                <a16:creationId xmlns:a16="http://schemas.microsoft.com/office/drawing/2014/main" id="{B8D9C338-045D-4E9C-8AB2-518088D8C94E}"/>
              </a:ext>
            </a:extLst>
          </p:cNvPr>
          <p:cNvSpPr txBox="1"/>
          <p:nvPr>
            <p:custDataLst>
              <p:tags r:id="rId83"/>
            </p:custDataLst>
          </p:nvPr>
        </p:nvSpPr>
        <p:spPr>
          <a:xfrm>
            <a:off x="7556726" y="5613661"/>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5/10/2021 - 7/16/2021</a:t>
            </a:r>
          </a:p>
        </p:txBody>
      </p:sp>
      <p:sp>
        <p:nvSpPr>
          <p:cNvPr id="117" name="OTLSHAPE_T_d8b93539b77a4f8b805a9623310d0036_JoinedDate">
            <a:extLst>
              <a:ext uri="{FF2B5EF4-FFF2-40B4-BE49-F238E27FC236}">
                <a16:creationId xmlns:a16="http://schemas.microsoft.com/office/drawing/2014/main" id="{BE76CBD8-27FC-4CEF-8B38-899F85C3F74A}"/>
              </a:ext>
            </a:extLst>
          </p:cNvPr>
          <p:cNvSpPr txBox="1"/>
          <p:nvPr>
            <p:custDataLst>
              <p:tags r:id="rId84"/>
            </p:custDataLst>
          </p:nvPr>
        </p:nvSpPr>
        <p:spPr>
          <a:xfrm>
            <a:off x="5285356" y="4479693"/>
            <a:ext cx="12700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1/25/2021 - 3/5/2021</a:t>
            </a:r>
          </a:p>
        </p:txBody>
      </p:sp>
      <p:sp>
        <p:nvSpPr>
          <p:cNvPr id="83" name="OTLSHAPE_T_54a9112b1110415ab3227c5d9201d8e1_JoinedDate">
            <a:extLst>
              <a:ext uri="{FF2B5EF4-FFF2-40B4-BE49-F238E27FC236}">
                <a16:creationId xmlns:a16="http://schemas.microsoft.com/office/drawing/2014/main" id="{C1821652-D8D0-479C-9E6C-A1D5DC311066}"/>
              </a:ext>
            </a:extLst>
          </p:cNvPr>
          <p:cNvSpPr txBox="1"/>
          <p:nvPr>
            <p:custDataLst>
              <p:tags r:id="rId85"/>
            </p:custDataLst>
          </p:nvPr>
        </p:nvSpPr>
        <p:spPr>
          <a:xfrm>
            <a:off x="4212497" y="3967008"/>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11/30/2020 - 1/6/2021</a:t>
            </a:r>
          </a:p>
        </p:txBody>
      </p:sp>
      <p:sp>
        <p:nvSpPr>
          <p:cNvPr id="74" name="OTLSHAPE_T_a4828961fc0f48f38e50d9da548a7fb4_JoinedDate">
            <a:extLst>
              <a:ext uri="{FF2B5EF4-FFF2-40B4-BE49-F238E27FC236}">
                <a16:creationId xmlns:a16="http://schemas.microsoft.com/office/drawing/2014/main" id="{BD4D312F-46AC-47E0-94EB-63895F4D8896}"/>
              </a:ext>
            </a:extLst>
          </p:cNvPr>
          <p:cNvSpPr txBox="1"/>
          <p:nvPr>
            <p:custDataLst>
              <p:tags r:id="rId86"/>
            </p:custDataLst>
          </p:nvPr>
        </p:nvSpPr>
        <p:spPr>
          <a:xfrm>
            <a:off x="6325058" y="3700308"/>
            <a:ext cx="11303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10/5/2020 - 5/7/2021</a:t>
            </a:r>
          </a:p>
        </p:txBody>
      </p:sp>
      <p:sp>
        <p:nvSpPr>
          <p:cNvPr id="112" name="OTLSHAPE_T_f2471758a2c340e1abc5caf23fe86851_JoinedDate">
            <a:extLst>
              <a:ext uri="{FF2B5EF4-FFF2-40B4-BE49-F238E27FC236}">
                <a16:creationId xmlns:a16="http://schemas.microsoft.com/office/drawing/2014/main" id="{679EB5AE-DB31-49AA-AAE1-C3C14CF5EE84}"/>
              </a:ext>
            </a:extLst>
          </p:cNvPr>
          <p:cNvSpPr txBox="1"/>
          <p:nvPr>
            <p:custDataLst>
              <p:tags r:id="rId87"/>
            </p:custDataLst>
          </p:nvPr>
        </p:nvSpPr>
        <p:spPr>
          <a:xfrm>
            <a:off x="6499650" y="3422530"/>
            <a:ext cx="11303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7/6/2020 - 5/17/2021</a:t>
            </a:r>
          </a:p>
        </p:txBody>
      </p:sp>
      <p:sp>
        <p:nvSpPr>
          <p:cNvPr id="147" name="OTLSHAPE_T_c7eae9d797c245e5a2307b89f67b6a1e_JoinedDate">
            <a:extLst>
              <a:ext uri="{FF2B5EF4-FFF2-40B4-BE49-F238E27FC236}">
                <a16:creationId xmlns:a16="http://schemas.microsoft.com/office/drawing/2014/main" id="{5E7EF653-96A9-47B6-9871-018E16B307C3}"/>
              </a:ext>
            </a:extLst>
          </p:cNvPr>
          <p:cNvSpPr txBox="1"/>
          <p:nvPr>
            <p:custDataLst>
              <p:tags r:id="rId88"/>
            </p:custDataLst>
          </p:nvPr>
        </p:nvSpPr>
        <p:spPr>
          <a:xfrm>
            <a:off x="6652269" y="5042100"/>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4/5/2021 - 5/14/2021</a:t>
            </a:r>
          </a:p>
        </p:txBody>
      </p:sp>
      <p:sp>
        <p:nvSpPr>
          <p:cNvPr id="68" name="OTLSHAPE_T_a4828961fc0f48f38e50d9da548a7fb4_Shape">
            <a:extLst>
              <a:ext uri="{FF2B5EF4-FFF2-40B4-BE49-F238E27FC236}">
                <a16:creationId xmlns:a16="http://schemas.microsoft.com/office/drawing/2014/main" id="{13067DDA-5D43-4CA0-930C-7DD6E8C9C0C9}"/>
              </a:ext>
            </a:extLst>
          </p:cNvPr>
          <p:cNvSpPr/>
          <p:nvPr>
            <p:custDataLst>
              <p:tags r:id="rId89"/>
            </p:custDataLst>
          </p:nvPr>
        </p:nvSpPr>
        <p:spPr>
          <a:xfrm>
            <a:off x="2537994" y="3677236"/>
            <a:ext cx="37465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TLSHAPE_T_f2471758a2c340e1abc5caf23fe86851_Shape">
            <a:extLst>
              <a:ext uri="{FF2B5EF4-FFF2-40B4-BE49-F238E27FC236}">
                <a16:creationId xmlns:a16="http://schemas.microsoft.com/office/drawing/2014/main" id="{4EAD01D7-2AE8-4836-8C61-9E326C27B959}"/>
              </a:ext>
            </a:extLst>
          </p:cNvPr>
          <p:cNvSpPr/>
          <p:nvPr>
            <p:custDataLst>
              <p:tags r:id="rId90"/>
            </p:custDataLst>
          </p:nvPr>
        </p:nvSpPr>
        <p:spPr>
          <a:xfrm>
            <a:off x="949208" y="3399458"/>
            <a:ext cx="5511800" cy="201168"/>
          </a:xfrm>
          <a:prstGeom prst="roundRect">
            <a:avLst>
              <a:gd name="adj" fmla="val 100000"/>
            </a:avLst>
          </a:prstGeom>
          <a:solidFill>
            <a:schemeClr val="accent5"/>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TLSHAPE_T_6e1b0b975dfb4d64895903e6f1a8db22_Title">
            <a:extLst>
              <a:ext uri="{FF2B5EF4-FFF2-40B4-BE49-F238E27FC236}">
                <a16:creationId xmlns:a16="http://schemas.microsoft.com/office/drawing/2014/main" id="{8F989B68-83DA-433E-B5A5-88FA5FC2DD08}"/>
              </a:ext>
            </a:extLst>
          </p:cNvPr>
          <p:cNvSpPr txBox="1"/>
          <p:nvPr>
            <p:custDataLst>
              <p:tags r:id="rId91"/>
            </p:custDataLst>
          </p:nvPr>
        </p:nvSpPr>
        <p:spPr>
          <a:xfrm>
            <a:off x="955559" y="3413230"/>
            <a:ext cx="5493290" cy="173624"/>
          </a:xfrm>
          <a:prstGeom prst="rect">
            <a:avLst/>
          </a:prstGeom>
          <a:noFill/>
        </p:spPr>
        <p:txBody>
          <a:bodyPr vert="horz" wrap="square" lIns="0" tIns="0" rIns="0" bIns="0" rtlCol="0" anchor="ctr" anchorCtr="0">
            <a:spAutoFit/>
          </a:bodyPr>
          <a:lstStyle/>
          <a:p>
            <a:pPr algn="ctr"/>
            <a:r>
              <a:rPr lang="en-US" sz="1100" b="1" spc="-6">
                <a:solidFill>
                  <a:schemeClr val="dk1"/>
                </a:solidFill>
                <a:latin typeface="Calibri" panose="020F0502020204030204" pitchFamily="34" charset="0"/>
              </a:rPr>
              <a:t>GKIDS 2.0</a:t>
            </a:r>
          </a:p>
        </p:txBody>
      </p:sp>
      <p:sp>
        <p:nvSpPr>
          <p:cNvPr id="152" name="OTLSHAPE_T_c7eae9d797c245e5a2307b89f67b6a1e_Shape">
            <a:extLst>
              <a:ext uri="{FF2B5EF4-FFF2-40B4-BE49-F238E27FC236}">
                <a16:creationId xmlns:a16="http://schemas.microsoft.com/office/drawing/2014/main" id="{62A63DFE-4604-4BC7-B438-F8F8FEC79C07}"/>
              </a:ext>
            </a:extLst>
          </p:cNvPr>
          <p:cNvSpPr/>
          <p:nvPr>
            <p:custDataLst>
              <p:tags r:id="rId92"/>
            </p:custDataLst>
          </p:nvPr>
        </p:nvSpPr>
        <p:spPr>
          <a:xfrm>
            <a:off x="5910755" y="5304379"/>
            <a:ext cx="777875"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TLSHAPE_T_c7eae9d797c245e5a2307b89f67b6a1e_Title">
            <a:extLst>
              <a:ext uri="{FF2B5EF4-FFF2-40B4-BE49-F238E27FC236}">
                <a16:creationId xmlns:a16="http://schemas.microsoft.com/office/drawing/2014/main" id="{4D9C18A7-5F5F-4346-8909-31752A89522A}"/>
              </a:ext>
            </a:extLst>
          </p:cNvPr>
          <p:cNvSpPr txBox="1"/>
          <p:nvPr>
            <p:custDataLst>
              <p:tags r:id="rId93"/>
            </p:custDataLst>
          </p:nvPr>
        </p:nvSpPr>
        <p:spPr>
          <a:xfrm>
            <a:off x="4791081" y="5319704"/>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Spring 2021 EOC</a:t>
            </a:r>
          </a:p>
        </p:txBody>
      </p:sp>
      <p:sp>
        <p:nvSpPr>
          <p:cNvPr id="154" name="OTLSHAPE_T_c7eae9d797c245e5a2307b89f67b6a1e_JoinedDate">
            <a:extLst>
              <a:ext uri="{FF2B5EF4-FFF2-40B4-BE49-F238E27FC236}">
                <a16:creationId xmlns:a16="http://schemas.microsoft.com/office/drawing/2014/main" id="{563B72F5-4781-4AD4-9917-4D64C8249970}"/>
              </a:ext>
            </a:extLst>
          </p:cNvPr>
          <p:cNvSpPr txBox="1"/>
          <p:nvPr>
            <p:custDataLst>
              <p:tags r:id="rId94"/>
            </p:custDataLst>
          </p:nvPr>
        </p:nvSpPr>
        <p:spPr>
          <a:xfrm>
            <a:off x="6777425" y="5327451"/>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4/19/2021 - 5/28/2021</a:t>
            </a:r>
          </a:p>
        </p:txBody>
      </p:sp>
      <p:sp>
        <p:nvSpPr>
          <p:cNvPr id="160" name="OTLSHAPE_T_c7eae9d797c245e5a2307b89f67b6a1e_Shape">
            <a:extLst>
              <a:ext uri="{FF2B5EF4-FFF2-40B4-BE49-F238E27FC236}">
                <a16:creationId xmlns:a16="http://schemas.microsoft.com/office/drawing/2014/main" id="{D2231D82-1BFC-4E1F-B134-4D9980B1C508}"/>
              </a:ext>
            </a:extLst>
          </p:cNvPr>
          <p:cNvSpPr/>
          <p:nvPr>
            <p:custDataLst>
              <p:tags r:id="rId95"/>
            </p:custDataLst>
          </p:nvPr>
        </p:nvSpPr>
        <p:spPr>
          <a:xfrm>
            <a:off x="6937707" y="5874428"/>
            <a:ext cx="558800" cy="201168"/>
          </a:xfrm>
          <a:prstGeom prst="roundRect">
            <a:avLst>
              <a:gd name="adj" fmla="val 100000"/>
            </a:avLst>
          </a:prstGeom>
          <a:solidFill>
            <a:schemeClr val="accent6"/>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TLSHAPE_T_c7eae9d797c245e5a2307b89f67b6a1e_Title">
            <a:extLst>
              <a:ext uri="{FF2B5EF4-FFF2-40B4-BE49-F238E27FC236}">
                <a16:creationId xmlns:a16="http://schemas.microsoft.com/office/drawing/2014/main" id="{86A4046C-BCEA-40C7-81EF-15B9A4C53CC4}"/>
              </a:ext>
            </a:extLst>
          </p:cNvPr>
          <p:cNvSpPr txBox="1"/>
          <p:nvPr>
            <p:custDataLst>
              <p:tags r:id="rId96"/>
            </p:custDataLst>
          </p:nvPr>
        </p:nvSpPr>
        <p:spPr>
          <a:xfrm>
            <a:off x="5818032" y="5889753"/>
            <a:ext cx="1079500" cy="170519"/>
          </a:xfrm>
          <a:prstGeom prst="rect">
            <a:avLst/>
          </a:prstGeom>
          <a:noFill/>
        </p:spPr>
        <p:txBody>
          <a:bodyPr vert="horz" wrap="square" lIns="0" tIns="0" rIns="0" bIns="0" rtlCol="0" anchor="ctr" anchorCtr="0">
            <a:spAutoFit/>
          </a:bodyPr>
          <a:lstStyle/>
          <a:p>
            <a:pPr algn="r"/>
            <a:r>
              <a:rPr lang="en-US" sz="1100" b="1" spc="-8">
                <a:solidFill>
                  <a:schemeClr val="dk1"/>
                </a:solidFill>
                <a:latin typeface="Calibri" panose="020F0502020204030204" pitchFamily="34" charset="0"/>
              </a:rPr>
              <a:t>Summer 2021 EOC</a:t>
            </a:r>
          </a:p>
        </p:txBody>
      </p:sp>
      <p:sp>
        <p:nvSpPr>
          <p:cNvPr id="162" name="OTLSHAPE_T_c7eae9d797c245e5a2307b89f67b6a1e_JoinedDate">
            <a:extLst>
              <a:ext uri="{FF2B5EF4-FFF2-40B4-BE49-F238E27FC236}">
                <a16:creationId xmlns:a16="http://schemas.microsoft.com/office/drawing/2014/main" id="{D130D7D1-E622-432F-AABC-6FE0237754A3}"/>
              </a:ext>
            </a:extLst>
          </p:cNvPr>
          <p:cNvSpPr txBox="1"/>
          <p:nvPr>
            <p:custDataLst>
              <p:tags r:id="rId97"/>
            </p:custDataLst>
          </p:nvPr>
        </p:nvSpPr>
        <p:spPr>
          <a:xfrm>
            <a:off x="7547201" y="5897500"/>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6/14/2021 - 7/16/2021</a:t>
            </a:r>
          </a:p>
        </p:txBody>
      </p:sp>
      <p:sp>
        <p:nvSpPr>
          <p:cNvPr id="174" name="OTLSHAPE_T_d8b93539b77a4f8b805a9623310d0036_Shape">
            <a:extLst>
              <a:ext uri="{FF2B5EF4-FFF2-40B4-BE49-F238E27FC236}">
                <a16:creationId xmlns:a16="http://schemas.microsoft.com/office/drawing/2014/main" id="{8FE7C4E6-69E6-4888-8E18-EC32DA543AFD}"/>
              </a:ext>
            </a:extLst>
          </p:cNvPr>
          <p:cNvSpPr/>
          <p:nvPr>
            <p:custDataLst>
              <p:tags r:id="rId98"/>
            </p:custDataLst>
          </p:nvPr>
        </p:nvSpPr>
        <p:spPr>
          <a:xfrm>
            <a:off x="5437463" y="4733019"/>
            <a:ext cx="457200" cy="201168"/>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TLSHAPE_T_d8b93539b77a4f8b805a9623310d0036_Title">
            <a:extLst>
              <a:ext uri="{FF2B5EF4-FFF2-40B4-BE49-F238E27FC236}">
                <a16:creationId xmlns:a16="http://schemas.microsoft.com/office/drawing/2014/main" id="{B59E2E00-DC74-4D27-85FF-52CA42AD7C95}"/>
              </a:ext>
            </a:extLst>
          </p:cNvPr>
          <p:cNvSpPr txBox="1"/>
          <p:nvPr>
            <p:custDataLst>
              <p:tags r:id="rId99"/>
            </p:custDataLst>
          </p:nvPr>
        </p:nvSpPr>
        <p:spPr>
          <a:xfrm>
            <a:off x="3708777" y="4748965"/>
            <a:ext cx="1673024" cy="169277"/>
          </a:xfrm>
          <a:prstGeom prst="rect">
            <a:avLst/>
          </a:prstGeom>
          <a:noFill/>
        </p:spPr>
        <p:txBody>
          <a:bodyPr vert="horz" wrap="square" lIns="0" tIns="0" rIns="0" bIns="0" rtlCol="0" anchor="ctr" anchorCtr="0">
            <a:spAutoFit/>
          </a:bodyPr>
          <a:lstStyle/>
          <a:p>
            <a:pPr algn="r"/>
            <a:r>
              <a:rPr lang="en-US" sz="1100" b="1" spc="-4">
                <a:solidFill>
                  <a:schemeClr val="dk1"/>
                </a:solidFill>
                <a:latin typeface="Calibri" panose="020F0502020204030204" pitchFamily="34" charset="0"/>
              </a:rPr>
              <a:t>Spring 2021 GAA 2.0</a:t>
            </a:r>
          </a:p>
        </p:txBody>
      </p:sp>
      <p:sp>
        <p:nvSpPr>
          <p:cNvPr id="176" name="OTLSHAPE_T_d8b93539b77a4f8b805a9623310d0036_JoinedDate">
            <a:extLst>
              <a:ext uri="{FF2B5EF4-FFF2-40B4-BE49-F238E27FC236}">
                <a16:creationId xmlns:a16="http://schemas.microsoft.com/office/drawing/2014/main" id="{D25A76C4-485F-428D-9CD4-44D523F2DFB0}"/>
              </a:ext>
            </a:extLst>
          </p:cNvPr>
          <p:cNvSpPr txBox="1"/>
          <p:nvPr>
            <p:custDataLst>
              <p:tags r:id="rId100"/>
            </p:custDataLst>
          </p:nvPr>
        </p:nvSpPr>
        <p:spPr>
          <a:xfrm>
            <a:off x="5991279" y="4756091"/>
            <a:ext cx="12700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3/22/2021 - 4/30/2021</a:t>
            </a:r>
          </a:p>
        </p:txBody>
      </p:sp>
      <p:sp>
        <p:nvSpPr>
          <p:cNvPr id="177" name="OTLSHAPE_T_54a9112b1110415ab3227c5d9201d8e1_Shape">
            <a:extLst>
              <a:ext uri="{FF2B5EF4-FFF2-40B4-BE49-F238E27FC236}">
                <a16:creationId xmlns:a16="http://schemas.microsoft.com/office/drawing/2014/main" id="{5F45E405-73C6-482E-8AD3-368205338032}"/>
              </a:ext>
            </a:extLst>
          </p:cNvPr>
          <p:cNvSpPr/>
          <p:nvPr>
            <p:custDataLst>
              <p:tags r:id="rId101"/>
            </p:custDataLst>
          </p:nvPr>
        </p:nvSpPr>
        <p:spPr>
          <a:xfrm>
            <a:off x="3668169" y="4182506"/>
            <a:ext cx="647700" cy="201168"/>
          </a:xfrm>
          <a:prstGeom prst="roundRect">
            <a:avLst>
              <a:gd name="adj" fmla="val 100000"/>
            </a:avLst>
          </a:prstGeom>
          <a:solidFill>
            <a:schemeClr val="accent1">
              <a:lumMod val="40000"/>
              <a:lumOff val="60000"/>
            </a:schemeClr>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TLSHAPE_T_54a9112b1110415ab3227c5d9201d8e1_Title">
            <a:extLst>
              <a:ext uri="{FF2B5EF4-FFF2-40B4-BE49-F238E27FC236}">
                <a16:creationId xmlns:a16="http://schemas.microsoft.com/office/drawing/2014/main" id="{ECA400BF-3B64-46AE-A11C-4D1FFA7AED7E}"/>
              </a:ext>
            </a:extLst>
          </p:cNvPr>
          <p:cNvSpPr txBox="1"/>
          <p:nvPr>
            <p:custDataLst>
              <p:tags r:id="rId102"/>
            </p:custDataLst>
          </p:nvPr>
        </p:nvSpPr>
        <p:spPr>
          <a:xfrm>
            <a:off x="1812687" y="4198452"/>
            <a:ext cx="1813361" cy="169277"/>
          </a:xfrm>
          <a:prstGeom prst="rect">
            <a:avLst/>
          </a:prstGeom>
          <a:noFill/>
        </p:spPr>
        <p:txBody>
          <a:bodyPr vert="horz" wrap="square" lIns="0" tIns="0" rIns="0" bIns="0" rtlCol="0" anchor="ctr" anchorCtr="0">
            <a:spAutoFit/>
          </a:bodyPr>
          <a:lstStyle/>
          <a:p>
            <a:pPr algn="r"/>
            <a:r>
              <a:rPr lang="en-US" sz="1100" b="1" spc="-10">
                <a:solidFill>
                  <a:schemeClr val="dk1"/>
                </a:solidFill>
                <a:latin typeface="Calibri" panose="020F0502020204030204" pitchFamily="34" charset="0"/>
              </a:rPr>
              <a:t>ACCESS for ELs 2.0</a:t>
            </a:r>
          </a:p>
        </p:txBody>
      </p:sp>
      <p:sp>
        <p:nvSpPr>
          <p:cNvPr id="179" name="OTLSHAPE_T_54a9112b1110415ab3227c5d9201d8e1_JoinedDate">
            <a:extLst>
              <a:ext uri="{FF2B5EF4-FFF2-40B4-BE49-F238E27FC236}">
                <a16:creationId xmlns:a16="http://schemas.microsoft.com/office/drawing/2014/main" id="{C35D7B9D-BA5D-4742-9278-15F198D24B84}"/>
              </a:ext>
            </a:extLst>
          </p:cNvPr>
          <p:cNvSpPr txBox="1"/>
          <p:nvPr>
            <p:custDataLst>
              <p:tags r:id="rId103"/>
            </p:custDataLst>
          </p:nvPr>
        </p:nvSpPr>
        <p:spPr>
          <a:xfrm>
            <a:off x="4364959" y="4205578"/>
            <a:ext cx="1206500" cy="155025"/>
          </a:xfrm>
          <a:prstGeom prst="rect">
            <a:avLst/>
          </a:prstGeom>
          <a:solidFill>
            <a:schemeClr val="bg1"/>
          </a:solidFill>
        </p:spPr>
        <p:txBody>
          <a:bodyPr vert="horz" wrap="square" lIns="0" tIns="0" rIns="0" bIns="0" rtlCol="0" anchor="ctr" anchorCtr="0">
            <a:spAutoFit/>
          </a:bodyPr>
          <a:lstStyle/>
          <a:p>
            <a:r>
              <a:rPr lang="en-US" sz="1000" spc="-6">
                <a:solidFill>
                  <a:schemeClr val="dk2"/>
                </a:solidFill>
                <a:latin typeface="Calibri" panose="020F0502020204030204" pitchFamily="34" charset="0"/>
              </a:rPr>
              <a:t>1/13/2021 - 3/5/2021</a:t>
            </a:r>
          </a:p>
        </p:txBody>
      </p:sp>
    </p:spTree>
    <p:custDataLst>
      <p:tags r:id="rId1"/>
    </p:custDataLst>
    <p:extLst>
      <p:ext uri="{BB962C8B-B14F-4D97-AF65-F5344CB8AC3E}">
        <p14:creationId xmlns:p14="http://schemas.microsoft.com/office/powerpoint/2010/main" val="9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262ADCA-AD1B-4B17-9EEF-5169740CFDAA}"/>
              </a:ext>
            </a:extLst>
          </p:cNvPr>
          <p:cNvGraphicFramePr>
            <a:graphicFrameLocks noGrp="1"/>
          </p:cNvGraphicFramePr>
          <p:nvPr>
            <p:ph idx="1"/>
            <p:extLst>
              <p:ext uri="{D42A27DB-BD31-4B8C-83A1-F6EECF244321}">
                <p14:modId xmlns:p14="http://schemas.microsoft.com/office/powerpoint/2010/main" val="1308674489"/>
              </p:ext>
            </p:extLst>
          </p:nvPr>
        </p:nvGraphicFramePr>
        <p:xfrm>
          <a:off x="895350" y="1647544"/>
          <a:ext cx="7886700" cy="4951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B44E8EB6-B02E-4AE7-BEBB-84E0FB9F131D}"/>
              </a:ext>
            </a:extLst>
          </p:cNvPr>
          <p:cNvSpPr>
            <a:spLocks noGrp="1"/>
          </p:cNvSpPr>
          <p:nvPr>
            <p:ph type="dt" sz="half" idx="10"/>
          </p:nvPr>
        </p:nvSpPr>
        <p:spPr/>
        <p:txBody>
          <a:bodyPr/>
          <a:lstStyle/>
          <a:p>
            <a:fld id="{B7CD0DBD-5400-465A-A71C-DEB6F7C7144A}" type="datetime1">
              <a:rPr lang="en-US" smtClean="0"/>
              <a:t>7/23/2020</a:t>
            </a:fld>
            <a:endParaRPr lang="en-US"/>
          </a:p>
        </p:txBody>
      </p:sp>
      <p:sp>
        <p:nvSpPr>
          <p:cNvPr id="4" name="Slide Number Placeholder 3">
            <a:extLst>
              <a:ext uri="{FF2B5EF4-FFF2-40B4-BE49-F238E27FC236}">
                <a16:creationId xmlns:a16="http://schemas.microsoft.com/office/drawing/2014/main" id="{35B0BBC9-B632-4CCD-B396-0ACDE1ACD32A}"/>
              </a:ext>
            </a:extLst>
          </p:cNvPr>
          <p:cNvSpPr>
            <a:spLocks noGrp="1"/>
          </p:cNvSpPr>
          <p:nvPr>
            <p:ph type="sldNum" sz="quarter" idx="12"/>
          </p:nvPr>
        </p:nvSpPr>
        <p:spPr/>
        <p:txBody>
          <a:bodyPr/>
          <a:lstStyle/>
          <a:p>
            <a:fld id="{48F63A3B-78C7-47BE-AE5E-E10140E04643}" type="slidenum">
              <a:rPr lang="en-US" smtClean="0"/>
              <a:pPr/>
              <a:t>25</a:t>
            </a:fld>
            <a:endParaRPr lang="en-US"/>
          </a:p>
        </p:txBody>
      </p:sp>
      <p:sp>
        <p:nvSpPr>
          <p:cNvPr id="5" name="Text Placeholder 4">
            <a:extLst>
              <a:ext uri="{FF2B5EF4-FFF2-40B4-BE49-F238E27FC236}">
                <a16:creationId xmlns:a16="http://schemas.microsoft.com/office/drawing/2014/main" id="{A22361FC-4945-469B-8D88-E27E7822EC40}"/>
              </a:ext>
            </a:extLst>
          </p:cNvPr>
          <p:cNvSpPr>
            <a:spLocks noGrp="1"/>
          </p:cNvSpPr>
          <p:nvPr>
            <p:ph type="body" sz="quarter" idx="13"/>
          </p:nvPr>
        </p:nvSpPr>
        <p:spPr/>
        <p:txBody>
          <a:bodyPr/>
          <a:lstStyle/>
          <a:p>
            <a:r>
              <a:rPr lang="en-US"/>
              <a:t>Test Security</a:t>
            </a:r>
          </a:p>
        </p:txBody>
      </p:sp>
      <p:sp>
        <p:nvSpPr>
          <p:cNvPr id="6" name="Text Placeholder 5">
            <a:extLst>
              <a:ext uri="{FF2B5EF4-FFF2-40B4-BE49-F238E27FC236}">
                <a16:creationId xmlns:a16="http://schemas.microsoft.com/office/drawing/2014/main" id="{7ACC58EF-3298-4A13-9B4B-3533E0269BB0}"/>
              </a:ext>
            </a:extLst>
          </p:cNvPr>
          <p:cNvSpPr>
            <a:spLocks noGrp="1"/>
          </p:cNvSpPr>
          <p:nvPr>
            <p:ph type="body" sz="quarter" idx="14"/>
          </p:nvPr>
        </p:nvSpPr>
        <p:spPr/>
        <p:txBody>
          <a:bodyPr/>
          <a:lstStyle/>
          <a:p>
            <a:r>
              <a:rPr lang="en-US"/>
              <a:t>System Test Coordinators</a:t>
            </a:r>
          </a:p>
        </p:txBody>
      </p:sp>
    </p:spTree>
    <p:extLst>
      <p:ext uri="{BB962C8B-B14F-4D97-AF65-F5344CB8AC3E}">
        <p14:creationId xmlns:p14="http://schemas.microsoft.com/office/powerpoint/2010/main" val="374402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B1762F-3C4B-4229-A7AF-1723FED5015A}"/>
              </a:ext>
            </a:extLst>
          </p:cNvPr>
          <p:cNvSpPr>
            <a:spLocks noGrp="1"/>
          </p:cNvSpPr>
          <p:nvPr>
            <p:ph type="title"/>
          </p:nvPr>
        </p:nvSpPr>
        <p:spPr/>
        <p:txBody>
          <a:bodyPr>
            <a:normAutofit fontScale="90000"/>
          </a:bodyPr>
          <a:lstStyle/>
          <a:p>
            <a:r>
              <a:rPr lang="en-US"/>
              <a:t>Test Security</a:t>
            </a:r>
          </a:p>
        </p:txBody>
      </p:sp>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p:txBody>
          <a:bodyPr>
            <a:normAutofit/>
          </a:bodyPr>
          <a:lstStyle/>
          <a:p>
            <a:r>
              <a:rPr lang="en-US" sz="1600" b="1"/>
              <a:t>Irregularity (IR): </a:t>
            </a:r>
            <a:r>
              <a:rPr lang="en-US" sz="1600"/>
              <a:t>Testing anomaly that warrants a report and coding, but test scores stand. An invalidation may be necessary following the review of a reported irregularity.</a:t>
            </a:r>
            <a:r>
              <a:rPr lang="en-US" sz="1500"/>
              <a:t> </a:t>
            </a:r>
            <a:endParaRPr lang="en-US" altLang="en-US" sz="1500"/>
          </a:p>
          <a:p>
            <a:r>
              <a:rPr lang="en-US" altLang="en-US" sz="1600"/>
              <a:t>All personnel in the local system must follow protocol as they become aware of testing irregularities</a:t>
            </a:r>
          </a:p>
          <a:p>
            <a:r>
              <a:rPr lang="en-US" altLang="en-US" sz="1600"/>
              <a:t>Signs of any testing irregularity must be dealt with immediately</a:t>
            </a:r>
          </a:p>
          <a:p>
            <a:r>
              <a:rPr lang="en-US" altLang="en-US" sz="1600"/>
              <a:t>All irregularities must be reported to the GaDOE by completing the Testing Irregularity Form (TIF) in the MyGaDOE Portal.</a:t>
            </a:r>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C3270D5-0762-4133-815A-21926ECF4032}" type="datetime1">
              <a:rPr lang="en-US" smtClean="0">
                <a:latin typeface="Arial" panose="020B0604020202020204" pitchFamily="34" charset="0"/>
                <a:cs typeface="Arial" panose="020B0604020202020204" pitchFamily="34" charset="0"/>
              </a:rPr>
              <a:t>7/23/2020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26</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41F773-DAE8-436F-B713-79F16DECCB7C}"/>
              </a:ext>
            </a:extLst>
          </p:cNvPr>
          <p:cNvSpPr>
            <a:spLocks noGrp="1"/>
          </p:cNvSpPr>
          <p:nvPr>
            <p:ph type="body" sz="quarter" idx="14"/>
          </p:nvPr>
        </p:nvSpPr>
        <p:spPr>
          <a:xfrm>
            <a:off x="895350" y="1112013"/>
            <a:ext cx="7886700" cy="369332"/>
          </a:xfrm>
        </p:spPr>
        <p:txBody>
          <a:bodyPr/>
          <a:lstStyle/>
          <a:p>
            <a:r>
              <a:rPr lang="en-US">
                <a:latin typeface="Arial"/>
                <a:cs typeface="Arial"/>
              </a:rPr>
              <a:t>Irregularities</a:t>
            </a:r>
            <a:endParaRPr lang="en-US"/>
          </a:p>
        </p:txBody>
      </p:sp>
      <p:graphicFrame>
        <p:nvGraphicFramePr>
          <p:cNvPr id="6" name="Diagram 5">
            <a:extLst>
              <a:ext uri="{FF2B5EF4-FFF2-40B4-BE49-F238E27FC236}">
                <a16:creationId xmlns:a16="http://schemas.microsoft.com/office/drawing/2014/main" id="{8DFF1886-97E4-4E40-9539-6F235B7FD8B5}"/>
              </a:ext>
            </a:extLst>
          </p:cNvPr>
          <p:cNvGraphicFramePr/>
          <p:nvPr>
            <p:extLst>
              <p:ext uri="{D42A27DB-BD31-4B8C-83A1-F6EECF244321}">
                <p14:modId xmlns:p14="http://schemas.microsoft.com/office/powerpoint/2010/main" val="61546446"/>
              </p:ext>
            </p:extLst>
          </p:nvPr>
        </p:nvGraphicFramePr>
        <p:xfrm>
          <a:off x="1003177" y="3622090"/>
          <a:ext cx="7368465" cy="212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E91344D-E4DB-4FDF-AE82-DD81B1E8D547}"/>
              </a:ext>
            </a:extLst>
          </p:cNvPr>
          <p:cNvSpPr txBox="1"/>
          <p:nvPr/>
        </p:nvSpPr>
        <p:spPr>
          <a:xfrm>
            <a:off x="1953089" y="5268332"/>
            <a:ext cx="1669002" cy="461665"/>
          </a:xfrm>
          <a:prstGeom prst="rect">
            <a:avLst/>
          </a:prstGeom>
          <a:noFill/>
          <a:ln>
            <a:solidFill>
              <a:schemeClr val="accent1"/>
            </a:solidFill>
          </a:ln>
        </p:spPr>
        <p:txBody>
          <a:bodyPr wrap="square" rtlCol="0">
            <a:spAutoFit/>
          </a:bodyPr>
          <a:lstStyle/>
          <a:p>
            <a:pPr algn="ctr"/>
            <a:r>
              <a:rPr lang="en-US" sz="1200">
                <a:latin typeface="Arial" panose="020B0604020202020204" pitchFamily="34" charset="0"/>
                <a:cs typeface="Arial" panose="020B0604020202020204" pitchFamily="34" charset="0"/>
              </a:rPr>
              <a:t>Keep Principal Informed</a:t>
            </a:r>
          </a:p>
        </p:txBody>
      </p:sp>
      <p:sp>
        <p:nvSpPr>
          <p:cNvPr id="9" name="TextBox 8">
            <a:extLst>
              <a:ext uri="{FF2B5EF4-FFF2-40B4-BE49-F238E27FC236}">
                <a16:creationId xmlns:a16="http://schemas.microsoft.com/office/drawing/2014/main" id="{50952E5D-7AEA-4C43-AFFC-52F5502FAB66}"/>
              </a:ext>
            </a:extLst>
          </p:cNvPr>
          <p:cNvSpPr txBox="1"/>
          <p:nvPr/>
        </p:nvSpPr>
        <p:spPr>
          <a:xfrm>
            <a:off x="6286872" y="5268332"/>
            <a:ext cx="815265" cy="276999"/>
          </a:xfrm>
          <a:prstGeom prst="rect">
            <a:avLst/>
          </a:prstGeom>
          <a:noFill/>
          <a:ln>
            <a:solidFill>
              <a:schemeClr val="accent1"/>
            </a:solidFill>
          </a:ln>
        </p:spPr>
        <p:txBody>
          <a:bodyPr wrap="square" rtlCol="0">
            <a:spAutoFit/>
          </a:bodyPr>
          <a:lstStyle/>
          <a:p>
            <a:pPr algn="ctr"/>
            <a:r>
              <a:rPr lang="en-US" sz="1200">
                <a:latin typeface="Arial" panose="020B0604020202020204" pitchFamily="34" charset="0"/>
                <a:cs typeface="Arial" panose="020B0604020202020204" pitchFamily="34" charset="0"/>
              </a:rPr>
              <a:t>TIF</a:t>
            </a:r>
          </a:p>
        </p:txBody>
      </p:sp>
    </p:spTree>
    <p:extLst>
      <p:ext uri="{BB962C8B-B14F-4D97-AF65-F5344CB8AC3E}">
        <p14:creationId xmlns:p14="http://schemas.microsoft.com/office/powerpoint/2010/main" val="370043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4D22B7-45A2-4960-9E21-47360FCD9F19}"/>
              </a:ext>
            </a:extLst>
          </p:cNvPr>
          <p:cNvSpPr>
            <a:spLocks noGrp="1"/>
          </p:cNvSpPr>
          <p:nvPr>
            <p:ph type="title"/>
          </p:nvPr>
        </p:nvSpPr>
        <p:spPr/>
        <p:txBody>
          <a:bodyPr>
            <a:normAutofit fontScale="90000"/>
          </a:bodyPr>
          <a:lstStyle/>
          <a:p>
            <a:r>
              <a:rPr lang="en-US">
                <a:latin typeface="Arial"/>
                <a:cs typeface="Arial"/>
              </a:rPr>
              <a:t>Irregularities</a:t>
            </a:r>
            <a:endParaRPr lang="en-US"/>
          </a:p>
        </p:txBody>
      </p:sp>
      <p:sp>
        <p:nvSpPr>
          <p:cNvPr id="52227" name="Content Placeholder 2">
            <a:extLst>
              <a:ext uri="{FF2B5EF4-FFF2-40B4-BE49-F238E27FC236}">
                <a16:creationId xmlns:a16="http://schemas.microsoft.com/office/drawing/2014/main" id="{CA7DF88E-4A62-486D-BC50-39CA706B4805}"/>
              </a:ext>
            </a:extLst>
          </p:cNvPr>
          <p:cNvSpPr>
            <a:spLocks noGrp="1"/>
          </p:cNvSpPr>
          <p:nvPr>
            <p:ph idx="1"/>
          </p:nvPr>
        </p:nvSpPr>
        <p:spPr>
          <a:xfrm>
            <a:off x="895350" y="1825625"/>
            <a:ext cx="4004641" cy="4197635"/>
          </a:xfrm>
        </p:spPr>
        <p:txBody>
          <a:bodyPr>
            <a:normAutofit fontScale="62500" lnSpcReduction="20000"/>
          </a:bodyPr>
          <a:lstStyle/>
          <a:p>
            <a:pPr marL="0" indent="0">
              <a:buNone/>
            </a:pPr>
            <a:r>
              <a:rPr lang="en-US" b="1"/>
              <a:t>System/School Test Coordinator: </a:t>
            </a:r>
          </a:p>
          <a:p>
            <a:r>
              <a:rPr lang="en-US"/>
              <a:t>Communicate with the Principal about a possible testing irregularity</a:t>
            </a:r>
          </a:p>
          <a:p>
            <a:r>
              <a:rPr lang="en-US"/>
              <a:t>STC will provide guidance regarding investigation if necessary</a:t>
            </a:r>
          </a:p>
          <a:p>
            <a:r>
              <a:rPr lang="en-US"/>
              <a:t>Statements should be provided by all parties involved in the irregularity… Details, Details, Details…</a:t>
            </a:r>
          </a:p>
          <a:p>
            <a:r>
              <a:rPr lang="en-US"/>
              <a:t>Return all documentation to the STC in the manner and at the time prescribed</a:t>
            </a:r>
          </a:p>
        </p:txBody>
      </p:sp>
      <p:sp>
        <p:nvSpPr>
          <p:cNvPr id="3" name="Date Placeholder 2">
            <a:extLst>
              <a:ext uri="{FF2B5EF4-FFF2-40B4-BE49-F238E27FC236}">
                <a16:creationId xmlns:a16="http://schemas.microsoft.com/office/drawing/2014/main" id="{B358F768-8A91-45E3-B241-1C685BED8DD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FF4912-1A7F-4226-B489-EE161F3868EA}" type="datetime1">
              <a:rPr lang="en-US" smtClean="0">
                <a:latin typeface="Arial" panose="020B0604020202020204" pitchFamily="34" charset="0"/>
                <a:cs typeface="Arial" panose="020B0604020202020204" pitchFamily="34" charset="0"/>
              </a:rPr>
              <a:t>7/23/2020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1E74D25-1210-4E4C-8786-54C3088A0B65}"/>
              </a:ext>
            </a:extLst>
          </p:cNvPr>
          <p:cNvSpPr>
            <a:spLocks noGrp="1"/>
          </p:cNvSpPr>
          <p:nvPr>
            <p:ph type="body" sz="quarter" idx="14"/>
          </p:nvPr>
        </p:nvSpPr>
        <p:spPr>
          <a:xfrm>
            <a:off x="895350" y="1112013"/>
            <a:ext cx="7886700" cy="369332"/>
          </a:xfrm>
        </p:spPr>
        <p:txBody>
          <a:bodyPr/>
          <a:lstStyle/>
          <a:p>
            <a:r>
              <a:rPr lang="en-US">
                <a:solidFill>
                  <a:schemeClr val="accent1">
                    <a:lumMod val="50000"/>
                  </a:schemeClr>
                </a:solidFill>
                <a:cs typeface="Calibri"/>
              </a:rPr>
              <a:t>Steps for Reporting a Test Irregularity</a:t>
            </a:r>
            <a:endParaRPr lang="en-US">
              <a:solidFill>
                <a:schemeClr val="accent1">
                  <a:lumMod val="50000"/>
                </a:schemeClr>
              </a:solidFill>
            </a:endParaRPr>
          </a:p>
        </p:txBody>
      </p:sp>
      <p:pic>
        <p:nvPicPr>
          <p:cNvPr id="6" name="Picture 5">
            <a:extLst>
              <a:ext uri="{FF2B5EF4-FFF2-40B4-BE49-F238E27FC236}">
                <a16:creationId xmlns:a16="http://schemas.microsoft.com/office/drawing/2014/main" id="{809F3B0A-A274-40CA-B72B-36FDE4F36238}"/>
              </a:ext>
            </a:extLst>
          </p:cNvPr>
          <p:cNvPicPr>
            <a:picLocks noChangeAspect="1"/>
          </p:cNvPicPr>
          <p:nvPr/>
        </p:nvPicPr>
        <p:blipFill>
          <a:blip r:embed="rId3"/>
          <a:stretch>
            <a:fillRect/>
          </a:stretch>
        </p:blipFill>
        <p:spPr>
          <a:xfrm>
            <a:off x="5120024" y="1481344"/>
            <a:ext cx="3750692" cy="4711041"/>
          </a:xfrm>
          <a:prstGeom prst="rect">
            <a:avLst/>
          </a:prstGeom>
          <a:ln w="19050">
            <a:solidFill>
              <a:schemeClr val="accent6">
                <a:lumMod val="50000"/>
              </a:schemeClr>
            </a:solidFill>
          </a:ln>
        </p:spPr>
      </p:pic>
    </p:spTree>
    <p:extLst>
      <p:ext uri="{BB962C8B-B14F-4D97-AF65-F5344CB8AC3E}">
        <p14:creationId xmlns:p14="http://schemas.microsoft.com/office/powerpoint/2010/main" val="362839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1247663-B560-4085-8366-68BCBF058541}"/>
              </a:ext>
            </a:extLst>
          </p:cNvPr>
          <p:cNvPicPr>
            <a:picLocks noChangeAspect="1"/>
          </p:cNvPicPr>
          <p:nvPr/>
        </p:nvPicPr>
        <p:blipFill>
          <a:blip r:embed="rId3"/>
          <a:stretch>
            <a:fillRect/>
          </a:stretch>
        </p:blipFill>
        <p:spPr>
          <a:xfrm>
            <a:off x="919209" y="3876858"/>
            <a:ext cx="7638866" cy="1876296"/>
          </a:xfrm>
          <a:prstGeom prst="rect">
            <a:avLst/>
          </a:prstGeom>
        </p:spPr>
      </p:pic>
      <p:pic>
        <p:nvPicPr>
          <p:cNvPr id="8" name="Picture 7">
            <a:extLst>
              <a:ext uri="{FF2B5EF4-FFF2-40B4-BE49-F238E27FC236}">
                <a16:creationId xmlns:a16="http://schemas.microsoft.com/office/drawing/2014/main" id="{83466E2E-C60A-4372-B787-F916B08970C8}"/>
              </a:ext>
            </a:extLst>
          </p:cNvPr>
          <p:cNvPicPr>
            <a:picLocks noChangeAspect="1"/>
          </p:cNvPicPr>
          <p:nvPr/>
        </p:nvPicPr>
        <p:blipFill rotWithShape="1">
          <a:blip r:embed="rId4"/>
          <a:srcRect b="25257"/>
          <a:stretch/>
        </p:blipFill>
        <p:spPr>
          <a:xfrm>
            <a:off x="296326" y="1601236"/>
            <a:ext cx="8765797" cy="1470181"/>
          </a:xfrm>
          <a:prstGeom prst="rect">
            <a:avLst/>
          </a:prstGeom>
        </p:spPr>
      </p:pic>
      <p:sp>
        <p:nvSpPr>
          <p:cNvPr id="4" name="Title 3">
            <a:extLst>
              <a:ext uri="{FF2B5EF4-FFF2-40B4-BE49-F238E27FC236}">
                <a16:creationId xmlns:a16="http://schemas.microsoft.com/office/drawing/2014/main" id="{161E7B99-4292-4A58-8616-6E54B59C331B}"/>
              </a:ext>
            </a:extLst>
          </p:cNvPr>
          <p:cNvSpPr>
            <a:spLocks noGrp="1"/>
          </p:cNvSpPr>
          <p:nvPr>
            <p:ph type="title"/>
          </p:nvPr>
        </p:nvSpPr>
        <p:spPr/>
        <p:txBody>
          <a:bodyPr>
            <a:normAutofit fontScale="90000"/>
          </a:bodyPr>
          <a:lstStyle/>
          <a:p>
            <a:r>
              <a:rPr lang="en-US">
                <a:latin typeface="Arial"/>
                <a:cs typeface="Arial"/>
              </a:rPr>
              <a:t>Test Security</a:t>
            </a:r>
            <a:endParaRPr lang="en-US"/>
          </a:p>
        </p:txBody>
      </p:sp>
      <p:sp>
        <p:nvSpPr>
          <p:cNvPr id="3" name="Date Placeholder 2">
            <a:extLst>
              <a:ext uri="{FF2B5EF4-FFF2-40B4-BE49-F238E27FC236}">
                <a16:creationId xmlns:a16="http://schemas.microsoft.com/office/drawing/2014/main" id="{3A8C98EB-47D5-45D5-A65E-EDABD079E5C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33E9A17-EC39-4287-B75E-28C45C57EF2E}" type="datetime1">
              <a:rPr lang="en-US" smtClean="0">
                <a:latin typeface="Arial" panose="020B0604020202020204" pitchFamily="34" charset="0"/>
                <a:cs typeface="Arial" panose="020B0604020202020204" pitchFamily="34" charset="0"/>
              </a:rPr>
              <a:t>7/23/2020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28</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4FA079C-2445-4B6A-BE93-9C473C66A9B1}"/>
              </a:ext>
            </a:extLst>
          </p:cNvPr>
          <p:cNvSpPr>
            <a:spLocks noGrp="1"/>
          </p:cNvSpPr>
          <p:nvPr>
            <p:ph type="body" sz="quarter" idx="14"/>
          </p:nvPr>
        </p:nvSpPr>
        <p:spPr/>
        <p:txBody>
          <a:bodyPr/>
          <a:lstStyle/>
          <a:p>
            <a:r>
              <a:rPr lang="en-US"/>
              <a:t>Entering Irregularities into the MyGaDOE Portal</a:t>
            </a:r>
          </a:p>
        </p:txBody>
      </p:sp>
      <p:sp>
        <p:nvSpPr>
          <p:cNvPr id="10" name="TextBox 9">
            <a:extLst>
              <a:ext uri="{FF2B5EF4-FFF2-40B4-BE49-F238E27FC236}">
                <a16:creationId xmlns:a16="http://schemas.microsoft.com/office/drawing/2014/main" id="{E7A5C4B3-0DC8-48BC-9494-834ED29FE089}"/>
              </a:ext>
            </a:extLst>
          </p:cNvPr>
          <p:cNvSpPr txBox="1"/>
          <p:nvPr/>
        </p:nvSpPr>
        <p:spPr>
          <a:xfrm>
            <a:off x="2558368" y="3487108"/>
            <a:ext cx="4338821"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Testing Irregularity Form Summary Page</a:t>
            </a:r>
          </a:p>
        </p:txBody>
      </p:sp>
      <p:sp>
        <p:nvSpPr>
          <p:cNvPr id="11" name="TextBox 10">
            <a:extLst>
              <a:ext uri="{FF2B5EF4-FFF2-40B4-BE49-F238E27FC236}">
                <a16:creationId xmlns:a16="http://schemas.microsoft.com/office/drawing/2014/main" id="{B7B5C58E-EC19-4C0C-9148-F4317EA8EE51}"/>
              </a:ext>
            </a:extLst>
          </p:cNvPr>
          <p:cNvSpPr txBox="1"/>
          <p:nvPr/>
        </p:nvSpPr>
        <p:spPr>
          <a:xfrm>
            <a:off x="2803746" y="1517638"/>
            <a:ext cx="384806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MyGaDOE Portal Welcome Page</a:t>
            </a:r>
          </a:p>
        </p:txBody>
      </p:sp>
      <p:sp>
        <p:nvSpPr>
          <p:cNvPr id="12" name="Rectangle 11">
            <a:extLst>
              <a:ext uri="{FF2B5EF4-FFF2-40B4-BE49-F238E27FC236}">
                <a16:creationId xmlns:a16="http://schemas.microsoft.com/office/drawing/2014/main" id="{A13A61EF-4E36-4986-8294-0C97AF8D3FA0}"/>
              </a:ext>
            </a:extLst>
          </p:cNvPr>
          <p:cNvSpPr/>
          <p:nvPr/>
        </p:nvSpPr>
        <p:spPr>
          <a:xfrm>
            <a:off x="296326" y="2699139"/>
            <a:ext cx="1425942" cy="37227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8526C7-5C3F-4A6B-BE68-B34053050AD6}"/>
              </a:ext>
            </a:extLst>
          </p:cNvPr>
          <p:cNvSpPr/>
          <p:nvPr/>
        </p:nvSpPr>
        <p:spPr>
          <a:xfrm>
            <a:off x="1040883" y="5204681"/>
            <a:ext cx="397934"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BD2A5-3506-4A88-A681-494CFA377968}"/>
              </a:ext>
            </a:extLst>
          </p:cNvPr>
          <p:cNvSpPr/>
          <p:nvPr/>
        </p:nvSpPr>
        <p:spPr>
          <a:xfrm>
            <a:off x="4724788" y="4239652"/>
            <a:ext cx="12842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02EFA-5A29-4DAA-8399-8EB5BFE82191}"/>
              </a:ext>
            </a:extLst>
          </p:cNvPr>
          <p:cNvSpPr/>
          <p:nvPr/>
        </p:nvSpPr>
        <p:spPr>
          <a:xfrm>
            <a:off x="1032829" y="4135521"/>
            <a:ext cx="811342"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2809C-17AD-4482-AF71-DCC502DADDC6}"/>
              </a:ext>
            </a:extLst>
          </p:cNvPr>
          <p:cNvSpPr/>
          <p:nvPr/>
        </p:nvSpPr>
        <p:spPr>
          <a:xfrm>
            <a:off x="7574208" y="4309197"/>
            <a:ext cx="970180" cy="21033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1D9B1E-47FE-4CD3-BF5C-038B7F3721D5}"/>
              </a:ext>
            </a:extLst>
          </p:cNvPr>
          <p:cNvSpPr txBox="1"/>
          <p:nvPr/>
        </p:nvSpPr>
        <p:spPr>
          <a:xfrm>
            <a:off x="3597850" y="5802308"/>
            <a:ext cx="2259857"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hlinkClick r:id="rId5"/>
              </a:rPr>
              <a:t>Link to User Guide</a:t>
            </a:r>
            <a:endParaRPr lang="en-US">
              <a:latin typeface="Arial" panose="020B0604020202020204" pitchFamily="34" charset="0"/>
              <a:cs typeface="Arial" panose="020B0604020202020204" pitchFamily="34" charset="0"/>
            </a:endParaRPr>
          </a:p>
        </p:txBody>
      </p:sp>
      <p:sp>
        <p:nvSpPr>
          <p:cNvPr id="19" name="Callout: Bent Line 18">
            <a:extLst>
              <a:ext uri="{FF2B5EF4-FFF2-40B4-BE49-F238E27FC236}">
                <a16:creationId xmlns:a16="http://schemas.microsoft.com/office/drawing/2014/main" id="{B6DB460B-2770-4410-B42E-9D2D648198A1}"/>
              </a:ext>
            </a:extLst>
          </p:cNvPr>
          <p:cNvSpPr/>
          <p:nvPr/>
        </p:nvSpPr>
        <p:spPr>
          <a:xfrm>
            <a:off x="1958160" y="3993460"/>
            <a:ext cx="914400" cy="369332"/>
          </a:xfrm>
          <a:prstGeom prst="borderCallout2">
            <a:avLst>
              <a:gd name="adj1" fmla="val 18750"/>
              <a:gd name="adj2" fmla="val -8333"/>
              <a:gd name="adj3" fmla="val 18750"/>
              <a:gd name="adj4" fmla="val -16667"/>
              <a:gd name="adj5" fmla="val 35131"/>
              <a:gd name="adj6" fmla="val -633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Arial" panose="020B0604020202020204" pitchFamily="34" charset="0"/>
                <a:cs typeface="Arial" panose="020B0604020202020204" pitchFamily="34" charset="0"/>
              </a:rPr>
              <a:t>Refer to User Guide</a:t>
            </a:r>
          </a:p>
        </p:txBody>
      </p:sp>
      <p:sp>
        <p:nvSpPr>
          <p:cNvPr id="22" name="Callout: Bent Line 21">
            <a:extLst>
              <a:ext uri="{FF2B5EF4-FFF2-40B4-BE49-F238E27FC236}">
                <a16:creationId xmlns:a16="http://schemas.microsoft.com/office/drawing/2014/main" id="{7AE3989C-CD20-44E9-99F8-9E2C366E68CD}"/>
              </a:ext>
            </a:extLst>
          </p:cNvPr>
          <p:cNvSpPr/>
          <p:nvPr/>
        </p:nvSpPr>
        <p:spPr>
          <a:xfrm>
            <a:off x="1857793" y="4519529"/>
            <a:ext cx="914400" cy="369332"/>
          </a:xfrm>
          <a:prstGeom prst="borderCallout2">
            <a:avLst>
              <a:gd name="adj1" fmla="val 18750"/>
              <a:gd name="adj2" fmla="val -8333"/>
              <a:gd name="adj3" fmla="val 18750"/>
              <a:gd name="adj4" fmla="val -16667"/>
              <a:gd name="adj5" fmla="val 183134"/>
              <a:gd name="adj6" fmla="val -4311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latin typeface="Arial" panose="020B0604020202020204" pitchFamily="34" charset="0"/>
                <a:cs typeface="Arial" panose="020B0604020202020204" pitchFamily="34" charset="0"/>
              </a:rPr>
              <a:t>Open for form review</a:t>
            </a:r>
          </a:p>
        </p:txBody>
      </p:sp>
      <p:sp>
        <p:nvSpPr>
          <p:cNvPr id="23" name="Callout: Bent Line 22">
            <a:extLst>
              <a:ext uri="{FF2B5EF4-FFF2-40B4-BE49-F238E27FC236}">
                <a16:creationId xmlns:a16="http://schemas.microsoft.com/office/drawing/2014/main" id="{1DE666DB-8B33-4AAE-A8E5-D1C0C881D606}"/>
              </a:ext>
            </a:extLst>
          </p:cNvPr>
          <p:cNvSpPr/>
          <p:nvPr/>
        </p:nvSpPr>
        <p:spPr>
          <a:xfrm>
            <a:off x="6246395" y="4554115"/>
            <a:ext cx="1039812" cy="369332"/>
          </a:xfrm>
          <a:prstGeom prst="borderCallout2">
            <a:avLst>
              <a:gd name="adj1" fmla="val 18750"/>
              <a:gd name="adj2" fmla="val -8333"/>
              <a:gd name="adj3" fmla="val 18750"/>
              <a:gd name="adj4" fmla="val -16667"/>
              <a:gd name="adj5" fmla="val -2127"/>
              <a:gd name="adj6" fmla="val -2144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Defaults to current active administration</a:t>
            </a:r>
          </a:p>
        </p:txBody>
      </p:sp>
    </p:spTree>
    <p:extLst>
      <p:ext uri="{BB962C8B-B14F-4D97-AF65-F5344CB8AC3E}">
        <p14:creationId xmlns:p14="http://schemas.microsoft.com/office/powerpoint/2010/main" val="283990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992638-0282-42EC-8151-5DBAEAD0063C}"/>
              </a:ext>
            </a:extLst>
          </p:cNvPr>
          <p:cNvSpPr>
            <a:spLocks noGrp="1"/>
          </p:cNvSpPr>
          <p:nvPr>
            <p:ph type="title"/>
          </p:nvPr>
        </p:nvSpPr>
        <p:spPr/>
        <p:txBody>
          <a:bodyPr>
            <a:normAutofit fontScale="90000"/>
          </a:bodyPr>
          <a:lstStyle/>
          <a:p>
            <a:r>
              <a:rPr lang="en-US"/>
              <a:t>Test Security</a:t>
            </a:r>
          </a:p>
        </p:txBody>
      </p:sp>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p:txBody>
          <a:bodyPr vert="horz" lIns="91440" tIns="45720" rIns="91440" bIns="45720" rtlCol="0" anchor="t">
            <a:noAutofit/>
          </a:bodyPr>
          <a:lstStyle/>
          <a:p>
            <a:pPr>
              <a:buFont typeface="Arial"/>
              <a:buChar char="•"/>
            </a:pPr>
            <a:r>
              <a:rPr lang="en-US" sz="2400">
                <a:latin typeface="Arial"/>
                <a:cs typeface="Arial"/>
              </a:rPr>
              <a:t>The Assessment Administration Division will review all reports of irregularities</a:t>
            </a:r>
          </a:p>
          <a:p>
            <a:pPr marL="971550" lvl="1" indent="-285750">
              <a:buFont typeface="Arial"/>
              <a:buChar char="•"/>
            </a:pPr>
            <a:r>
              <a:rPr lang="en-US">
                <a:latin typeface="Arial"/>
                <a:cs typeface="Arial"/>
              </a:rPr>
              <a:t>Issue irregularity/invalidation codes</a:t>
            </a:r>
          </a:p>
          <a:p>
            <a:pPr marL="971550" lvl="1" indent="-285750">
              <a:buFont typeface="Arial"/>
              <a:buChar char="•"/>
            </a:pPr>
            <a:r>
              <a:rPr lang="en-US">
                <a:latin typeface="Arial"/>
                <a:cs typeface="Arial"/>
              </a:rPr>
              <a:t>If appropriate, advise the local system as to whether a report of possible unethical conduct should be made to the Georgia Professional Standards Commission (GaPSC)</a:t>
            </a:r>
            <a:endParaRPr lang="en-US"/>
          </a:p>
          <a:p>
            <a:pPr indent="0">
              <a:buNone/>
            </a:pPr>
            <a:r>
              <a:rPr lang="en-US" b="1">
                <a:latin typeface="Arial"/>
                <a:cs typeface="Arial"/>
              </a:rPr>
              <a:t>Invalidation (IV): </a:t>
            </a:r>
            <a:r>
              <a:rPr lang="en-US">
                <a:latin typeface="Arial"/>
                <a:cs typeface="Arial"/>
              </a:rPr>
              <a:t>Testing anomaly that warrants nullifying scores. </a:t>
            </a:r>
            <a:endParaRPr lang="en-US" altLang="en-US"/>
          </a:p>
          <a:p>
            <a:pPr lvl="1"/>
            <a:r>
              <a:rPr lang="en-US" altLang="en-US" sz="2000">
                <a:latin typeface="Arial"/>
                <a:cs typeface="Arial"/>
              </a:rPr>
              <a:t>Only the GaDOE may invalidate assessments</a:t>
            </a:r>
          </a:p>
          <a:p>
            <a:endParaRPr lang="en-US" altLang="en-US" sz="2000"/>
          </a:p>
          <a:p>
            <a:pPr marL="0" indent="0">
              <a:buNone/>
            </a:pPr>
            <a:endParaRPr lang="en-US" altLang="en-US" sz="2000"/>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4FF495A-DD80-49E9-8B3E-DE926C431778}" type="datetime1">
              <a:rPr lang="en-US" smtClean="0">
                <a:latin typeface="Arial" panose="020B0604020202020204" pitchFamily="34" charset="0"/>
                <a:cs typeface="Arial" panose="020B0604020202020204" pitchFamily="34" charset="0"/>
              </a:rPr>
              <a:t>7/23/2020</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41F773-DAE8-436F-B713-79F16DECCB7C}"/>
              </a:ext>
            </a:extLst>
          </p:cNvPr>
          <p:cNvSpPr>
            <a:spLocks noGrp="1"/>
          </p:cNvSpPr>
          <p:nvPr>
            <p:ph type="body" sz="quarter" idx="14"/>
          </p:nvPr>
        </p:nvSpPr>
        <p:spPr>
          <a:xfrm>
            <a:off x="895350" y="1112013"/>
            <a:ext cx="7886700" cy="369332"/>
          </a:xfrm>
        </p:spPr>
        <p:txBody>
          <a:bodyPr/>
          <a:lstStyle/>
          <a:p>
            <a:r>
              <a:rPr lang="en-US"/>
              <a:t>Invalidations</a:t>
            </a:r>
          </a:p>
        </p:txBody>
      </p:sp>
    </p:spTree>
    <p:extLst>
      <p:ext uri="{BB962C8B-B14F-4D97-AF65-F5344CB8AC3E}">
        <p14:creationId xmlns:p14="http://schemas.microsoft.com/office/powerpoint/2010/main" val="6225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EAEECDC-5554-45C5-8675-AA1D5C9DF5DD}"/>
              </a:ext>
            </a:extLst>
          </p:cNvPr>
          <p:cNvSpPr>
            <a:spLocks noGrp="1"/>
          </p:cNvSpPr>
          <p:nvPr>
            <p:ph type="title"/>
          </p:nvPr>
        </p:nvSpPr>
        <p:spPr/>
        <p:txBody>
          <a:bodyPr>
            <a:normAutofit fontScale="90000"/>
          </a:bodyPr>
          <a:lstStyle/>
          <a:p>
            <a:r>
              <a:rPr lang="en-US"/>
              <a:t>Agenda</a:t>
            </a:r>
          </a:p>
        </p:txBody>
      </p:sp>
      <p:sp>
        <p:nvSpPr>
          <p:cNvPr id="3" name="Content Placeholder 2">
            <a:extLst>
              <a:ext uri="{FF2B5EF4-FFF2-40B4-BE49-F238E27FC236}">
                <a16:creationId xmlns:a16="http://schemas.microsoft.com/office/drawing/2014/main" id="{9A6B4B6D-9C01-4A88-8838-801ED36B9DF7}"/>
              </a:ext>
            </a:extLst>
          </p:cNvPr>
          <p:cNvSpPr>
            <a:spLocks noGrp="1"/>
          </p:cNvSpPr>
          <p:nvPr>
            <p:ph idx="1"/>
          </p:nvPr>
        </p:nvSpPr>
        <p:spPr/>
        <p:txBody>
          <a:bodyPr>
            <a:normAutofit fontScale="62500" lnSpcReduction="20000"/>
          </a:bodyPr>
          <a:lstStyle/>
          <a:p>
            <a:r>
              <a:rPr lang="en-US"/>
              <a:t>Introductions </a:t>
            </a:r>
          </a:p>
          <a:p>
            <a:pPr lvl="1"/>
            <a:r>
              <a:rPr lang="en-US"/>
              <a:t>Assessment Staff</a:t>
            </a:r>
          </a:p>
          <a:p>
            <a:pPr lvl="1"/>
            <a:r>
              <a:rPr lang="en-US"/>
              <a:t>State Charter Staff</a:t>
            </a:r>
          </a:p>
          <a:p>
            <a:r>
              <a:rPr lang="en-US"/>
              <a:t>Quick Reference Information</a:t>
            </a:r>
          </a:p>
          <a:p>
            <a:r>
              <a:rPr lang="en-US"/>
              <a:t>Test Development</a:t>
            </a:r>
          </a:p>
          <a:p>
            <a:r>
              <a:rPr lang="en-US"/>
              <a:t>Test Security</a:t>
            </a:r>
          </a:p>
          <a:p>
            <a:r>
              <a:rPr lang="en-US"/>
              <a:t>Assessment Overview</a:t>
            </a:r>
          </a:p>
          <a:p>
            <a:r>
              <a:rPr lang="en-US"/>
              <a:t>Creating a Testing Plan</a:t>
            </a:r>
          </a:p>
          <a:p>
            <a:r>
              <a:rPr lang="en-US"/>
              <a:t>Accommodations and Special Populations</a:t>
            </a:r>
          </a:p>
          <a:p>
            <a:r>
              <a:rPr lang="en-US"/>
              <a:t>ESOL</a:t>
            </a:r>
          </a:p>
          <a:p>
            <a:r>
              <a:rPr lang="en-US"/>
              <a:t>Accountability</a:t>
            </a:r>
          </a:p>
          <a:p>
            <a:r>
              <a:rPr lang="en-US"/>
              <a:t>Contacts and Questions</a:t>
            </a:r>
          </a:p>
        </p:txBody>
      </p:sp>
      <p:sp>
        <p:nvSpPr>
          <p:cNvPr id="4" name="Date Placeholder 3">
            <a:extLst>
              <a:ext uri="{FF2B5EF4-FFF2-40B4-BE49-F238E27FC236}">
                <a16:creationId xmlns:a16="http://schemas.microsoft.com/office/drawing/2014/main" id="{DD72B9CF-2BDD-4717-934B-B9597056C209}"/>
              </a:ext>
            </a:extLst>
          </p:cNvPr>
          <p:cNvSpPr>
            <a:spLocks noGrp="1"/>
          </p:cNvSpPr>
          <p:nvPr>
            <p:ph type="dt" sz="half" idx="10"/>
          </p:nvPr>
        </p:nvSpPr>
        <p:spPr/>
        <p:txBody>
          <a:bodyPr/>
          <a:lstStyle/>
          <a:p>
            <a:fld id="{AEC335A4-A722-4FB2-8647-57ED6C40D1BE}" type="datetime1">
              <a:rPr lang="en-US" smtClean="0"/>
              <a:t>7/23/2020</a:t>
            </a:fld>
            <a:endParaRPr lang="en-US"/>
          </a:p>
        </p:txBody>
      </p:sp>
      <p:sp>
        <p:nvSpPr>
          <p:cNvPr id="5" name="Slide Number Placeholder 4">
            <a:extLst>
              <a:ext uri="{FF2B5EF4-FFF2-40B4-BE49-F238E27FC236}">
                <a16:creationId xmlns:a16="http://schemas.microsoft.com/office/drawing/2014/main" id="{37DDD1D7-D87B-4387-B3BD-980681FE43C8}"/>
              </a:ext>
            </a:extLst>
          </p:cNvPr>
          <p:cNvSpPr>
            <a:spLocks noGrp="1"/>
          </p:cNvSpPr>
          <p:nvPr>
            <p:ph type="sldNum" sz="quarter" idx="12"/>
          </p:nvPr>
        </p:nvSpPr>
        <p:spPr/>
        <p:txBody>
          <a:bodyPr/>
          <a:lstStyle/>
          <a:p>
            <a:fld id="{B63E4CEF-BB1E-48C7-AE93-F39F6AA99AD7}" type="slidenum">
              <a:rPr lang="en-US" smtClean="0"/>
              <a:pPr/>
              <a:t>3</a:t>
            </a:fld>
            <a:endParaRPr lang="en-US"/>
          </a:p>
        </p:txBody>
      </p:sp>
      <p:sp>
        <p:nvSpPr>
          <p:cNvPr id="16" name="Text Placeholder 15">
            <a:extLst>
              <a:ext uri="{FF2B5EF4-FFF2-40B4-BE49-F238E27FC236}">
                <a16:creationId xmlns:a16="http://schemas.microsoft.com/office/drawing/2014/main" id="{0FD3686A-E459-4160-A5B8-BA1DB96B163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799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6CBB70-2A59-4A17-9E3C-42266B184E4B}"/>
              </a:ext>
            </a:extLst>
          </p:cNvPr>
          <p:cNvSpPr>
            <a:spLocks noGrp="1"/>
          </p:cNvSpPr>
          <p:nvPr>
            <p:ph type="title"/>
          </p:nvPr>
        </p:nvSpPr>
        <p:spPr/>
        <p:txBody>
          <a:bodyPr>
            <a:normAutofit fontScale="90000"/>
          </a:bodyPr>
          <a:lstStyle/>
          <a:p>
            <a:r>
              <a:rPr lang="en-US"/>
              <a:t>Test Security</a:t>
            </a:r>
          </a:p>
        </p:txBody>
      </p:sp>
      <p:graphicFrame>
        <p:nvGraphicFramePr>
          <p:cNvPr id="7" name="Content Placeholder 6">
            <a:extLst>
              <a:ext uri="{FF2B5EF4-FFF2-40B4-BE49-F238E27FC236}">
                <a16:creationId xmlns:a16="http://schemas.microsoft.com/office/drawing/2014/main" id="{B55F2578-3011-433B-9A57-B414EA82C428}"/>
              </a:ext>
            </a:extLst>
          </p:cNvPr>
          <p:cNvGraphicFramePr>
            <a:graphicFrameLocks noGrp="1"/>
          </p:cNvGraphicFramePr>
          <p:nvPr>
            <p:ph idx="1"/>
            <p:extLst>
              <p:ext uri="{D42A27DB-BD31-4B8C-83A1-F6EECF244321}">
                <p14:modId xmlns:p14="http://schemas.microsoft.com/office/powerpoint/2010/main" val="4286547384"/>
              </p:ext>
            </p:extLst>
          </p:nvPr>
        </p:nvGraphicFramePr>
        <p:xfrm>
          <a:off x="895350" y="1825625"/>
          <a:ext cx="447178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a:extLst>
              <a:ext uri="{FF2B5EF4-FFF2-40B4-BE49-F238E27FC236}">
                <a16:creationId xmlns:a16="http://schemas.microsoft.com/office/drawing/2014/main" id="{DC8DB752-4557-4F2A-985C-63CE8010C2F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2192850-0B78-48AD-B403-14137E22F1E3}" type="datetime1">
              <a:rPr lang="en-US" smtClean="0">
                <a:latin typeface="Arial" panose="020B0604020202020204" pitchFamily="34" charset="0"/>
                <a:cs typeface="Arial" panose="020B0604020202020204" pitchFamily="34" charset="0"/>
              </a:rPr>
              <a:t>7/23/2020</a:t>
            </a:fld>
            <a:endParaRPr lang="en-US">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C78F7C92-24DF-48CF-9AE6-C618F7BD90E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30</a:t>
            </a:fld>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9372EF0-B188-439B-954D-647E68D3F977}"/>
              </a:ext>
            </a:extLst>
          </p:cNvPr>
          <p:cNvSpPr>
            <a:spLocks noGrp="1"/>
          </p:cNvSpPr>
          <p:nvPr>
            <p:ph type="body" sz="quarter" idx="14"/>
          </p:nvPr>
        </p:nvSpPr>
        <p:spPr>
          <a:xfrm>
            <a:off x="895350" y="1112013"/>
            <a:ext cx="7886700" cy="369332"/>
          </a:xfrm>
        </p:spPr>
        <p:txBody>
          <a:bodyPr/>
          <a:lstStyle/>
          <a:p>
            <a:r>
              <a:rPr lang="en-US"/>
              <a:t>Security Hierarchy</a:t>
            </a:r>
          </a:p>
        </p:txBody>
      </p:sp>
      <p:sp>
        <p:nvSpPr>
          <p:cNvPr id="2" name="TextBox 1">
            <a:extLst>
              <a:ext uri="{FF2B5EF4-FFF2-40B4-BE49-F238E27FC236}">
                <a16:creationId xmlns:a16="http://schemas.microsoft.com/office/drawing/2014/main" id="{1F1D616C-591C-4B65-A623-E345665CBEFE}"/>
              </a:ext>
            </a:extLst>
          </p:cNvPr>
          <p:cNvSpPr txBox="1"/>
          <p:nvPr/>
        </p:nvSpPr>
        <p:spPr>
          <a:xfrm>
            <a:off x="5287224" y="2463886"/>
            <a:ext cx="3213980" cy="2246769"/>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a:latin typeface="Arial" panose="020B0604020202020204" pitchFamily="34" charset="0"/>
                <a:cs typeface="Arial" panose="020B0604020202020204" pitchFamily="34" charset="0"/>
              </a:rPr>
              <a:t>The successful implementation of the statewide student assessment program requires a concerted effort by many individuals at the local level.</a:t>
            </a:r>
          </a:p>
        </p:txBody>
      </p:sp>
    </p:spTree>
    <p:extLst>
      <p:ext uri="{BB962C8B-B14F-4D97-AF65-F5344CB8AC3E}">
        <p14:creationId xmlns:p14="http://schemas.microsoft.com/office/powerpoint/2010/main" val="28421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a:t>Assessment Overview</a:t>
            </a:r>
          </a:p>
        </p:txBody>
      </p:sp>
      <p:sp>
        <p:nvSpPr>
          <p:cNvPr id="4" name="Text Placeholder 3">
            <a:extLst>
              <a:ext uri="{FF2B5EF4-FFF2-40B4-BE49-F238E27FC236}">
                <a16:creationId xmlns:a16="http://schemas.microsoft.com/office/drawing/2014/main" id="{5F158E0C-3D2D-4DA4-96E6-F4F9178111D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407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7F27DD-61CA-4C38-ACC0-52E51265282C}"/>
              </a:ext>
            </a:extLst>
          </p:cNvPr>
          <p:cNvSpPr>
            <a:spLocks noGrp="1"/>
          </p:cNvSpPr>
          <p:nvPr>
            <p:ph type="title"/>
          </p:nvPr>
        </p:nvSpPr>
        <p:spPr/>
        <p:txBody>
          <a:bodyPr>
            <a:normAutofit fontScale="90000"/>
          </a:bodyPr>
          <a:lstStyle/>
          <a:p>
            <a:r>
              <a:rPr lang="en-US"/>
              <a:t>Assessment Philosophy</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r>
              <a:rPr lang="en-US"/>
              <a:t>The primary purpose of schools is </a:t>
            </a:r>
            <a:r>
              <a:rPr lang="en-US">
                <a:solidFill>
                  <a:srgbClr val="50902D"/>
                </a:solidFill>
              </a:rPr>
              <a:t>teaching and learning</a:t>
            </a:r>
            <a:r>
              <a:rPr lang="en-US"/>
              <a:t>.</a:t>
            </a:r>
          </a:p>
          <a:p>
            <a:endParaRPr lang="en-US"/>
          </a:p>
          <a:p>
            <a:pPr marL="0" indent="0">
              <a:buNone/>
            </a:pPr>
            <a:r>
              <a:rPr lang="en-US"/>
              <a:t>Assessment and accountability play a significant role, but importantly – </a:t>
            </a:r>
            <a:r>
              <a:rPr lang="en-US">
                <a:solidFill>
                  <a:srgbClr val="50902D"/>
                </a:solidFill>
              </a:rPr>
              <a:t>that role is supporting, </a:t>
            </a:r>
            <a:r>
              <a:rPr lang="en-US" i="1">
                <a:solidFill>
                  <a:srgbClr val="50902D"/>
                </a:solidFill>
              </a:rPr>
              <a:t>with the primary focus being teaching and learning</a:t>
            </a:r>
            <a:r>
              <a:rPr lang="en-US">
                <a:solidFill>
                  <a:srgbClr val="50902D"/>
                </a:solidFill>
              </a:rPr>
              <a:t>.</a:t>
            </a:r>
          </a:p>
        </p:txBody>
      </p:sp>
      <p:sp>
        <p:nvSpPr>
          <p:cNvPr id="2" name="Date Placeholder 1">
            <a:extLst>
              <a:ext uri="{FF2B5EF4-FFF2-40B4-BE49-F238E27FC236}">
                <a16:creationId xmlns:a16="http://schemas.microsoft.com/office/drawing/2014/main" id="{0BB0C4B7-9499-4C1C-B50B-4A93B80C386F}"/>
              </a:ext>
            </a:extLst>
          </p:cNvPr>
          <p:cNvSpPr>
            <a:spLocks noGrp="1"/>
          </p:cNvSpPr>
          <p:nvPr>
            <p:ph type="dt" sz="half" idx="10"/>
          </p:nvPr>
        </p:nvSpPr>
        <p:spPr/>
        <p:txBody>
          <a:bodyPr/>
          <a:lstStyle/>
          <a:p>
            <a:fld id="{FDA481C6-5A09-4BD1-89C4-C7A187833E83}" type="datetime1">
              <a:rPr lang="en-US" smtClean="0"/>
              <a:t>7/23/2020</a:t>
            </a:fld>
            <a:endParaRPr lang="en-US"/>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12"/>
          </p:nvPr>
        </p:nvSpPr>
        <p:spPr/>
        <p:txBody>
          <a:bodyPr/>
          <a:lstStyle/>
          <a:p>
            <a:fld id="{B63E4CEF-BB1E-48C7-AE93-F39F6AA99AD7}" type="slidenum">
              <a:rPr lang="en-US" smtClean="0"/>
              <a:pPr/>
              <a:t>32</a:t>
            </a:fld>
            <a:endParaRPr lang="en-US"/>
          </a:p>
        </p:txBody>
      </p:sp>
      <p:sp>
        <p:nvSpPr>
          <p:cNvPr id="3" name="Text Placeholder 2">
            <a:extLst>
              <a:ext uri="{FF2B5EF4-FFF2-40B4-BE49-F238E27FC236}">
                <a16:creationId xmlns:a16="http://schemas.microsoft.com/office/drawing/2014/main" id="{D2E57663-FBE5-44B9-8987-7C0D57B3FCE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672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2DB2D131-9572-4BA4-8006-541B76FF325A}"/>
              </a:ext>
            </a:extLst>
          </p:cNvPr>
          <p:cNvSpPr>
            <a:spLocks noGrp="1"/>
          </p:cNvSpPr>
          <p:nvPr>
            <p:ph idx="1"/>
          </p:nvPr>
        </p:nvSpPr>
        <p:spPr>
          <a:xfrm>
            <a:off x="766618" y="1773946"/>
            <a:ext cx="3792083" cy="4351338"/>
          </a:xfrm>
        </p:spPr>
        <p:txBody>
          <a:bodyPr>
            <a:normAutofit lnSpcReduction="10000"/>
          </a:bodyPr>
          <a:lstStyle/>
          <a:p>
            <a:pPr marL="0" indent="0" algn="r">
              <a:buNone/>
            </a:pPr>
            <a:r>
              <a:rPr lang="en-US" sz="2400" b="1"/>
              <a:t>Formative</a:t>
            </a:r>
          </a:p>
          <a:p>
            <a:pPr marL="0" indent="0" algn="r">
              <a:buNone/>
            </a:pPr>
            <a:endParaRPr lang="en-US" sz="2400"/>
          </a:p>
          <a:p>
            <a:pPr marL="0" indent="0" algn="r">
              <a:buNone/>
            </a:pPr>
            <a:r>
              <a:rPr lang="en-US" sz="2400"/>
              <a:t>GKIDS Readiness Check</a:t>
            </a:r>
          </a:p>
          <a:p>
            <a:pPr marL="0" indent="0" algn="r">
              <a:buNone/>
            </a:pPr>
            <a:r>
              <a:rPr lang="en-US" sz="2400"/>
              <a:t>GKIDS</a:t>
            </a:r>
          </a:p>
          <a:p>
            <a:pPr marL="0" indent="0" algn="r">
              <a:buNone/>
            </a:pPr>
            <a:r>
              <a:rPr lang="en-US" sz="2400"/>
              <a:t>Keenville</a:t>
            </a:r>
          </a:p>
          <a:p>
            <a:pPr marL="0" indent="0" algn="r">
              <a:buNone/>
            </a:pPr>
            <a:r>
              <a:rPr lang="en-US" sz="2400"/>
              <a:t>DRC BEACON</a:t>
            </a:r>
          </a:p>
          <a:p>
            <a:pPr marL="0" indent="0" algn="r">
              <a:buNone/>
            </a:pPr>
            <a:endParaRPr lang="en-US" sz="2400"/>
          </a:p>
          <a:p>
            <a:pPr marL="0" indent="0" algn="r">
              <a:buNone/>
            </a:pPr>
            <a:r>
              <a:rPr lang="en-US" sz="2400"/>
              <a:t>TestPad</a:t>
            </a:r>
          </a:p>
          <a:p>
            <a:pPr marL="0" indent="0" algn="r">
              <a:buNone/>
            </a:pPr>
            <a:r>
              <a:rPr lang="en-US" sz="2400"/>
              <a:t>FIP</a:t>
            </a:r>
          </a:p>
        </p:txBody>
      </p:sp>
      <p:sp>
        <p:nvSpPr>
          <p:cNvPr id="4" name="Date Placeholder 3">
            <a:extLst>
              <a:ext uri="{FF2B5EF4-FFF2-40B4-BE49-F238E27FC236}">
                <a16:creationId xmlns:a16="http://schemas.microsoft.com/office/drawing/2014/main" id="{201D79F0-84DD-4464-8E01-3DDB94804951}"/>
              </a:ext>
            </a:extLst>
          </p:cNvPr>
          <p:cNvSpPr>
            <a:spLocks noGrp="1"/>
          </p:cNvSpPr>
          <p:nvPr>
            <p:ph type="dt" sz="half" idx="10"/>
          </p:nvPr>
        </p:nvSpPr>
        <p:spPr/>
        <p:txBody>
          <a:bodyPr/>
          <a:lstStyle/>
          <a:p>
            <a:fld id="{3E7A5A3D-9FD9-48C7-8901-26435C4A9A63}" type="datetime1">
              <a:rPr lang="en-US" smtClean="0"/>
              <a:t>7/23/2020</a:t>
            </a:fld>
            <a:endParaRPr lang="en-US"/>
          </a:p>
        </p:txBody>
      </p:sp>
      <p:sp>
        <p:nvSpPr>
          <p:cNvPr id="5" name="Slide Number Placeholder 4">
            <a:extLst>
              <a:ext uri="{FF2B5EF4-FFF2-40B4-BE49-F238E27FC236}">
                <a16:creationId xmlns:a16="http://schemas.microsoft.com/office/drawing/2014/main" id="{3D05EE3C-662F-4C15-923C-D408816EC7FD}"/>
              </a:ext>
            </a:extLst>
          </p:cNvPr>
          <p:cNvSpPr>
            <a:spLocks noGrp="1"/>
          </p:cNvSpPr>
          <p:nvPr>
            <p:ph type="sldNum" sz="quarter" idx="12"/>
          </p:nvPr>
        </p:nvSpPr>
        <p:spPr/>
        <p:txBody>
          <a:bodyPr/>
          <a:lstStyle/>
          <a:p>
            <a:fld id="{48F63A3B-78C7-47BE-AE5E-E10140E04643}" type="slidenum">
              <a:rPr lang="en-US" smtClean="0"/>
              <a:pPr/>
              <a:t>33</a:t>
            </a:fld>
            <a:endParaRPr lang="en-US"/>
          </a:p>
        </p:txBody>
      </p:sp>
      <p:sp>
        <p:nvSpPr>
          <p:cNvPr id="12" name="Text Placeholder 11">
            <a:extLst>
              <a:ext uri="{FF2B5EF4-FFF2-40B4-BE49-F238E27FC236}">
                <a16:creationId xmlns:a16="http://schemas.microsoft.com/office/drawing/2014/main" id="{B0191DE5-C983-4559-93E3-558D923FBACA}"/>
              </a:ext>
            </a:extLst>
          </p:cNvPr>
          <p:cNvSpPr>
            <a:spLocks noGrp="1"/>
          </p:cNvSpPr>
          <p:nvPr>
            <p:ph type="body" sz="quarter" idx="13"/>
          </p:nvPr>
        </p:nvSpPr>
        <p:spPr/>
        <p:txBody>
          <a:bodyPr/>
          <a:lstStyle/>
          <a:p>
            <a:r>
              <a:rPr lang="en-US"/>
              <a:t>Overview</a:t>
            </a:r>
          </a:p>
        </p:txBody>
      </p:sp>
      <p:sp>
        <p:nvSpPr>
          <p:cNvPr id="13" name="Text Placeholder 12">
            <a:extLst>
              <a:ext uri="{FF2B5EF4-FFF2-40B4-BE49-F238E27FC236}">
                <a16:creationId xmlns:a16="http://schemas.microsoft.com/office/drawing/2014/main" id="{D3985C96-5F20-49C1-9600-F15BE8E9239A}"/>
              </a:ext>
            </a:extLst>
          </p:cNvPr>
          <p:cNvSpPr>
            <a:spLocks noGrp="1"/>
          </p:cNvSpPr>
          <p:nvPr>
            <p:ph type="body" sz="quarter" idx="14"/>
          </p:nvPr>
        </p:nvSpPr>
        <p:spPr/>
        <p:txBody>
          <a:bodyPr/>
          <a:lstStyle/>
          <a:p>
            <a:endParaRPr lang="en-US"/>
          </a:p>
        </p:txBody>
      </p:sp>
      <p:sp>
        <p:nvSpPr>
          <p:cNvPr id="7" name="Content Placeholder 9">
            <a:extLst>
              <a:ext uri="{FF2B5EF4-FFF2-40B4-BE49-F238E27FC236}">
                <a16:creationId xmlns:a16="http://schemas.microsoft.com/office/drawing/2014/main" id="{A22327DB-0511-43F0-8E34-EEB9C06CC8B3}"/>
              </a:ext>
            </a:extLst>
          </p:cNvPr>
          <p:cNvSpPr txBox="1">
            <a:spLocks/>
          </p:cNvSpPr>
          <p:nvPr/>
        </p:nvSpPr>
        <p:spPr>
          <a:xfrm>
            <a:off x="4851996" y="1773946"/>
            <a:ext cx="429200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t>Summative</a:t>
            </a:r>
          </a:p>
          <a:p>
            <a:pPr marL="0" indent="0">
              <a:buFont typeface="Arial" panose="020B0604020202020204" pitchFamily="34" charset="0"/>
              <a:buNone/>
            </a:pPr>
            <a:endParaRPr lang="en-US" sz="2400"/>
          </a:p>
          <a:p>
            <a:pPr marL="0" indent="0">
              <a:buFont typeface="Arial" panose="020B0604020202020204" pitchFamily="34" charset="0"/>
              <a:buNone/>
            </a:pPr>
            <a:endParaRPr lang="en-US" sz="2400"/>
          </a:p>
          <a:p>
            <a:pPr marL="0" indent="0">
              <a:buFont typeface="Arial" panose="020B0604020202020204" pitchFamily="34" charset="0"/>
              <a:buNone/>
            </a:pPr>
            <a:endParaRPr lang="en-US" sz="2400"/>
          </a:p>
          <a:p>
            <a:pPr marL="0" indent="0">
              <a:buFont typeface="Arial" panose="020B0604020202020204" pitchFamily="34" charset="0"/>
              <a:buNone/>
            </a:pPr>
            <a:r>
              <a:rPr lang="en-US" sz="2400"/>
              <a:t>ACCESS for ELLs</a:t>
            </a:r>
          </a:p>
          <a:p>
            <a:pPr marL="0" indent="0">
              <a:buFont typeface="Arial" panose="020B0604020202020204" pitchFamily="34" charset="0"/>
              <a:buNone/>
            </a:pPr>
            <a:r>
              <a:rPr lang="en-US" sz="2400"/>
              <a:t>GAA</a:t>
            </a:r>
          </a:p>
          <a:p>
            <a:pPr marL="0" indent="0">
              <a:buFont typeface="Arial" panose="020B0604020202020204" pitchFamily="34" charset="0"/>
              <a:buNone/>
            </a:pPr>
            <a:r>
              <a:rPr lang="en-US" sz="2400"/>
              <a:t>Georgia Milestones EOG/EOC</a:t>
            </a:r>
          </a:p>
          <a:p>
            <a:pPr marL="0" indent="0">
              <a:buFont typeface="Arial" panose="020B0604020202020204" pitchFamily="34" charset="0"/>
              <a:buNone/>
            </a:pPr>
            <a:endParaRPr lang="en-US" sz="2400"/>
          </a:p>
        </p:txBody>
      </p:sp>
      <p:cxnSp>
        <p:nvCxnSpPr>
          <p:cNvPr id="8" name="Straight Connector 7">
            <a:extLst>
              <a:ext uri="{FF2B5EF4-FFF2-40B4-BE49-F238E27FC236}">
                <a16:creationId xmlns:a16="http://schemas.microsoft.com/office/drawing/2014/main" id="{34E32655-AF5D-4C6D-9BE1-FED92BD92D1F}"/>
              </a:ext>
            </a:extLst>
          </p:cNvPr>
          <p:cNvCxnSpPr>
            <a:cxnSpLocks/>
            <a:endCxn id="10" idx="0"/>
          </p:cNvCxnSpPr>
          <p:nvPr/>
        </p:nvCxnSpPr>
        <p:spPr>
          <a:xfrm flipH="1">
            <a:off x="4728477" y="2363168"/>
            <a:ext cx="9220" cy="3696659"/>
          </a:xfrm>
          <a:prstGeom prst="line">
            <a:avLst/>
          </a:prstGeom>
          <a:ln w="38100">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24A6E025-51D8-4743-B98A-F0574F7EE0FD}"/>
              </a:ext>
            </a:extLst>
          </p:cNvPr>
          <p:cNvSpPr txBox="1"/>
          <p:nvPr/>
        </p:nvSpPr>
        <p:spPr>
          <a:xfrm>
            <a:off x="4585296" y="1838812"/>
            <a:ext cx="266700" cy="369332"/>
          </a:xfrm>
          <a:prstGeom prst="rect">
            <a:avLst/>
          </a:prstGeom>
          <a:noFill/>
        </p:spPr>
        <p:txBody>
          <a:bodyPr wrap="square" rtlCol="0">
            <a:spAutoFit/>
          </a:bodyPr>
          <a:lstStyle/>
          <a:p>
            <a:r>
              <a:rPr lang="en-US" b="1">
                <a:solidFill>
                  <a:srgbClr val="50902D"/>
                </a:solidFill>
              </a:rPr>
              <a:t>K</a:t>
            </a:r>
          </a:p>
        </p:txBody>
      </p:sp>
      <p:sp>
        <p:nvSpPr>
          <p:cNvPr id="10" name="TextBox 9">
            <a:extLst>
              <a:ext uri="{FF2B5EF4-FFF2-40B4-BE49-F238E27FC236}">
                <a16:creationId xmlns:a16="http://schemas.microsoft.com/office/drawing/2014/main" id="{160F4A1D-F4AC-4458-8B98-351F8FCA0EBF}"/>
              </a:ext>
            </a:extLst>
          </p:cNvPr>
          <p:cNvSpPr txBox="1"/>
          <p:nvPr/>
        </p:nvSpPr>
        <p:spPr>
          <a:xfrm>
            <a:off x="4461779" y="6059827"/>
            <a:ext cx="533395" cy="369332"/>
          </a:xfrm>
          <a:prstGeom prst="rect">
            <a:avLst/>
          </a:prstGeom>
          <a:noFill/>
        </p:spPr>
        <p:txBody>
          <a:bodyPr wrap="square" rtlCol="0">
            <a:spAutoFit/>
          </a:bodyPr>
          <a:lstStyle/>
          <a:p>
            <a:pPr algn="ctr"/>
            <a:r>
              <a:rPr lang="en-US" b="1">
                <a:solidFill>
                  <a:srgbClr val="50902D"/>
                </a:solidFill>
              </a:rPr>
              <a:t>12</a:t>
            </a:r>
          </a:p>
        </p:txBody>
      </p:sp>
    </p:spTree>
    <p:extLst>
      <p:ext uri="{BB962C8B-B14F-4D97-AF65-F5344CB8AC3E}">
        <p14:creationId xmlns:p14="http://schemas.microsoft.com/office/powerpoint/2010/main" val="30366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41F5-1CFE-4E37-9A17-452C82E47395}"/>
              </a:ext>
            </a:extLst>
          </p:cNvPr>
          <p:cNvSpPr>
            <a:spLocks noGrp="1"/>
          </p:cNvSpPr>
          <p:nvPr>
            <p:ph type="title"/>
          </p:nvPr>
        </p:nvSpPr>
        <p:spPr/>
        <p:txBody>
          <a:bodyPr>
            <a:normAutofit fontScale="90000"/>
          </a:bodyPr>
          <a:lstStyle/>
          <a:p>
            <a:r>
              <a:rPr lang="en-US"/>
              <a:t>Formative Assessments</a:t>
            </a:r>
          </a:p>
        </p:txBody>
      </p:sp>
      <p:sp>
        <p:nvSpPr>
          <p:cNvPr id="3" name="Content Placeholder 2">
            <a:extLst>
              <a:ext uri="{FF2B5EF4-FFF2-40B4-BE49-F238E27FC236}">
                <a16:creationId xmlns:a16="http://schemas.microsoft.com/office/drawing/2014/main" id="{75FEDAB6-6782-46DA-85BF-2442C6E4500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EE3AF1E-AC79-40D1-B70E-1A6DFE38C89D}"/>
              </a:ext>
            </a:extLst>
          </p:cNvPr>
          <p:cNvSpPr>
            <a:spLocks noGrp="1"/>
          </p:cNvSpPr>
          <p:nvPr>
            <p:ph type="dt" sz="half" idx="10"/>
          </p:nvPr>
        </p:nvSpPr>
        <p:spPr/>
        <p:txBody>
          <a:bodyPr/>
          <a:lstStyle/>
          <a:p>
            <a:fld id="{55260653-C6B5-4D45-B8B4-2B3121675CEA}" type="datetime1">
              <a:rPr lang="en-US" smtClean="0"/>
              <a:t>7/23/2020</a:t>
            </a:fld>
            <a:endParaRPr lang="en-US"/>
          </a:p>
        </p:txBody>
      </p:sp>
      <p:sp>
        <p:nvSpPr>
          <p:cNvPr id="5" name="Slide Number Placeholder 4">
            <a:extLst>
              <a:ext uri="{FF2B5EF4-FFF2-40B4-BE49-F238E27FC236}">
                <a16:creationId xmlns:a16="http://schemas.microsoft.com/office/drawing/2014/main" id="{586850E6-9215-42C0-9D6D-0CA6B4FC1F6A}"/>
              </a:ext>
            </a:extLst>
          </p:cNvPr>
          <p:cNvSpPr>
            <a:spLocks noGrp="1"/>
          </p:cNvSpPr>
          <p:nvPr>
            <p:ph type="sldNum" sz="quarter" idx="12"/>
          </p:nvPr>
        </p:nvSpPr>
        <p:spPr/>
        <p:txBody>
          <a:bodyPr/>
          <a:lstStyle/>
          <a:p>
            <a:fld id="{48F63A3B-78C7-47BE-AE5E-E10140E04643}" type="slidenum">
              <a:rPr lang="en-US" smtClean="0"/>
              <a:pPr/>
              <a:t>34</a:t>
            </a:fld>
            <a:endParaRPr lang="en-US"/>
          </a:p>
        </p:txBody>
      </p:sp>
      <p:sp>
        <p:nvSpPr>
          <p:cNvPr id="6" name="Text Placeholder 5">
            <a:extLst>
              <a:ext uri="{FF2B5EF4-FFF2-40B4-BE49-F238E27FC236}">
                <a16:creationId xmlns:a16="http://schemas.microsoft.com/office/drawing/2014/main" id="{F8B92BBD-DCCE-4462-A69D-0D8B6E023B3A}"/>
              </a:ext>
            </a:extLst>
          </p:cNvPr>
          <p:cNvSpPr>
            <a:spLocks noGrp="1"/>
          </p:cNvSpPr>
          <p:nvPr>
            <p:ph type="body" sz="quarter" idx="14"/>
          </p:nvPr>
        </p:nvSpPr>
        <p:spPr/>
        <p:txBody>
          <a:bodyPr/>
          <a:lstStyle/>
          <a:p>
            <a:endParaRPr lang="en-US"/>
          </a:p>
        </p:txBody>
      </p:sp>
      <p:graphicFrame>
        <p:nvGraphicFramePr>
          <p:cNvPr id="7" name="Content Placeholder 6">
            <a:extLst>
              <a:ext uri="{FF2B5EF4-FFF2-40B4-BE49-F238E27FC236}">
                <a16:creationId xmlns:a16="http://schemas.microsoft.com/office/drawing/2014/main" id="{02BB53DF-75D1-4682-BDB1-4ECCEA678326}"/>
              </a:ext>
            </a:extLst>
          </p:cNvPr>
          <p:cNvGraphicFramePr>
            <a:graphicFrameLocks/>
          </p:cNvGraphicFramePr>
          <p:nvPr/>
        </p:nvGraphicFramePr>
        <p:xfrm>
          <a:off x="895350" y="1648183"/>
          <a:ext cx="7882128" cy="4294690"/>
        </p:xfrm>
        <a:graphic>
          <a:graphicData uri="http://schemas.openxmlformats.org/drawingml/2006/table">
            <a:tbl>
              <a:tblPr firstRow="1" bandRow="1" bandCol="1">
                <a:tableStyleId>{5C22544A-7EE6-4342-B048-85BDC9FD1C3A}</a:tableStyleId>
              </a:tblPr>
              <a:tblGrid>
                <a:gridCol w="749808">
                  <a:extLst>
                    <a:ext uri="{9D8B030D-6E8A-4147-A177-3AD203B41FA5}">
                      <a16:colId xmlns:a16="http://schemas.microsoft.com/office/drawing/2014/main" val="709032856"/>
                    </a:ext>
                  </a:extLst>
                </a:gridCol>
                <a:gridCol w="1408176">
                  <a:extLst>
                    <a:ext uri="{9D8B030D-6E8A-4147-A177-3AD203B41FA5}">
                      <a16:colId xmlns:a16="http://schemas.microsoft.com/office/drawing/2014/main" val="191553292"/>
                    </a:ext>
                  </a:extLst>
                </a:gridCol>
                <a:gridCol w="2770632">
                  <a:extLst>
                    <a:ext uri="{9D8B030D-6E8A-4147-A177-3AD203B41FA5}">
                      <a16:colId xmlns:a16="http://schemas.microsoft.com/office/drawing/2014/main" val="321086461"/>
                    </a:ext>
                  </a:extLst>
                </a:gridCol>
                <a:gridCol w="1545336">
                  <a:extLst>
                    <a:ext uri="{9D8B030D-6E8A-4147-A177-3AD203B41FA5}">
                      <a16:colId xmlns:a16="http://schemas.microsoft.com/office/drawing/2014/main" val="3753711882"/>
                    </a:ext>
                  </a:extLst>
                </a:gridCol>
                <a:gridCol w="1408176">
                  <a:extLst>
                    <a:ext uri="{9D8B030D-6E8A-4147-A177-3AD203B41FA5}">
                      <a16:colId xmlns:a16="http://schemas.microsoft.com/office/drawing/2014/main" val="2060711656"/>
                    </a:ext>
                  </a:extLst>
                </a:gridCol>
              </a:tblGrid>
              <a:tr h="222682">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Grade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Content Assessed</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Assessment Description</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Window</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Administered Online</a:t>
                      </a:r>
                    </a:p>
                  </a:txBody>
                  <a:tcPr marL="63299" marR="63299" marT="0" marB="0" anchor="ctr"/>
                </a:tc>
                <a:extLst>
                  <a:ext uri="{0D108BD9-81ED-4DB2-BD59-A6C34878D82A}">
                    <a16:rowId xmlns:a16="http://schemas.microsoft.com/office/drawing/2014/main" val="1208199869"/>
                  </a:ext>
                </a:extLst>
              </a:tr>
              <a:tr h="1521010">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K</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Academic Domains</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Non-Academic Domains</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GKIDS and GKIDS Readiness Check are intended to provide ongoing information about kindergarten students’ developing skills.  </a:t>
                      </a: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Throughout the school year</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Readiness Check must be completed in the first 30 days of school</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gkids.gadoe.org</a:t>
                      </a:r>
                    </a:p>
                  </a:txBody>
                  <a:tcPr marL="63299" marR="63299" marT="0" marB="0" anchor="ctr"/>
                </a:tc>
                <a:extLst>
                  <a:ext uri="{0D108BD9-81ED-4DB2-BD59-A6C34878D82A}">
                    <a16:rowId xmlns:a16="http://schemas.microsoft.com/office/drawing/2014/main" val="3013151872"/>
                  </a:ext>
                </a:extLst>
              </a:tr>
              <a:tr h="435607">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1 – 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ELA </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Math</a:t>
                      </a:r>
                    </a:p>
                  </a:txBody>
                  <a:tcPr marL="63299" marR="6329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effectLst/>
                          <a:latin typeface="Arial" panose="020B0604020202020204" pitchFamily="34" charset="0"/>
                          <a:cs typeface="Arial" panose="020B0604020202020204" pitchFamily="34" charset="0"/>
                        </a:rPr>
                        <a:t>Keenville (optional formative resource) is a game-based formative assessment for students allowing measurement of student progress toward grade-level expectations </a:t>
                      </a:r>
                      <a:endParaRPr lang="en-US" sz="1300">
                        <a:effectLst/>
                        <a:latin typeface="Arial" panose="020B0604020202020204" pitchFamily="34" charset="0"/>
                        <a:ea typeface="Calibri" panose="020F0502020204030204" pitchFamily="34" charset="0"/>
                        <a:cs typeface="Arial" panose="020B0604020202020204" pitchFamily="34" charset="0"/>
                      </a:endParaRPr>
                    </a:p>
                    <a:p>
                      <a:pPr marL="0" marR="0" algn="l">
                        <a:spcBef>
                          <a:spcPts val="0"/>
                        </a:spcBef>
                        <a:spcAft>
                          <a:spcPts val="0"/>
                        </a:spcAft>
                      </a:pP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Throughout the school year</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Statewide Longitudinal Data System (SLDS) – requires student, teacher and administrator access</a:t>
                      </a:r>
                    </a:p>
                  </a:txBody>
                  <a:tcPr marL="63299" marR="63299" marT="0" marB="0" anchor="ctr"/>
                </a:tc>
                <a:extLst>
                  <a:ext uri="{0D108BD9-81ED-4DB2-BD59-A6C34878D82A}">
                    <a16:rowId xmlns:a16="http://schemas.microsoft.com/office/drawing/2014/main" val="2255165950"/>
                  </a:ext>
                </a:extLst>
              </a:tr>
              <a:tr h="435607">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3-8</a:t>
                      </a: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ELA </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Math</a:t>
                      </a:r>
                    </a:p>
                  </a:txBody>
                  <a:tcPr marL="63299" marR="6329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effectLst/>
                          <a:latin typeface="Arial" panose="020B0604020202020204" pitchFamily="34" charset="0"/>
                          <a:ea typeface="Calibri" panose="020F0502020204030204" pitchFamily="34" charset="0"/>
                          <a:cs typeface="Arial" panose="020B0604020202020204" pitchFamily="34" charset="0"/>
                        </a:rPr>
                        <a:t>DRC BEACON (optional formative resource)</a:t>
                      </a:r>
                    </a:p>
                    <a:p>
                      <a:pPr marL="0" marR="0" algn="l">
                        <a:spcBef>
                          <a:spcPts val="0"/>
                        </a:spcBef>
                        <a:spcAft>
                          <a:spcPts val="0"/>
                        </a:spcAft>
                      </a:pP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Throughout the school year</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Computer-adaptive</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DRC INSIGHT</a:t>
                      </a:r>
                    </a:p>
                  </a:txBody>
                  <a:tcPr marL="63299" marR="63299" marT="0" marB="0" anchor="ctr"/>
                </a:tc>
                <a:extLst>
                  <a:ext uri="{0D108BD9-81ED-4DB2-BD59-A6C34878D82A}">
                    <a16:rowId xmlns:a16="http://schemas.microsoft.com/office/drawing/2014/main" val="571001879"/>
                  </a:ext>
                </a:extLst>
              </a:tr>
            </a:tbl>
          </a:graphicData>
        </a:graphic>
      </p:graphicFrame>
    </p:spTree>
    <p:extLst>
      <p:ext uri="{BB962C8B-B14F-4D97-AF65-F5344CB8AC3E}">
        <p14:creationId xmlns:p14="http://schemas.microsoft.com/office/powerpoint/2010/main" val="10032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CB166-8C32-404D-93F0-B5D37C6A2974}"/>
              </a:ext>
            </a:extLst>
          </p:cNvPr>
          <p:cNvSpPr>
            <a:spLocks noGrp="1"/>
          </p:cNvSpPr>
          <p:nvPr>
            <p:ph type="title"/>
          </p:nvPr>
        </p:nvSpPr>
        <p:spPr/>
        <p:txBody>
          <a:bodyPr>
            <a:normAutofit fontScale="90000"/>
          </a:bodyPr>
          <a:lstStyle/>
          <a:p>
            <a:r>
              <a:rPr lang="en-US"/>
              <a:t>Summative Assessments</a:t>
            </a:r>
          </a:p>
        </p:txBody>
      </p:sp>
      <p:graphicFrame>
        <p:nvGraphicFramePr>
          <p:cNvPr id="7" name="Content Placeholder 6">
            <a:extLst>
              <a:ext uri="{FF2B5EF4-FFF2-40B4-BE49-F238E27FC236}">
                <a16:creationId xmlns:a16="http://schemas.microsoft.com/office/drawing/2014/main" id="{14CED7BB-7434-414E-9181-A81DACAF3018}"/>
              </a:ext>
            </a:extLst>
          </p:cNvPr>
          <p:cNvGraphicFramePr>
            <a:graphicFrameLocks noGrp="1"/>
          </p:cNvGraphicFramePr>
          <p:nvPr>
            <p:ph idx="1"/>
            <p:extLst>
              <p:ext uri="{D42A27DB-BD31-4B8C-83A1-F6EECF244321}">
                <p14:modId xmlns:p14="http://schemas.microsoft.com/office/powerpoint/2010/main" val="1449819099"/>
              </p:ext>
            </p:extLst>
          </p:nvPr>
        </p:nvGraphicFramePr>
        <p:xfrm>
          <a:off x="895350" y="1296679"/>
          <a:ext cx="7886698" cy="4764965"/>
        </p:xfrm>
        <a:graphic>
          <a:graphicData uri="http://schemas.openxmlformats.org/drawingml/2006/table">
            <a:tbl>
              <a:tblPr firstRow="1" bandRow="1" bandCol="1">
                <a:tableStyleId>{5C22544A-7EE6-4342-B048-85BDC9FD1C3A}</a:tableStyleId>
              </a:tblPr>
              <a:tblGrid>
                <a:gridCol w="750839">
                  <a:extLst>
                    <a:ext uri="{9D8B030D-6E8A-4147-A177-3AD203B41FA5}">
                      <a16:colId xmlns:a16="http://schemas.microsoft.com/office/drawing/2014/main" val="709032856"/>
                    </a:ext>
                  </a:extLst>
                </a:gridCol>
                <a:gridCol w="1406267">
                  <a:extLst>
                    <a:ext uri="{9D8B030D-6E8A-4147-A177-3AD203B41FA5}">
                      <a16:colId xmlns:a16="http://schemas.microsoft.com/office/drawing/2014/main" val="191553292"/>
                    </a:ext>
                  </a:extLst>
                </a:gridCol>
                <a:gridCol w="2774530">
                  <a:extLst>
                    <a:ext uri="{9D8B030D-6E8A-4147-A177-3AD203B41FA5}">
                      <a16:colId xmlns:a16="http://schemas.microsoft.com/office/drawing/2014/main" val="321086461"/>
                    </a:ext>
                  </a:extLst>
                </a:gridCol>
                <a:gridCol w="1548794">
                  <a:extLst>
                    <a:ext uri="{9D8B030D-6E8A-4147-A177-3AD203B41FA5}">
                      <a16:colId xmlns:a16="http://schemas.microsoft.com/office/drawing/2014/main" val="2736880603"/>
                    </a:ext>
                  </a:extLst>
                </a:gridCol>
                <a:gridCol w="1406268">
                  <a:extLst>
                    <a:ext uri="{9D8B030D-6E8A-4147-A177-3AD203B41FA5}">
                      <a16:colId xmlns:a16="http://schemas.microsoft.com/office/drawing/2014/main" val="3262732509"/>
                    </a:ext>
                  </a:extLst>
                </a:gridCol>
              </a:tblGrid>
              <a:tr h="169845">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Grade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Content Assessed</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Assessment Description</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Window</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Administered Online</a:t>
                      </a:r>
                    </a:p>
                  </a:txBody>
                  <a:tcPr marL="63299" marR="63299" marT="0" marB="0" anchor="ctr"/>
                </a:tc>
                <a:extLst>
                  <a:ext uri="{0D108BD9-81ED-4DB2-BD59-A6C34878D82A}">
                    <a16:rowId xmlns:a16="http://schemas.microsoft.com/office/drawing/2014/main" val="1208199869"/>
                  </a:ext>
                </a:extLst>
              </a:tr>
              <a:tr h="646411">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3-8</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End of Grade</a:t>
                      </a:r>
                    </a:p>
                  </a:txBody>
                  <a:tcPr marL="63299" marR="63299" marT="0" marB="0" anchor="ctr"/>
                </a:tc>
                <a:tc rowSpan="2">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effectLst/>
                          <a:latin typeface="Arial" panose="020B0604020202020204" pitchFamily="34" charset="0"/>
                          <a:cs typeface="Arial" panose="020B0604020202020204" pitchFamily="34" charset="0"/>
                        </a:rPr>
                        <a:t>GA Milestones is a summative measure of student achievement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effectLst/>
                          <a:latin typeface="Arial" panose="020B0604020202020204" pitchFamily="34" charset="0"/>
                          <a:cs typeface="Arial" panose="020B0604020202020204" pitchFamily="34" charset="0"/>
                        </a:rPr>
                        <a:t>used in the state accountability system (CCRPI).</a:t>
                      </a:r>
                    </a:p>
                    <a:p>
                      <a:pPr marL="182880" marR="0" indent="-182880" algn="l">
                        <a:spcBef>
                          <a:spcPts val="0"/>
                        </a:spcBef>
                        <a:spcAft>
                          <a:spcPts val="0"/>
                        </a:spcAft>
                      </a:pP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rowSpan="2">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EOG – Annually</a:t>
                      </a:r>
                    </a:p>
                    <a:p>
                      <a:pPr marL="0" marR="0" algn="ctr">
                        <a:spcBef>
                          <a:spcPts val="0"/>
                        </a:spcBef>
                        <a:spcAft>
                          <a:spcPts val="0"/>
                        </a:spcAft>
                      </a:pPr>
                      <a:endParaRPr lang="en-US" sz="1300">
                        <a:effectLst/>
                        <a:latin typeface="Arial" panose="020B0604020202020204" pitchFamily="34" charset="0"/>
                        <a:cs typeface="Arial" panose="020B0604020202020204" pitchFamily="34" charset="0"/>
                      </a:endParaRPr>
                    </a:p>
                    <a:p>
                      <a:pPr marL="0" marR="0" algn="ctr">
                        <a:spcBef>
                          <a:spcPts val="0"/>
                        </a:spcBef>
                        <a:spcAft>
                          <a:spcPts val="0"/>
                        </a:spcAft>
                      </a:pPr>
                      <a:r>
                        <a:rPr lang="en-US" sz="1300">
                          <a:effectLst/>
                          <a:latin typeface="Arial" panose="020B0604020202020204" pitchFamily="34" charset="0"/>
                          <a:cs typeface="Arial" panose="020B0604020202020204" pitchFamily="34" charset="0"/>
                        </a:rPr>
                        <a:t>EOC – Mid-Month and 3 Main Administration periods</a:t>
                      </a:r>
                    </a:p>
                  </a:txBody>
                  <a:tcPr marL="63299" marR="63299" marT="0" marB="0" anchor="ctr"/>
                </a:tc>
                <a:tc rowSpan="2">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DRC INSIGHT</a:t>
                      </a:r>
                    </a:p>
                  </a:txBody>
                  <a:tcPr marL="63299" marR="63299" marT="0" marB="0" anchor="ctr"/>
                </a:tc>
                <a:extLst>
                  <a:ext uri="{0D108BD9-81ED-4DB2-BD59-A6C34878D82A}">
                    <a16:rowId xmlns:a16="http://schemas.microsoft.com/office/drawing/2014/main" val="45530929"/>
                  </a:ext>
                </a:extLst>
              </a:tr>
              <a:tr h="646411">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Middle/ High</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End of Course</a:t>
                      </a:r>
                    </a:p>
                  </a:txBody>
                  <a:tcPr marL="63299" marR="63299" marT="0" marB="0" anchor="ctr"/>
                </a:tc>
                <a:tc vMerge="1">
                  <a:txBody>
                    <a:bodyPr/>
                    <a:lstStyle/>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299" marR="63299" marT="0" marB="0" anchor="ctr"/>
                </a:tc>
                <a:tc vMerge="1">
                  <a:txBody>
                    <a:bodyPr/>
                    <a:lstStyle/>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299" marR="63299" marT="0" marB="0" anchor="ctr"/>
                </a:tc>
                <a:tc vMerge="1">
                  <a:txBody>
                    <a:bodyPr/>
                    <a:lstStyle/>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299" marR="63299" marT="0" marB="0" anchor="ctr"/>
                </a:tc>
                <a:extLst>
                  <a:ext uri="{0D108BD9-81ED-4DB2-BD59-A6C34878D82A}">
                    <a16:rowId xmlns:a16="http://schemas.microsoft.com/office/drawing/2014/main" val="3433384075"/>
                  </a:ext>
                </a:extLst>
              </a:tr>
              <a:tr h="646411">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4, 8, HS</a:t>
                      </a: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Reading and Math, other HS content</a:t>
                      </a: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NAEP assessments are administered to a sample of students across the state and nation</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Annually</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Students provided devices by NAEP test coordinator</a:t>
                      </a:r>
                    </a:p>
                  </a:txBody>
                  <a:tcPr marL="63299" marR="63299" marT="0" marB="0" anchor="ctr"/>
                </a:tc>
                <a:extLst>
                  <a:ext uri="{0D108BD9-81ED-4DB2-BD59-A6C34878D82A}">
                    <a16:rowId xmlns:a16="http://schemas.microsoft.com/office/drawing/2014/main" val="3698913972"/>
                  </a:ext>
                </a:extLst>
              </a:tr>
              <a:tr h="808015">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3-8, </a:t>
                      </a:r>
                      <a:br>
                        <a:rPr lang="en-US" sz="1300">
                          <a:effectLst/>
                          <a:latin typeface="Arial" panose="020B0604020202020204" pitchFamily="34" charset="0"/>
                          <a:cs typeface="Arial" panose="020B0604020202020204" pitchFamily="34" charset="0"/>
                        </a:rPr>
                      </a:br>
                      <a:r>
                        <a:rPr lang="en-US" sz="1300">
                          <a:effectLst/>
                          <a:latin typeface="Arial" panose="020B0604020202020204" pitchFamily="34" charset="0"/>
                          <a:cs typeface="Arial" panose="020B0604020202020204" pitchFamily="34" charset="0"/>
                        </a:rPr>
                        <a:t>and 11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Alternate assessment</a:t>
                      </a: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GAA 2.0 is administered to assess achievement of students with significant cognitive disabilities.  </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ea typeface="Calibri" panose="020F0502020204030204" pitchFamily="34" charset="0"/>
                          <a:cs typeface="Arial" panose="020B0604020202020204" pitchFamily="34" charset="0"/>
                        </a:rPr>
                        <a:t>Paper-based assessment.  </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Annually</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Nextera Admin</a:t>
                      </a:r>
                    </a:p>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Nextera TDS</a:t>
                      </a:r>
                    </a:p>
                  </a:txBody>
                  <a:tcPr marL="63299" marR="63299" marT="0" marB="0" anchor="ctr"/>
                </a:tc>
                <a:extLst>
                  <a:ext uri="{0D108BD9-81ED-4DB2-BD59-A6C34878D82A}">
                    <a16:rowId xmlns:a16="http://schemas.microsoft.com/office/drawing/2014/main" val="976209298"/>
                  </a:ext>
                </a:extLst>
              </a:tr>
              <a:tr h="1292823">
                <a:tc>
                  <a:txBody>
                    <a:bodyPr/>
                    <a:lstStyle/>
                    <a:p>
                      <a:pPr marL="0" marR="0" algn="ctr">
                        <a:spcBef>
                          <a:spcPts val="0"/>
                        </a:spcBef>
                        <a:spcAft>
                          <a:spcPts val="0"/>
                        </a:spcAft>
                      </a:pPr>
                      <a:r>
                        <a:rPr lang="en-US" sz="1300">
                          <a:effectLst/>
                          <a:latin typeface="Arial" panose="020B0604020202020204" pitchFamily="34" charset="0"/>
                          <a:cs typeface="Arial" panose="020B0604020202020204" pitchFamily="34" charset="0"/>
                        </a:rPr>
                        <a:t>K – 12</a:t>
                      </a:r>
                    </a:p>
                    <a:p>
                      <a:pPr marL="0" marR="0" algn="ctr">
                        <a:spcBef>
                          <a:spcPts val="0"/>
                        </a:spcBef>
                        <a:spcAft>
                          <a:spcPts val="0"/>
                        </a:spcAft>
                      </a:pPr>
                      <a:r>
                        <a:rPr lang="en-US" sz="1300">
                          <a:effectLst/>
                          <a:latin typeface="Arial" panose="020B0604020202020204" pitchFamily="34" charset="0"/>
                          <a:cs typeface="Arial" panose="020B0604020202020204" pitchFamily="34" charset="0"/>
                        </a:rPr>
                        <a:t>1 – 12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0" marR="0" algn="l">
                        <a:spcBef>
                          <a:spcPts val="0"/>
                        </a:spcBef>
                        <a:spcAft>
                          <a:spcPts val="0"/>
                        </a:spcAft>
                      </a:pPr>
                      <a:r>
                        <a:rPr lang="en-US" sz="1300">
                          <a:effectLst/>
                          <a:latin typeface="Arial" panose="020B0604020202020204" pitchFamily="34" charset="0"/>
                          <a:cs typeface="Arial" panose="020B0604020202020204" pitchFamily="34" charset="0"/>
                        </a:rPr>
                        <a:t>English language proficiency assessment</a:t>
                      </a:r>
                    </a:p>
                  </a:txBody>
                  <a:tcPr marL="63299" marR="63299" marT="0" marB="0" anchor="ctr"/>
                </a:tc>
                <a:tc>
                  <a:txBody>
                    <a:bodyPr/>
                    <a:lstStyle/>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cs typeface="Arial" panose="020B0604020202020204" pitchFamily="34" charset="0"/>
                        </a:rPr>
                        <a:t>ACCESS for ELLs  is administered to English learners</a:t>
                      </a:r>
                    </a:p>
                    <a:p>
                      <a:pPr marL="182880" marR="0" indent="-182880" algn="l">
                        <a:spcBef>
                          <a:spcPts val="0"/>
                        </a:spcBef>
                        <a:spcAft>
                          <a:spcPts val="0"/>
                        </a:spcAft>
                        <a:buFont typeface="Arial" panose="020B0604020202020204" pitchFamily="34" charset="0"/>
                        <a:buChar char="•"/>
                      </a:pPr>
                      <a:r>
                        <a:rPr lang="en-US" sz="1300">
                          <a:effectLst/>
                          <a:latin typeface="Arial" panose="020B0604020202020204" pitchFamily="34" charset="0"/>
                          <a:cs typeface="Arial" panose="020B0604020202020204" pitchFamily="34" charset="0"/>
                        </a:rPr>
                        <a:t>Alternate Access is administered to English learners with significant cognitive disabilities.  Paper-based assessment</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Annually</a:t>
                      </a:r>
                    </a:p>
                  </a:txBody>
                  <a:tcPr marL="63299" marR="63299" marT="0" marB="0" anchor="ctr"/>
                </a:tc>
                <a:tc>
                  <a:txBody>
                    <a:bodyPr/>
                    <a:lstStyle/>
                    <a:p>
                      <a:pPr marL="0" marR="0" algn="ctr">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WIDA DRC INSIGHT Portal (WIDA AMS)</a:t>
                      </a:r>
                    </a:p>
                  </a:txBody>
                  <a:tcPr marL="63299" marR="63299" marT="0" marB="0" anchor="ctr"/>
                </a:tc>
                <a:extLst>
                  <a:ext uri="{0D108BD9-81ED-4DB2-BD59-A6C34878D82A}">
                    <a16:rowId xmlns:a16="http://schemas.microsoft.com/office/drawing/2014/main" val="1343078763"/>
                  </a:ext>
                </a:extLst>
              </a:tr>
            </a:tbl>
          </a:graphicData>
        </a:graphic>
      </p:graphicFrame>
      <p:sp>
        <p:nvSpPr>
          <p:cNvPr id="10" name="Date Placeholder 3">
            <a:extLst>
              <a:ext uri="{FF2B5EF4-FFF2-40B4-BE49-F238E27FC236}">
                <a16:creationId xmlns:a16="http://schemas.microsoft.com/office/drawing/2014/main" id="{4C2C17D5-7800-4122-8911-302008ADE6A7}"/>
              </a:ext>
            </a:extLst>
          </p:cNvPr>
          <p:cNvSpPr>
            <a:spLocks noGrp="1"/>
          </p:cNvSpPr>
          <p:nvPr>
            <p:ph type="dt" sz="half" idx="10"/>
          </p:nvPr>
        </p:nvSpPr>
        <p:spPr/>
        <p:txBody>
          <a:bodyPr/>
          <a:lstStyle/>
          <a:p>
            <a:fld id="{099F3EF3-4544-43CC-8391-444A9B57AF36}" type="datetime1">
              <a:rPr lang="en-US" smtClean="0"/>
              <a:t>7/23/2020</a:t>
            </a:fld>
            <a:endParaRPr lang="en-US"/>
          </a:p>
        </p:txBody>
      </p:sp>
      <p:sp>
        <p:nvSpPr>
          <p:cNvPr id="9" name="Slide Number Placeholder 3">
            <a:extLst>
              <a:ext uri="{FF2B5EF4-FFF2-40B4-BE49-F238E27FC236}">
                <a16:creationId xmlns:a16="http://schemas.microsoft.com/office/drawing/2014/main" id="{1A50AC0E-DF50-4808-A492-19AE485B5989}"/>
              </a:ext>
            </a:extLst>
          </p:cNvPr>
          <p:cNvSpPr>
            <a:spLocks noGrp="1"/>
          </p:cNvSpPr>
          <p:nvPr>
            <p:ph type="sldNum" sz="quarter" idx="12"/>
          </p:nvPr>
        </p:nvSpPr>
        <p:spPr/>
        <p:txBody>
          <a:bodyPr/>
          <a:lstStyle/>
          <a:p>
            <a:fld id="{48F63A3B-78C7-47BE-AE5E-E10140E04643}" type="slidenum">
              <a:rPr lang="en-US" smtClean="0"/>
              <a:pPr/>
              <a:t>35</a:t>
            </a:fld>
            <a:endParaRPr lang="en-US"/>
          </a:p>
        </p:txBody>
      </p:sp>
      <p:sp>
        <p:nvSpPr>
          <p:cNvPr id="2" name="Text Placeholder 1">
            <a:extLst>
              <a:ext uri="{FF2B5EF4-FFF2-40B4-BE49-F238E27FC236}">
                <a16:creationId xmlns:a16="http://schemas.microsoft.com/office/drawing/2014/main" id="{D35D8B5C-344B-49AB-B3D9-F1FD99CF552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288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87EB7D-E72A-431B-AC97-A65E5CFC6B0F}"/>
              </a:ext>
            </a:extLst>
          </p:cNvPr>
          <p:cNvSpPr>
            <a:spLocks noGrp="1"/>
          </p:cNvSpPr>
          <p:nvPr>
            <p:ph type="title"/>
          </p:nvPr>
        </p:nvSpPr>
        <p:spPr/>
        <p:txBody>
          <a:bodyPr>
            <a:normAutofit fontScale="90000"/>
          </a:bodyPr>
          <a:lstStyle/>
          <a:p>
            <a:r>
              <a:rPr lang="en-US"/>
              <a:t>SB 367 - Pending</a:t>
            </a:r>
          </a:p>
        </p:txBody>
      </p:sp>
      <p:sp>
        <p:nvSpPr>
          <p:cNvPr id="8" name="Content Placeholder 7">
            <a:extLst>
              <a:ext uri="{FF2B5EF4-FFF2-40B4-BE49-F238E27FC236}">
                <a16:creationId xmlns:a16="http://schemas.microsoft.com/office/drawing/2014/main" id="{2FD5A923-BE28-4BA4-A400-AF8ACA4E533F}"/>
              </a:ext>
            </a:extLst>
          </p:cNvPr>
          <p:cNvSpPr>
            <a:spLocks noGrp="1"/>
          </p:cNvSpPr>
          <p:nvPr>
            <p:ph idx="1"/>
          </p:nvPr>
        </p:nvSpPr>
        <p:spPr>
          <a:xfrm>
            <a:off x="895350" y="1851378"/>
            <a:ext cx="7886700" cy="4323644"/>
          </a:xfrm>
        </p:spPr>
        <p:txBody>
          <a:bodyPr>
            <a:normAutofit fontScale="85000" lnSpcReduction="20000"/>
          </a:bodyPr>
          <a:lstStyle/>
          <a:p>
            <a:r>
              <a:rPr lang="en-US" sz="2400"/>
              <a:t>During its 2020 legislative session, the General Assembly passed SB 367. </a:t>
            </a:r>
            <a:r>
              <a:rPr lang="en-US" sz="2400" b="1"/>
              <a:t>This bill is currently awaiting the Governor’s signature. </a:t>
            </a:r>
            <a:r>
              <a:rPr lang="en-US" sz="2400"/>
              <a:t>Should Governor Kemp sign SB 367 into law, it will require several adjustments to current assessment requirements including: </a:t>
            </a:r>
          </a:p>
          <a:p>
            <a:pPr lvl="1"/>
            <a:r>
              <a:rPr lang="sv-SE" sz="1800"/>
              <a:t>eliminating grade 5 social studies; </a:t>
            </a:r>
          </a:p>
          <a:p>
            <a:pPr lvl="1"/>
            <a:r>
              <a:rPr lang="en-US" sz="1800"/>
              <a:t>eliminating one EOC per content area; and </a:t>
            </a:r>
          </a:p>
          <a:p>
            <a:pPr lvl="1"/>
            <a:r>
              <a:rPr lang="en-US" sz="1800"/>
              <a:t>requiring that districts administer EOG assessments within 25 school days of the district’s last school day of the regular school year. </a:t>
            </a:r>
          </a:p>
          <a:p>
            <a:r>
              <a:rPr lang="en-US" sz="2400"/>
              <a:t>Upon signature of the law, the State Board of Education is tasked with determining which EOCs will remain and which will be eliminated. </a:t>
            </a:r>
          </a:p>
          <a:p>
            <a:r>
              <a:rPr lang="en-US" sz="2400"/>
              <a:t>Additionally, the Assessment Division will review the state EOG administration window for Spring 2021 to determine if any adjustments are necessary to assist districts in complying with the 25-day requirement.</a:t>
            </a:r>
          </a:p>
        </p:txBody>
      </p:sp>
      <p:sp>
        <p:nvSpPr>
          <p:cNvPr id="3" name="Date Placeholder 2">
            <a:extLst>
              <a:ext uri="{FF2B5EF4-FFF2-40B4-BE49-F238E27FC236}">
                <a16:creationId xmlns:a16="http://schemas.microsoft.com/office/drawing/2014/main" id="{02850AF4-7B69-481C-971B-77E89C7E38DD}"/>
              </a:ext>
            </a:extLst>
          </p:cNvPr>
          <p:cNvSpPr>
            <a:spLocks noGrp="1"/>
          </p:cNvSpPr>
          <p:nvPr>
            <p:ph type="dt" sz="half" idx="10"/>
          </p:nvPr>
        </p:nvSpPr>
        <p:spPr/>
        <p:txBody>
          <a:bodyPr/>
          <a:lstStyle/>
          <a:p>
            <a:fld id="{06EE5E67-BF9D-4D3D-B401-409E4A4AC7F4}" type="datetime1">
              <a:rPr lang="en-US" smtClean="0"/>
              <a:t>7/23/2020</a:t>
            </a:fld>
            <a:endParaRPr lang="en-US"/>
          </a:p>
        </p:txBody>
      </p:sp>
      <p:sp>
        <p:nvSpPr>
          <p:cNvPr id="4" name="Slide Number Placeholder 3">
            <a:extLst>
              <a:ext uri="{FF2B5EF4-FFF2-40B4-BE49-F238E27FC236}">
                <a16:creationId xmlns:a16="http://schemas.microsoft.com/office/drawing/2014/main" id="{64FC6961-83B7-4AA0-8D6C-474F8A9F45D0}"/>
              </a:ext>
            </a:extLst>
          </p:cNvPr>
          <p:cNvSpPr>
            <a:spLocks noGrp="1"/>
          </p:cNvSpPr>
          <p:nvPr>
            <p:ph type="sldNum" sz="quarter" idx="12"/>
          </p:nvPr>
        </p:nvSpPr>
        <p:spPr/>
        <p:txBody>
          <a:bodyPr/>
          <a:lstStyle/>
          <a:p>
            <a:fld id="{48F63A3B-78C7-47BE-AE5E-E10140E04643}" type="slidenum">
              <a:rPr lang="en-US" smtClean="0"/>
              <a:pPr/>
              <a:t>36</a:t>
            </a:fld>
            <a:endParaRPr lang="en-US"/>
          </a:p>
        </p:txBody>
      </p:sp>
      <p:sp>
        <p:nvSpPr>
          <p:cNvPr id="5" name="Text Placeholder 4">
            <a:extLst>
              <a:ext uri="{FF2B5EF4-FFF2-40B4-BE49-F238E27FC236}">
                <a16:creationId xmlns:a16="http://schemas.microsoft.com/office/drawing/2014/main" id="{CCBF4577-F388-498A-B26B-458CBFB1993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5420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A2BD5-7BC6-44D5-98DA-990D409C9065}"/>
              </a:ext>
            </a:extLst>
          </p:cNvPr>
          <p:cNvSpPr>
            <a:spLocks noGrp="1"/>
          </p:cNvSpPr>
          <p:nvPr>
            <p:ph idx="1"/>
          </p:nvPr>
        </p:nvSpPr>
        <p:spPr/>
        <p:txBody>
          <a:bodyPr>
            <a:normAutofit/>
          </a:bodyPr>
          <a:lstStyle/>
          <a:p>
            <a:r>
              <a:rPr lang="en-US"/>
              <a:t>Georgia is seeking a waiver of the high-stakes assessment and accountability requirements of the Every Student Succeeds Act for the 2020-2021 school year.  </a:t>
            </a:r>
          </a:p>
          <a:p>
            <a:r>
              <a:rPr lang="en-US"/>
              <a:t>While we await a ruling form the U.S. Department of Education, it is necessary that we proceed with current assessment and accountability requirements.</a:t>
            </a:r>
          </a:p>
          <a:p>
            <a:r>
              <a:rPr lang="en-US" u="sng">
                <a:hlinkClick r:id="rId2"/>
              </a:rPr>
              <a:t>2021 Georgia's Assessment and Accountability Waiver Request</a:t>
            </a:r>
            <a:endParaRPr lang="en-US"/>
          </a:p>
        </p:txBody>
      </p:sp>
      <p:sp>
        <p:nvSpPr>
          <p:cNvPr id="3" name="Date Placeholder 2">
            <a:extLst>
              <a:ext uri="{FF2B5EF4-FFF2-40B4-BE49-F238E27FC236}">
                <a16:creationId xmlns:a16="http://schemas.microsoft.com/office/drawing/2014/main" id="{D4B18301-1A28-4560-8BB1-7F8721AE11C3}"/>
              </a:ext>
            </a:extLst>
          </p:cNvPr>
          <p:cNvSpPr>
            <a:spLocks noGrp="1"/>
          </p:cNvSpPr>
          <p:nvPr>
            <p:ph type="dt" sz="half" idx="10"/>
          </p:nvPr>
        </p:nvSpPr>
        <p:spPr/>
        <p:txBody>
          <a:bodyPr/>
          <a:lstStyle/>
          <a:p>
            <a:fld id="{EA5A43C8-4834-4B9F-86DD-E1CA8D9B6559}" type="datetime1">
              <a:rPr lang="en-US" smtClean="0"/>
              <a:t>7/23/2020</a:t>
            </a:fld>
            <a:endParaRPr lang="en-US"/>
          </a:p>
        </p:txBody>
      </p:sp>
      <p:sp>
        <p:nvSpPr>
          <p:cNvPr id="4" name="Slide Number Placeholder 3">
            <a:extLst>
              <a:ext uri="{FF2B5EF4-FFF2-40B4-BE49-F238E27FC236}">
                <a16:creationId xmlns:a16="http://schemas.microsoft.com/office/drawing/2014/main" id="{E6D325C2-D975-49D5-9F6B-46EC781D609E}"/>
              </a:ext>
            </a:extLst>
          </p:cNvPr>
          <p:cNvSpPr>
            <a:spLocks noGrp="1"/>
          </p:cNvSpPr>
          <p:nvPr>
            <p:ph type="sldNum" sz="quarter" idx="12"/>
          </p:nvPr>
        </p:nvSpPr>
        <p:spPr/>
        <p:txBody>
          <a:bodyPr/>
          <a:lstStyle/>
          <a:p>
            <a:fld id="{48F63A3B-78C7-47BE-AE5E-E10140E04643}" type="slidenum">
              <a:rPr lang="en-US" smtClean="0"/>
              <a:pPr/>
              <a:t>37</a:t>
            </a:fld>
            <a:endParaRPr lang="en-US"/>
          </a:p>
        </p:txBody>
      </p:sp>
      <p:sp>
        <p:nvSpPr>
          <p:cNvPr id="5" name="Text Placeholder 4">
            <a:extLst>
              <a:ext uri="{FF2B5EF4-FFF2-40B4-BE49-F238E27FC236}">
                <a16:creationId xmlns:a16="http://schemas.microsoft.com/office/drawing/2014/main" id="{DD1BF99E-77C7-47F7-B324-FB399CD123BA}"/>
              </a:ext>
            </a:extLst>
          </p:cNvPr>
          <p:cNvSpPr>
            <a:spLocks noGrp="1"/>
          </p:cNvSpPr>
          <p:nvPr>
            <p:ph type="body" sz="quarter" idx="13"/>
          </p:nvPr>
        </p:nvSpPr>
        <p:spPr/>
        <p:txBody>
          <a:bodyPr/>
          <a:lstStyle/>
          <a:p>
            <a:r>
              <a:rPr lang="en-US"/>
              <a:t>Georgia’s Request for a Waiver</a:t>
            </a:r>
          </a:p>
        </p:txBody>
      </p:sp>
      <p:sp>
        <p:nvSpPr>
          <p:cNvPr id="6" name="Text Placeholder 5">
            <a:extLst>
              <a:ext uri="{FF2B5EF4-FFF2-40B4-BE49-F238E27FC236}">
                <a16:creationId xmlns:a16="http://schemas.microsoft.com/office/drawing/2014/main" id="{1830E914-3696-47C3-B36A-5759429C107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0529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EBE5D6-0A88-4ECE-84D8-1AC32B3056CF}"/>
              </a:ext>
            </a:extLst>
          </p:cNvPr>
          <p:cNvSpPr>
            <a:spLocks noGrp="1"/>
          </p:cNvSpPr>
          <p:nvPr>
            <p:ph type="title"/>
          </p:nvPr>
        </p:nvSpPr>
        <p:spPr/>
        <p:txBody>
          <a:bodyPr>
            <a:normAutofit fontScale="90000"/>
          </a:bodyPr>
          <a:lstStyle/>
          <a:p>
            <a:r>
              <a:rPr lang="en-US"/>
              <a:t>Georgia Kindergarten Inventory of Developing Skills (GKIDS) 2.0</a:t>
            </a:r>
          </a:p>
        </p:txBody>
      </p:sp>
      <p:sp>
        <p:nvSpPr>
          <p:cNvPr id="2" name="Content Placeholder 1">
            <a:extLst>
              <a:ext uri="{FF2B5EF4-FFF2-40B4-BE49-F238E27FC236}">
                <a16:creationId xmlns:a16="http://schemas.microsoft.com/office/drawing/2014/main" id="{A3B39EF4-A4A8-46A5-9A6D-B9D525BEE68E}"/>
              </a:ext>
            </a:extLst>
          </p:cNvPr>
          <p:cNvSpPr>
            <a:spLocks noGrp="1"/>
          </p:cNvSpPr>
          <p:nvPr>
            <p:ph idx="1"/>
          </p:nvPr>
        </p:nvSpPr>
        <p:spPr/>
        <p:txBody>
          <a:bodyPr>
            <a:normAutofit fontScale="92500" lnSpcReduction="10000"/>
          </a:bodyPr>
          <a:lstStyle/>
          <a:p>
            <a:r>
              <a:rPr lang="en-US"/>
              <a:t>GKIDS 2.0 is a progression-based formative assessment, integrated into classroom work, that is aligned to the state content standards.</a:t>
            </a:r>
          </a:p>
          <a:p>
            <a:r>
              <a:rPr lang="en-US"/>
              <a:t>GKIDS 2.0 is a state-mandated assessment.</a:t>
            </a:r>
          </a:p>
          <a:p>
            <a:r>
              <a:rPr lang="en-US"/>
              <a:t>GKIDS 2.0 includes the GKIDS Readiness Check.</a:t>
            </a:r>
          </a:p>
          <a:p>
            <a:pPr lvl="1"/>
            <a:r>
              <a:rPr lang="en-US"/>
              <a:t>Administration window is unique to a district an is based on the district’s start date and closes 6 weeks (30 school days) from that date.</a:t>
            </a:r>
          </a:p>
          <a:p>
            <a:pPr lvl="1"/>
            <a:r>
              <a:rPr lang="en-US"/>
              <a:t>The ability to enter student data is not available after the end date of the district’s GKIDS Readiness Check administration window.</a:t>
            </a:r>
          </a:p>
        </p:txBody>
      </p:sp>
      <p:sp>
        <p:nvSpPr>
          <p:cNvPr id="3" name="Date Placeholder 2">
            <a:extLst>
              <a:ext uri="{FF2B5EF4-FFF2-40B4-BE49-F238E27FC236}">
                <a16:creationId xmlns:a16="http://schemas.microsoft.com/office/drawing/2014/main" id="{098E5CDA-0380-475E-878B-B71D9C789E2B}"/>
              </a:ext>
            </a:extLst>
          </p:cNvPr>
          <p:cNvSpPr>
            <a:spLocks noGrp="1"/>
          </p:cNvSpPr>
          <p:nvPr>
            <p:ph type="dt" sz="half" idx="10"/>
          </p:nvPr>
        </p:nvSpPr>
        <p:spPr/>
        <p:txBody>
          <a:bodyPr/>
          <a:lstStyle/>
          <a:p>
            <a:fld id="{EA5A43C8-4834-4B9F-86DD-E1CA8D9B6559}" type="datetime1">
              <a:rPr lang="en-US" smtClean="0"/>
              <a:t>7/23/2020</a:t>
            </a:fld>
            <a:endParaRPr lang="en-US"/>
          </a:p>
        </p:txBody>
      </p:sp>
      <p:sp>
        <p:nvSpPr>
          <p:cNvPr id="4" name="Slide Number Placeholder 3">
            <a:extLst>
              <a:ext uri="{FF2B5EF4-FFF2-40B4-BE49-F238E27FC236}">
                <a16:creationId xmlns:a16="http://schemas.microsoft.com/office/drawing/2014/main" id="{1ABA2958-35EF-47AE-96D4-B89565611658}"/>
              </a:ext>
            </a:extLst>
          </p:cNvPr>
          <p:cNvSpPr>
            <a:spLocks noGrp="1"/>
          </p:cNvSpPr>
          <p:nvPr>
            <p:ph type="sldNum" sz="quarter" idx="12"/>
          </p:nvPr>
        </p:nvSpPr>
        <p:spPr/>
        <p:txBody>
          <a:bodyPr/>
          <a:lstStyle/>
          <a:p>
            <a:fld id="{48F63A3B-78C7-47BE-AE5E-E10140E04643}" type="slidenum">
              <a:rPr lang="en-US" smtClean="0"/>
              <a:pPr/>
              <a:t>38</a:t>
            </a:fld>
            <a:endParaRPr lang="en-US"/>
          </a:p>
        </p:txBody>
      </p:sp>
    </p:spTree>
    <p:extLst>
      <p:ext uri="{BB962C8B-B14F-4D97-AF65-F5344CB8AC3E}">
        <p14:creationId xmlns:p14="http://schemas.microsoft.com/office/powerpoint/2010/main" val="122955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704FD7-F676-4824-9C56-12503DCAD58D}"/>
              </a:ext>
            </a:extLst>
          </p:cNvPr>
          <p:cNvSpPr>
            <a:spLocks noGrp="1"/>
          </p:cNvSpPr>
          <p:nvPr>
            <p:ph type="title"/>
          </p:nvPr>
        </p:nvSpPr>
        <p:spPr/>
        <p:txBody>
          <a:bodyPr>
            <a:normAutofit fontScale="90000"/>
          </a:bodyPr>
          <a:lstStyle/>
          <a:p>
            <a:r>
              <a:rPr lang="en-US" altLang="en-US">
                <a:latin typeface="Arial"/>
                <a:cs typeface="Arial"/>
              </a:rPr>
              <a:t>Georgia Kindergarten Inventory of Developing Skills (GKIDS) 2.0</a:t>
            </a:r>
            <a:endParaRPr lang="en-US"/>
          </a:p>
        </p:txBody>
      </p:sp>
      <p:sp>
        <p:nvSpPr>
          <p:cNvPr id="149507" name="Content Placeholder 7"/>
          <p:cNvSpPr>
            <a:spLocks noGrp="1"/>
          </p:cNvSpPr>
          <p:nvPr>
            <p:ph idx="1"/>
          </p:nvPr>
        </p:nvSpPr>
        <p:spPr>
          <a:xfrm>
            <a:off x="895350" y="1825625"/>
            <a:ext cx="8102554" cy="4586867"/>
          </a:xfrm>
        </p:spPr>
        <p:txBody>
          <a:bodyPr vert="horz" lIns="91440" tIns="45720" rIns="91440" bIns="45720" rtlCol="0" anchor="t">
            <a:normAutofit fontScale="40000" lnSpcReduction="20000"/>
          </a:bodyPr>
          <a:lstStyle/>
          <a:p>
            <a:r>
              <a:rPr lang="en-US" altLang="en-US" sz="4800">
                <a:latin typeface="Arial"/>
                <a:cs typeface="Arial"/>
              </a:rPr>
              <a:t>GKIDS 2.0 platform location for GKIDS 2.0 and GKIDS Readiness Check data entry: </a:t>
            </a:r>
            <a:r>
              <a:rPr lang="en-US" altLang="en-US" sz="4800">
                <a:latin typeface="Arial"/>
                <a:cs typeface="Arial"/>
                <a:hlinkClick r:id="rId3"/>
              </a:rPr>
              <a:t>gkids.gadoe.org</a:t>
            </a:r>
            <a:endParaRPr lang="en-US" sz="4800"/>
          </a:p>
          <a:p>
            <a:r>
              <a:rPr lang="en-US" altLang="en-US" sz="4800" b="1">
                <a:latin typeface="Arial"/>
                <a:cs typeface="Arial"/>
              </a:rPr>
              <a:t>Access to the platform</a:t>
            </a:r>
            <a:r>
              <a:rPr lang="en-US" altLang="en-US" sz="4800">
                <a:latin typeface="Arial"/>
                <a:cs typeface="Arial"/>
              </a:rPr>
              <a:t>:  </a:t>
            </a:r>
          </a:p>
          <a:p>
            <a:pPr lvl="1"/>
            <a:r>
              <a:rPr lang="en-US" altLang="en-US" sz="4800">
                <a:latin typeface="Arial"/>
                <a:cs typeface="Arial"/>
              </a:rPr>
              <a:t>Current superintendent-approved System Test Coordinators have been set up and account is ready for activation. </a:t>
            </a:r>
          </a:p>
          <a:p>
            <a:pPr lvl="1"/>
            <a:r>
              <a:rPr lang="en-US" altLang="en-US" sz="4800">
                <a:latin typeface="Arial"/>
                <a:cs typeface="Arial"/>
              </a:rPr>
              <a:t>System test coordinator may set up school coordinators, and school coordinators set up teacher user accounts.</a:t>
            </a:r>
            <a:endParaRPr lang="en-US" sz="4800"/>
          </a:p>
          <a:p>
            <a:r>
              <a:rPr lang="en-US" altLang="en-US" sz="4800" b="1">
                <a:latin typeface="Arial"/>
                <a:cs typeface="Arial"/>
              </a:rPr>
              <a:t>Support</a:t>
            </a:r>
            <a:r>
              <a:rPr lang="en-US" altLang="en-US" sz="4800">
                <a:latin typeface="Arial"/>
                <a:cs typeface="Arial"/>
              </a:rPr>
              <a:t>:</a:t>
            </a:r>
          </a:p>
          <a:p>
            <a:pPr lvl="1"/>
            <a:r>
              <a:rPr lang="en-US" altLang="en-US" sz="4800">
                <a:latin typeface="Arial"/>
                <a:cs typeface="Arial"/>
              </a:rPr>
              <a:t>Teachers should contact the school coordinator first and then the system test coordinator for assistance with GKIDS 2.0.</a:t>
            </a:r>
          </a:p>
          <a:p>
            <a:pPr lvl="1"/>
            <a:r>
              <a:rPr lang="en-US" altLang="en-US" sz="4800">
                <a:latin typeface="Arial"/>
                <a:cs typeface="Arial"/>
              </a:rPr>
              <a:t>System and School Test Coordinators may utilize GKIDS 2.0 Intercom Customer Support within the platform for questions</a:t>
            </a:r>
          </a:p>
          <a:p>
            <a:pPr lvl="1"/>
            <a:r>
              <a:rPr lang="en-US" altLang="en-US" sz="4800">
                <a:latin typeface="Arial"/>
                <a:cs typeface="Arial"/>
              </a:rPr>
              <a:t>System Test Coordinators may contact the GaDOE Assessment Specialist for support.</a:t>
            </a:r>
          </a:p>
          <a:p>
            <a:pPr marL="0" indent="0">
              <a:buNone/>
            </a:pPr>
            <a:endParaRPr lang="en-US" altLang="en-US">
              <a:solidFill>
                <a:srgbClr val="C00000"/>
              </a:solidFill>
              <a:latin typeface="Arial"/>
              <a:cs typeface="Arial"/>
            </a:endParaRPr>
          </a:p>
        </p:txBody>
      </p:sp>
      <p:sp>
        <p:nvSpPr>
          <p:cNvPr id="3" name="Date Placeholder 2">
            <a:extLst>
              <a:ext uri="{FF2B5EF4-FFF2-40B4-BE49-F238E27FC236}">
                <a16:creationId xmlns:a16="http://schemas.microsoft.com/office/drawing/2014/main" id="{D6BCFD6E-8D0D-4E21-8793-FA68AAF531EA}"/>
              </a:ext>
            </a:extLst>
          </p:cNvPr>
          <p:cNvSpPr>
            <a:spLocks noGrp="1"/>
          </p:cNvSpPr>
          <p:nvPr>
            <p:ph type="dt" sz="half" idx="10"/>
          </p:nvPr>
        </p:nvSpPr>
        <p:spPr/>
        <p:txBody>
          <a:bodyPr/>
          <a:lstStyle/>
          <a:p>
            <a:fld id="{6CF31475-4E08-4A3D-81F1-8C9F0DACBCD0}" type="datetime1">
              <a:rPr lang="en-US" smtClean="0"/>
              <a:t>7/23/2020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39</a:t>
            </a:fld>
            <a:endParaRPr lang="en-US"/>
          </a:p>
        </p:txBody>
      </p:sp>
    </p:spTree>
    <p:extLst>
      <p:ext uri="{BB962C8B-B14F-4D97-AF65-F5344CB8AC3E}">
        <p14:creationId xmlns:p14="http://schemas.microsoft.com/office/powerpoint/2010/main" val="25984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4813-F016-4A5C-A631-1838C0F114C2}"/>
              </a:ext>
            </a:extLst>
          </p:cNvPr>
          <p:cNvSpPr>
            <a:spLocks noGrp="1"/>
          </p:cNvSpPr>
          <p:nvPr>
            <p:ph type="title"/>
          </p:nvPr>
        </p:nvSpPr>
        <p:spPr/>
        <p:txBody>
          <a:bodyPr/>
          <a:lstStyle/>
          <a:p>
            <a:r>
              <a:rPr lang="en-US"/>
              <a:t>Quick Reference Information</a:t>
            </a:r>
          </a:p>
        </p:txBody>
      </p:sp>
      <p:sp>
        <p:nvSpPr>
          <p:cNvPr id="3" name="Text Placeholder 2">
            <a:extLst>
              <a:ext uri="{FF2B5EF4-FFF2-40B4-BE49-F238E27FC236}">
                <a16:creationId xmlns:a16="http://schemas.microsoft.com/office/drawing/2014/main" id="{92C6177B-3067-4739-B9F7-B7420CAC4CF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1382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89C09-3FA4-432D-BB49-41D61E5D01C2}"/>
              </a:ext>
            </a:extLst>
          </p:cNvPr>
          <p:cNvSpPr>
            <a:spLocks noGrp="1"/>
          </p:cNvSpPr>
          <p:nvPr>
            <p:ph type="title"/>
          </p:nvPr>
        </p:nvSpPr>
        <p:spPr/>
        <p:txBody>
          <a:bodyPr>
            <a:normAutofit fontScale="90000"/>
          </a:bodyPr>
          <a:lstStyle/>
          <a:p>
            <a:r>
              <a:rPr lang="en-US" altLang="en-US">
                <a:latin typeface="Arial"/>
                <a:cs typeface="Arial"/>
              </a:rPr>
              <a:t>Georgia Kindergarten Inventory of Developing Skills (GKIDS) 2.0</a:t>
            </a:r>
            <a:endParaRPr lang="en-US"/>
          </a:p>
        </p:txBody>
      </p:sp>
      <p:sp>
        <p:nvSpPr>
          <p:cNvPr id="2" name="Content Placeholder 1">
            <a:extLst>
              <a:ext uri="{FF2B5EF4-FFF2-40B4-BE49-F238E27FC236}">
                <a16:creationId xmlns:a16="http://schemas.microsoft.com/office/drawing/2014/main" id="{C6C7F617-E472-403D-8C3A-425E95B9B9D8}"/>
              </a:ext>
            </a:extLst>
          </p:cNvPr>
          <p:cNvSpPr>
            <a:spLocks noGrp="1"/>
          </p:cNvSpPr>
          <p:nvPr>
            <p:ph idx="1"/>
          </p:nvPr>
        </p:nvSpPr>
        <p:spPr/>
        <p:txBody>
          <a:bodyPr>
            <a:normAutofit fontScale="40000" lnSpcReduction="20000"/>
          </a:bodyPr>
          <a:lstStyle/>
          <a:p>
            <a:r>
              <a:rPr lang="en-US" altLang="en-US" sz="4800" b="1">
                <a:latin typeface="Arial"/>
                <a:cs typeface="Arial"/>
              </a:rPr>
              <a:t>Data Entry</a:t>
            </a:r>
            <a:r>
              <a:rPr lang="en-US" altLang="en-US" sz="4800">
                <a:latin typeface="Arial"/>
                <a:cs typeface="Arial"/>
              </a:rPr>
              <a:t>:</a:t>
            </a:r>
          </a:p>
          <a:p>
            <a:pPr lvl="1"/>
            <a:r>
              <a:rPr lang="en-US" altLang="en-US" sz="4800">
                <a:latin typeface="Arial"/>
                <a:cs typeface="Arial"/>
              </a:rPr>
              <a:t>Students who transfer from a school/classroom should be released through the GKIDS 2.0 website so they can be acquired by the new teacher.</a:t>
            </a:r>
          </a:p>
          <a:p>
            <a:pPr lvl="1"/>
            <a:r>
              <a:rPr lang="en-US" altLang="en-US" sz="4800">
                <a:latin typeface="Arial"/>
                <a:cs typeface="Arial"/>
              </a:rPr>
              <a:t>GTID issues should be addressed with the school student database contact and/or the GaDOE Technology Services Division.</a:t>
            </a:r>
          </a:p>
          <a:p>
            <a:pPr lvl="1"/>
            <a:r>
              <a:rPr lang="en-US" altLang="en-US" sz="4800">
                <a:latin typeface="Arial"/>
                <a:cs typeface="Arial"/>
              </a:rPr>
              <a:t>Teachers should enter student performance data in a timely manner.</a:t>
            </a:r>
          </a:p>
          <a:p>
            <a:r>
              <a:rPr lang="en-US" altLang="en-US" sz="4800" b="1">
                <a:latin typeface="Arial"/>
                <a:cs typeface="Arial"/>
              </a:rPr>
              <a:t>Reporting</a:t>
            </a:r>
            <a:r>
              <a:rPr lang="en-US" altLang="en-US" sz="4800">
                <a:latin typeface="Arial"/>
                <a:cs typeface="Arial"/>
              </a:rPr>
              <a:t>:</a:t>
            </a:r>
          </a:p>
          <a:p>
            <a:pPr lvl="1"/>
            <a:r>
              <a:rPr lang="en-US" altLang="en-US" sz="4800">
                <a:latin typeface="Arial"/>
                <a:cs typeface="Arial"/>
              </a:rPr>
              <a:t>Systems/schools should establish a reporting schedule for the year in addition to the end of year state deadline.</a:t>
            </a:r>
          </a:p>
          <a:p>
            <a:pPr lvl="1"/>
            <a:r>
              <a:rPr lang="en-US" altLang="en-US" sz="4800">
                <a:latin typeface="Arial"/>
                <a:cs typeface="Arial"/>
              </a:rPr>
              <a:t>Teachers are responsible for students’ end of year reports prior to the end of the administration window in May.</a:t>
            </a:r>
          </a:p>
          <a:p>
            <a:endParaRPr lang="en-US"/>
          </a:p>
        </p:txBody>
      </p:sp>
      <p:sp>
        <p:nvSpPr>
          <p:cNvPr id="3" name="Date Placeholder 2">
            <a:extLst>
              <a:ext uri="{FF2B5EF4-FFF2-40B4-BE49-F238E27FC236}">
                <a16:creationId xmlns:a16="http://schemas.microsoft.com/office/drawing/2014/main" id="{18AB7D78-ACDA-47C2-8F0B-5CF2EF8923A7}"/>
              </a:ext>
            </a:extLst>
          </p:cNvPr>
          <p:cNvSpPr>
            <a:spLocks noGrp="1"/>
          </p:cNvSpPr>
          <p:nvPr>
            <p:ph type="dt" sz="half" idx="10"/>
          </p:nvPr>
        </p:nvSpPr>
        <p:spPr/>
        <p:txBody>
          <a:bodyPr/>
          <a:lstStyle/>
          <a:p>
            <a:fld id="{EA5A43C8-4834-4B9F-86DD-E1CA8D9B6559}" type="datetime1">
              <a:rPr lang="en-US" smtClean="0"/>
              <a:t>7/23/2020</a:t>
            </a:fld>
            <a:endParaRPr lang="en-US"/>
          </a:p>
        </p:txBody>
      </p:sp>
      <p:sp>
        <p:nvSpPr>
          <p:cNvPr id="4" name="Slide Number Placeholder 3">
            <a:extLst>
              <a:ext uri="{FF2B5EF4-FFF2-40B4-BE49-F238E27FC236}">
                <a16:creationId xmlns:a16="http://schemas.microsoft.com/office/drawing/2014/main" id="{AB580084-AAEB-4DD5-98DD-F49073483AE2}"/>
              </a:ext>
            </a:extLst>
          </p:cNvPr>
          <p:cNvSpPr>
            <a:spLocks noGrp="1"/>
          </p:cNvSpPr>
          <p:nvPr>
            <p:ph type="sldNum" sz="quarter" idx="12"/>
          </p:nvPr>
        </p:nvSpPr>
        <p:spPr/>
        <p:txBody>
          <a:bodyPr/>
          <a:lstStyle/>
          <a:p>
            <a:fld id="{48F63A3B-78C7-47BE-AE5E-E10140E04643}" type="slidenum">
              <a:rPr lang="en-US" smtClean="0"/>
              <a:pPr/>
              <a:t>40</a:t>
            </a:fld>
            <a:endParaRPr lang="en-US"/>
          </a:p>
        </p:txBody>
      </p:sp>
    </p:spTree>
    <p:extLst>
      <p:ext uri="{BB962C8B-B14F-4D97-AF65-F5344CB8AC3E}">
        <p14:creationId xmlns:p14="http://schemas.microsoft.com/office/powerpoint/2010/main" val="400258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BA9438-39A6-40EE-A9C4-214C65DF1BA4}"/>
              </a:ext>
            </a:extLst>
          </p:cNvPr>
          <p:cNvSpPr>
            <a:spLocks noGrp="1"/>
          </p:cNvSpPr>
          <p:nvPr>
            <p:ph type="title"/>
          </p:nvPr>
        </p:nvSpPr>
        <p:spPr/>
        <p:txBody>
          <a:bodyPr>
            <a:normAutofit fontScale="90000"/>
          </a:bodyPr>
          <a:lstStyle/>
          <a:p>
            <a:r>
              <a:rPr lang="en-US" altLang="en-US">
                <a:latin typeface="Arial"/>
                <a:cs typeface="Arial"/>
              </a:rPr>
              <a:t>GKIDS 2.0</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247980"/>
              </p:ext>
            </p:extLst>
          </p:nvPr>
        </p:nvGraphicFramePr>
        <p:xfrm>
          <a:off x="895350" y="1825625"/>
          <a:ext cx="7886700" cy="3060072"/>
        </p:xfrm>
        <a:graphic>
          <a:graphicData uri="http://schemas.openxmlformats.org/drawingml/2006/table">
            <a:tbl>
              <a:tblPr firstRow="1" bandRow="1">
                <a:tableStyleId>{5C22544A-7EE6-4342-B048-85BDC9FD1C3A}</a:tableStyleId>
              </a:tblPr>
              <a:tblGrid>
                <a:gridCol w="1726623">
                  <a:extLst>
                    <a:ext uri="{9D8B030D-6E8A-4147-A177-3AD203B41FA5}">
                      <a16:colId xmlns:a16="http://schemas.microsoft.com/office/drawing/2014/main" val="20000"/>
                    </a:ext>
                  </a:extLst>
                </a:gridCol>
                <a:gridCol w="6160077">
                  <a:extLst>
                    <a:ext uri="{9D8B030D-6E8A-4147-A177-3AD203B41FA5}">
                      <a16:colId xmlns:a16="http://schemas.microsoft.com/office/drawing/2014/main" val="20001"/>
                    </a:ext>
                  </a:extLst>
                </a:gridCol>
              </a:tblGrid>
              <a:tr h="52001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Date Range</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Task</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4199251810"/>
                  </a:ext>
                </a:extLst>
              </a:tr>
              <a:tr h="714360">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July 6, 2020 – October 19, 2020</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GKIDS 2.0 Readiness Check data should be entered based on the school’s academic calendar.</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714360">
                <a:tc>
                  <a:txBody>
                    <a:bodyPr/>
                    <a:lstStyle/>
                    <a:p>
                      <a:pPr marL="0" lvl="0" algn="ctr">
                        <a:spcBef>
                          <a:spcPts val="0"/>
                        </a:spcBef>
                        <a:spcAft>
                          <a:spcPts val="0"/>
                        </a:spcAft>
                        <a:buNone/>
                      </a:pPr>
                      <a:r>
                        <a:rPr lang="en-US" sz="1600">
                          <a:effectLst/>
                          <a:latin typeface="Arial" panose="020B0604020202020204" pitchFamily="34" charset="0"/>
                          <a:cs typeface="Arial" panose="020B0604020202020204" pitchFamily="34" charset="0"/>
                        </a:rPr>
                        <a:t>January 28, 2021</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lvl="0">
                        <a:spcBef>
                          <a:spcPts val="0"/>
                        </a:spcBef>
                        <a:spcAft>
                          <a:spcPts val="0"/>
                        </a:spcAft>
                        <a:buNone/>
                      </a:pPr>
                      <a:r>
                        <a:rPr lang="en-US" sz="1600">
                          <a:effectLst/>
                          <a:latin typeface="Arial" panose="020B0604020202020204" pitchFamily="34" charset="0"/>
                          <a:cs typeface="Arial" panose="020B0604020202020204" pitchFamily="34" charset="0"/>
                        </a:rPr>
                        <a:t>Mid-year checkpoint (Webinar only, no datafile provided)</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4876489"/>
                  </a:ext>
                </a:extLst>
              </a:tr>
              <a:tr h="514339">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July 6, 2020 – </a:t>
                      </a:r>
                      <a:br>
                        <a:rPr lang="en-US" sz="1600">
                          <a:effectLst/>
                          <a:latin typeface="Arial" panose="020B0604020202020204" pitchFamily="34" charset="0"/>
                          <a:cs typeface="Arial" panose="020B0604020202020204" pitchFamily="34" charset="0"/>
                        </a:rPr>
                      </a:br>
                      <a:r>
                        <a:rPr lang="en-US" sz="1600">
                          <a:effectLst/>
                          <a:latin typeface="Arial" panose="020B0604020202020204" pitchFamily="34" charset="0"/>
                          <a:cs typeface="Arial" panose="020B0604020202020204" pitchFamily="34" charset="0"/>
                        </a:rPr>
                        <a:t>May 14, 2021</a:t>
                      </a:r>
                      <a:endParaRPr lang="en-US" sz="1600" b="1">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Entries may be entered in GKIDS 2.0 platform for the current school year.</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597003">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June 11, 2021</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GKIDS 2.0 Website closes for the 2020-2021 school year.</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Date Placeholder 2">
            <a:extLst>
              <a:ext uri="{FF2B5EF4-FFF2-40B4-BE49-F238E27FC236}">
                <a16:creationId xmlns:a16="http://schemas.microsoft.com/office/drawing/2014/main" id="{031F7246-A808-4070-A186-4CCF733E3B67}"/>
              </a:ext>
            </a:extLst>
          </p:cNvPr>
          <p:cNvSpPr>
            <a:spLocks noGrp="1"/>
          </p:cNvSpPr>
          <p:nvPr>
            <p:ph type="dt" sz="half" idx="10"/>
          </p:nvPr>
        </p:nvSpPr>
        <p:spPr/>
        <p:txBody>
          <a:bodyPr/>
          <a:lstStyle/>
          <a:p>
            <a:fld id="{71540074-BB52-407C-B0B6-0B717052D54A}" type="datetime1">
              <a:rPr lang="en-US" smtClean="0"/>
              <a:t>7/23/2020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41</a:t>
            </a:fld>
            <a:endParaRPr lang="en-US"/>
          </a:p>
        </p:txBody>
      </p:sp>
      <p:sp>
        <p:nvSpPr>
          <p:cNvPr id="5" name="Text Placeholder 4">
            <a:extLst>
              <a:ext uri="{FF2B5EF4-FFF2-40B4-BE49-F238E27FC236}">
                <a16:creationId xmlns:a16="http://schemas.microsoft.com/office/drawing/2014/main" id="{A56F8D12-4532-4C2D-9C50-34DEB563CC36}"/>
              </a:ext>
            </a:extLst>
          </p:cNvPr>
          <p:cNvSpPr>
            <a:spLocks noGrp="1"/>
          </p:cNvSpPr>
          <p:nvPr>
            <p:ph type="body" sz="quarter" idx="14"/>
          </p:nvPr>
        </p:nvSpPr>
        <p:spPr/>
        <p:txBody>
          <a:bodyPr/>
          <a:lstStyle/>
          <a:p>
            <a:r>
              <a:rPr lang="en-US"/>
              <a:t>Administration Schedule</a:t>
            </a:r>
          </a:p>
        </p:txBody>
      </p:sp>
    </p:spTree>
    <p:extLst>
      <p:ext uri="{BB962C8B-B14F-4D97-AF65-F5344CB8AC3E}">
        <p14:creationId xmlns:p14="http://schemas.microsoft.com/office/powerpoint/2010/main" val="10983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2FC026D-8DDC-4B62-809E-4772968488B7}"/>
              </a:ext>
            </a:extLst>
          </p:cNvPr>
          <p:cNvSpPr>
            <a:spLocks noGrp="1"/>
          </p:cNvSpPr>
          <p:nvPr>
            <p:ph type="title"/>
          </p:nvPr>
        </p:nvSpPr>
        <p:spPr/>
        <p:txBody>
          <a:bodyPr>
            <a:normAutofit fontScale="90000"/>
          </a:bodyPr>
          <a:lstStyle/>
          <a:p>
            <a:r>
              <a:rPr lang="en-US">
                <a:latin typeface="Arial"/>
                <a:cs typeface="Arial"/>
              </a:rPr>
              <a:t>Customer Support — </a:t>
            </a:r>
            <a:br>
              <a:rPr lang="en-US">
                <a:latin typeface="Arial"/>
                <a:cs typeface="Arial"/>
              </a:rPr>
            </a:br>
            <a:r>
              <a:rPr lang="en-US">
                <a:latin typeface="Arial"/>
                <a:cs typeface="Arial"/>
              </a:rPr>
              <a:t>GKIDS 2.0</a:t>
            </a:r>
            <a:endParaRPr lang="en-US"/>
          </a:p>
        </p:txBody>
      </p:sp>
      <p:pic>
        <p:nvPicPr>
          <p:cNvPr id="9" name="Picture 9" descr="A screenshot of a cell phone&#10;&#10;Description automatically generated">
            <a:extLst>
              <a:ext uri="{FF2B5EF4-FFF2-40B4-BE49-F238E27FC236}">
                <a16:creationId xmlns:a16="http://schemas.microsoft.com/office/drawing/2014/main" id="{FE6D9198-869F-4B53-95B3-4D14E2FC0D39}"/>
              </a:ext>
            </a:extLst>
          </p:cNvPr>
          <p:cNvPicPr>
            <a:picLocks noGrp="1" noChangeAspect="1"/>
          </p:cNvPicPr>
          <p:nvPr>
            <p:ph idx="1"/>
          </p:nvPr>
        </p:nvPicPr>
        <p:blipFill>
          <a:blip r:embed="rId3"/>
          <a:stretch>
            <a:fillRect/>
          </a:stretch>
        </p:blipFill>
        <p:spPr>
          <a:xfrm>
            <a:off x="5009682" y="4267200"/>
            <a:ext cx="3864732" cy="1501618"/>
          </a:xfrm>
        </p:spPr>
      </p:pic>
      <p:sp>
        <p:nvSpPr>
          <p:cNvPr id="4" name="Date Placeholder 3">
            <a:extLst>
              <a:ext uri="{FF2B5EF4-FFF2-40B4-BE49-F238E27FC236}">
                <a16:creationId xmlns:a16="http://schemas.microsoft.com/office/drawing/2014/main" id="{1C672E9E-7D92-4336-807B-CAA33945DADC}"/>
              </a:ext>
            </a:extLst>
          </p:cNvPr>
          <p:cNvSpPr>
            <a:spLocks noGrp="1"/>
          </p:cNvSpPr>
          <p:nvPr>
            <p:ph type="dt" sz="half" idx="10"/>
          </p:nvPr>
        </p:nvSpPr>
        <p:spPr/>
        <p:txBody>
          <a:bodyPr/>
          <a:lstStyle/>
          <a:p>
            <a:fld id="{9833F376-ED89-4A63-B31A-9ACEAF62906F}" type="datetime1">
              <a:rPr lang="en-US" smtClean="0"/>
              <a:t>7/23/2020</a:t>
            </a:fld>
            <a:endParaRPr lang="en-US"/>
          </a:p>
        </p:txBody>
      </p:sp>
      <p:sp>
        <p:nvSpPr>
          <p:cNvPr id="5" name="Slide Number Placeholder 4">
            <a:extLst>
              <a:ext uri="{FF2B5EF4-FFF2-40B4-BE49-F238E27FC236}">
                <a16:creationId xmlns:a16="http://schemas.microsoft.com/office/drawing/2014/main" id="{C0F3C695-6EB0-4268-9A78-0D4A9F77E422}"/>
              </a:ext>
            </a:extLst>
          </p:cNvPr>
          <p:cNvSpPr>
            <a:spLocks noGrp="1"/>
          </p:cNvSpPr>
          <p:nvPr>
            <p:ph type="sldNum" sz="quarter" idx="12"/>
          </p:nvPr>
        </p:nvSpPr>
        <p:spPr/>
        <p:txBody>
          <a:bodyPr/>
          <a:lstStyle/>
          <a:p>
            <a:fld id="{48F63A3B-78C7-47BE-AE5E-E10140E04643}" type="slidenum">
              <a:rPr lang="en-US" smtClean="0"/>
              <a:pPr/>
              <a:t>42</a:t>
            </a:fld>
            <a:endParaRPr lang="en-US"/>
          </a:p>
        </p:txBody>
      </p:sp>
      <p:sp>
        <p:nvSpPr>
          <p:cNvPr id="10" name="Arrow: Right 9">
            <a:extLst>
              <a:ext uri="{FF2B5EF4-FFF2-40B4-BE49-F238E27FC236}">
                <a16:creationId xmlns:a16="http://schemas.microsoft.com/office/drawing/2014/main" id="{63E64C99-89FA-4E5A-ADE0-C80F87854679}"/>
              </a:ext>
            </a:extLst>
          </p:cNvPr>
          <p:cNvSpPr/>
          <p:nvPr/>
        </p:nvSpPr>
        <p:spPr>
          <a:xfrm>
            <a:off x="7518217" y="5304885"/>
            <a:ext cx="925181" cy="60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4D417D-05D6-42A1-B395-26A9D45E4CD7}"/>
              </a:ext>
            </a:extLst>
          </p:cNvPr>
          <p:cNvSpPr txBox="1"/>
          <p:nvPr/>
        </p:nvSpPr>
        <p:spPr>
          <a:xfrm>
            <a:off x="932501" y="1607904"/>
            <a:ext cx="5059486" cy="2985433"/>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Platform Questions and Resources:</a:t>
            </a:r>
          </a:p>
          <a:p>
            <a:endParaRPr lang="en-US">
              <a:latin typeface="Arial" panose="020B0604020202020204" pitchFamily="34" charset="0"/>
              <a:cs typeface="Arial" panose="020B0604020202020204" pitchFamily="34" charset="0"/>
            </a:endParaRPr>
          </a:p>
          <a:p>
            <a:r>
              <a:rPr lang="en-US" sz="1800" b="0">
                <a:latin typeface="Arial" panose="020B0604020202020204" pitchFamily="34" charset="0"/>
                <a:cs typeface="Arial" panose="020B0604020202020204" pitchFamily="34" charset="0"/>
              </a:rPr>
              <a:t>GKIDS 2.0 Platform Login:  gkids.gadoe.org</a:t>
            </a:r>
          </a:p>
          <a:p>
            <a:r>
              <a:rPr lang="en-US" sz="1800" b="0">
                <a:latin typeface="Arial" panose="020B0604020202020204" pitchFamily="34" charset="0"/>
                <a:cs typeface="Arial" panose="020B0604020202020204" pitchFamily="34" charset="0"/>
              </a:rPr>
              <a:t>Platform User Guide found under GKIDS 2.0 Resources</a:t>
            </a:r>
          </a:p>
          <a:p>
            <a:endParaRPr lang="en-US" sz="1800" b="0">
              <a:latin typeface="Arial" panose="020B0604020202020204" pitchFamily="34" charset="0"/>
              <a:cs typeface="Arial" panose="020B0604020202020204" pitchFamily="34" charset="0"/>
            </a:endParaRPr>
          </a:p>
          <a:p>
            <a:r>
              <a:rPr lang="en-US" sz="1800" b="0">
                <a:latin typeface="Arial" panose="020B0604020202020204" pitchFamily="34" charset="0"/>
                <a:cs typeface="Arial" panose="020B0604020202020204" pitchFamily="34" charset="0"/>
              </a:rPr>
              <a:t>Chat is available through the </a:t>
            </a:r>
            <a:r>
              <a:rPr lang="en-US" sz="1800" b="0" i="1">
                <a:latin typeface="Arial" panose="020B0604020202020204" pitchFamily="34" charset="0"/>
                <a:cs typeface="Arial" panose="020B0604020202020204" pitchFamily="34" charset="0"/>
              </a:rPr>
              <a:t>Intercom </a:t>
            </a:r>
            <a:r>
              <a:rPr lang="en-US" sz="1800" b="0">
                <a:latin typeface="Arial" panose="020B0604020202020204" pitchFamily="34" charset="0"/>
                <a:cs typeface="Arial" panose="020B0604020202020204" pitchFamily="34" charset="0"/>
              </a:rPr>
              <a:t>Support Desk link in the GKIDS 2.0 platform on the user's dashboard from 8 a.m. to 5 p.m., </a:t>
            </a:r>
          </a:p>
          <a:p>
            <a:r>
              <a:rPr lang="en-US" sz="1800" b="0">
                <a:latin typeface="Arial" panose="020B0604020202020204" pitchFamily="34" charset="0"/>
                <a:cs typeface="Arial" panose="020B0604020202020204" pitchFamily="34" charset="0"/>
              </a:rPr>
              <a:t>Monday through Friday.</a:t>
            </a:r>
          </a:p>
          <a:p>
            <a:endParaRPr lang="en-US"/>
          </a:p>
        </p:txBody>
      </p:sp>
      <p:pic>
        <p:nvPicPr>
          <p:cNvPr id="12" name="Picture 11">
            <a:extLst>
              <a:ext uri="{FF2B5EF4-FFF2-40B4-BE49-F238E27FC236}">
                <a16:creationId xmlns:a16="http://schemas.microsoft.com/office/drawing/2014/main" id="{8F55E921-9153-4273-87F0-06FB90E41F50}"/>
              </a:ext>
            </a:extLst>
          </p:cNvPr>
          <p:cNvPicPr>
            <a:picLocks noChangeAspect="1"/>
          </p:cNvPicPr>
          <p:nvPr/>
        </p:nvPicPr>
        <p:blipFill>
          <a:blip r:embed="rId4"/>
          <a:stretch>
            <a:fillRect/>
          </a:stretch>
        </p:blipFill>
        <p:spPr>
          <a:xfrm>
            <a:off x="5835330" y="863547"/>
            <a:ext cx="3162574" cy="3200677"/>
          </a:xfrm>
          <a:prstGeom prst="rect">
            <a:avLst/>
          </a:prstGeom>
        </p:spPr>
      </p:pic>
    </p:spTree>
    <p:extLst>
      <p:ext uri="{BB962C8B-B14F-4D97-AF65-F5344CB8AC3E}">
        <p14:creationId xmlns:p14="http://schemas.microsoft.com/office/powerpoint/2010/main" val="33866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7CCB-43AC-4503-9046-C2E7D81FC7A1}"/>
              </a:ext>
            </a:extLst>
          </p:cNvPr>
          <p:cNvSpPr>
            <a:spLocks noGrp="1"/>
          </p:cNvSpPr>
          <p:nvPr>
            <p:ph type="title"/>
          </p:nvPr>
        </p:nvSpPr>
        <p:spPr/>
        <p:txBody>
          <a:bodyPr>
            <a:normAutofit fontScale="90000"/>
          </a:bodyPr>
          <a:lstStyle/>
          <a:p>
            <a:r>
              <a:rPr lang="en-US"/>
              <a:t>GKIDS 2.0 Training</a:t>
            </a:r>
          </a:p>
        </p:txBody>
      </p:sp>
      <p:pic>
        <p:nvPicPr>
          <p:cNvPr id="4" name="Content Placeholder 3">
            <a:extLst>
              <a:ext uri="{FF2B5EF4-FFF2-40B4-BE49-F238E27FC236}">
                <a16:creationId xmlns:a16="http://schemas.microsoft.com/office/drawing/2014/main" id="{D99969E5-6357-440A-BB02-DCB49BF14DF9}"/>
              </a:ext>
            </a:extLst>
          </p:cNvPr>
          <p:cNvPicPr>
            <a:picLocks noGrp="1" noChangeAspect="1"/>
          </p:cNvPicPr>
          <p:nvPr>
            <p:ph idx="1"/>
          </p:nvPr>
        </p:nvPicPr>
        <p:blipFill>
          <a:blip r:embed="rId3"/>
          <a:stretch>
            <a:fillRect/>
          </a:stretch>
        </p:blipFill>
        <p:spPr>
          <a:xfrm>
            <a:off x="3486140" y="2178831"/>
            <a:ext cx="2705120" cy="3490938"/>
          </a:xfrm>
          <a:prstGeom prst="rect">
            <a:avLst/>
          </a:prstGeom>
        </p:spPr>
      </p:pic>
      <p:sp>
        <p:nvSpPr>
          <p:cNvPr id="5" name="Text Placeholder 4">
            <a:extLst>
              <a:ext uri="{FF2B5EF4-FFF2-40B4-BE49-F238E27FC236}">
                <a16:creationId xmlns:a16="http://schemas.microsoft.com/office/drawing/2014/main" id="{45F23608-D6A3-4DD6-886E-34A53807771D}"/>
              </a:ext>
            </a:extLst>
          </p:cNvPr>
          <p:cNvSpPr>
            <a:spLocks noGrp="1"/>
          </p:cNvSpPr>
          <p:nvPr>
            <p:ph type="body" sz="quarter" idx="14"/>
          </p:nvPr>
        </p:nvSpPr>
        <p:spPr/>
        <p:txBody>
          <a:bodyPr/>
          <a:lstStyle/>
          <a:p>
            <a:endParaRPr lang="en-US"/>
          </a:p>
        </p:txBody>
      </p:sp>
      <p:pic>
        <p:nvPicPr>
          <p:cNvPr id="3" name="Picture 2">
            <a:extLst>
              <a:ext uri="{FF2B5EF4-FFF2-40B4-BE49-F238E27FC236}">
                <a16:creationId xmlns:a16="http://schemas.microsoft.com/office/drawing/2014/main" id="{C0E81369-A641-4D23-BBDF-AC65BD841EB8}"/>
              </a:ext>
            </a:extLst>
          </p:cNvPr>
          <p:cNvPicPr>
            <a:picLocks noChangeAspect="1"/>
          </p:cNvPicPr>
          <p:nvPr/>
        </p:nvPicPr>
        <p:blipFill>
          <a:blip r:embed="rId4"/>
          <a:stretch>
            <a:fillRect/>
          </a:stretch>
        </p:blipFill>
        <p:spPr>
          <a:xfrm>
            <a:off x="859431" y="2106848"/>
            <a:ext cx="2022985" cy="2190832"/>
          </a:xfrm>
          <a:prstGeom prst="rect">
            <a:avLst/>
          </a:prstGeom>
        </p:spPr>
      </p:pic>
      <p:cxnSp>
        <p:nvCxnSpPr>
          <p:cNvPr id="6" name="Straight Arrow Connector 5">
            <a:extLst>
              <a:ext uri="{FF2B5EF4-FFF2-40B4-BE49-F238E27FC236}">
                <a16:creationId xmlns:a16="http://schemas.microsoft.com/office/drawing/2014/main" id="{BBB8AC4B-7BF8-4581-9BD8-F70E7639C587}"/>
              </a:ext>
            </a:extLst>
          </p:cNvPr>
          <p:cNvCxnSpPr>
            <a:cxnSpLocks/>
          </p:cNvCxnSpPr>
          <p:nvPr/>
        </p:nvCxnSpPr>
        <p:spPr>
          <a:xfrm flipH="1" flipV="1">
            <a:off x="1604010" y="4297680"/>
            <a:ext cx="609600" cy="1074420"/>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Date Placeholder 4">
            <a:extLst>
              <a:ext uri="{FF2B5EF4-FFF2-40B4-BE49-F238E27FC236}">
                <a16:creationId xmlns:a16="http://schemas.microsoft.com/office/drawing/2014/main" id="{4D402033-4FBE-4B78-8385-7F0B7905ADD9}"/>
              </a:ext>
            </a:extLst>
          </p:cNvPr>
          <p:cNvSpPr>
            <a:spLocks noGrp="1"/>
          </p:cNvSpPr>
          <p:nvPr>
            <p:ph type="dt" sz="half" idx="10"/>
          </p:nvPr>
        </p:nvSpPr>
        <p:spPr>
          <a:xfrm rot="16200000">
            <a:off x="-700041" y="1252623"/>
            <a:ext cx="2057400" cy="365125"/>
          </a:xfrm>
        </p:spPr>
        <p:txBody>
          <a:bodyPr/>
          <a:lstStyle/>
          <a:p>
            <a:fld id="{9E636E57-C4E2-4F10-9F4D-5815F8BBFACF}" type="datetime1">
              <a:rPr lang="en-US" smtClean="0"/>
              <a:t>7/23/2020</a:t>
            </a:fld>
            <a:endParaRPr lang="en-US"/>
          </a:p>
        </p:txBody>
      </p:sp>
      <p:sp>
        <p:nvSpPr>
          <p:cNvPr id="8" name="Slide Number Placeholder 3">
            <a:extLst>
              <a:ext uri="{FF2B5EF4-FFF2-40B4-BE49-F238E27FC236}">
                <a16:creationId xmlns:a16="http://schemas.microsoft.com/office/drawing/2014/main" id="{FCA7387E-EC84-4FD8-BA94-2314C3A8F42D}"/>
              </a:ext>
            </a:extLst>
          </p:cNvPr>
          <p:cNvSpPr>
            <a:spLocks noGrp="1"/>
          </p:cNvSpPr>
          <p:nvPr>
            <p:ph type="sldNum" sz="quarter" idx="12"/>
          </p:nvPr>
        </p:nvSpPr>
        <p:spPr>
          <a:xfrm>
            <a:off x="-1" y="6412492"/>
            <a:ext cx="667639" cy="365125"/>
          </a:xfrm>
        </p:spPr>
        <p:txBody>
          <a:bodyPr/>
          <a:lstStyle/>
          <a:p>
            <a:fld id="{B63E4CEF-BB1E-48C7-AE93-F39F6AA99AD7}" type="slidenum">
              <a:rPr lang="en-US" smtClean="0"/>
              <a:pPr/>
              <a:t>43</a:t>
            </a:fld>
            <a:endParaRPr lang="en-US"/>
          </a:p>
        </p:txBody>
      </p:sp>
    </p:spTree>
    <p:extLst>
      <p:ext uri="{BB962C8B-B14F-4D97-AF65-F5344CB8AC3E}">
        <p14:creationId xmlns:p14="http://schemas.microsoft.com/office/powerpoint/2010/main" val="181421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DE32-20DE-4F3A-8040-9BAB16518C93}"/>
              </a:ext>
            </a:extLst>
          </p:cNvPr>
          <p:cNvSpPr>
            <a:spLocks noGrp="1"/>
          </p:cNvSpPr>
          <p:nvPr>
            <p:ph type="title"/>
          </p:nvPr>
        </p:nvSpPr>
        <p:spPr/>
        <p:txBody>
          <a:bodyPr>
            <a:normAutofit fontScale="90000"/>
          </a:bodyPr>
          <a:lstStyle/>
          <a:p>
            <a:r>
              <a:rPr lang="en-US"/>
              <a:t>GKIDS 2.0 Teacher Training</a:t>
            </a:r>
            <a:r>
              <a:rPr lang="en-US" sz="3600"/>
              <a:t>	</a:t>
            </a:r>
          </a:p>
        </p:txBody>
      </p:sp>
      <p:sp>
        <p:nvSpPr>
          <p:cNvPr id="3" name="Content Placeholder 2">
            <a:extLst>
              <a:ext uri="{FF2B5EF4-FFF2-40B4-BE49-F238E27FC236}">
                <a16:creationId xmlns:a16="http://schemas.microsoft.com/office/drawing/2014/main" id="{A1FD6BD6-165F-49B5-A032-22E16D8466A5}"/>
              </a:ext>
            </a:extLst>
          </p:cNvPr>
          <p:cNvSpPr>
            <a:spLocks noGrp="1"/>
          </p:cNvSpPr>
          <p:nvPr>
            <p:ph idx="1"/>
          </p:nvPr>
        </p:nvSpPr>
        <p:spPr/>
        <p:txBody>
          <a:bodyPr vert="horz" lIns="91440" tIns="45720" rIns="91440" bIns="45720" rtlCol="0" anchor="t">
            <a:normAutofit/>
          </a:bodyPr>
          <a:lstStyle/>
          <a:p>
            <a:r>
              <a:rPr lang="en-US" sz="2000">
                <a:latin typeface="Arial"/>
                <a:cs typeface="Arial"/>
              </a:rPr>
              <a:t>Readiness Check is a part of the GKIDS 2.0 Teacher Training course.</a:t>
            </a:r>
          </a:p>
          <a:p>
            <a:r>
              <a:rPr lang="en-US" sz="2000" b="1" u="sng">
                <a:solidFill>
                  <a:srgbClr val="00B050"/>
                </a:solidFill>
              </a:rPr>
              <a:t>New</a:t>
            </a:r>
            <a:r>
              <a:rPr lang="en-US" sz="2000">
                <a:solidFill>
                  <a:srgbClr val="00B050"/>
                </a:solidFill>
              </a:rPr>
              <a:t> </a:t>
            </a:r>
            <a:r>
              <a:rPr lang="en-US" sz="2000"/>
              <a:t>kindergarten teachers need to complete all modules within the course. </a:t>
            </a:r>
          </a:p>
          <a:p>
            <a:r>
              <a:rPr lang="en-US" sz="2000" b="1" u="sng">
                <a:solidFill>
                  <a:srgbClr val="00B0F0"/>
                </a:solidFill>
              </a:rPr>
              <a:t>Returning</a:t>
            </a:r>
            <a:r>
              <a:rPr lang="en-US" sz="2000"/>
              <a:t> kindergarten teachers should view all new and revised modules.</a:t>
            </a:r>
          </a:p>
          <a:p>
            <a:pPr lvl="1" eaLnBrk="0" hangingPunct="0"/>
            <a:r>
              <a:rPr lang="en-US" sz="1600"/>
              <a:t>Overview of GKIDS 2.0 – revised </a:t>
            </a:r>
          </a:p>
          <a:p>
            <a:pPr lvl="1" eaLnBrk="0" hangingPunct="0"/>
            <a:r>
              <a:rPr lang="en-US" sz="1600"/>
              <a:t>Providing Support for Students – new </a:t>
            </a:r>
          </a:p>
          <a:p>
            <a:pPr lvl="1" eaLnBrk="0" hangingPunct="0"/>
            <a:r>
              <a:rPr lang="en-US" sz="1600"/>
              <a:t>GKIDS 2.0 Data Collection Platform</a:t>
            </a:r>
          </a:p>
          <a:p>
            <a:pPr lvl="2" eaLnBrk="0" hangingPunct="0"/>
            <a:r>
              <a:rPr lang="en-US" sz="1400"/>
              <a:t>General Navigation - revised</a:t>
            </a:r>
          </a:p>
          <a:p>
            <a:pPr lvl="2" eaLnBrk="0" hangingPunct="0"/>
            <a:r>
              <a:rPr lang="en-US" sz="1400"/>
              <a:t>Entering Student Performance Data: Progressions – revised </a:t>
            </a:r>
          </a:p>
          <a:p>
            <a:pPr lvl="2"/>
            <a:r>
              <a:rPr lang="en-US" sz="1400"/>
              <a:t>Progression Reports – revised </a:t>
            </a:r>
          </a:p>
        </p:txBody>
      </p:sp>
      <p:sp>
        <p:nvSpPr>
          <p:cNvPr id="5" name="Text Placeholder 4">
            <a:extLst>
              <a:ext uri="{FF2B5EF4-FFF2-40B4-BE49-F238E27FC236}">
                <a16:creationId xmlns:a16="http://schemas.microsoft.com/office/drawing/2014/main" id="{F1008FA8-03F2-4422-9C68-09249AAEEC39}"/>
              </a:ext>
            </a:extLst>
          </p:cNvPr>
          <p:cNvSpPr>
            <a:spLocks noGrp="1"/>
          </p:cNvSpPr>
          <p:nvPr>
            <p:ph type="body" sz="quarter" idx="14"/>
          </p:nvPr>
        </p:nvSpPr>
        <p:spPr/>
        <p:txBody>
          <a:bodyPr/>
          <a:lstStyle/>
          <a:p>
            <a:endParaRPr lang="en-US"/>
          </a:p>
        </p:txBody>
      </p:sp>
      <p:sp>
        <p:nvSpPr>
          <p:cNvPr id="8" name="Date Placeholder 4">
            <a:extLst>
              <a:ext uri="{FF2B5EF4-FFF2-40B4-BE49-F238E27FC236}">
                <a16:creationId xmlns:a16="http://schemas.microsoft.com/office/drawing/2014/main" id="{4EDD8AED-18D5-4A56-83AF-7A97B2DBCF60}"/>
              </a:ext>
            </a:extLst>
          </p:cNvPr>
          <p:cNvSpPr>
            <a:spLocks noGrp="1"/>
          </p:cNvSpPr>
          <p:nvPr>
            <p:ph type="dt" sz="half" idx="10"/>
          </p:nvPr>
        </p:nvSpPr>
        <p:spPr>
          <a:xfrm rot="16200000">
            <a:off x="-700041" y="1252623"/>
            <a:ext cx="2057400" cy="365125"/>
          </a:xfrm>
        </p:spPr>
        <p:txBody>
          <a:bodyPr/>
          <a:lstStyle/>
          <a:p>
            <a:fld id="{79DE5F19-8BF6-4932-8BE1-41A0683EDADF}" type="datetime1">
              <a:rPr lang="en-US" smtClean="0"/>
              <a:t>7/23/2020</a:t>
            </a:fld>
            <a:endParaRPr lang="en-US"/>
          </a:p>
        </p:txBody>
      </p:sp>
      <p:sp>
        <p:nvSpPr>
          <p:cNvPr id="9" name="Slide Number Placeholder 3">
            <a:extLst>
              <a:ext uri="{FF2B5EF4-FFF2-40B4-BE49-F238E27FC236}">
                <a16:creationId xmlns:a16="http://schemas.microsoft.com/office/drawing/2014/main" id="{F506B85E-1386-4885-8191-0528FEE5B4B1}"/>
              </a:ext>
            </a:extLst>
          </p:cNvPr>
          <p:cNvSpPr>
            <a:spLocks noGrp="1"/>
          </p:cNvSpPr>
          <p:nvPr>
            <p:ph type="sldNum" sz="quarter" idx="12"/>
          </p:nvPr>
        </p:nvSpPr>
        <p:spPr>
          <a:xfrm>
            <a:off x="-1" y="6412492"/>
            <a:ext cx="667639" cy="365125"/>
          </a:xfrm>
        </p:spPr>
        <p:txBody>
          <a:bodyPr/>
          <a:lstStyle/>
          <a:p>
            <a:fld id="{B63E4CEF-BB1E-48C7-AE93-F39F6AA99AD7}" type="slidenum">
              <a:rPr lang="en-US" smtClean="0"/>
              <a:pPr/>
              <a:t>44</a:t>
            </a:fld>
            <a:endParaRPr lang="en-US"/>
          </a:p>
        </p:txBody>
      </p:sp>
    </p:spTree>
    <p:extLst>
      <p:ext uri="{BB962C8B-B14F-4D97-AF65-F5344CB8AC3E}">
        <p14:creationId xmlns:p14="http://schemas.microsoft.com/office/powerpoint/2010/main" val="30654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3DEA-FBE8-40BD-9FAB-7C896345CF02}"/>
              </a:ext>
            </a:extLst>
          </p:cNvPr>
          <p:cNvSpPr>
            <a:spLocks noGrp="1"/>
          </p:cNvSpPr>
          <p:nvPr>
            <p:ph type="title"/>
          </p:nvPr>
        </p:nvSpPr>
        <p:spPr/>
        <p:txBody>
          <a:bodyPr>
            <a:normAutofit fontScale="90000"/>
          </a:bodyPr>
          <a:lstStyle/>
          <a:p>
            <a:r>
              <a:rPr lang="en-US">
                <a:latin typeface="Arial"/>
                <a:cs typeface="Arial"/>
              </a:rPr>
              <a:t>GKIDS 2.0</a:t>
            </a:r>
            <a:endParaRPr lang="en-US"/>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Administration Manual</a:t>
            </a:r>
          </a:p>
          <a:p>
            <a:r>
              <a:rPr lang="en-US">
                <a:latin typeface="Arial"/>
                <a:cs typeface="Arial"/>
              </a:rPr>
              <a:t>Platform User Guide</a:t>
            </a:r>
          </a:p>
          <a:p>
            <a:r>
              <a:rPr lang="en-US">
                <a:latin typeface="Arial"/>
                <a:cs typeface="Arial"/>
              </a:rPr>
              <a:t>Optional Resources Guide</a:t>
            </a:r>
          </a:p>
          <a:p>
            <a:r>
              <a:rPr lang="en-US">
                <a:latin typeface="Arial"/>
                <a:cs typeface="Arial"/>
              </a:rPr>
              <a:t>Parent Website</a:t>
            </a:r>
          </a:p>
          <a:p>
            <a:r>
              <a:rPr lang="en-US">
                <a:latin typeface="Arial"/>
                <a:cs typeface="Arial"/>
              </a:rPr>
              <a:t>System Admin Upload Roster File</a:t>
            </a:r>
          </a:p>
          <a:p>
            <a:r>
              <a:rPr lang="en-US">
                <a:latin typeface="Arial"/>
                <a:cs typeface="Arial"/>
              </a:rPr>
              <a:t>Training Courses and Checklists</a:t>
            </a:r>
          </a:p>
          <a:p>
            <a:pPr lvl="1"/>
            <a:r>
              <a:rPr lang="en-US">
                <a:latin typeface="Arial"/>
                <a:cs typeface="Arial"/>
                <a:hlinkClick r:id="rId3"/>
              </a:rPr>
              <a:t>https://www.gadoe.org/Curriculum-Instruction-and-Assessment/Assessment/Pages/GKIDS-2.0-Training.aspx</a:t>
            </a:r>
            <a:endParaRPr lang="en-US">
              <a:latin typeface="Arial"/>
              <a:cs typeface="Arial"/>
            </a:endParaRPr>
          </a:p>
          <a:p>
            <a:pPr marL="0" indent="0">
              <a:buNone/>
            </a:pPr>
            <a:endParaRPr lang="en-US">
              <a:latin typeface="Arial"/>
              <a:cs typeface="Arial"/>
            </a:endParaRPr>
          </a:p>
        </p:txBody>
      </p:sp>
      <p:sp>
        <p:nvSpPr>
          <p:cNvPr id="5" name="Date Placeholder 4">
            <a:extLst>
              <a:ext uri="{FF2B5EF4-FFF2-40B4-BE49-F238E27FC236}">
                <a16:creationId xmlns:a16="http://schemas.microsoft.com/office/drawing/2014/main" id="{06C68809-A926-44F0-B0E0-CD72B5020A9E}"/>
              </a:ext>
            </a:extLst>
          </p:cNvPr>
          <p:cNvSpPr>
            <a:spLocks noGrp="1"/>
          </p:cNvSpPr>
          <p:nvPr>
            <p:ph type="dt" sz="half" idx="10"/>
          </p:nvPr>
        </p:nvSpPr>
        <p:spPr/>
        <p:txBody>
          <a:bodyPr/>
          <a:lstStyle/>
          <a:p>
            <a:fld id="{950ADB54-0498-470B-AFA6-F04AF3877207}"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45</a:t>
            </a:fld>
            <a:endParaRPr lang="en-US"/>
          </a:p>
        </p:txBody>
      </p:sp>
      <p:sp>
        <p:nvSpPr>
          <p:cNvPr id="6" name="Text Placeholder 5">
            <a:extLst>
              <a:ext uri="{FF2B5EF4-FFF2-40B4-BE49-F238E27FC236}">
                <a16:creationId xmlns:a16="http://schemas.microsoft.com/office/drawing/2014/main" id="{63CAEDE7-636B-4005-9F3C-215FA41F3612}"/>
              </a:ext>
            </a:extLst>
          </p:cNvPr>
          <p:cNvSpPr>
            <a:spLocks noGrp="1"/>
          </p:cNvSpPr>
          <p:nvPr>
            <p:ph type="body" sz="quarter" idx="14"/>
          </p:nvPr>
        </p:nvSpPr>
        <p:spPr/>
        <p:txBody>
          <a:bodyPr/>
          <a:lstStyle/>
          <a:p>
            <a:r>
              <a:rPr lang="en-US">
                <a:latin typeface="Arial"/>
                <a:cs typeface="Arial"/>
              </a:rPr>
              <a:t>Resources and Manuals</a:t>
            </a:r>
            <a:endParaRPr lang="en-US"/>
          </a:p>
        </p:txBody>
      </p:sp>
      <p:pic>
        <p:nvPicPr>
          <p:cNvPr id="7" name="Picture 6">
            <a:extLst>
              <a:ext uri="{FF2B5EF4-FFF2-40B4-BE49-F238E27FC236}">
                <a16:creationId xmlns:a16="http://schemas.microsoft.com/office/drawing/2014/main" id="{1A5D1840-A8F8-4A8F-861E-4F83B8A9AA26}"/>
              </a:ext>
            </a:extLst>
          </p:cNvPr>
          <p:cNvPicPr>
            <a:picLocks noChangeAspect="1"/>
          </p:cNvPicPr>
          <p:nvPr/>
        </p:nvPicPr>
        <p:blipFill>
          <a:blip r:embed="rId4"/>
          <a:stretch>
            <a:fillRect/>
          </a:stretch>
        </p:blipFill>
        <p:spPr>
          <a:xfrm>
            <a:off x="5828614" y="854964"/>
            <a:ext cx="2024047" cy="2188654"/>
          </a:xfrm>
          <a:prstGeom prst="rect">
            <a:avLst/>
          </a:prstGeom>
        </p:spPr>
      </p:pic>
    </p:spTree>
    <p:extLst>
      <p:ext uri="{BB962C8B-B14F-4D97-AF65-F5344CB8AC3E}">
        <p14:creationId xmlns:p14="http://schemas.microsoft.com/office/powerpoint/2010/main" val="5258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0C2A-CD22-4AA4-9220-FF2F07286071}"/>
              </a:ext>
            </a:extLst>
          </p:cNvPr>
          <p:cNvSpPr>
            <a:spLocks noGrp="1"/>
          </p:cNvSpPr>
          <p:nvPr>
            <p:ph type="title"/>
          </p:nvPr>
        </p:nvSpPr>
        <p:spPr/>
        <p:txBody>
          <a:bodyPr>
            <a:normAutofit fontScale="90000"/>
          </a:bodyPr>
          <a:lstStyle/>
          <a:p>
            <a:r>
              <a:rPr lang="en-US"/>
              <a:t>National Assessment of Educational Progress (NAEP)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fontScale="92500"/>
          </a:bodyPr>
          <a:lstStyle/>
          <a:p>
            <a:r>
              <a:rPr lang="en-US"/>
              <a:t>Managed through the US Department of Education</a:t>
            </a:r>
          </a:p>
          <a:p>
            <a:r>
              <a:rPr lang="en-US"/>
              <a:t>National assessment since 1969</a:t>
            </a:r>
          </a:p>
          <a:p>
            <a:r>
              <a:rPr lang="en-US"/>
              <a:t>Representative sample in each state</a:t>
            </a:r>
          </a:p>
          <a:p>
            <a:r>
              <a:rPr lang="en-US"/>
              <a:t>Measure achievement in 4th, 8th, and 12th grades OR ages 9, 13 and 17</a:t>
            </a:r>
          </a:p>
          <a:p>
            <a:r>
              <a:rPr lang="en-US"/>
              <a:t>State and national results in various subjects</a:t>
            </a:r>
          </a:p>
          <a:p>
            <a:r>
              <a:rPr lang="en-US"/>
              <a:t>School and teacher questionnaires</a:t>
            </a:r>
          </a:p>
          <a:p>
            <a:r>
              <a:rPr lang="en-US"/>
              <a:t>Results released as The Nation’s Report Card</a:t>
            </a:r>
          </a:p>
        </p:txBody>
      </p:sp>
      <p:sp>
        <p:nvSpPr>
          <p:cNvPr id="5" name="Date Placeholder 4">
            <a:extLst>
              <a:ext uri="{FF2B5EF4-FFF2-40B4-BE49-F238E27FC236}">
                <a16:creationId xmlns:a16="http://schemas.microsoft.com/office/drawing/2014/main" id="{C1860189-F947-43C2-8005-AB6B434B1DFE}"/>
              </a:ext>
            </a:extLst>
          </p:cNvPr>
          <p:cNvSpPr>
            <a:spLocks noGrp="1"/>
          </p:cNvSpPr>
          <p:nvPr>
            <p:ph type="dt" sz="half" idx="10"/>
          </p:nvPr>
        </p:nvSpPr>
        <p:spPr/>
        <p:txBody>
          <a:bodyPr/>
          <a:lstStyle/>
          <a:p>
            <a:fld id="{4FAF5FCE-25EC-419E-8429-C65C81351E07}"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46</a:t>
            </a:fld>
            <a:endParaRPr lang="en-US"/>
          </a:p>
        </p:txBody>
      </p:sp>
    </p:spTree>
    <p:extLst>
      <p:ext uri="{BB962C8B-B14F-4D97-AF65-F5344CB8AC3E}">
        <p14:creationId xmlns:p14="http://schemas.microsoft.com/office/powerpoint/2010/main" val="605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2010-6478-447A-923E-473560C7AABE}"/>
              </a:ext>
            </a:extLst>
          </p:cNvPr>
          <p:cNvSpPr>
            <a:spLocks noGrp="1"/>
          </p:cNvSpPr>
          <p:nvPr>
            <p:ph type="title"/>
          </p:nvPr>
        </p:nvSpPr>
        <p:spPr/>
        <p:txBody>
          <a:bodyPr>
            <a:normAutofit fontScale="90000"/>
          </a:bodyPr>
          <a:lstStyle/>
          <a:p>
            <a:r>
              <a:rPr lang="en-US">
                <a:latin typeface="Arial"/>
                <a:cs typeface="Arial"/>
              </a:rPr>
              <a:t>NAEP</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b="1">
                <a:latin typeface="Arial"/>
                <a:cs typeface="Arial"/>
              </a:rPr>
              <a:t>2021 Assessment</a:t>
            </a:r>
          </a:p>
          <a:p>
            <a:r>
              <a:rPr lang="en-US">
                <a:latin typeface="Arial"/>
                <a:cs typeface="Arial"/>
              </a:rPr>
              <a:t>Administration Schedule</a:t>
            </a:r>
          </a:p>
          <a:p>
            <a:pPr lvl="1"/>
            <a:r>
              <a:rPr lang="en-US">
                <a:latin typeface="Arial"/>
                <a:cs typeface="Arial"/>
              </a:rPr>
              <a:t>January 25 – March 5, 2021</a:t>
            </a:r>
            <a:endParaRPr lang="en-US"/>
          </a:p>
          <a:p>
            <a:pPr lvl="1"/>
            <a:endParaRPr lang="en-US">
              <a:latin typeface="Arial"/>
              <a:cs typeface="Arial"/>
            </a:endParaRPr>
          </a:p>
          <a:p>
            <a:r>
              <a:rPr lang="en-US">
                <a:latin typeface="Arial"/>
                <a:cs typeface="Arial"/>
              </a:rPr>
              <a:t>Assessed Subjects – Grades 4 and 8</a:t>
            </a:r>
            <a:endParaRPr lang="en-US"/>
          </a:p>
          <a:p>
            <a:pPr lvl="1"/>
            <a:r>
              <a:rPr lang="en-US">
                <a:latin typeface="Arial"/>
                <a:cs typeface="Arial"/>
              </a:rPr>
              <a:t>Mathematics</a:t>
            </a:r>
          </a:p>
          <a:p>
            <a:pPr lvl="1"/>
            <a:r>
              <a:rPr lang="en-US">
                <a:latin typeface="Arial"/>
                <a:cs typeface="Arial"/>
              </a:rPr>
              <a:t>Reading</a:t>
            </a:r>
          </a:p>
          <a:p>
            <a:pPr lvl="1"/>
            <a:endParaRPr lang="en-US">
              <a:latin typeface="Arial"/>
              <a:cs typeface="Arial"/>
            </a:endParaRPr>
          </a:p>
          <a:p>
            <a:pPr marL="0" indent="0">
              <a:buNone/>
            </a:pPr>
            <a:r>
              <a:rPr lang="en-US" b="1">
                <a:latin typeface="Arial"/>
                <a:cs typeface="Arial"/>
              </a:rPr>
              <a:t>Resources</a:t>
            </a:r>
          </a:p>
          <a:p>
            <a:pPr lvl="1"/>
            <a:r>
              <a:rPr lang="en-US">
                <a:latin typeface="Arial"/>
                <a:cs typeface="Arial"/>
              </a:rPr>
              <a:t>Results:  </a:t>
            </a:r>
            <a:r>
              <a:rPr lang="en-US">
                <a:latin typeface="Arial"/>
                <a:cs typeface="Arial"/>
                <a:hlinkClick r:id="rId3"/>
              </a:rPr>
              <a:t>https://nces.ed.gov/nationsreportcard/</a:t>
            </a:r>
            <a:endParaRPr lang="en-US"/>
          </a:p>
          <a:p>
            <a:pPr lvl="1"/>
            <a:r>
              <a:rPr lang="en-US">
                <a:latin typeface="Arial"/>
                <a:cs typeface="Arial"/>
              </a:rPr>
              <a:t>Data Explorer:  </a:t>
            </a:r>
            <a:r>
              <a:rPr lang="en-US">
                <a:hlinkClick r:id="rId4"/>
              </a:rPr>
              <a:t>https://nces.ed.gov/nationsreportcard/data/</a:t>
            </a:r>
            <a:endParaRPr lang="en-US"/>
          </a:p>
          <a:p>
            <a:pPr lvl="1"/>
            <a:r>
              <a:rPr lang="en-US">
                <a:latin typeface="Arial"/>
                <a:cs typeface="Arial"/>
              </a:rPr>
              <a:t>Questions Tool:  </a:t>
            </a:r>
            <a:r>
              <a:rPr lang="en-US">
                <a:hlinkClick r:id="rId5"/>
              </a:rPr>
              <a:t>https://nces.ed.gov/NationsReportCard/nqt/</a:t>
            </a:r>
            <a:endParaRPr lang="en-US">
              <a:latin typeface="Arial"/>
              <a:cs typeface="Arial"/>
            </a:endParaRPr>
          </a:p>
          <a:p>
            <a:pPr marL="457200" lvl="1" indent="0">
              <a:buNone/>
            </a:pPr>
            <a:endParaRPr lang="en-US">
              <a:latin typeface="Arial"/>
              <a:cs typeface="Arial"/>
            </a:endParaRPr>
          </a:p>
        </p:txBody>
      </p:sp>
      <p:sp>
        <p:nvSpPr>
          <p:cNvPr id="5" name="Date Placeholder 4">
            <a:extLst>
              <a:ext uri="{FF2B5EF4-FFF2-40B4-BE49-F238E27FC236}">
                <a16:creationId xmlns:a16="http://schemas.microsoft.com/office/drawing/2014/main" id="{6274FDCF-CF87-46DE-9720-64F63FA9A6DB}"/>
              </a:ext>
            </a:extLst>
          </p:cNvPr>
          <p:cNvSpPr>
            <a:spLocks noGrp="1"/>
          </p:cNvSpPr>
          <p:nvPr>
            <p:ph type="dt" sz="half" idx="10"/>
          </p:nvPr>
        </p:nvSpPr>
        <p:spPr/>
        <p:txBody>
          <a:bodyPr/>
          <a:lstStyle/>
          <a:p>
            <a:fld id="{EACBCE0A-E843-427A-B4A1-44FE67D7A904}"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47</a:t>
            </a:fld>
            <a:endParaRPr lang="en-US"/>
          </a:p>
        </p:txBody>
      </p:sp>
      <p:sp>
        <p:nvSpPr>
          <p:cNvPr id="6" name="Text Placeholder 5">
            <a:extLst>
              <a:ext uri="{FF2B5EF4-FFF2-40B4-BE49-F238E27FC236}">
                <a16:creationId xmlns:a16="http://schemas.microsoft.com/office/drawing/2014/main" id="{55DBD00E-2D31-42B2-98DC-833808B2B11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594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4843B-8BE4-48F4-BFBE-D2B65C9DE342}"/>
              </a:ext>
            </a:extLst>
          </p:cNvPr>
          <p:cNvSpPr>
            <a:spLocks noGrp="1"/>
          </p:cNvSpPr>
          <p:nvPr>
            <p:ph type="title"/>
          </p:nvPr>
        </p:nvSpPr>
        <p:spPr/>
        <p:txBody>
          <a:bodyPr>
            <a:normAutofit fontScale="90000"/>
          </a:bodyPr>
          <a:lstStyle/>
          <a:p>
            <a:r>
              <a:rPr lang="en-US"/>
              <a:t>ACCESS for ELLs &amp; Alternate Access  </a:t>
            </a:r>
          </a:p>
        </p:txBody>
      </p:sp>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a:normAutofit fontScale="85000" lnSpcReduction="10000"/>
          </a:bodyPr>
          <a:lstStyle/>
          <a:p>
            <a:r>
              <a:rPr lang="en-US" b="1"/>
              <a:t>ACCESS for ELLs </a:t>
            </a:r>
            <a:r>
              <a:rPr lang="en-US"/>
              <a:t>measures the English language proficiency levels and progress of ELs in the domains of speaking, listening, reading, and writing. </a:t>
            </a:r>
          </a:p>
          <a:p>
            <a:pPr lvl="1"/>
            <a:r>
              <a:rPr lang="en-US" sz="2200" b="0" i="0">
                <a:solidFill>
                  <a:srgbClr val="000000"/>
                </a:solidFill>
                <a:effectLst/>
                <a:latin typeface="Calibri" panose="020F0502020204030204" pitchFamily="34" charset="0"/>
              </a:rPr>
              <a:t>Tasks replicate the language needed to communicate in school.</a:t>
            </a:r>
            <a:r>
              <a:rPr lang="en-US" sz="2200"/>
              <a:t> </a:t>
            </a:r>
          </a:p>
          <a:p>
            <a:r>
              <a:rPr lang="en-US" b="1"/>
              <a:t>Alternate ACCESS</a:t>
            </a:r>
            <a:r>
              <a:rPr lang="en-US"/>
              <a:t> measures how EL students with significant cognitive disabilities develop the language proficiency needed to participate in classroom instruction.</a:t>
            </a:r>
          </a:p>
          <a:p>
            <a:r>
              <a:rPr lang="en-US" b="1"/>
              <a:t>Test Window – January 13 – March 5, 2021</a:t>
            </a:r>
          </a:p>
          <a:p>
            <a:r>
              <a:rPr lang="en-US" b="1"/>
              <a:t>Test Administration Manuals will be available digitally</a:t>
            </a:r>
          </a:p>
          <a:p>
            <a:endParaRPr lang="en-US" altLang="en-US"/>
          </a:p>
        </p:txBody>
      </p:sp>
      <p:sp>
        <p:nvSpPr>
          <p:cNvPr id="4" name="Date Placeholder 3">
            <a:extLst>
              <a:ext uri="{FF2B5EF4-FFF2-40B4-BE49-F238E27FC236}">
                <a16:creationId xmlns:a16="http://schemas.microsoft.com/office/drawing/2014/main" id="{0C8617F4-6595-4625-B573-CD716079DF67}"/>
              </a:ext>
            </a:extLst>
          </p:cNvPr>
          <p:cNvSpPr>
            <a:spLocks noGrp="1"/>
          </p:cNvSpPr>
          <p:nvPr>
            <p:ph type="dt" sz="half" idx="10"/>
          </p:nvPr>
        </p:nvSpPr>
        <p:spPr/>
        <p:txBody>
          <a:bodyPr/>
          <a:lstStyle/>
          <a:p>
            <a:fld id="{CAEF6B5B-7E62-4B19-90B2-207D8722E9E8}" type="datetime1">
              <a:rPr lang="en-US" smtClean="0"/>
              <a:t>7/23/2020</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48</a:t>
            </a:fld>
            <a:endParaRPr lang="en-US"/>
          </a:p>
        </p:txBody>
      </p:sp>
      <p:sp>
        <p:nvSpPr>
          <p:cNvPr id="5" name="Text Placeholder 4">
            <a:extLst>
              <a:ext uri="{FF2B5EF4-FFF2-40B4-BE49-F238E27FC236}">
                <a16:creationId xmlns:a16="http://schemas.microsoft.com/office/drawing/2014/main" id="{04842D9A-BAB4-4278-9344-618EDC48027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3316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A4F-2DE4-4758-8746-5651860BB2BF}"/>
              </a:ext>
            </a:extLst>
          </p:cNvPr>
          <p:cNvSpPr>
            <a:spLocks noGrp="1"/>
          </p:cNvSpPr>
          <p:nvPr>
            <p:ph type="title"/>
          </p:nvPr>
        </p:nvSpPr>
        <p:spPr/>
        <p:txBody>
          <a:bodyPr>
            <a:normAutofit fontScale="90000"/>
          </a:bodyPr>
          <a:lstStyle/>
          <a:p>
            <a:r>
              <a:rPr lang="en-US"/>
              <a:t>ACCESS for ELLs &amp; Alternate ACCESS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2970780" y="1572973"/>
            <a:ext cx="6006595" cy="4514789"/>
          </a:xfrm>
        </p:spPr>
        <p:txBody>
          <a:bodyPr>
            <a:normAutofit fontScale="70000" lnSpcReduction="20000"/>
          </a:bodyPr>
          <a:lstStyle/>
          <a:p>
            <a:pPr marL="0" indent="0">
              <a:spcBef>
                <a:spcPts val="0"/>
              </a:spcBef>
              <a:buNone/>
            </a:pPr>
            <a:r>
              <a:rPr lang="en-US">
                <a:hlinkClick r:id="rId3"/>
              </a:rPr>
              <a:t>WIDA Resources</a:t>
            </a:r>
            <a:endParaRPr lang="en-US"/>
          </a:p>
          <a:p>
            <a:pPr marL="228600" lvl="1">
              <a:spcBef>
                <a:spcPts val="0"/>
              </a:spcBef>
            </a:pPr>
            <a:r>
              <a:rPr lang="en-US" sz="2900"/>
              <a:t>Family Engagement</a:t>
            </a:r>
          </a:p>
          <a:p>
            <a:pPr marL="228600" lvl="1">
              <a:spcBef>
                <a:spcPts val="0"/>
              </a:spcBef>
            </a:pPr>
            <a:r>
              <a:rPr lang="en-US" sz="2900"/>
              <a:t>Accessibility Guidance</a:t>
            </a:r>
          </a:p>
          <a:p>
            <a:pPr marL="228600" lvl="1">
              <a:spcBef>
                <a:spcPts val="0"/>
              </a:spcBef>
            </a:pPr>
            <a:r>
              <a:rPr lang="en-US" sz="2900"/>
              <a:t>Score Interpretation</a:t>
            </a:r>
          </a:p>
          <a:p>
            <a:pPr marL="0" indent="0">
              <a:spcBef>
                <a:spcPts val="0"/>
              </a:spcBef>
              <a:buNone/>
            </a:pPr>
            <a:r>
              <a:rPr lang="en-US">
                <a:hlinkClick r:id="rId4"/>
              </a:rPr>
              <a:t>Test Demo</a:t>
            </a:r>
            <a:endParaRPr lang="en-US"/>
          </a:p>
          <a:p>
            <a:pPr marL="228600" lvl="1">
              <a:spcBef>
                <a:spcPts val="0"/>
              </a:spcBef>
            </a:pPr>
            <a:r>
              <a:rPr lang="en-US" sz="2900"/>
              <a:t>WIDA Screener</a:t>
            </a:r>
          </a:p>
          <a:p>
            <a:pPr marL="228600" lvl="1">
              <a:spcBef>
                <a:spcPts val="0"/>
              </a:spcBef>
            </a:pPr>
            <a:r>
              <a:rPr lang="en-US" sz="2900"/>
              <a:t>ACCESS</a:t>
            </a:r>
          </a:p>
          <a:p>
            <a:pPr marL="228600" lvl="1">
              <a:spcBef>
                <a:spcPts val="0"/>
              </a:spcBef>
            </a:pPr>
            <a:r>
              <a:rPr lang="en-US" sz="2900"/>
              <a:t>Sample Items</a:t>
            </a:r>
          </a:p>
          <a:p>
            <a:pPr marL="0" indent="0">
              <a:spcBef>
                <a:spcPts val="0"/>
              </a:spcBef>
              <a:buNone/>
            </a:pPr>
            <a:r>
              <a:rPr lang="en-US">
                <a:hlinkClick r:id="rId5"/>
              </a:rPr>
              <a:t>WIDA AMS</a:t>
            </a:r>
            <a:endParaRPr lang="en-US"/>
          </a:p>
          <a:p>
            <a:pPr marL="228600" lvl="1">
              <a:spcBef>
                <a:spcPts val="0"/>
              </a:spcBef>
            </a:pPr>
            <a:r>
              <a:rPr lang="en-US" sz="2900"/>
              <a:t>User Management</a:t>
            </a:r>
          </a:p>
          <a:p>
            <a:pPr marL="228600" lvl="1">
              <a:spcBef>
                <a:spcPts val="0"/>
              </a:spcBef>
            </a:pPr>
            <a:r>
              <a:rPr lang="en-US" sz="2900"/>
              <a:t>Material Management</a:t>
            </a:r>
          </a:p>
          <a:p>
            <a:pPr marL="228600" lvl="1">
              <a:spcBef>
                <a:spcPts val="0"/>
              </a:spcBef>
            </a:pPr>
            <a:r>
              <a:rPr lang="en-US" sz="2900"/>
              <a:t>Reporting</a:t>
            </a:r>
          </a:p>
          <a:p>
            <a:pPr marL="228600" lvl="1">
              <a:spcBef>
                <a:spcPts val="0"/>
              </a:spcBef>
            </a:pPr>
            <a:r>
              <a:rPr lang="en-US" sz="2900"/>
              <a:t>Screener Scoring </a:t>
            </a:r>
          </a:p>
          <a:p>
            <a:pPr lvl="1">
              <a:spcBef>
                <a:spcPts val="0"/>
              </a:spcBef>
            </a:pPr>
            <a:endParaRPr lang="en-US"/>
          </a:p>
          <a:p>
            <a:pPr marL="0" indent="0">
              <a:spcBef>
                <a:spcPts val="0"/>
              </a:spcBef>
              <a:buNone/>
            </a:pPr>
            <a:r>
              <a:rPr lang="en-US">
                <a:hlinkClick r:id="rId6"/>
              </a:rPr>
              <a:t>WIDA Secure Portal</a:t>
            </a:r>
            <a:r>
              <a:rPr lang="en-US"/>
              <a:t> </a:t>
            </a:r>
          </a:p>
          <a:p>
            <a:pPr>
              <a:spcBef>
                <a:spcPts val="0"/>
              </a:spcBef>
            </a:pPr>
            <a:r>
              <a:rPr lang="en-US"/>
              <a:t>Test Administration Manuals</a:t>
            </a:r>
          </a:p>
          <a:p>
            <a:pPr>
              <a:spcBef>
                <a:spcPts val="0"/>
              </a:spcBef>
            </a:pPr>
            <a:r>
              <a:rPr lang="en-US"/>
              <a:t>Webinar Recordings</a:t>
            </a:r>
          </a:p>
          <a:p>
            <a:pPr>
              <a:spcBef>
                <a:spcPts val="0"/>
              </a:spcBef>
            </a:pPr>
            <a:r>
              <a:rPr lang="en-US"/>
              <a:t>Technology Resources</a:t>
            </a: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2D77B8B7-9D0F-4282-823F-5C91B5977370}"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49</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4"/>
          </p:nvPr>
        </p:nvSpPr>
        <p:spPr/>
        <p:txBody>
          <a:bodyPr/>
          <a:lstStyle/>
          <a:p>
            <a:r>
              <a:rPr lang="en-US"/>
              <a:t>Resources</a:t>
            </a:r>
          </a:p>
        </p:txBody>
      </p:sp>
      <p:pic>
        <p:nvPicPr>
          <p:cNvPr id="9" name="Graphic 7" descr="Blog">
            <a:extLst>
              <a:ext uri="{FF2B5EF4-FFF2-40B4-BE49-F238E27FC236}">
                <a16:creationId xmlns:a16="http://schemas.microsoft.com/office/drawing/2014/main" id="{7550DB0C-4321-4DC4-94A4-9070F3B6FE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1270" y="1481345"/>
            <a:ext cx="914400" cy="914400"/>
          </a:xfrm>
          <a:prstGeom prst="rect">
            <a:avLst/>
          </a:prstGeom>
        </p:spPr>
      </p:pic>
      <p:pic>
        <p:nvPicPr>
          <p:cNvPr id="10" name="Graphic 8" descr="Teacher">
            <a:extLst>
              <a:ext uri="{FF2B5EF4-FFF2-40B4-BE49-F238E27FC236}">
                <a16:creationId xmlns:a16="http://schemas.microsoft.com/office/drawing/2014/main" id="{C3BF9F52-62EF-4877-B941-E8CB01235F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1270" y="2396366"/>
            <a:ext cx="914400" cy="914400"/>
          </a:xfrm>
          <a:prstGeom prst="rect">
            <a:avLst/>
          </a:prstGeom>
        </p:spPr>
      </p:pic>
      <p:pic>
        <p:nvPicPr>
          <p:cNvPr id="12" name="Graphic 8" descr="Teacher">
            <a:extLst>
              <a:ext uri="{FF2B5EF4-FFF2-40B4-BE49-F238E27FC236}">
                <a16:creationId xmlns:a16="http://schemas.microsoft.com/office/drawing/2014/main" id="{AAD70C70-214D-4886-A75F-9222211468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1270" y="3389429"/>
            <a:ext cx="914400" cy="914400"/>
          </a:xfrm>
          <a:prstGeom prst="rect">
            <a:avLst/>
          </a:prstGeom>
        </p:spPr>
      </p:pic>
      <p:pic>
        <p:nvPicPr>
          <p:cNvPr id="13" name="Graphic 8" descr="Teacher">
            <a:extLst>
              <a:ext uri="{FF2B5EF4-FFF2-40B4-BE49-F238E27FC236}">
                <a16:creationId xmlns:a16="http://schemas.microsoft.com/office/drawing/2014/main" id="{D1F2A39C-CC75-4694-B31D-EF8D292822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1270" y="4826046"/>
            <a:ext cx="914400" cy="914400"/>
          </a:xfrm>
          <a:prstGeom prst="rect">
            <a:avLst/>
          </a:prstGeom>
        </p:spPr>
      </p:pic>
    </p:spTree>
    <p:extLst>
      <p:ext uri="{BB962C8B-B14F-4D97-AF65-F5344CB8AC3E}">
        <p14:creationId xmlns:p14="http://schemas.microsoft.com/office/powerpoint/2010/main" val="33762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0027-7662-451F-AF6E-FB81A4F25145}"/>
              </a:ext>
            </a:extLst>
          </p:cNvPr>
          <p:cNvSpPr>
            <a:spLocks noGrp="1"/>
          </p:cNvSpPr>
          <p:nvPr>
            <p:ph type="title"/>
          </p:nvPr>
        </p:nvSpPr>
        <p:spPr/>
        <p:txBody>
          <a:bodyPr>
            <a:normAutofit fontScale="90000"/>
          </a:bodyPr>
          <a:lstStyle/>
          <a:p>
            <a:r>
              <a:rPr lang="en-US"/>
              <a:t>Assessment Administration Resources</a:t>
            </a:r>
          </a:p>
        </p:txBody>
      </p:sp>
      <p:pic>
        <p:nvPicPr>
          <p:cNvPr id="6" name="Content Placeholder 5">
            <a:extLst>
              <a:ext uri="{FF2B5EF4-FFF2-40B4-BE49-F238E27FC236}">
                <a16:creationId xmlns:a16="http://schemas.microsoft.com/office/drawing/2014/main" id="{67389145-410A-4FEC-B78B-3C783C6B1B92}"/>
              </a:ext>
            </a:extLst>
          </p:cNvPr>
          <p:cNvPicPr>
            <a:picLocks noGrp="1" noChangeAspect="1"/>
          </p:cNvPicPr>
          <p:nvPr>
            <p:ph idx="1"/>
          </p:nvPr>
        </p:nvPicPr>
        <p:blipFill>
          <a:blip r:embed="rId3"/>
          <a:stretch>
            <a:fillRect/>
          </a:stretch>
        </p:blipFill>
        <p:spPr>
          <a:xfrm>
            <a:off x="2676090" y="1476142"/>
            <a:ext cx="4417983" cy="2043114"/>
          </a:xfrm>
        </p:spPr>
      </p:pic>
      <p:sp>
        <p:nvSpPr>
          <p:cNvPr id="21" name="Date Placeholder 3">
            <a:extLst>
              <a:ext uri="{FF2B5EF4-FFF2-40B4-BE49-F238E27FC236}">
                <a16:creationId xmlns:a16="http://schemas.microsoft.com/office/drawing/2014/main" id="{94075E30-ED87-4FA5-893B-67E4C8387D59}"/>
              </a:ext>
            </a:extLst>
          </p:cNvPr>
          <p:cNvSpPr>
            <a:spLocks noGrp="1"/>
          </p:cNvSpPr>
          <p:nvPr>
            <p:ph type="dt" sz="half" idx="10"/>
          </p:nvPr>
        </p:nvSpPr>
        <p:spPr/>
        <p:txBody>
          <a:bodyPr/>
          <a:lstStyle/>
          <a:p>
            <a:fld id="{0381100A-7C1B-4545-A533-C9835CC3B30A}" type="datetime1">
              <a:rPr lang="en-US" smtClean="0"/>
              <a:t>7/23/2020</a:t>
            </a:fld>
            <a:endParaRPr lang="en-US"/>
          </a:p>
        </p:txBody>
      </p:sp>
      <p:sp>
        <p:nvSpPr>
          <p:cNvPr id="4" name="Slide Number Placeholder 3">
            <a:extLst>
              <a:ext uri="{FF2B5EF4-FFF2-40B4-BE49-F238E27FC236}">
                <a16:creationId xmlns:a16="http://schemas.microsoft.com/office/drawing/2014/main" id="{247E28F5-40D1-4EA8-B87A-C089D0DE1C34}"/>
              </a:ext>
            </a:extLst>
          </p:cNvPr>
          <p:cNvSpPr>
            <a:spLocks noGrp="1"/>
          </p:cNvSpPr>
          <p:nvPr>
            <p:ph type="sldNum" sz="quarter" idx="12"/>
          </p:nvPr>
        </p:nvSpPr>
        <p:spPr/>
        <p:txBody>
          <a:bodyPr/>
          <a:lstStyle/>
          <a:p>
            <a:fld id="{48F63A3B-78C7-47BE-AE5E-E10140E04643}" type="slidenum">
              <a:rPr lang="en-US" smtClean="0"/>
              <a:pPr/>
              <a:t>5</a:t>
            </a:fld>
            <a:endParaRPr lang="en-US"/>
          </a:p>
        </p:txBody>
      </p:sp>
      <p:sp>
        <p:nvSpPr>
          <p:cNvPr id="5" name="Text Placeholder 4">
            <a:extLst>
              <a:ext uri="{FF2B5EF4-FFF2-40B4-BE49-F238E27FC236}">
                <a16:creationId xmlns:a16="http://schemas.microsoft.com/office/drawing/2014/main" id="{A566BCF4-E992-4FE4-8B25-3470887755D0}"/>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E43DB934-E44E-4CEB-BB49-70100947394A}"/>
              </a:ext>
            </a:extLst>
          </p:cNvPr>
          <p:cNvPicPr>
            <a:picLocks noChangeAspect="1"/>
          </p:cNvPicPr>
          <p:nvPr/>
        </p:nvPicPr>
        <p:blipFill>
          <a:blip r:embed="rId4"/>
          <a:stretch>
            <a:fillRect/>
          </a:stretch>
        </p:blipFill>
        <p:spPr>
          <a:xfrm>
            <a:off x="988114" y="3604010"/>
            <a:ext cx="3375953" cy="2004234"/>
          </a:xfrm>
          <a:prstGeom prst="rect">
            <a:avLst/>
          </a:prstGeom>
        </p:spPr>
      </p:pic>
      <p:pic>
        <p:nvPicPr>
          <p:cNvPr id="8" name="Picture 7">
            <a:extLst>
              <a:ext uri="{FF2B5EF4-FFF2-40B4-BE49-F238E27FC236}">
                <a16:creationId xmlns:a16="http://schemas.microsoft.com/office/drawing/2014/main" id="{0CF94CC9-4C33-46F5-9BFC-F0783DD911C6}"/>
              </a:ext>
            </a:extLst>
          </p:cNvPr>
          <p:cNvPicPr>
            <a:picLocks noChangeAspect="1"/>
          </p:cNvPicPr>
          <p:nvPr/>
        </p:nvPicPr>
        <p:blipFill>
          <a:blip r:embed="rId5"/>
          <a:stretch>
            <a:fillRect/>
          </a:stretch>
        </p:blipFill>
        <p:spPr>
          <a:xfrm>
            <a:off x="5736712" y="3643303"/>
            <a:ext cx="2304530" cy="2155734"/>
          </a:xfrm>
          <a:prstGeom prst="rect">
            <a:avLst/>
          </a:prstGeom>
        </p:spPr>
      </p:pic>
      <p:sp>
        <p:nvSpPr>
          <p:cNvPr id="9" name="TextBox 8">
            <a:extLst>
              <a:ext uri="{FF2B5EF4-FFF2-40B4-BE49-F238E27FC236}">
                <a16:creationId xmlns:a16="http://schemas.microsoft.com/office/drawing/2014/main" id="{8FD43FB7-2987-47E3-A926-ABB57985AE30}"/>
              </a:ext>
            </a:extLst>
          </p:cNvPr>
          <p:cNvSpPr txBox="1"/>
          <p:nvPr/>
        </p:nvSpPr>
        <p:spPr>
          <a:xfrm>
            <a:off x="1080880" y="5608244"/>
            <a:ext cx="3190422" cy="461665"/>
          </a:xfrm>
          <a:prstGeom prst="rect">
            <a:avLst/>
          </a:prstGeom>
          <a:noFill/>
        </p:spPr>
        <p:txBody>
          <a:bodyPr wrap="square" rtlCol="0">
            <a:spAutoFit/>
          </a:bodyPr>
          <a:lstStyle/>
          <a:p>
            <a:r>
              <a:rPr lang="en-US" sz="2400" b="1">
                <a:solidFill>
                  <a:schemeClr val="accent6">
                    <a:lumMod val="50000"/>
                  </a:schemeClr>
                </a:solidFill>
                <a:latin typeface="Arial" panose="020B0604020202020204" pitchFamily="34" charset="0"/>
                <a:cs typeface="Arial" panose="020B0604020202020204" pitchFamily="34" charset="0"/>
                <a:hlinkClick r:id="rId6"/>
              </a:rPr>
              <a:t>testing.gadoe.org</a:t>
            </a:r>
            <a:endParaRPr lang="en-US" sz="2400" b="1">
              <a:solidFill>
                <a:schemeClr val="accent6">
                  <a:lumMod val="50000"/>
                </a:schemeClr>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95572641-2B76-452E-A509-42FE427A3B3C}"/>
              </a:ext>
            </a:extLst>
          </p:cNvPr>
          <p:cNvCxnSpPr>
            <a:cxnSpLocks/>
          </p:cNvCxnSpPr>
          <p:nvPr/>
        </p:nvCxnSpPr>
        <p:spPr>
          <a:xfrm flipV="1">
            <a:off x="3882887" y="4461206"/>
            <a:ext cx="971815" cy="6673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45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E912-33E1-4221-9813-549FC6902359}"/>
              </a:ext>
            </a:extLst>
          </p:cNvPr>
          <p:cNvSpPr>
            <a:spLocks noGrp="1"/>
          </p:cNvSpPr>
          <p:nvPr>
            <p:ph type="title"/>
          </p:nvPr>
        </p:nvSpPr>
        <p:spPr>
          <a:xfrm>
            <a:off x="1714500" y="904875"/>
            <a:ext cx="7258050" cy="2876549"/>
          </a:xfrm>
        </p:spPr>
        <p:txBody>
          <a:bodyPr>
            <a:normAutofit/>
          </a:bodyPr>
          <a:lstStyle/>
          <a:p>
            <a:r>
              <a:rPr lang="en-US"/>
              <a:t>English Learners </a:t>
            </a:r>
            <a:br>
              <a:rPr lang="en-US"/>
            </a:br>
            <a:r>
              <a:rPr lang="en-US"/>
              <a:t>and their </a:t>
            </a:r>
            <a:br>
              <a:rPr lang="en-US"/>
            </a:br>
            <a:r>
              <a:rPr lang="en-US"/>
              <a:t>English Language Proficiency (ELP) </a:t>
            </a:r>
            <a:br>
              <a:rPr lang="en-US"/>
            </a:br>
            <a:r>
              <a:rPr lang="en-US"/>
              <a:t>Screeners &amp; Assessments</a:t>
            </a:r>
          </a:p>
        </p:txBody>
      </p:sp>
      <p:sp>
        <p:nvSpPr>
          <p:cNvPr id="3" name="Text Placeholder 2">
            <a:extLst>
              <a:ext uri="{FF2B5EF4-FFF2-40B4-BE49-F238E27FC236}">
                <a16:creationId xmlns:a16="http://schemas.microsoft.com/office/drawing/2014/main" id="{0E88C412-D4A2-408B-8B8A-AE7CAB51C69F}"/>
              </a:ext>
            </a:extLst>
          </p:cNvPr>
          <p:cNvSpPr>
            <a:spLocks noGrp="1"/>
          </p:cNvSpPr>
          <p:nvPr>
            <p:ph type="body" sz="quarter" idx="13"/>
          </p:nvPr>
        </p:nvSpPr>
        <p:spPr>
          <a:xfrm>
            <a:off x="2228534" y="4032571"/>
            <a:ext cx="6543778" cy="1749104"/>
          </a:xfrm>
        </p:spPr>
        <p:txBody>
          <a:bodyPr>
            <a:normAutofit/>
          </a:bodyPr>
          <a:lstStyle/>
          <a:p>
            <a:r>
              <a:rPr lang="en-US"/>
              <a:t>Dr. Margaret (Meg) Baker,</a:t>
            </a:r>
          </a:p>
          <a:p>
            <a:r>
              <a:rPr lang="en-US"/>
              <a:t>Manager</a:t>
            </a:r>
          </a:p>
          <a:p>
            <a:r>
              <a:rPr lang="en-US">
                <a:hlinkClick r:id="rId3"/>
              </a:rPr>
              <a:t>ESOL Language Program</a:t>
            </a:r>
            <a:endParaRPr lang="en-US"/>
          </a:p>
        </p:txBody>
      </p:sp>
    </p:spTree>
    <p:extLst>
      <p:ext uri="{BB962C8B-B14F-4D97-AF65-F5344CB8AC3E}">
        <p14:creationId xmlns:p14="http://schemas.microsoft.com/office/powerpoint/2010/main" val="2965542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EEAB-A18F-42C0-B60A-A4CDA2E59D09}"/>
              </a:ext>
            </a:extLst>
          </p:cNvPr>
          <p:cNvSpPr>
            <a:spLocks noGrp="1"/>
          </p:cNvSpPr>
          <p:nvPr>
            <p:ph type="title"/>
          </p:nvPr>
        </p:nvSpPr>
        <p:spPr/>
        <p:txBody>
          <a:bodyPr>
            <a:normAutofit fontScale="90000"/>
          </a:bodyPr>
          <a:lstStyle/>
          <a:p>
            <a:r>
              <a:rPr lang="en-US"/>
              <a:t>EL Entrance/Exit Procedures Summary</a:t>
            </a:r>
          </a:p>
        </p:txBody>
      </p:sp>
      <p:sp>
        <p:nvSpPr>
          <p:cNvPr id="4" name="Content Placeholder 3">
            <a:extLst>
              <a:ext uri="{FF2B5EF4-FFF2-40B4-BE49-F238E27FC236}">
                <a16:creationId xmlns:a16="http://schemas.microsoft.com/office/drawing/2014/main" id="{8D53EF57-D4C6-4C42-A2B1-2DAB9B648EBD}"/>
              </a:ext>
            </a:extLst>
          </p:cNvPr>
          <p:cNvSpPr>
            <a:spLocks noGrp="1"/>
          </p:cNvSpPr>
          <p:nvPr>
            <p:ph idx="1"/>
          </p:nvPr>
        </p:nvSpPr>
        <p:spPr>
          <a:xfrm>
            <a:off x="895350" y="2520938"/>
            <a:ext cx="3870325" cy="3661200"/>
          </a:xfrm>
          <a:solidFill>
            <a:schemeClr val="accent5">
              <a:lumMod val="20000"/>
              <a:lumOff val="80000"/>
            </a:schemeClr>
          </a:solidFill>
        </p:spPr>
        <p:txBody>
          <a:bodyPr>
            <a:normAutofit lnSpcReduction="10000"/>
          </a:bodyPr>
          <a:lstStyle/>
          <a:p>
            <a:pPr marL="400050" lvl="1"/>
            <a:r>
              <a:rPr lang="en-US" sz="2000"/>
              <a:t>One-time Home Language Survey (Only 3 questions)</a:t>
            </a:r>
          </a:p>
          <a:p>
            <a:pPr marL="400050" lvl="1">
              <a:lnSpc>
                <a:spcPct val="110000"/>
              </a:lnSpc>
            </a:pPr>
            <a:r>
              <a:rPr lang="en-US" sz="2000"/>
              <a:t>One-time ELP Screener</a:t>
            </a:r>
          </a:p>
          <a:p>
            <a:pPr marL="400050" lvl="1">
              <a:lnSpc>
                <a:spcPct val="110000"/>
              </a:lnSpc>
            </a:pPr>
            <a:r>
              <a:rPr lang="en-US" sz="2000">
                <a:solidFill>
                  <a:srgbClr val="FF0000"/>
                </a:solidFill>
              </a:rPr>
              <a:t>Eligibility Criteria</a:t>
            </a:r>
          </a:p>
          <a:p>
            <a:pPr marL="400050" lvl="1">
              <a:lnSpc>
                <a:spcPct val="110000"/>
              </a:lnSpc>
            </a:pPr>
            <a:r>
              <a:rPr lang="en-US" sz="2000"/>
              <a:t>Parent Notification Timelines (30 days/10 days)</a:t>
            </a:r>
          </a:p>
          <a:p>
            <a:pPr marL="400050" lvl="1">
              <a:lnSpc>
                <a:spcPct val="110000"/>
              </a:lnSpc>
            </a:pPr>
            <a:r>
              <a:rPr lang="en-US" sz="2000"/>
              <a:t>Annual ELP Assessment </a:t>
            </a:r>
          </a:p>
          <a:p>
            <a:pPr marL="914400" lvl="3" indent="-285750">
              <a:lnSpc>
                <a:spcPct val="110000"/>
              </a:lnSpc>
              <a:buFont typeface="Courier New" panose="02070309020205020404" pitchFamily="49" charset="0"/>
              <a:buChar char="o"/>
            </a:pPr>
            <a:r>
              <a:rPr lang="en-US" b="1" u="sng"/>
              <a:t>All</a:t>
            </a:r>
            <a:r>
              <a:rPr lang="en-US" b="1"/>
              <a:t> </a:t>
            </a:r>
            <a:r>
              <a:rPr lang="en-US"/>
              <a:t>EL students (Title I)</a:t>
            </a:r>
          </a:p>
          <a:p>
            <a:pPr marL="914400" lvl="3" indent="-285750">
              <a:lnSpc>
                <a:spcPct val="110000"/>
              </a:lnSpc>
              <a:buFont typeface="Courier New" panose="02070309020205020404" pitchFamily="49" charset="0"/>
              <a:buChar char="o"/>
            </a:pPr>
            <a:r>
              <a:rPr lang="en-US"/>
              <a:t>Continuing Eligibility</a:t>
            </a:r>
          </a:p>
          <a:p>
            <a:pPr marL="400050">
              <a:lnSpc>
                <a:spcPct val="110000"/>
              </a:lnSpc>
            </a:pPr>
            <a:r>
              <a:rPr lang="en-US" sz="2000"/>
              <a:t>Parent Notification</a:t>
            </a:r>
          </a:p>
        </p:txBody>
      </p:sp>
      <p:sp>
        <p:nvSpPr>
          <p:cNvPr id="13" name="Date Placeholder 3">
            <a:extLst>
              <a:ext uri="{FF2B5EF4-FFF2-40B4-BE49-F238E27FC236}">
                <a16:creationId xmlns:a16="http://schemas.microsoft.com/office/drawing/2014/main" id="{92C914E5-6915-4AAC-8168-5ABACFAD1580}"/>
              </a:ext>
            </a:extLst>
          </p:cNvPr>
          <p:cNvSpPr>
            <a:spLocks noGrp="1"/>
          </p:cNvSpPr>
          <p:nvPr>
            <p:ph type="dt" sz="half" idx="10"/>
          </p:nvPr>
        </p:nvSpPr>
        <p:spPr/>
        <p:txBody>
          <a:bodyPr/>
          <a:lstStyle/>
          <a:p>
            <a:fld id="{2155770A-E9A1-4663-A2A5-C8307A2E3451}" type="datetime1">
              <a:rPr lang="en-US" smtClean="0"/>
              <a:t>7/23/2020</a:t>
            </a:fld>
            <a:endParaRPr lang="en-US"/>
          </a:p>
        </p:txBody>
      </p:sp>
      <p:sp>
        <p:nvSpPr>
          <p:cNvPr id="14" name="Slide Number Placeholder 1">
            <a:extLst>
              <a:ext uri="{FF2B5EF4-FFF2-40B4-BE49-F238E27FC236}">
                <a16:creationId xmlns:a16="http://schemas.microsoft.com/office/drawing/2014/main" id="{E96B6523-3D9B-4AAE-AD35-D683B37AE53F}"/>
              </a:ext>
            </a:extLst>
          </p:cNvPr>
          <p:cNvSpPr>
            <a:spLocks noGrp="1"/>
          </p:cNvSpPr>
          <p:nvPr>
            <p:ph type="sldNum" sz="quarter" idx="12"/>
          </p:nvPr>
        </p:nvSpPr>
        <p:spPr/>
        <p:txBody>
          <a:bodyPr/>
          <a:lstStyle/>
          <a:p>
            <a:pPr lvl="0"/>
            <a:fld id="{B63E4CEF-BB1E-48C7-AE93-F39F6AA99AD7}" type="slidenum">
              <a:rPr lang="en-US" noProof="0" smtClean="0"/>
              <a:pPr lvl="0"/>
              <a:t>51</a:t>
            </a:fld>
            <a:endParaRPr lang="en-US" noProof="0"/>
          </a:p>
        </p:txBody>
      </p:sp>
      <p:sp>
        <p:nvSpPr>
          <p:cNvPr id="6" name="Content Placeholder 5">
            <a:extLst>
              <a:ext uri="{FF2B5EF4-FFF2-40B4-BE49-F238E27FC236}">
                <a16:creationId xmlns:a16="http://schemas.microsoft.com/office/drawing/2014/main" id="{608503B9-067E-4E91-BF9B-DCFC7071163A}"/>
              </a:ext>
            </a:extLst>
          </p:cNvPr>
          <p:cNvSpPr>
            <a:spLocks noGrp="1"/>
          </p:cNvSpPr>
          <p:nvPr>
            <p:ph sz="quarter" idx="4294967295"/>
          </p:nvPr>
        </p:nvSpPr>
        <p:spPr>
          <a:xfrm>
            <a:off x="4911724" y="3124284"/>
            <a:ext cx="3870325" cy="3057854"/>
          </a:xfrm>
          <a:solidFill>
            <a:schemeClr val="accent6">
              <a:lumMod val="20000"/>
              <a:lumOff val="80000"/>
            </a:schemeClr>
          </a:solidFill>
        </p:spPr>
        <p:txBody>
          <a:bodyPr>
            <a:normAutofit/>
          </a:bodyPr>
          <a:lstStyle/>
          <a:p>
            <a:pPr marL="342900" lvl="1">
              <a:lnSpc>
                <a:spcPct val="110000"/>
              </a:lnSpc>
            </a:pPr>
            <a:r>
              <a:rPr lang="en-US" sz="2000"/>
              <a:t>Annual ELP Assessment </a:t>
            </a:r>
          </a:p>
          <a:p>
            <a:pPr marL="857250" lvl="3" indent="-285750">
              <a:lnSpc>
                <a:spcPct val="110000"/>
              </a:lnSpc>
              <a:buFont typeface="Courier New" panose="02070309020205020404" pitchFamily="49" charset="0"/>
              <a:buChar char="o"/>
            </a:pPr>
            <a:r>
              <a:rPr lang="en-US" sz="1600" b="1" u="sng"/>
              <a:t>All </a:t>
            </a:r>
            <a:r>
              <a:rPr lang="en-US" sz="1600"/>
              <a:t>EL students (Title I)</a:t>
            </a:r>
          </a:p>
          <a:p>
            <a:pPr marL="342900" lvl="1">
              <a:lnSpc>
                <a:spcPct val="110000"/>
              </a:lnSpc>
            </a:pPr>
            <a:r>
              <a:rPr lang="en-US" sz="2000">
                <a:solidFill>
                  <a:srgbClr val="FF0000"/>
                </a:solidFill>
              </a:rPr>
              <a:t>Apply state Exit Criteria: ACCESS CPL </a:t>
            </a:r>
            <a:r>
              <a:rPr lang="en-US" sz="2000" u="sng">
                <a:solidFill>
                  <a:srgbClr val="FF0000"/>
                </a:solidFill>
              </a:rPr>
              <a:t>&gt; </a:t>
            </a:r>
            <a:r>
              <a:rPr lang="en-US" sz="2000" b="1">
                <a:solidFill>
                  <a:srgbClr val="FF0000"/>
                </a:solidFill>
              </a:rPr>
              <a:t>5.</a:t>
            </a:r>
            <a:endParaRPr lang="en-US" sz="2000">
              <a:solidFill>
                <a:srgbClr val="FF0000"/>
              </a:solidFill>
            </a:endParaRPr>
          </a:p>
          <a:p>
            <a:pPr marL="342900" lvl="1">
              <a:lnSpc>
                <a:spcPct val="110000"/>
              </a:lnSpc>
            </a:pPr>
            <a:r>
              <a:rPr lang="en-US" sz="2000"/>
              <a:t>EL Reclassification Team Decision &amp; Form, if LEA criteria is 4.3-4.9</a:t>
            </a:r>
          </a:p>
          <a:p>
            <a:pPr marL="342900" lvl="1">
              <a:lnSpc>
                <a:spcPct val="110000"/>
              </a:lnSpc>
            </a:pPr>
            <a:r>
              <a:rPr lang="en-US" sz="2000"/>
              <a:t>Parent Notification</a:t>
            </a:r>
          </a:p>
        </p:txBody>
      </p:sp>
      <p:sp>
        <p:nvSpPr>
          <p:cNvPr id="7" name="TextBox 6">
            <a:extLst>
              <a:ext uri="{FF2B5EF4-FFF2-40B4-BE49-F238E27FC236}">
                <a16:creationId xmlns:a16="http://schemas.microsoft.com/office/drawing/2014/main" id="{B0D3C830-4CAD-4FB4-BFA2-E0FD79B71061}"/>
              </a:ext>
            </a:extLst>
          </p:cNvPr>
          <p:cNvSpPr txBox="1"/>
          <p:nvPr/>
        </p:nvSpPr>
        <p:spPr>
          <a:xfrm>
            <a:off x="911098" y="1566831"/>
            <a:ext cx="3870325" cy="954107"/>
          </a:xfrm>
          <a:prstGeom prst="rect">
            <a:avLst/>
          </a:prstGeom>
          <a:noFill/>
          <a:ln w="19050">
            <a:solidFill>
              <a:schemeClr val="accent1"/>
            </a:solidFill>
          </a:ln>
        </p:spPr>
        <p:txBody>
          <a:bodyPr wrap="square" rtlCol="0">
            <a:spAutoFit/>
          </a:bodyPr>
          <a:lstStyle/>
          <a:p>
            <a:pPr algn="ctr"/>
            <a:r>
              <a:rPr lang="en-US" sz="2000" b="1">
                <a:latin typeface="Arial" panose="020B0604020202020204" pitchFamily="34" charset="0"/>
                <a:cs typeface="Arial" panose="020B0604020202020204" pitchFamily="34" charset="0"/>
              </a:rPr>
              <a:t>EL Entrance Procedures </a:t>
            </a:r>
          </a:p>
          <a:p>
            <a:pPr algn="ctr"/>
            <a:r>
              <a:rPr lang="en-US">
                <a:latin typeface="Arial" panose="020B0604020202020204" pitchFamily="34" charset="0"/>
                <a:cs typeface="Arial" panose="020B0604020202020204" pitchFamily="34" charset="0"/>
              </a:rPr>
              <a:t>(for students New to US Schools or upcoming Kindergarten)</a:t>
            </a:r>
          </a:p>
        </p:txBody>
      </p:sp>
      <p:sp>
        <p:nvSpPr>
          <p:cNvPr id="8" name="TextBox 7">
            <a:extLst>
              <a:ext uri="{FF2B5EF4-FFF2-40B4-BE49-F238E27FC236}">
                <a16:creationId xmlns:a16="http://schemas.microsoft.com/office/drawing/2014/main" id="{F2437DC4-635A-46A8-AE9C-49050677CB56}"/>
              </a:ext>
            </a:extLst>
          </p:cNvPr>
          <p:cNvSpPr txBox="1"/>
          <p:nvPr/>
        </p:nvSpPr>
        <p:spPr>
          <a:xfrm>
            <a:off x="4911722" y="2657825"/>
            <a:ext cx="3870325" cy="461665"/>
          </a:xfrm>
          <a:prstGeom prst="rect">
            <a:avLst/>
          </a:prstGeom>
          <a:noFill/>
          <a:ln w="19050">
            <a:solidFill>
              <a:schemeClr val="accent6"/>
            </a:solidFill>
          </a:ln>
        </p:spPr>
        <p:txBody>
          <a:bodyPr wrap="square" rtlCol="0">
            <a:spAutoFit/>
          </a:bodyPr>
          <a:lstStyle/>
          <a:p>
            <a:pPr algn="ctr"/>
            <a:r>
              <a:rPr lang="en-US" sz="2400" b="1">
                <a:latin typeface="Arial" panose="020B0604020202020204" pitchFamily="34" charset="0"/>
                <a:cs typeface="Arial" panose="020B0604020202020204" pitchFamily="34" charset="0"/>
              </a:rPr>
              <a:t>EL Exit Procedures</a:t>
            </a:r>
          </a:p>
        </p:txBody>
      </p:sp>
      <p:sp>
        <p:nvSpPr>
          <p:cNvPr id="3" name="TextBox 2">
            <a:extLst>
              <a:ext uri="{FF2B5EF4-FFF2-40B4-BE49-F238E27FC236}">
                <a16:creationId xmlns:a16="http://schemas.microsoft.com/office/drawing/2014/main" id="{C3560F6C-CC47-4B76-962F-200FC702760C}"/>
              </a:ext>
            </a:extLst>
          </p:cNvPr>
          <p:cNvSpPr txBox="1"/>
          <p:nvPr/>
        </p:nvSpPr>
        <p:spPr>
          <a:xfrm>
            <a:off x="5415279" y="1345634"/>
            <a:ext cx="3060127" cy="707886"/>
          </a:xfrm>
          <a:prstGeom prst="rect">
            <a:avLst/>
          </a:prstGeom>
          <a:solidFill>
            <a:schemeClr val="accent2">
              <a:lumMod val="20000"/>
              <a:lumOff val="80000"/>
            </a:schemeClr>
          </a:solidFill>
        </p:spPr>
        <p:txBody>
          <a:bodyPr wrap="square" rtlCol="0">
            <a:spAutoFit/>
          </a:bodyPr>
          <a:lstStyle/>
          <a:p>
            <a:r>
              <a:rPr lang="en-US" sz="2000">
                <a:latin typeface="Arial" panose="020B0604020202020204" pitchFamily="34" charset="0"/>
                <a:cs typeface="Arial" panose="020B0604020202020204" pitchFamily="34" charset="0"/>
              </a:rPr>
              <a:t>Transfer Students? </a:t>
            </a:r>
          </a:p>
          <a:p>
            <a:r>
              <a:rPr lang="en-US" sz="2000">
                <a:latin typeface="Arial" panose="020B0604020202020204" pitchFamily="34" charset="0"/>
                <a:cs typeface="Arial" panose="020B0604020202020204" pitchFamily="34" charset="0"/>
              </a:rPr>
              <a:t>Check previous records!</a:t>
            </a:r>
          </a:p>
        </p:txBody>
      </p:sp>
      <p:sp>
        <p:nvSpPr>
          <p:cNvPr id="11" name="Star: 5 Points 10">
            <a:extLst>
              <a:ext uri="{FF2B5EF4-FFF2-40B4-BE49-F238E27FC236}">
                <a16:creationId xmlns:a16="http://schemas.microsoft.com/office/drawing/2014/main" id="{23EE1757-6D7D-444E-929A-D455508A5117}"/>
              </a:ext>
            </a:extLst>
          </p:cNvPr>
          <p:cNvSpPr/>
          <p:nvPr/>
        </p:nvSpPr>
        <p:spPr>
          <a:xfrm>
            <a:off x="5057775" y="1124712"/>
            <a:ext cx="498476" cy="4616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392E79C-3960-471B-B818-24E3BBB822C9}"/>
              </a:ext>
            </a:extLst>
          </p:cNvPr>
          <p:cNvSpPr txBox="1"/>
          <p:nvPr/>
        </p:nvSpPr>
        <p:spPr>
          <a:xfrm>
            <a:off x="4838700" y="2151606"/>
            <a:ext cx="4343881"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hlinkClick r:id="rId2"/>
              </a:rPr>
              <a:t>EL Language Program – State Guidance</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7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4775-DB83-4FAF-9400-98AE3BB5BB2E}"/>
              </a:ext>
            </a:extLst>
          </p:cNvPr>
          <p:cNvSpPr>
            <a:spLocks noGrp="1"/>
          </p:cNvSpPr>
          <p:nvPr>
            <p:ph type="title"/>
          </p:nvPr>
        </p:nvSpPr>
        <p:spPr/>
        <p:txBody>
          <a:bodyPr>
            <a:normAutofit fontScale="90000"/>
          </a:bodyPr>
          <a:lstStyle/>
          <a:p>
            <a:r>
              <a:rPr lang="en-US"/>
              <a:t>ELP Screener Options 2020-2021</a:t>
            </a:r>
          </a:p>
        </p:txBody>
      </p:sp>
      <p:sp>
        <p:nvSpPr>
          <p:cNvPr id="7" name="Content Placeholder 6">
            <a:extLst>
              <a:ext uri="{FF2B5EF4-FFF2-40B4-BE49-F238E27FC236}">
                <a16:creationId xmlns:a16="http://schemas.microsoft.com/office/drawing/2014/main" id="{702D095B-CF0A-4B42-A8D0-58AEAA86F609}"/>
              </a:ext>
            </a:extLst>
          </p:cNvPr>
          <p:cNvSpPr>
            <a:spLocks noGrp="1"/>
          </p:cNvSpPr>
          <p:nvPr>
            <p:ph idx="1"/>
          </p:nvPr>
        </p:nvSpPr>
        <p:spPr/>
        <p:txBody>
          <a:bodyPr/>
          <a:lstStyle/>
          <a:p>
            <a:endParaRPr lang="en-US"/>
          </a:p>
        </p:txBody>
      </p:sp>
      <p:sp>
        <p:nvSpPr>
          <p:cNvPr id="8" name="Text Placeholder 7">
            <a:extLst>
              <a:ext uri="{FF2B5EF4-FFF2-40B4-BE49-F238E27FC236}">
                <a16:creationId xmlns:a16="http://schemas.microsoft.com/office/drawing/2014/main" id="{76A09074-11F7-49DF-9EA5-51B136864D35}"/>
              </a:ext>
            </a:extLst>
          </p:cNvPr>
          <p:cNvSpPr>
            <a:spLocks noGrp="1"/>
          </p:cNvSpPr>
          <p:nvPr>
            <p:ph type="body" sz="quarter" idx="14"/>
          </p:nvPr>
        </p:nvSpPr>
        <p:spPr/>
        <p:txBody>
          <a:bodyPr/>
          <a:lstStyle/>
          <a:p>
            <a:endParaRPr lang="en-US"/>
          </a:p>
        </p:txBody>
      </p:sp>
      <p:graphicFrame>
        <p:nvGraphicFramePr>
          <p:cNvPr id="3" name="Table 2">
            <a:extLst>
              <a:ext uri="{FF2B5EF4-FFF2-40B4-BE49-F238E27FC236}">
                <a16:creationId xmlns:a16="http://schemas.microsoft.com/office/drawing/2014/main" id="{3273D206-CAFB-4738-998F-DF3114EEFADD}"/>
              </a:ext>
            </a:extLst>
          </p:cNvPr>
          <p:cNvGraphicFramePr>
            <a:graphicFrameLocks noGrp="1"/>
          </p:cNvGraphicFramePr>
          <p:nvPr>
            <p:extLst>
              <p:ext uri="{D42A27DB-BD31-4B8C-83A1-F6EECF244321}">
                <p14:modId xmlns:p14="http://schemas.microsoft.com/office/powerpoint/2010/main" val="3740012610"/>
              </p:ext>
            </p:extLst>
          </p:nvPr>
        </p:nvGraphicFramePr>
        <p:xfrm>
          <a:off x="900588" y="1271263"/>
          <a:ext cx="7822642" cy="4718484"/>
        </p:xfrm>
        <a:graphic>
          <a:graphicData uri="http://schemas.openxmlformats.org/drawingml/2006/table">
            <a:tbl>
              <a:tblPr firstRow="1" firstCol="1" bandRow="1">
                <a:tableStyleId>{5C22544A-7EE6-4342-B048-85BDC9FD1C3A}</a:tableStyleId>
              </a:tblPr>
              <a:tblGrid>
                <a:gridCol w="2608069">
                  <a:extLst>
                    <a:ext uri="{9D8B030D-6E8A-4147-A177-3AD203B41FA5}">
                      <a16:colId xmlns:a16="http://schemas.microsoft.com/office/drawing/2014/main" val="3769155856"/>
                    </a:ext>
                  </a:extLst>
                </a:gridCol>
                <a:gridCol w="2608069">
                  <a:extLst>
                    <a:ext uri="{9D8B030D-6E8A-4147-A177-3AD203B41FA5}">
                      <a16:colId xmlns:a16="http://schemas.microsoft.com/office/drawing/2014/main" val="3839104397"/>
                    </a:ext>
                  </a:extLst>
                </a:gridCol>
                <a:gridCol w="2606504">
                  <a:extLst>
                    <a:ext uri="{9D8B030D-6E8A-4147-A177-3AD203B41FA5}">
                      <a16:colId xmlns:a16="http://schemas.microsoft.com/office/drawing/2014/main" val="2681561895"/>
                    </a:ext>
                  </a:extLst>
                </a:gridCol>
              </a:tblGrid>
              <a:tr h="1062324">
                <a:tc>
                  <a:txBody>
                    <a:bodyPr/>
                    <a:lstStyle/>
                    <a:p>
                      <a:pPr marL="0" marR="0" algn="ctr">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Traditional/School Buildings Open</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accent6">
                        <a:lumMod val="60000"/>
                        <a:lumOff val="40000"/>
                      </a:schemeClr>
                    </a:solidFill>
                  </a:tcPr>
                </a:tc>
                <a:tc>
                  <a:txBody>
                    <a:bodyPr/>
                    <a:lstStyle/>
                    <a:p>
                      <a:pPr marL="0" marR="0" algn="ctr">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Hybrid with Limited/Staggered Use of School Buildings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accent4">
                        <a:lumMod val="40000"/>
                        <a:lumOff val="60000"/>
                      </a:schemeClr>
                    </a:solidFill>
                  </a:tcPr>
                </a:tc>
                <a:tc>
                  <a:txBody>
                    <a:bodyPr/>
                    <a:lstStyle/>
                    <a:p>
                      <a:pPr marL="0" marR="0" algn="ctr">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Distance/Remote Learning due to Targeted, short-term, or extended closures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accent2">
                        <a:lumMod val="40000"/>
                        <a:lumOff val="60000"/>
                      </a:schemeClr>
                    </a:solidFill>
                  </a:tcPr>
                </a:tc>
                <a:extLst>
                  <a:ext uri="{0D108BD9-81ED-4DB2-BD59-A6C34878D82A}">
                    <a16:rowId xmlns:a16="http://schemas.microsoft.com/office/drawing/2014/main" val="3431635969"/>
                  </a:ext>
                </a:extLst>
              </a:tr>
              <a:tr h="2655809">
                <a:tc>
                  <a:txBody>
                    <a:bodyPr/>
                    <a:lstStyle/>
                    <a:p>
                      <a:pPr marL="342900" marR="0" lvl="0" indent="-342900">
                        <a:spcBef>
                          <a:spcPts val="0"/>
                        </a:spcBef>
                        <a:spcAft>
                          <a:spcPts val="0"/>
                        </a:spcAft>
                        <a:buFont typeface="+mj-lt"/>
                        <a:buAutoNum type="arabicPeriod"/>
                      </a:pPr>
                      <a:r>
                        <a:rPr lang="en-US" sz="1800" b="0">
                          <a:solidFill>
                            <a:schemeClr val="tx1"/>
                          </a:solidFill>
                          <a:effectLst/>
                          <a:latin typeface="Arial" panose="020B0604020202020204" pitchFamily="34" charset="0"/>
                          <a:cs typeface="Arial" panose="020B0604020202020204" pitchFamily="34" charset="0"/>
                        </a:rPr>
                        <a:t>Kindergarten W-APT</a:t>
                      </a:r>
                    </a:p>
                    <a:p>
                      <a:pPr marL="342900" marR="0" lvl="0" indent="-342900">
                        <a:spcBef>
                          <a:spcPts val="0"/>
                        </a:spcBef>
                        <a:spcAft>
                          <a:spcPts val="0"/>
                        </a:spcAft>
                        <a:buFont typeface="+mj-lt"/>
                        <a:buAutoNum type="arabicPeriod"/>
                      </a:pPr>
                      <a:r>
                        <a:rPr lang="en-US" sz="1800" b="0">
                          <a:solidFill>
                            <a:schemeClr val="tx1"/>
                          </a:solidFill>
                          <a:effectLst/>
                          <a:latin typeface="Arial" panose="020B0604020202020204" pitchFamily="34" charset="0"/>
                          <a:cs typeface="Arial" panose="020B0604020202020204" pitchFamily="34" charset="0"/>
                        </a:rPr>
                        <a:t>WIDA Model (Kinder only)</a:t>
                      </a:r>
                    </a:p>
                    <a:p>
                      <a:pPr marL="342900" marR="0" lvl="0" indent="-342900">
                        <a:spcBef>
                          <a:spcPts val="0"/>
                        </a:spcBef>
                        <a:spcAft>
                          <a:spcPts val="0"/>
                        </a:spcAft>
                        <a:buFont typeface="+mj-lt"/>
                        <a:buAutoNum type="arabicPeriod"/>
                      </a:pPr>
                      <a:r>
                        <a:rPr lang="en-US" sz="1800" b="0">
                          <a:solidFill>
                            <a:schemeClr val="tx1"/>
                          </a:solidFill>
                          <a:effectLst/>
                          <a:latin typeface="Arial" panose="020B0604020202020204" pitchFamily="34" charset="0"/>
                          <a:cs typeface="Arial" panose="020B0604020202020204" pitchFamily="34" charset="0"/>
                        </a:rPr>
                        <a:t>WIDA Online Screener - Gr. 1 (2</a:t>
                      </a:r>
                      <a:r>
                        <a:rPr lang="en-US" sz="1800" b="0" baseline="30000">
                          <a:solidFill>
                            <a:schemeClr val="tx1"/>
                          </a:solidFill>
                          <a:effectLst/>
                          <a:latin typeface="Arial" panose="020B0604020202020204" pitchFamily="34" charset="0"/>
                          <a:cs typeface="Arial" panose="020B0604020202020204" pitchFamily="34" charset="0"/>
                        </a:rPr>
                        <a:t>nd</a:t>
                      </a:r>
                      <a:r>
                        <a:rPr lang="en-US" sz="1800" b="0">
                          <a:solidFill>
                            <a:schemeClr val="tx1"/>
                          </a:solidFill>
                          <a:effectLst/>
                          <a:latin typeface="Arial" panose="020B0604020202020204" pitchFamily="34" charset="0"/>
                          <a:cs typeface="Arial" panose="020B0604020202020204" pitchFamily="34" charset="0"/>
                        </a:rPr>
                        <a:t> sem.) – Gr. 12</a:t>
                      </a:r>
                      <a:endParaRPr lang="en-US" sz="18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accent6">
                        <a:lumMod val="60000"/>
                        <a:lumOff val="40000"/>
                      </a:schemeClr>
                    </a:solidFill>
                  </a:tcPr>
                </a:tc>
                <a:tc>
                  <a:txBody>
                    <a:bodyPr/>
                    <a:lstStyle/>
                    <a:p>
                      <a:pPr marL="342900" marR="0" lvl="0" indent="-342900">
                        <a:spcBef>
                          <a:spcPts val="0"/>
                        </a:spcBef>
                        <a:spcAft>
                          <a:spcPts val="0"/>
                        </a:spcAft>
                        <a:buFont typeface="+mj-lt"/>
                        <a:buAutoNum type="arabicPeriod"/>
                      </a:pPr>
                      <a:r>
                        <a:rPr lang="en-US" sz="1800">
                          <a:solidFill>
                            <a:schemeClr val="tx1"/>
                          </a:solidFill>
                          <a:effectLst/>
                          <a:latin typeface="Arial" panose="020B0604020202020204" pitchFamily="34" charset="0"/>
                          <a:cs typeface="Arial" panose="020B0604020202020204" pitchFamily="34" charset="0"/>
                        </a:rPr>
                        <a:t>Kindergarten W-APT</a:t>
                      </a:r>
                    </a:p>
                    <a:p>
                      <a:pPr marL="342900" marR="0" lvl="0" indent="-342900">
                        <a:spcBef>
                          <a:spcPts val="0"/>
                        </a:spcBef>
                        <a:spcAft>
                          <a:spcPts val="0"/>
                        </a:spcAft>
                        <a:buFont typeface="+mj-lt"/>
                        <a:buAutoNum type="arabicPeriod"/>
                      </a:pPr>
                      <a:r>
                        <a:rPr lang="en-US" sz="1800">
                          <a:solidFill>
                            <a:schemeClr val="tx1"/>
                          </a:solidFill>
                          <a:effectLst/>
                          <a:latin typeface="Arial" panose="020B0604020202020204" pitchFamily="34" charset="0"/>
                          <a:cs typeface="Arial" panose="020B0604020202020204" pitchFamily="34" charset="0"/>
                        </a:rPr>
                        <a:t>WIDA Model (Kinder only)</a:t>
                      </a:r>
                    </a:p>
                    <a:p>
                      <a:pPr marL="342900" marR="0" lvl="0" indent="-342900">
                        <a:spcBef>
                          <a:spcPts val="0"/>
                        </a:spcBef>
                        <a:spcAft>
                          <a:spcPts val="0"/>
                        </a:spcAft>
                        <a:buFont typeface="+mj-lt"/>
                        <a:buAutoNum type="arabicPeriod"/>
                      </a:pPr>
                      <a:r>
                        <a:rPr lang="en-US" sz="1800">
                          <a:solidFill>
                            <a:schemeClr val="tx1"/>
                          </a:solidFill>
                          <a:effectLst/>
                          <a:latin typeface="Arial" panose="020B0604020202020204" pitchFamily="34" charset="0"/>
                          <a:cs typeface="Arial" panose="020B0604020202020204" pitchFamily="34" charset="0"/>
                        </a:rPr>
                        <a:t>WIDA Online Screener - Gr. 1 (2</a:t>
                      </a:r>
                      <a:r>
                        <a:rPr lang="en-US" sz="1800" baseline="30000">
                          <a:solidFill>
                            <a:schemeClr val="tx1"/>
                          </a:solidFill>
                          <a:effectLst/>
                          <a:latin typeface="Arial" panose="020B0604020202020204" pitchFamily="34" charset="0"/>
                          <a:cs typeface="Arial" panose="020B0604020202020204" pitchFamily="34" charset="0"/>
                        </a:rPr>
                        <a:t>nd</a:t>
                      </a:r>
                      <a:r>
                        <a:rPr lang="en-US" sz="1800">
                          <a:solidFill>
                            <a:schemeClr val="tx1"/>
                          </a:solidFill>
                          <a:effectLst/>
                          <a:latin typeface="Arial" panose="020B0604020202020204" pitchFamily="34" charset="0"/>
                          <a:cs typeface="Arial" panose="020B0604020202020204" pitchFamily="34" charset="0"/>
                        </a:rPr>
                        <a:t> sem.) – Gr. 12</a:t>
                      </a:r>
                    </a:p>
                    <a:p>
                      <a:pPr marL="342900" marR="0" lvl="0" indent="-342900">
                        <a:spcBef>
                          <a:spcPts val="0"/>
                        </a:spcBef>
                        <a:spcAft>
                          <a:spcPts val="0"/>
                        </a:spcAft>
                        <a:buFont typeface="+mj-lt"/>
                        <a:buAutoNum type="arabicPeriod"/>
                      </a:pPr>
                      <a:r>
                        <a:rPr lang="en-US" sz="1800">
                          <a:solidFill>
                            <a:schemeClr val="tx1"/>
                          </a:solidFill>
                          <a:effectLst/>
                          <a:latin typeface="Arial" panose="020B0604020202020204" pitchFamily="34" charset="0"/>
                          <a:cs typeface="Arial" panose="020B0604020202020204" pitchFamily="34" charset="0"/>
                        </a:rPr>
                        <a:t>WIDA Remote Screener* for K-12, as needed</a:t>
                      </a:r>
                    </a:p>
                    <a:p>
                      <a:pPr marL="21590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accent4">
                        <a:lumMod val="40000"/>
                        <a:lumOff val="60000"/>
                      </a:schemeClr>
                    </a:solidFill>
                  </a:tcPr>
                </a:tc>
                <a:tc>
                  <a:txBody>
                    <a:bodyPr/>
                    <a:lstStyle/>
                    <a:p>
                      <a:pPr marL="342900" marR="0" lvl="0" indent="-342900">
                        <a:spcBef>
                          <a:spcPts val="0"/>
                        </a:spcBef>
                        <a:spcAft>
                          <a:spcPts val="0"/>
                        </a:spcAft>
                        <a:buFont typeface="Calibri" panose="020F0502020204030204" pitchFamily="34" charset="0"/>
                        <a:buChar char="•"/>
                      </a:pPr>
                      <a:r>
                        <a:rPr lang="en-US" sz="1800">
                          <a:solidFill>
                            <a:schemeClr val="tx1"/>
                          </a:solidFill>
                          <a:effectLst/>
                          <a:latin typeface="Arial" panose="020B0604020202020204" pitchFamily="34" charset="0"/>
                          <a:cs typeface="Arial" panose="020B0604020202020204" pitchFamily="34" charset="0"/>
                        </a:rPr>
                        <a:t>WIDA Remote Screener* for grade level clusters K-1, 2-3, 4-5, 6-8, 9-12, as needed</a:t>
                      </a:r>
                    </a:p>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solidFill>
                      <a:schemeClr val="accent2">
                        <a:lumMod val="40000"/>
                        <a:lumOff val="60000"/>
                      </a:schemeClr>
                    </a:solidFill>
                  </a:tcPr>
                </a:tc>
                <a:extLst>
                  <a:ext uri="{0D108BD9-81ED-4DB2-BD59-A6C34878D82A}">
                    <a16:rowId xmlns:a16="http://schemas.microsoft.com/office/drawing/2014/main" val="2019191723"/>
                  </a:ext>
                </a:extLst>
              </a:tr>
              <a:tr h="878004">
                <a:tc gridSpan="3">
                  <a:txBody>
                    <a:bodyPr/>
                    <a:lstStyle/>
                    <a:p>
                      <a:pPr marL="0" marR="0" algn="l">
                        <a:spcBef>
                          <a:spcPts val="0"/>
                        </a:spcBef>
                        <a:spcAft>
                          <a:spcPts val="0"/>
                        </a:spcAft>
                      </a:pPr>
                      <a:r>
                        <a:rPr lang="en-US" sz="1400">
                          <a:effectLst/>
                          <a:latin typeface="Arial" panose="020B0604020202020204" pitchFamily="34" charset="0"/>
                          <a:cs typeface="Arial" panose="020B0604020202020204" pitchFamily="34" charset="0"/>
                        </a:rPr>
                        <a:t>Preventative practices and proactive protocols would include individual administration of the ELP screener following the health and safety considerations and recommendations as expressed in GaDOE’s K-12 Restart and Recovery guidelines at </a:t>
                      </a:r>
                      <a:r>
                        <a:rPr lang="en-US" sz="1400" u="sng">
                          <a:solidFill>
                            <a:schemeClr val="bg2"/>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https://www.georgiainsights.com/coronavirus.html</a:t>
                      </a:r>
                      <a:r>
                        <a:rPr lang="en-US" sz="1400">
                          <a:solidFill>
                            <a:schemeClr val="bg2"/>
                          </a:solidFill>
                          <a:effectLst/>
                          <a:latin typeface="Arial" panose="020B0604020202020204" pitchFamily="34" charset="0"/>
                          <a:cs typeface="Arial" panose="020B0604020202020204" pitchFamily="34" charset="0"/>
                        </a:rPr>
                        <a:t>.</a:t>
                      </a: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5803943"/>
                  </a:ext>
                </a:extLst>
              </a:tr>
            </a:tbl>
          </a:graphicData>
        </a:graphic>
      </p:graphicFrame>
      <p:sp>
        <p:nvSpPr>
          <p:cNvPr id="4" name="TextBox 3">
            <a:extLst>
              <a:ext uri="{FF2B5EF4-FFF2-40B4-BE49-F238E27FC236}">
                <a16:creationId xmlns:a16="http://schemas.microsoft.com/office/drawing/2014/main" id="{232F5991-A6DD-4C68-84AC-A585B98A52D7}"/>
              </a:ext>
            </a:extLst>
          </p:cNvPr>
          <p:cNvSpPr txBox="1"/>
          <p:nvPr/>
        </p:nvSpPr>
        <p:spPr>
          <a:xfrm>
            <a:off x="703476" y="5982418"/>
            <a:ext cx="6419578"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*Watch for guidance on identification of ELs using the WIDA Remote Screener.</a:t>
            </a:r>
          </a:p>
        </p:txBody>
      </p:sp>
      <p:sp>
        <p:nvSpPr>
          <p:cNvPr id="9" name="Date Placeholder 3">
            <a:extLst>
              <a:ext uri="{FF2B5EF4-FFF2-40B4-BE49-F238E27FC236}">
                <a16:creationId xmlns:a16="http://schemas.microsoft.com/office/drawing/2014/main" id="{527E82F1-8B22-460A-8332-1B2BC3C95CF6}"/>
              </a:ext>
            </a:extLst>
          </p:cNvPr>
          <p:cNvSpPr>
            <a:spLocks noGrp="1"/>
          </p:cNvSpPr>
          <p:nvPr>
            <p:ph type="dt" sz="half" idx="10"/>
          </p:nvPr>
        </p:nvSpPr>
        <p:spPr>
          <a:xfrm rot="16200000">
            <a:off x="-700041" y="1252623"/>
            <a:ext cx="2057400" cy="365125"/>
          </a:xfrm>
        </p:spPr>
        <p:txBody>
          <a:bodyPr/>
          <a:lstStyle/>
          <a:p>
            <a:fld id="{ACC00567-BCEA-4A13-B0DA-0B2FB24C7119}" type="datetime1">
              <a:rPr lang="en-US" smtClean="0"/>
              <a:t>7/23/2020</a:t>
            </a:fld>
            <a:endParaRPr lang="en-US"/>
          </a:p>
        </p:txBody>
      </p:sp>
      <p:sp>
        <p:nvSpPr>
          <p:cNvPr id="10" name="Slide Number Placeholder 1">
            <a:extLst>
              <a:ext uri="{FF2B5EF4-FFF2-40B4-BE49-F238E27FC236}">
                <a16:creationId xmlns:a16="http://schemas.microsoft.com/office/drawing/2014/main" id="{DF6CCB8E-787C-4D48-9576-E87D3CAFD613}"/>
              </a:ext>
            </a:extLst>
          </p:cNvPr>
          <p:cNvSpPr>
            <a:spLocks noGrp="1"/>
          </p:cNvSpPr>
          <p:nvPr>
            <p:ph type="sldNum" sz="quarter" idx="12"/>
          </p:nvPr>
        </p:nvSpPr>
        <p:spPr>
          <a:xfrm>
            <a:off x="-1" y="6412492"/>
            <a:ext cx="667639" cy="365125"/>
          </a:xfrm>
        </p:spPr>
        <p:txBody>
          <a:bodyPr/>
          <a:lstStyle/>
          <a:p>
            <a:pPr lvl="0"/>
            <a:fld id="{B63E4CEF-BB1E-48C7-AE93-F39F6AA99AD7}" type="slidenum">
              <a:rPr lang="en-US" noProof="0" smtClean="0"/>
              <a:pPr lvl="0"/>
              <a:t>52</a:t>
            </a:fld>
            <a:endParaRPr lang="en-US" noProof="0"/>
          </a:p>
        </p:txBody>
      </p:sp>
    </p:spTree>
    <p:extLst>
      <p:ext uri="{BB962C8B-B14F-4D97-AF65-F5344CB8AC3E}">
        <p14:creationId xmlns:p14="http://schemas.microsoft.com/office/powerpoint/2010/main" val="378339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02B3-5A02-47DE-9780-43EEDD0737EC}"/>
              </a:ext>
            </a:extLst>
          </p:cNvPr>
          <p:cNvSpPr>
            <a:spLocks noGrp="1"/>
          </p:cNvSpPr>
          <p:nvPr>
            <p:ph type="title"/>
          </p:nvPr>
        </p:nvSpPr>
        <p:spPr>
          <a:xfrm>
            <a:off x="895350" y="680465"/>
            <a:ext cx="7886700" cy="910209"/>
          </a:xfrm>
        </p:spPr>
        <p:txBody>
          <a:bodyPr>
            <a:noAutofit/>
          </a:bodyPr>
          <a:lstStyle/>
          <a:p>
            <a:r>
              <a:rPr lang="en-US" sz="3200"/>
              <a:t>Must all EL students be tested on the ACCESS for ELLs?</a:t>
            </a:r>
          </a:p>
        </p:txBody>
      </p:sp>
      <p:sp>
        <p:nvSpPr>
          <p:cNvPr id="5" name="Content Placeholder 4">
            <a:extLst>
              <a:ext uri="{FF2B5EF4-FFF2-40B4-BE49-F238E27FC236}">
                <a16:creationId xmlns:a16="http://schemas.microsoft.com/office/drawing/2014/main" id="{F71B6FC6-87C3-4C33-B3AC-681258BCF951}"/>
              </a:ext>
            </a:extLst>
          </p:cNvPr>
          <p:cNvSpPr>
            <a:spLocks noGrp="1"/>
          </p:cNvSpPr>
          <p:nvPr>
            <p:ph idx="1"/>
          </p:nvPr>
        </p:nvSpPr>
        <p:spPr/>
        <p:txBody>
          <a:bodyPr>
            <a:normAutofit fontScale="70000" lnSpcReduction="20000"/>
          </a:bodyPr>
          <a:lstStyle/>
          <a:p>
            <a:pPr>
              <a:lnSpc>
                <a:spcPct val="120000"/>
              </a:lnSpc>
              <a:spcBef>
                <a:spcPts val="600"/>
              </a:spcBef>
            </a:pPr>
            <a:r>
              <a:rPr lang="en-US"/>
              <a:t>Yes.</a:t>
            </a:r>
          </a:p>
          <a:p>
            <a:pPr>
              <a:lnSpc>
                <a:spcPct val="120000"/>
              </a:lnSpc>
              <a:spcBef>
                <a:spcPts val="600"/>
              </a:spcBef>
            </a:pPr>
            <a:r>
              <a:rPr lang="en-US"/>
              <a:t>Under the ESEA, all K-12 EL students must be annually assessed for English Language Proficiency (ELP), including those whose parents refuse their participation in language services such as ESOL or Title IIIA. [Section 1111(b)(2)(G); 34 C.F.R. §§ 200.5(a)(2), 200.6(h)]</a:t>
            </a:r>
          </a:p>
          <a:p>
            <a:pPr>
              <a:lnSpc>
                <a:spcPct val="120000"/>
              </a:lnSpc>
              <a:spcBef>
                <a:spcPts val="600"/>
              </a:spcBef>
            </a:pPr>
            <a:r>
              <a:rPr lang="en-US"/>
              <a:t>Students who reach full English proficiency, as determined by statewide standardized EL exit procedures, are no longer tested on the ACCESS. </a:t>
            </a:r>
          </a:p>
          <a:p>
            <a:pPr>
              <a:lnSpc>
                <a:spcPct val="120000"/>
              </a:lnSpc>
              <a:spcBef>
                <a:spcPts val="600"/>
              </a:spcBef>
            </a:pPr>
            <a:r>
              <a:rPr lang="en-US"/>
              <a:t>Your STC should have marked the </a:t>
            </a:r>
            <a:r>
              <a:rPr lang="en-US" b="1"/>
              <a:t>Non-Participation </a:t>
            </a:r>
            <a:r>
              <a:rPr lang="en-US"/>
              <a:t>reason in the CCRPI application. Your Title III ELP Assessment Participation Rate Report will be in the </a:t>
            </a:r>
            <a:r>
              <a:rPr lang="en-US" err="1"/>
              <a:t>ConAPP</a:t>
            </a:r>
            <a:r>
              <a:rPr lang="en-US"/>
              <a:t>, Title III Reports section.</a:t>
            </a:r>
          </a:p>
        </p:txBody>
      </p:sp>
      <p:sp>
        <p:nvSpPr>
          <p:cNvPr id="6" name="Date Placeholder 3">
            <a:extLst>
              <a:ext uri="{FF2B5EF4-FFF2-40B4-BE49-F238E27FC236}">
                <a16:creationId xmlns:a16="http://schemas.microsoft.com/office/drawing/2014/main" id="{FB85BA48-5678-4BDF-BFF4-1374C9C5361B}"/>
              </a:ext>
            </a:extLst>
          </p:cNvPr>
          <p:cNvSpPr>
            <a:spLocks noGrp="1"/>
          </p:cNvSpPr>
          <p:nvPr>
            <p:ph type="dt" sz="half" idx="10"/>
          </p:nvPr>
        </p:nvSpPr>
        <p:spPr/>
        <p:txBody>
          <a:bodyPr/>
          <a:lstStyle/>
          <a:p>
            <a:fld id="{5BB4DA65-68E6-4C80-9123-E6341CAEB23A}" type="datetime1">
              <a:rPr lang="en-US" smtClean="0"/>
              <a:t>7/23/2020</a:t>
            </a:fld>
            <a:endParaRPr lang="en-US"/>
          </a:p>
        </p:txBody>
      </p:sp>
      <p:sp>
        <p:nvSpPr>
          <p:cNvPr id="7" name="Slide Number Placeholder 1">
            <a:extLst>
              <a:ext uri="{FF2B5EF4-FFF2-40B4-BE49-F238E27FC236}">
                <a16:creationId xmlns:a16="http://schemas.microsoft.com/office/drawing/2014/main" id="{127642F5-B5A2-4566-8182-2CC1BE6806A3}"/>
              </a:ext>
            </a:extLst>
          </p:cNvPr>
          <p:cNvSpPr>
            <a:spLocks noGrp="1"/>
          </p:cNvSpPr>
          <p:nvPr>
            <p:ph type="sldNum" sz="quarter" idx="12"/>
          </p:nvPr>
        </p:nvSpPr>
        <p:spPr/>
        <p:txBody>
          <a:bodyPr/>
          <a:lstStyle/>
          <a:p>
            <a:pPr lvl="0"/>
            <a:fld id="{B63E4CEF-BB1E-48C7-AE93-F39F6AA99AD7}" type="slidenum">
              <a:rPr lang="en-US" noProof="0" smtClean="0"/>
              <a:pPr lvl="0"/>
              <a:t>53</a:t>
            </a:fld>
            <a:endParaRPr lang="en-US" noProof="0"/>
          </a:p>
        </p:txBody>
      </p:sp>
    </p:spTree>
    <p:extLst>
      <p:ext uri="{BB962C8B-B14F-4D97-AF65-F5344CB8AC3E}">
        <p14:creationId xmlns:p14="http://schemas.microsoft.com/office/powerpoint/2010/main" val="359216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1FFDC1-C4AA-4FF3-8189-70600D091B41}"/>
              </a:ext>
            </a:extLst>
          </p:cNvPr>
          <p:cNvSpPr>
            <a:spLocks noGrp="1"/>
          </p:cNvSpPr>
          <p:nvPr>
            <p:ph type="title"/>
          </p:nvPr>
        </p:nvSpPr>
        <p:spPr/>
        <p:txBody>
          <a:bodyPr>
            <a:normAutofit fontScale="90000"/>
          </a:bodyPr>
          <a:lstStyle/>
          <a:p>
            <a:r>
              <a:rPr lang="en-US">
                <a:latin typeface="Arial"/>
                <a:cs typeface="Arial"/>
              </a:rPr>
              <a:t>Resources for your ESOL Language Programs</a:t>
            </a:r>
            <a:endParaRPr lang="en-US"/>
          </a:p>
        </p:txBody>
      </p:sp>
      <p:sp>
        <p:nvSpPr>
          <p:cNvPr id="15" name="Date Placeholder 3">
            <a:extLst>
              <a:ext uri="{FF2B5EF4-FFF2-40B4-BE49-F238E27FC236}">
                <a16:creationId xmlns:a16="http://schemas.microsoft.com/office/drawing/2014/main" id="{614A53AB-57DE-4222-B51C-ADA21D78256B}"/>
              </a:ext>
            </a:extLst>
          </p:cNvPr>
          <p:cNvSpPr>
            <a:spLocks noGrp="1"/>
          </p:cNvSpPr>
          <p:nvPr>
            <p:ph type="dt" sz="half" idx="10"/>
          </p:nvPr>
        </p:nvSpPr>
        <p:spPr/>
        <p:txBody>
          <a:bodyPr/>
          <a:lstStyle/>
          <a:p>
            <a:fld id="{2C5133E4-A4C2-4129-BDF6-452A1C159457}" type="datetime1">
              <a:rPr lang="en-US" smtClean="0"/>
              <a:t>7/23/2020</a:t>
            </a:fld>
            <a:endParaRPr lang="en-US"/>
          </a:p>
        </p:txBody>
      </p:sp>
      <p:sp>
        <p:nvSpPr>
          <p:cNvPr id="14" name="Slide Number Placeholder 1">
            <a:extLst>
              <a:ext uri="{FF2B5EF4-FFF2-40B4-BE49-F238E27FC236}">
                <a16:creationId xmlns:a16="http://schemas.microsoft.com/office/drawing/2014/main" id="{F57A52D8-50DE-46E4-8375-BEE002393C6E}"/>
              </a:ext>
            </a:extLst>
          </p:cNvPr>
          <p:cNvSpPr>
            <a:spLocks noGrp="1"/>
          </p:cNvSpPr>
          <p:nvPr>
            <p:ph type="sldNum" sz="quarter" idx="12"/>
          </p:nvPr>
        </p:nvSpPr>
        <p:spPr/>
        <p:txBody>
          <a:bodyPr/>
          <a:lstStyle/>
          <a:p>
            <a:pPr lvl="0"/>
            <a:fld id="{B63E4CEF-BB1E-48C7-AE93-F39F6AA99AD7}" type="slidenum">
              <a:rPr lang="en-US" noProof="0" smtClean="0"/>
              <a:pPr lvl="0"/>
              <a:t>54</a:t>
            </a:fld>
            <a:endParaRPr lang="en-US" noProof="0"/>
          </a:p>
        </p:txBody>
      </p:sp>
      <p:pic>
        <p:nvPicPr>
          <p:cNvPr id="2" name="Picture 1">
            <a:extLst>
              <a:ext uri="{FF2B5EF4-FFF2-40B4-BE49-F238E27FC236}">
                <a16:creationId xmlns:a16="http://schemas.microsoft.com/office/drawing/2014/main" id="{18985A1A-982D-4A92-82DD-6EF41FE76B55}"/>
              </a:ext>
            </a:extLst>
          </p:cNvPr>
          <p:cNvPicPr>
            <a:picLocks noChangeAspect="1"/>
          </p:cNvPicPr>
          <p:nvPr/>
        </p:nvPicPr>
        <p:blipFill>
          <a:blip r:embed="rId2"/>
          <a:stretch>
            <a:fillRect/>
          </a:stretch>
        </p:blipFill>
        <p:spPr>
          <a:xfrm>
            <a:off x="1579418" y="1559016"/>
            <a:ext cx="5852210" cy="4713768"/>
          </a:xfrm>
          <a:prstGeom prst="rect">
            <a:avLst/>
          </a:prstGeom>
        </p:spPr>
      </p:pic>
    </p:spTree>
    <p:extLst>
      <p:ext uri="{BB962C8B-B14F-4D97-AF65-F5344CB8AC3E}">
        <p14:creationId xmlns:p14="http://schemas.microsoft.com/office/powerpoint/2010/main" val="7602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5D4B-4C15-459A-B0CD-452331C6A3A0}"/>
              </a:ext>
            </a:extLst>
          </p:cNvPr>
          <p:cNvSpPr>
            <a:spLocks noGrp="1"/>
          </p:cNvSpPr>
          <p:nvPr>
            <p:ph type="title"/>
          </p:nvPr>
        </p:nvSpPr>
        <p:spPr>
          <a:xfrm>
            <a:off x="895350" y="585216"/>
            <a:ext cx="8248650" cy="539496"/>
          </a:xfrm>
        </p:spPr>
        <p:txBody>
          <a:bodyPr>
            <a:normAutofit fontScale="90000"/>
          </a:bodyPr>
          <a:lstStyle/>
          <a:p>
            <a:r>
              <a:rPr lang="en-US"/>
              <a:t>Georgia Alternate Assessment (GAA) 2.0</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fontScale="92500" lnSpcReduction="20000"/>
          </a:bodyPr>
          <a:lstStyle/>
          <a:p>
            <a:pPr>
              <a:lnSpc>
                <a:spcPct val="100000"/>
              </a:lnSpc>
            </a:pPr>
            <a:r>
              <a:rPr lang="en-US"/>
              <a:t>The purpose of the GAA 2.0 is to ensure that students with significant cognitive disabilities are:</a:t>
            </a:r>
          </a:p>
          <a:p>
            <a:pPr lvl="1">
              <a:lnSpc>
                <a:spcPct val="100000"/>
              </a:lnSpc>
            </a:pPr>
            <a:r>
              <a:rPr lang="en-US"/>
              <a:t>provided access to the state-mandated content standards.</a:t>
            </a:r>
            <a:endParaRPr lang="en-US">
              <a:cs typeface="Calibri"/>
            </a:endParaRPr>
          </a:p>
          <a:p>
            <a:pPr lvl="1">
              <a:lnSpc>
                <a:spcPct val="100000"/>
              </a:lnSpc>
            </a:pPr>
            <a:r>
              <a:rPr lang="en-US">
                <a:cs typeface="Calibri"/>
              </a:rPr>
              <a:t>given an opportunity to show what they know and can do.</a:t>
            </a:r>
          </a:p>
          <a:p>
            <a:pPr>
              <a:lnSpc>
                <a:spcPct val="100000"/>
              </a:lnSpc>
            </a:pPr>
            <a:r>
              <a:rPr lang="en-US">
                <a:cs typeface="Calibri"/>
              </a:rPr>
              <a:t>Only students meeting GAA 2.0 Eligibility Criteria may participate in the assessment.</a:t>
            </a:r>
          </a:p>
          <a:p>
            <a:pPr lvl="1">
              <a:lnSpc>
                <a:spcPct val="100000"/>
              </a:lnSpc>
            </a:pPr>
            <a:r>
              <a:rPr lang="en-US">
                <a:cs typeface="Calibri"/>
                <a:hlinkClick r:id="rId3"/>
              </a:rPr>
              <a:t>http://www.gadoe.org/Curriculum-Instruction-and-Assessment/Assessment/Pages/GAA_2.aspx</a:t>
            </a:r>
            <a:r>
              <a:rPr lang="en-US">
                <a:cs typeface="Calibri"/>
              </a:rPr>
              <a:t> </a:t>
            </a:r>
          </a:p>
          <a:p>
            <a:r>
              <a:rPr lang="en-US" b="1">
                <a:solidFill>
                  <a:srgbClr val="7030A0"/>
                </a:solidFill>
                <a:cs typeface="Calibri"/>
              </a:rPr>
              <a:t>Kindergarten students will no longer be assessed with GAA 2.0.</a:t>
            </a:r>
          </a:p>
          <a:p>
            <a:pPr lvl="1">
              <a:lnSpc>
                <a:spcPct val="100000"/>
              </a:lnSpc>
            </a:pPr>
            <a:endParaRPr lang="en-US">
              <a:cs typeface="Calibri"/>
            </a:endParaRPr>
          </a:p>
        </p:txBody>
      </p:sp>
      <p:sp>
        <p:nvSpPr>
          <p:cNvPr id="6" name="Date Placeholder 5">
            <a:extLst>
              <a:ext uri="{FF2B5EF4-FFF2-40B4-BE49-F238E27FC236}">
                <a16:creationId xmlns:a16="http://schemas.microsoft.com/office/drawing/2014/main" id="{D8CB170A-7720-47C9-A73D-982E9CC9B5FE}"/>
              </a:ext>
            </a:extLst>
          </p:cNvPr>
          <p:cNvSpPr>
            <a:spLocks noGrp="1"/>
          </p:cNvSpPr>
          <p:nvPr>
            <p:ph type="dt" sz="half" idx="10"/>
          </p:nvPr>
        </p:nvSpPr>
        <p:spPr/>
        <p:txBody>
          <a:bodyPr/>
          <a:lstStyle/>
          <a:p>
            <a:fld id="{D9C04A8E-7188-4594-B279-33874A34D08B}"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55</a:t>
            </a:fld>
            <a:endParaRPr lang="en-US"/>
          </a:p>
        </p:txBody>
      </p:sp>
      <p:sp>
        <p:nvSpPr>
          <p:cNvPr id="7" name="Text Placeholder 6">
            <a:extLst>
              <a:ext uri="{FF2B5EF4-FFF2-40B4-BE49-F238E27FC236}">
                <a16:creationId xmlns:a16="http://schemas.microsoft.com/office/drawing/2014/main" id="{AF6C934E-8828-407D-96FC-043871C12549}"/>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9450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191D-73DB-4A07-A43B-31C1D9EA2440}"/>
              </a:ext>
            </a:extLst>
          </p:cNvPr>
          <p:cNvSpPr>
            <a:spLocks noGrp="1"/>
          </p:cNvSpPr>
          <p:nvPr>
            <p:ph type="title"/>
          </p:nvPr>
        </p:nvSpPr>
        <p:spPr>
          <a:xfrm>
            <a:off x="895350" y="585216"/>
            <a:ext cx="8248650" cy="539496"/>
          </a:xfrm>
        </p:spPr>
        <p:txBody>
          <a:bodyPr>
            <a:normAutofit fontScale="90000"/>
          </a:bodyPr>
          <a:lstStyle/>
          <a:p>
            <a:r>
              <a:rPr lang="en-US"/>
              <a:t>Georgia Alternate Assessment (GAA) 2.0</a:t>
            </a:r>
          </a:p>
        </p:txBody>
      </p:sp>
      <p:graphicFrame>
        <p:nvGraphicFramePr>
          <p:cNvPr id="5" name="Content Placeholder 4">
            <a:extLst>
              <a:ext uri="{FF2B5EF4-FFF2-40B4-BE49-F238E27FC236}">
                <a16:creationId xmlns:a16="http://schemas.microsoft.com/office/drawing/2014/main" id="{A4A72EB8-8AB1-4D83-8CC5-1AC353C436F1}"/>
              </a:ext>
            </a:extLst>
          </p:cNvPr>
          <p:cNvGraphicFramePr>
            <a:graphicFrameLocks noGrp="1"/>
          </p:cNvGraphicFramePr>
          <p:nvPr>
            <p:ph idx="1"/>
            <p:extLst>
              <p:ext uri="{D42A27DB-BD31-4B8C-83A1-F6EECF244321}">
                <p14:modId xmlns:p14="http://schemas.microsoft.com/office/powerpoint/2010/main" val="2820706120"/>
              </p:ext>
            </p:extLst>
          </p:nvPr>
        </p:nvGraphicFramePr>
        <p:xfrm>
          <a:off x="895350" y="1825625"/>
          <a:ext cx="7886699" cy="1828800"/>
        </p:xfrm>
        <a:graphic>
          <a:graphicData uri="http://schemas.openxmlformats.org/drawingml/2006/table">
            <a:tbl>
              <a:tblPr firstRow="1" bandRow="1">
                <a:tableStyleId>{5C22544A-7EE6-4342-B048-85BDC9FD1C3A}</a:tableStyleId>
              </a:tblPr>
              <a:tblGrid>
                <a:gridCol w="4435911">
                  <a:extLst>
                    <a:ext uri="{9D8B030D-6E8A-4147-A177-3AD203B41FA5}">
                      <a16:colId xmlns:a16="http://schemas.microsoft.com/office/drawing/2014/main" val="2597962794"/>
                    </a:ext>
                  </a:extLst>
                </a:gridCol>
                <a:gridCol w="3450788">
                  <a:extLst>
                    <a:ext uri="{9D8B030D-6E8A-4147-A177-3AD203B41FA5}">
                      <a16:colId xmlns:a16="http://schemas.microsoft.com/office/drawing/2014/main" val="469236088"/>
                    </a:ext>
                  </a:extLst>
                </a:gridCol>
              </a:tblGrid>
              <a:tr h="204541">
                <a:tc>
                  <a:txBody>
                    <a:bodyPr/>
                    <a:lstStyle/>
                    <a:p>
                      <a:pPr algn="ctr">
                        <a:buNone/>
                      </a:pPr>
                      <a:r>
                        <a:rPr lang="en-US">
                          <a:latin typeface="Arial" panose="020B0604020202020204" pitchFamily="34" charset="0"/>
                          <a:cs typeface="Arial" panose="020B0604020202020204" pitchFamily="34" charset="0"/>
                        </a:rPr>
                        <a:t>Date</a:t>
                      </a:r>
                    </a:p>
                  </a:txBody>
                  <a:tcPr anchor="ctr"/>
                </a:tc>
                <a:tc>
                  <a:txBody>
                    <a:bodyPr/>
                    <a:lstStyle/>
                    <a:p>
                      <a:pPr algn="ctr">
                        <a:buNone/>
                      </a:pPr>
                      <a:r>
                        <a:rPr lang="en-US">
                          <a:latin typeface="Arial" panose="020B0604020202020204" pitchFamily="34" charset="0"/>
                          <a:cs typeface="Arial" panose="020B0604020202020204" pitchFamily="34" charset="0"/>
                        </a:rPr>
                        <a:t>Event</a:t>
                      </a:r>
                    </a:p>
                  </a:txBody>
                  <a:tcPr anchor="ctr"/>
                </a:tc>
                <a:extLst>
                  <a:ext uri="{0D108BD9-81ED-4DB2-BD59-A6C34878D82A}">
                    <a16:rowId xmlns:a16="http://schemas.microsoft.com/office/drawing/2014/main" val="2558669296"/>
                  </a:ext>
                </a:extLst>
              </a:tr>
              <a:tr h="312632">
                <a:tc>
                  <a:txBody>
                    <a:bodyPr/>
                    <a:lstStyle/>
                    <a:p>
                      <a:pPr>
                        <a:buNone/>
                      </a:pPr>
                      <a:r>
                        <a:rPr lang="en-US">
                          <a:latin typeface="Arial" panose="020B0604020202020204" pitchFamily="34" charset="0"/>
                          <a:cs typeface="Arial" panose="020B0604020202020204" pitchFamily="34" charset="0"/>
                        </a:rPr>
                        <a:t>GAA 2.0 Test Administration Procedures</a:t>
                      </a:r>
                    </a:p>
                  </a:txBody>
                  <a:tcPr/>
                </a:tc>
                <a:tc>
                  <a:txBody>
                    <a:bodyPr/>
                    <a:lstStyle/>
                    <a:p>
                      <a:pPr algn="ctr">
                        <a:buNone/>
                      </a:pPr>
                      <a:r>
                        <a:rPr lang="en-US">
                          <a:solidFill>
                            <a:srgbClr val="000000"/>
                          </a:solidFill>
                          <a:latin typeface="Arial" panose="020B0604020202020204" pitchFamily="34" charset="0"/>
                          <a:cs typeface="Arial" panose="020B0604020202020204" pitchFamily="34" charset="0"/>
                        </a:rPr>
                        <a:t>October 8, 2020</a:t>
                      </a:r>
                    </a:p>
                  </a:txBody>
                  <a:tcPr anchor="ctr"/>
                </a:tc>
                <a:extLst>
                  <a:ext uri="{0D108BD9-81ED-4DB2-BD59-A6C34878D82A}">
                    <a16:rowId xmlns:a16="http://schemas.microsoft.com/office/drawing/2014/main" val="2882559919"/>
                  </a:ext>
                </a:extLst>
              </a:tr>
              <a:tr h="312632">
                <a:tc>
                  <a:txBody>
                    <a:bodyPr/>
                    <a:lstStyle/>
                    <a:p>
                      <a:pPr>
                        <a:buNone/>
                      </a:pPr>
                      <a:r>
                        <a:rPr lang="en-US">
                          <a:latin typeface="Arial" panose="020B0604020202020204" pitchFamily="34" charset="0"/>
                          <a:cs typeface="Arial" panose="020B0604020202020204" pitchFamily="34" charset="0"/>
                        </a:rPr>
                        <a:t>GAA 2.0 Nextera Platform Training</a:t>
                      </a:r>
                    </a:p>
                  </a:txBody>
                  <a:tcPr/>
                </a:tc>
                <a:tc>
                  <a:txBody>
                    <a:bodyPr/>
                    <a:lstStyle/>
                    <a:p>
                      <a:pPr algn="ctr">
                        <a:buNone/>
                      </a:pPr>
                      <a:r>
                        <a:rPr lang="en-US">
                          <a:latin typeface="Arial" panose="020B0604020202020204" pitchFamily="34" charset="0"/>
                          <a:cs typeface="Arial" panose="020B0604020202020204" pitchFamily="34" charset="0"/>
                        </a:rPr>
                        <a:t>January 21, 2021</a:t>
                      </a:r>
                    </a:p>
                  </a:txBody>
                  <a:tcPr anchor="ctr"/>
                </a:tc>
                <a:extLst>
                  <a:ext uri="{0D108BD9-81ED-4DB2-BD59-A6C34878D82A}">
                    <a16:rowId xmlns:a16="http://schemas.microsoft.com/office/drawing/2014/main" val="1506537346"/>
                  </a:ext>
                </a:extLst>
              </a:tr>
              <a:tr h="312632">
                <a:tc>
                  <a:txBody>
                    <a:bodyPr/>
                    <a:lstStyle/>
                    <a:p>
                      <a:r>
                        <a:rPr lang="en-US">
                          <a:latin typeface="Arial" panose="020B0604020202020204" pitchFamily="34" charset="0"/>
                          <a:cs typeface="Arial" panose="020B0604020202020204" pitchFamily="34" charset="0"/>
                        </a:rPr>
                        <a:t>GAA 2.0 Pre-Administration Webinar</a:t>
                      </a:r>
                    </a:p>
                  </a:txBody>
                  <a:tcPr/>
                </a:tc>
                <a:tc>
                  <a:txBody>
                    <a:bodyPr/>
                    <a:lstStyle/>
                    <a:p>
                      <a:pPr algn="ctr"/>
                      <a:r>
                        <a:rPr lang="en-US">
                          <a:latin typeface="Arial" panose="020B0604020202020204" pitchFamily="34" charset="0"/>
                          <a:cs typeface="Arial" panose="020B0604020202020204" pitchFamily="34" charset="0"/>
                        </a:rPr>
                        <a:t>February 18, 2021</a:t>
                      </a:r>
                    </a:p>
                  </a:txBody>
                  <a:tcPr anchor="ctr"/>
                </a:tc>
                <a:extLst>
                  <a:ext uri="{0D108BD9-81ED-4DB2-BD59-A6C34878D82A}">
                    <a16:rowId xmlns:a16="http://schemas.microsoft.com/office/drawing/2014/main" val="514389292"/>
                  </a:ext>
                </a:extLst>
              </a:tr>
              <a:tr h="312632">
                <a:tc>
                  <a:txBody>
                    <a:bodyPr/>
                    <a:lstStyle/>
                    <a:p>
                      <a:pPr>
                        <a:buNone/>
                      </a:pPr>
                      <a:r>
                        <a:rPr lang="en-US">
                          <a:latin typeface="Arial" panose="020B0604020202020204" pitchFamily="34" charset="0"/>
                          <a:cs typeface="Arial" panose="020B0604020202020204" pitchFamily="34" charset="0"/>
                        </a:rPr>
                        <a:t>GAA 2.0 Administration Window</a:t>
                      </a:r>
                    </a:p>
                  </a:txBody>
                  <a:tcPr/>
                </a:tc>
                <a:tc>
                  <a:txBody>
                    <a:bodyPr/>
                    <a:lstStyle/>
                    <a:p>
                      <a:pPr algn="ctr">
                        <a:buNone/>
                      </a:pPr>
                      <a:r>
                        <a:rPr lang="en-US">
                          <a:latin typeface="Arial" panose="020B0604020202020204" pitchFamily="34" charset="0"/>
                          <a:cs typeface="Arial" panose="020B0604020202020204" pitchFamily="34" charset="0"/>
                        </a:rPr>
                        <a:t>March 22 – April 30, 2021</a:t>
                      </a:r>
                    </a:p>
                  </a:txBody>
                  <a:tcPr anchor="ctr"/>
                </a:tc>
                <a:extLst>
                  <a:ext uri="{0D108BD9-81ED-4DB2-BD59-A6C34878D82A}">
                    <a16:rowId xmlns:a16="http://schemas.microsoft.com/office/drawing/2014/main" val="3403533092"/>
                  </a:ext>
                </a:extLst>
              </a:tr>
            </a:tbl>
          </a:graphicData>
        </a:graphic>
      </p:graphicFrame>
      <p:sp>
        <p:nvSpPr>
          <p:cNvPr id="6" name="Date Placeholder 5">
            <a:extLst>
              <a:ext uri="{FF2B5EF4-FFF2-40B4-BE49-F238E27FC236}">
                <a16:creationId xmlns:a16="http://schemas.microsoft.com/office/drawing/2014/main" id="{CEACB292-99F4-44CC-8776-942A9A2F2108}"/>
              </a:ext>
            </a:extLst>
          </p:cNvPr>
          <p:cNvSpPr>
            <a:spLocks noGrp="1"/>
          </p:cNvSpPr>
          <p:nvPr>
            <p:ph type="dt" sz="half" idx="10"/>
          </p:nvPr>
        </p:nvSpPr>
        <p:spPr/>
        <p:txBody>
          <a:bodyPr/>
          <a:lstStyle/>
          <a:p>
            <a:fld id="{29E9CAA1-727F-4F9E-AE14-46814D081226}" type="datetime1">
              <a:rPr lang="en-US" smtClean="0"/>
              <a:t>7/23/2020</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56</a:t>
            </a:fld>
            <a:endParaRPr lang="en-US"/>
          </a:p>
        </p:txBody>
      </p:sp>
      <p:sp>
        <p:nvSpPr>
          <p:cNvPr id="9" name="Text Placeholder 8">
            <a:extLst>
              <a:ext uri="{FF2B5EF4-FFF2-40B4-BE49-F238E27FC236}">
                <a16:creationId xmlns:a16="http://schemas.microsoft.com/office/drawing/2014/main" id="{7BE53094-5C38-4DAA-AE0C-7A2AD343D3A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8044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A4F-2DE4-4758-8746-5651860BB2BF}"/>
              </a:ext>
            </a:extLst>
          </p:cNvPr>
          <p:cNvSpPr>
            <a:spLocks noGrp="1"/>
          </p:cNvSpPr>
          <p:nvPr>
            <p:ph type="title"/>
          </p:nvPr>
        </p:nvSpPr>
        <p:spPr/>
        <p:txBody>
          <a:bodyPr>
            <a:normAutofit fontScale="90000"/>
          </a:bodyPr>
          <a:lstStyle/>
          <a:p>
            <a:r>
              <a:rPr lang="en-US"/>
              <a:t>Georgia Alternate Assessment 2.0</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1712258" y="1572973"/>
            <a:ext cx="6006595" cy="4514789"/>
          </a:xfrm>
        </p:spPr>
        <p:txBody>
          <a:bodyPr>
            <a:normAutofit fontScale="92500"/>
          </a:bodyPr>
          <a:lstStyle/>
          <a:p>
            <a:pPr marL="0" indent="0">
              <a:spcBef>
                <a:spcPts val="0"/>
              </a:spcBef>
              <a:buNone/>
            </a:pPr>
            <a:r>
              <a:rPr lang="en-US"/>
              <a:t>Teacher Resources</a:t>
            </a:r>
          </a:p>
          <a:p>
            <a:pPr lvl="1">
              <a:spcBef>
                <a:spcPts val="0"/>
              </a:spcBef>
            </a:pPr>
            <a:r>
              <a:rPr lang="en-US"/>
              <a:t>Sample Tasks</a:t>
            </a:r>
          </a:p>
          <a:p>
            <a:pPr lvl="1">
              <a:spcBef>
                <a:spcPts val="0"/>
              </a:spcBef>
            </a:pPr>
            <a:r>
              <a:rPr lang="en-US"/>
              <a:t>Vocabulary Lists</a:t>
            </a:r>
          </a:p>
          <a:p>
            <a:pPr lvl="1">
              <a:spcBef>
                <a:spcPts val="0"/>
              </a:spcBef>
            </a:pPr>
            <a:r>
              <a:rPr lang="en-US"/>
              <a:t>Extended Content Standards</a:t>
            </a:r>
          </a:p>
          <a:p>
            <a:pPr lvl="1">
              <a:spcBef>
                <a:spcPts val="0"/>
              </a:spcBef>
            </a:pPr>
            <a:r>
              <a:rPr lang="en-US"/>
              <a:t>Test Blueprints</a:t>
            </a:r>
          </a:p>
          <a:p>
            <a:pPr lvl="1">
              <a:spcBef>
                <a:spcPts val="0"/>
              </a:spcBef>
            </a:pPr>
            <a:r>
              <a:rPr lang="en-US"/>
              <a:t>Test Administration Manuals</a:t>
            </a:r>
          </a:p>
          <a:p>
            <a:pPr marL="0" indent="0">
              <a:spcBef>
                <a:spcPts val="0"/>
              </a:spcBef>
              <a:buNone/>
            </a:pPr>
            <a:r>
              <a:rPr lang="en-US"/>
              <a:t>Forms</a:t>
            </a:r>
          </a:p>
          <a:p>
            <a:pPr lvl="1">
              <a:spcBef>
                <a:spcPts val="0"/>
              </a:spcBef>
            </a:pPr>
            <a:r>
              <a:rPr lang="en-US"/>
              <a:t>Learner Characteristics Inventory (LCI)</a:t>
            </a:r>
          </a:p>
          <a:p>
            <a:pPr lvl="1">
              <a:spcBef>
                <a:spcPts val="0"/>
              </a:spcBef>
            </a:pPr>
            <a:r>
              <a:rPr lang="en-US"/>
              <a:t>Eligibility Criteria</a:t>
            </a:r>
          </a:p>
          <a:p>
            <a:pPr marL="0" indent="0">
              <a:spcBef>
                <a:spcPts val="0"/>
              </a:spcBef>
              <a:buNone/>
            </a:pPr>
            <a:r>
              <a:rPr lang="en-US"/>
              <a:t>Technology</a:t>
            </a:r>
          </a:p>
          <a:p>
            <a:pPr>
              <a:spcBef>
                <a:spcPts val="0"/>
              </a:spcBef>
            </a:pPr>
            <a:r>
              <a:rPr lang="en-US" err="1"/>
              <a:t>Nextera</a:t>
            </a:r>
            <a:r>
              <a:rPr lang="en-US"/>
              <a:t> Set-up and Installation Guide</a:t>
            </a: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0BC82C71-DD4D-4ABB-A612-6C5F18B84405}"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57</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4"/>
          </p:nvPr>
        </p:nvSpPr>
        <p:spPr/>
        <p:txBody>
          <a:bodyPr/>
          <a:lstStyle/>
          <a:p>
            <a:r>
              <a:rPr lang="en-US">
                <a:hlinkClick r:id="rId3"/>
              </a:rPr>
              <a:t>Web-based Resources</a:t>
            </a:r>
            <a:endParaRPr lang="en-US"/>
          </a:p>
        </p:txBody>
      </p:sp>
      <p:pic>
        <p:nvPicPr>
          <p:cNvPr id="9" name="Graphic 7" descr="Blog">
            <a:extLst>
              <a:ext uri="{FF2B5EF4-FFF2-40B4-BE49-F238E27FC236}">
                <a16:creationId xmlns:a16="http://schemas.microsoft.com/office/drawing/2014/main" id="{7550DB0C-4321-4DC4-94A4-9070F3B6FE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748" y="1481345"/>
            <a:ext cx="914400" cy="914400"/>
          </a:xfrm>
          <a:prstGeom prst="rect">
            <a:avLst/>
          </a:prstGeom>
        </p:spPr>
      </p:pic>
      <p:pic>
        <p:nvPicPr>
          <p:cNvPr id="13" name="Graphic 8" descr="Teacher">
            <a:extLst>
              <a:ext uri="{FF2B5EF4-FFF2-40B4-BE49-F238E27FC236}">
                <a16:creationId xmlns:a16="http://schemas.microsoft.com/office/drawing/2014/main" id="{D1F2A39C-CC75-4694-B31D-EF8D292822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748" y="4462255"/>
            <a:ext cx="914400" cy="914400"/>
          </a:xfrm>
          <a:prstGeom prst="rect">
            <a:avLst/>
          </a:prstGeom>
        </p:spPr>
      </p:pic>
      <p:pic>
        <p:nvPicPr>
          <p:cNvPr id="7" name="Graphic 7" descr="Blog">
            <a:extLst>
              <a:ext uri="{FF2B5EF4-FFF2-40B4-BE49-F238E27FC236}">
                <a16:creationId xmlns:a16="http://schemas.microsoft.com/office/drawing/2014/main" id="{7B03D039-CF67-46FD-9DFF-AD4157ECE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858" y="3547855"/>
            <a:ext cx="914400" cy="914400"/>
          </a:xfrm>
          <a:prstGeom prst="rect">
            <a:avLst/>
          </a:prstGeom>
        </p:spPr>
      </p:pic>
    </p:spTree>
    <p:extLst>
      <p:ext uri="{BB962C8B-B14F-4D97-AF65-F5344CB8AC3E}">
        <p14:creationId xmlns:p14="http://schemas.microsoft.com/office/powerpoint/2010/main" val="321446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5E9C-ADD1-4431-AA3C-98CC7AACF644}"/>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lnSpcReduction="10000"/>
          </a:bodyPr>
          <a:lstStyle/>
          <a:p>
            <a:r>
              <a:rPr lang="en-US" b="1"/>
              <a:t>Georgia Milestones </a:t>
            </a:r>
            <a:r>
              <a:rPr lang="en-US"/>
              <a:t>is designed to provide information about how well students are mastering the state-adopted content standards in the core content areas of English Language Arts, Mathematics, Science, and Social Studies. </a:t>
            </a:r>
          </a:p>
          <a:p>
            <a:r>
              <a:rPr lang="en-US" b="1"/>
              <a:t>Georgia Milestones </a:t>
            </a:r>
            <a:r>
              <a:rPr lang="en-US"/>
              <a:t>is designed to provide students with critical information about their own achievement and their readiness for their next level of learning</a:t>
            </a:r>
          </a:p>
        </p:txBody>
      </p:sp>
      <p:sp>
        <p:nvSpPr>
          <p:cNvPr id="6" name="Date Placeholder 5">
            <a:extLst>
              <a:ext uri="{FF2B5EF4-FFF2-40B4-BE49-F238E27FC236}">
                <a16:creationId xmlns:a16="http://schemas.microsoft.com/office/drawing/2014/main" id="{C15A548D-0DA3-4979-A97F-588ABC40D33C}"/>
              </a:ext>
            </a:extLst>
          </p:cNvPr>
          <p:cNvSpPr>
            <a:spLocks noGrp="1"/>
          </p:cNvSpPr>
          <p:nvPr>
            <p:ph type="dt" sz="half" idx="10"/>
          </p:nvPr>
        </p:nvSpPr>
        <p:spPr/>
        <p:txBody>
          <a:bodyPr/>
          <a:lstStyle/>
          <a:p>
            <a:fld id="{46CEEEE8-A9AF-4F91-8D6D-C9FFDFD8E0BE}"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58</a:t>
            </a:fld>
            <a:endParaRPr lang="en-US"/>
          </a:p>
        </p:txBody>
      </p:sp>
      <p:sp>
        <p:nvSpPr>
          <p:cNvPr id="9" name="Text Placeholder 8">
            <a:extLst>
              <a:ext uri="{FF2B5EF4-FFF2-40B4-BE49-F238E27FC236}">
                <a16:creationId xmlns:a16="http://schemas.microsoft.com/office/drawing/2014/main" id="{A9E6A3FC-F4DB-40F0-80C9-6D82699AA84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8489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DFBF-5C37-4DAD-8984-0CB93FCA9507}"/>
              </a:ext>
            </a:extLst>
          </p:cNvPr>
          <p:cNvSpPr>
            <a:spLocks noGrp="1"/>
          </p:cNvSpPr>
          <p:nvPr>
            <p:ph type="title"/>
          </p:nvPr>
        </p:nvSpPr>
        <p:spPr/>
        <p:txBody>
          <a:bodyPr>
            <a:normAutofit fontScale="90000"/>
          </a:bodyPr>
          <a:lstStyle/>
          <a:p>
            <a:r>
              <a:rPr lang="en-US"/>
              <a:t>Georgia Milestones</a:t>
            </a:r>
          </a:p>
        </p:txBody>
      </p:sp>
      <p:sp>
        <p:nvSpPr>
          <p:cNvPr id="5" name="Date Placeholder 4">
            <a:extLst>
              <a:ext uri="{FF2B5EF4-FFF2-40B4-BE49-F238E27FC236}">
                <a16:creationId xmlns:a16="http://schemas.microsoft.com/office/drawing/2014/main" id="{730E00C0-B48E-4D0C-91AF-AD52972CC841}"/>
              </a:ext>
            </a:extLst>
          </p:cNvPr>
          <p:cNvSpPr>
            <a:spLocks noGrp="1"/>
          </p:cNvSpPr>
          <p:nvPr>
            <p:ph type="dt" sz="half" idx="10"/>
          </p:nvPr>
        </p:nvSpPr>
        <p:spPr/>
        <p:txBody>
          <a:bodyPr/>
          <a:lstStyle/>
          <a:p>
            <a:fld id="{CAE5A7EC-0F35-4E83-A3F8-E725AA08A7BF}" type="datetime1">
              <a:rPr lang="en-US" smtClean="0"/>
              <a:t>7/23/2020</a:t>
            </a:fld>
            <a:endParaRPr lang="en-US"/>
          </a:p>
        </p:txBody>
      </p:sp>
      <p:sp>
        <p:nvSpPr>
          <p:cNvPr id="3" name="Slide Number Placeholder 2"/>
          <p:cNvSpPr>
            <a:spLocks noGrp="1"/>
          </p:cNvSpPr>
          <p:nvPr>
            <p:ph type="sldNum" sz="quarter" idx="12"/>
          </p:nvPr>
        </p:nvSpPr>
        <p:spPr/>
        <p:txBody>
          <a:bodyPr/>
          <a:lstStyle/>
          <a:p>
            <a:fld id="{B63E4CEF-BB1E-48C7-AE93-F39F6AA99AD7}" type="slidenum">
              <a:rPr lang="en-US" smtClean="0"/>
              <a:pPr/>
              <a:t>59</a:t>
            </a:fld>
            <a:endParaRPr lang="en-US"/>
          </a:p>
        </p:txBody>
      </p:sp>
      <p:sp>
        <p:nvSpPr>
          <p:cNvPr id="8" name="Text Placeholder 7">
            <a:extLst>
              <a:ext uri="{FF2B5EF4-FFF2-40B4-BE49-F238E27FC236}">
                <a16:creationId xmlns:a16="http://schemas.microsoft.com/office/drawing/2014/main" id="{58797756-CDF2-44B5-842C-BA2868DF478E}"/>
              </a:ext>
            </a:extLst>
          </p:cNvPr>
          <p:cNvSpPr>
            <a:spLocks noGrp="1"/>
          </p:cNvSpPr>
          <p:nvPr>
            <p:ph type="body" sz="quarter" idx="14"/>
          </p:nvPr>
        </p:nvSpPr>
        <p:spPr/>
        <p:txBody>
          <a:bodyPr/>
          <a:lstStyle/>
          <a:p>
            <a:endParaRPr lang="en-US"/>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623760601"/>
              </p:ext>
            </p:extLst>
          </p:nvPr>
        </p:nvGraphicFramePr>
        <p:xfrm>
          <a:off x="975750" y="1604824"/>
          <a:ext cx="7495171" cy="4452239"/>
        </p:xfrm>
        <a:graphic>
          <a:graphicData uri="http://schemas.openxmlformats.org/drawingml/2006/table">
            <a:tbl>
              <a:tblPr firstRow="1" bandRow="1">
                <a:tableStyleId>{FABFCF23-3B69-468F-B69F-88F6DE6A72F2}</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latin typeface="Arial" panose="020B0604020202020204" pitchFamily="34" charset="0"/>
                          <a:cs typeface="Arial" panose="020B0604020202020204" pitchFamily="34" charset="0"/>
                        </a:rPr>
                        <a:t>EOG</a:t>
                      </a:r>
                      <a:endParaRPr lang="en-US" sz="2000" b="1">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a:latin typeface="Arial" panose="020B0604020202020204" pitchFamily="34" charset="0"/>
                          <a:cs typeface="Arial" panose="020B0604020202020204" pitchFamily="34" charset="0"/>
                        </a:rPr>
                        <a:t>EOC</a:t>
                      </a:r>
                      <a:endParaRPr lang="en-US" sz="20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340004">
                <a:tc>
                  <a:txBody>
                    <a:bodyPr/>
                    <a:lstStyle/>
                    <a:p>
                      <a:r>
                        <a:rPr lang="en-US" sz="2000">
                          <a:latin typeface="Arial" panose="020B0604020202020204" pitchFamily="34" charset="0"/>
                          <a:cs typeface="Arial" panose="020B0604020202020204" pitchFamily="34" charset="0"/>
                        </a:rPr>
                        <a:t>Grades 3–8</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English</a:t>
                      </a:r>
                      <a:r>
                        <a:rPr lang="en-US" sz="2000" baseline="0">
                          <a:latin typeface="Arial" panose="020B0604020202020204" pitchFamily="34" charset="0"/>
                          <a:cs typeface="Arial" panose="020B0604020202020204" pitchFamily="34" charset="0"/>
                        </a:rPr>
                        <a:t> Language Arts</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Mathematics</a:t>
                      </a:r>
                    </a:p>
                    <a:p>
                      <a:pPr marL="0" indent="0">
                        <a:buFont typeface="Arial" panose="020B0604020202020204" pitchFamily="34" charset="0"/>
                        <a:buNone/>
                      </a:pPr>
                      <a:endParaRPr lang="en-US" sz="2000" baseline="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aseline="0">
                          <a:latin typeface="Arial" panose="020B0604020202020204" pitchFamily="34" charset="0"/>
                          <a:cs typeface="Arial" panose="020B0604020202020204" pitchFamily="34" charset="0"/>
                        </a:rPr>
                        <a:t>Grades 5 and 8</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Science </a:t>
                      </a:r>
                    </a:p>
                    <a:p>
                      <a:pPr marL="285750" indent="-285750">
                        <a:buFont typeface="Arial" panose="020B0604020202020204" pitchFamily="34" charset="0"/>
                        <a:buChar char="•"/>
                      </a:pPr>
                      <a:r>
                        <a:rPr lang="en-US" sz="2000" strike="noStrike" baseline="0">
                          <a:latin typeface="Arial" panose="020B0604020202020204" pitchFamily="34" charset="0"/>
                          <a:cs typeface="Arial" panose="020B0604020202020204" pitchFamily="34" charset="0"/>
                        </a:rPr>
                        <a:t>Social Studies</a:t>
                      </a:r>
                      <a:endParaRPr lang="en-US" sz="2000" b="1" strike="noStrike">
                        <a:solidFill>
                          <a:schemeClr val="tx1"/>
                        </a:solidFill>
                        <a:latin typeface="Arial" panose="020B0604020202020204" pitchFamily="34" charset="0"/>
                        <a:cs typeface="Arial" panose="020B0604020202020204" pitchFamily="34" charset="0"/>
                      </a:endParaRPr>
                    </a:p>
                  </a:txBody>
                  <a:tcPr/>
                </a:tc>
                <a:tc>
                  <a:txBody>
                    <a:bodyPr/>
                    <a:lstStyle/>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Ninth Grade Literature &amp; Composition</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American Literature &amp; Composition</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Coordinate Algebra</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Analytic Geometry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Algebra I</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Geometry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Biology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Physical Science</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United States History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Economics/Business/Free Enterprise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31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4C685E-A6DB-4918-B596-5F86E65FE3E3}"/>
              </a:ext>
            </a:extLst>
          </p:cNvPr>
          <p:cNvSpPr>
            <a:spLocks noGrp="1"/>
          </p:cNvSpPr>
          <p:nvPr>
            <p:ph idx="1"/>
          </p:nvPr>
        </p:nvSpPr>
        <p:spPr/>
        <p:txBody>
          <a:bodyPr/>
          <a:lstStyle/>
          <a:p>
            <a:endParaRPr lang="en-US"/>
          </a:p>
        </p:txBody>
      </p:sp>
      <p:sp>
        <p:nvSpPr>
          <p:cNvPr id="13" name="Date Placeholder 3">
            <a:extLst>
              <a:ext uri="{FF2B5EF4-FFF2-40B4-BE49-F238E27FC236}">
                <a16:creationId xmlns:a16="http://schemas.microsoft.com/office/drawing/2014/main" id="{EA9863D0-F3BE-4105-AD4A-A9631A0EC5B9}"/>
              </a:ext>
            </a:extLst>
          </p:cNvPr>
          <p:cNvSpPr>
            <a:spLocks noGrp="1"/>
          </p:cNvSpPr>
          <p:nvPr>
            <p:ph type="dt" sz="half" idx="10"/>
          </p:nvPr>
        </p:nvSpPr>
        <p:spPr/>
        <p:txBody>
          <a:bodyPr/>
          <a:lstStyle/>
          <a:p>
            <a:fld id="{6F7086B8-BA6F-4EF2-B2F4-9E8AD452B4DC}" type="datetime1">
              <a:rPr lang="en-US" smtClean="0"/>
              <a:t>7/23/2020</a:t>
            </a:fld>
            <a:endParaRPr lang="en-US"/>
          </a:p>
        </p:txBody>
      </p:sp>
      <p:sp>
        <p:nvSpPr>
          <p:cNvPr id="14" name="Slide Number Placeholder 4">
            <a:extLst>
              <a:ext uri="{FF2B5EF4-FFF2-40B4-BE49-F238E27FC236}">
                <a16:creationId xmlns:a16="http://schemas.microsoft.com/office/drawing/2014/main" id="{AF63F592-1188-4D5C-907C-65A9543C598F}"/>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5" name="Text Placeholder 4">
            <a:extLst>
              <a:ext uri="{FF2B5EF4-FFF2-40B4-BE49-F238E27FC236}">
                <a16:creationId xmlns:a16="http://schemas.microsoft.com/office/drawing/2014/main" id="{CEEE76D3-B975-422E-B141-17B57790AFA7}"/>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829C28C1-2873-4520-B957-1C099294ED4A}"/>
              </a:ext>
            </a:extLst>
          </p:cNvPr>
          <p:cNvSpPr>
            <a:spLocks noGrp="1"/>
          </p:cNvSpPr>
          <p:nvPr>
            <p:ph type="title" idx="4294967295"/>
          </p:nvPr>
        </p:nvSpPr>
        <p:spPr>
          <a:xfrm>
            <a:off x="895350" y="570864"/>
            <a:ext cx="7918450" cy="538162"/>
          </a:xfrm>
        </p:spPr>
        <p:txBody>
          <a:bodyPr>
            <a:normAutofit fontScale="90000"/>
          </a:bodyPr>
          <a:lstStyle/>
          <a:p>
            <a:r>
              <a:rPr lang="en-US"/>
              <a:t>Assessment Administration Resources</a:t>
            </a:r>
          </a:p>
        </p:txBody>
      </p:sp>
      <p:pic>
        <p:nvPicPr>
          <p:cNvPr id="10" name="Picture 9">
            <a:extLst>
              <a:ext uri="{FF2B5EF4-FFF2-40B4-BE49-F238E27FC236}">
                <a16:creationId xmlns:a16="http://schemas.microsoft.com/office/drawing/2014/main" id="{9785100C-3D24-4731-8B5E-AE0002428A9A}"/>
              </a:ext>
            </a:extLst>
          </p:cNvPr>
          <p:cNvPicPr>
            <a:picLocks noChangeAspect="1"/>
          </p:cNvPicPr>
          <p:nvPr/>
        </p:nvPicPr>
        <p:blipFill>
          <a:blip r:embed="rId3"/>
          <a:stretch>
            <a:fillRect/>
          </a:stretch>
        </p:blipFill>
        <p:spPr>
          <a:xfrm>
            <a:off x="895350" y="1620383"/>
            <a:ext cx="7036904" cy="3035749"/>
          </a:xfrm>
          <a:prstGeom prst="rect">
            <a:avLst/>
          </a:prstGeom>
          <a:ln w="19050">
            <a:solidFill>
              <a:schemeClr val="accent1"/>
            </a:solidFill>
          </a:ln>
        </p:spPr>
      </p:pic>
      <p:pic>
        <p:nvPicPr>
          <p:cNvPr id="11" name="Picture 10">
            <a:extLst>
              <a:ext uri="{FF2B5EF4-FFF2-40B4-BE49-F238E27FC236}">
                <a16:creationId xmlns:a16="http://schemas.microsoft.com/office/drawing/2014/main" id="{F0E234B2-A59C-479D-9D36-7EA8416E54E2}"/>
              </a:ext>
            </a:extLst>
          </p:cNvPr>
          <p:cNvPicPr>
            <a:picLocks noChangeAspect="1"/>
          </p:cNvPicPr>
          <p:nvPr/>
        </p:nvPicPr>
        <p:blipFill>
          <a:blip r:embed="rId4"/>
          <a:stretch>
            <a:fillRect/>
          </a:stretch>
        </p:blipFill>
        <p:spPr>
          <a:xfrm>
            <a:off x="3192957" y="3386501"/>
            <a:ext cx="5346270" cy="2539262"/>
          </a:xfrm>
          <a:prstGeom prst="rect">
            <a:avLst/>
          </a:prstGeom>
          <a:ln w="19050">
            <a:solidFill>
              <a:schemeClr val="accent1"/>
            </a:solidFill>
          </a:ln>
        </p:spPr>
      </p:pic>
      <p:sp>
        <p:nvSpPr>
          <p:cNvPr id="12" name="TextBox 11">
            <a:extLst>
              <a:ext uri="{FF2B5EF4-FFF2-40B4-BE49-F238E27FC236}">
                <a16:creationId xmlns:a16="http://schemas.microsoft.com/office/drawing/2014/main" id="{03421C66-7147-49E1-8E2D-5FE45D8352BB}"/>
              </a:ext>
            </a:extLst>
          </p:cNvPr>
          <p:cNvSpPr txBox="1"/>
          <p:nvPr/>
        </p:nvSpPr>
        <p:spPr>
          <a:xfrm>
            <a:off x="895350" y="4795456"/>
            <a:ext cx="2192406" cy="830997"/>
          </a:xfrm>
          <a:prstGeom prst="rect">
            <a:avLst/>
          </a:prstGeom>
          <a:noFill/>
        </p:spPr>
        <p:txBody>
          <a:bodyPr wrap="square" rtlCol="0">
            <a:spAutoFit/>
          </a:bodyPr>
          <a:lstStyle/>
          <a:p>
            <a:pPr marL="182880" indent="-182880">
              <a:buFont typeface="Wingdings" panose="05000000000000000000" pitchFamily="2" charset="2"/>
              <a:buChar char="ü"/>
            </a:pPr>
            <a:r>
              <a:rPr lang="en-US" b="0">
                <a:latin typeface="Arial" panose="020B0604020202020204" pitchFamily="34" charset="0"/>
                <a:cs typeface="Arial" panose="020B0604020202020204" pitchFamily="34" charset="0"/>
              </a:rPr>
              <a:t>Allows filtering by assessment, date, task, and topic</a:t>
            </a:r>
          </a:p>
          <a:p>
            <a:pPr marL="182880" indent="-182880">
              <a:buFont typeface="Wingdings" panose="05000000000000000000" pitchFamily="2" charset="2"/>
              <a:buChar char="ü"/>
            </a:pPr>
            <a:r>
              <a:rPr lang="en-US" b="0">
                <a:latin typeface="Arial" panose="020B0604020202020204" pitchFamily="34" charset="0"/>
                <a:cs typeface="Arial" panose="020B0604020202020204" pitchFamily="34" charset="0"/>
              </a:rPr>
              <a:t>Downloadable PDF</a:t>
            </a:r>
          </a:p>
        </p:txBody>
      </p:sp>
    </p:spTree>
    <p:extLst>
      <p:ext uri="{BB962C8B-B14F-4D97-AF65-F5344CB8AC3E}">
        <p14:creationId xmlns:p14="http://schemas.microsoft.com/office/powerpoint/2010/main" val="12485175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DF6A-995B-40B0-8DC8-55E9B1206CC3}"/>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a:xfrm>
            <a:off x="895350" y="1825625"/>
            <a:ext cx="7886700" cy="4308475"/>
          </a:xfrm>
        </p:spPr>
        <p:txBody>
          <a:bodyPr vert="horz" lIns="91440" tIns="45720" rIns="91440" bIns="45720" rtlCol="0" anchor="t">
            <a:normAutofit/>
          </a:bodyPr>
          <a:lstStyle/>
          <a:p>
            <a:r>
              <a:rPr lang="en-US" altLang="en-US" sz="2400">
                <a:latin typeface="Arial"/>
                <a:cs typeface="Arial"/>
              </a:rPr>
              <a:t>Georgia Milestones is administered 100% online</a:t>
            </a:r>
          </a:p>
          <a:p>
            <a:r>
              <a:rPr lang="en-US" altLang="en-US" sz="2400"/>
              <a:t>Online administrations allow for flexible scheduling, different item types, ease of administration, accessibility tools and rapid return of scoring. </a:t>
            </a:r>
            <a:endParaRPr lang="en-US" altLang="en-US" sz="2400">
              <a:cs typeface="Calibri"/>
            </a:endParaRPr>
          </a:p>
          <a:p>
            <a:r>
              <a:rPr lang="en-US" altLang="en-US" sz="2400"/>
              <a:t>Online administrations allow for additional scheduling flexibility for EOG. </a:t>
            </a:r>
          </a:p>
          <a:p>
            <a:pPr>
              <a:lnSpc>
                <a:spcPct val="80000"/>
              </a:lnSpc>
              <a:defRPr/>
            </a:pPr>
            <a:r>
              <a:rPr lang="en-US" altLang="en-US" sz="2400"/>
              <a:t>Paper forms are available for those students who cannot access the online assessment due to their disability.</a:t>
            </a:r>
          </a:p>
          <a:p>
            <a:pPr>
              <a:lnSpc>
                <a:spcPct val="80000"/>
              </a:lnSpc>
              <a:defRPr/>
            </a:pPr>
            <a:r>
              <a:rPr lang="en-US" altLang="en-US" sz="2400"/>
              <a:t>Test Administration Manuals will be available digitally.</a:t>
            </a:r>
          </a:p>
        </p:txBody>
      </p:sp>
      <p:sp>
        <p:nvSpPr>
          <p:cNvPr id="6" name="Date Placeholder 5">
            <a:extLst>
              <a:ext uri="{FF2B5EF4-FFF2-40B4-BE49-F238E27FC236}">
                <a16:creationId xmlns:a16="http://schemas.microsoft.com/office/drawing/2014/main" id="{50F64A01-77A3-492D-9E25-E29A22BAC37C}"/>
              </a:ext>
            </a:extLst>
          </p:cNvPr>
          <p:cNvSpPr>
            <a:spLocks noGrp="1"/>
          </p:cNvSpPr>
          <p:nvPr>
            <p:ph type="dt" sz="half" idx="10"/>
          </p:nvPr>
        </p:nvSpPr>
        <p:spPr/>
        <p:txBody>
          <a:bodyPr/>
          <a:lstStyle/>
          <a:p>
            <a:fld id="{6CA21226-29AB-4F68-B74D-DD9D7D82BCE1}"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60</a:t>
            </a:fld>
            <a:endParaRPr lang="en-US"/>
          </a:p>
        </p:txBody>
      </p:sp>
      <p:sp>
        <p:nvSpPr>
          <p:cNvPr id="7" name="Text Placeholder 6">
            <a:extLst>
              <a:ext uri="{FF2B5EF4-FFF2-40B4-BE49-F238E27FC236}">
                <a16:creationId xmlns:a16="http://schemas.microsoft.com/office/drawing/2014/main" id="{7AC41E09-FA8E-4115-A504-E39B9C21690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015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F987-7B30-4703-9D94-58F9F9244A6B}"/>
              </a:ext>
            </a:extLst>
          </p:cNvPr>
          <p:cNvSpPr>
            <a:spLocks noGrp="1"/>
          </p:cNvSpPr>
          <p:nvPr>
            <p:ph type="title"/>
          </p:nvPr>
        </p:nvSpPr>
        <p:spPr/>
        <p:txBody>
          <a:bodyPr>
            <a:normAutofit fontScale="90000"/>
          </a:bodyPr>
          <a:lstStyle/>
          <a:p>
            <a:r>
              <a:rPr lang="en-US"/>
              <a:t>Georgia Milestones</a:t>
            </a:r>
          </a:p>
        </p:txBody>
      </p:sp>
      <p:graphicFrame>
        <p:nvGraphicFramePr>
          <p:cNvPr id="6" name="Content Placeholder 5">
            <a:extLst>
              <a:ext uri="{FF2B5EF4-FFF2-40B4-BE49-F238E27FC236}">
                <a16:creationId xmlns:a16="http://schemas.microsoft.com/office/drawing/2014/main" id="{51779DA2-BC66-4390-97FB-16B314205302}"/>
              </a:ext>
            </a:extLst>
          </p:cNvPr>
          <p:cNvGraphicFramePr>
            <a:graphicFrameLocks noGrp="1"/>
          </p:cNvGraphicFramePr>
          <p:nvPr>
            <p:ph idx="1"/>
            <p:extLst>
              <p:ext uri="{D42A27DB-BD31-4B8C-83A1-F6EECF244321}">
                <p14:modId xmlns:p14="http://schemas.microsoft.com/office/powerpoint/2010/main" val="3583081505"/>
              </p:ext>
            </p:extLst>
          </p:nvPr>
        </p:nvGraphicFramePr>
        <p:xfrm>
          <a:off x="895350" y="1825625"/>
          <a:ext cx="7886700" cy="3850640"/>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1286670983"/>
                    </a:ext>
                  </a:extLst>
                </a:gridCol>
                <a:gridCol w="3943350">
                  <a:extLst>
                    <a:ext uri="{9D8B030D-6E8A-4147-A177-3AD203B41FA5}">
                      <a16:colId xmlns:a16="http://schemas.microsoft.com/office/drawing/2014/main" val="215248130"/>
                    </a:ext>
                  </a:extLst>
                </a:gridCol>
              </a:tblGrid>
              <a:tr h="370840">
                <a:tc>
                  <a:txBody>
                    <a:bodyPr/>
                    <a:lstStyle/>
                    <a:p>
                      <a:pPr algn="ctr"/>
                      <a:r>
                        <a:rPr lang="en-US">
                          <a:latin typeface="Arial" panose="020B0604020202020204" pitchFamily="34" charset="0"/>
                          <a:cs typeface="Arial" panose="020B0604020202020204" pitchFamily="34" charset="0"/>
                        </a:rPr>
                        <a:t>May Do</a:t>
                      </a:r>
                    </a:p>
                  </a:txBody>
                  <a:tcPr>
                    <a:solidFill>
                      <a:schemeClr val="accent1">
                        <a:lumMod val="75000"/>
                      </a:schemeClr>
                    </a:solidFill>
                  </a:tcPr>
                </a:tc>
                <a:tc>
                  <a:txBody>
                    <a:bodyPr/>
                    <a:lstStyle/>
                    <a:p>
                      <a:pPr algn="ctr"/>
                      <a:r>
                        <a:rPr lang="en-US">
                          <a:latin typeface="Arial" panose="020B0604020202020204" pitchFamily="34" charset="0"/>
                          <a:cs typeface="Arial" panose="020B0604020202020204" pitchFamily="34" charset="0"/>
                        </a:rPr>
                        <a:t>May Not Do</a:t>
                      </a:r>
                    </a:p>
                  </a:txBody>
                  <a:tcPr>
                    <a:solidFill>
                      <a:schemeClr val="accent1">
                        <a:lumMod val="75000"/>
                      </a:schemeClr>
                    </a:solidFill>
                  </a:tcPr>
                </a:tc>
                <a:extLst>
                  <a:ext uri="{0D108BD9-81ED-4DB2-BD59-A6C34878D82A}">
                    <a16:rowId xmlns:a16="http://schemas.microsoft.com/office/drawing/2014/main" val="3403606925"/>
                  </a:ext>
                </a:extLst>
              </a:tr>
              <a:tr h="370840">
                <a:tc>
                  <a:txBody>
                    <a:bodyPr/>
                    <a:lstStyle/>
                    <a:p>
                      <a:r>
                        <a:rPr lang="en-US">
                          <a:latin typeface="Arial" panose="020B0604020202020204" pitchFamily="34" charset="0"/>
                          <a:cs typeface="Arial" panose="020B0604020202020204" pitchFamily="34" charset="0"/>
                        </a:rPr>
                        <a:t>May schedule same grade level and content across the testing window</a:t>
                      </a:r>
                    </a:p>
                  </a:txBody>
                  <a:tcPr anchor="ctr"/>
                </a:tc>
                <a:tc>
                  <a:txBody>
                    <a:bodyPr/>
                    <a:lstStyle/>
                    <a:p>
                      <a:r>
                        <a:rPr lang="en-US">
                          <a:latin typeface="Arial" panose="020B0604020202020204" pitchFamily="34" charset="0"/>
                          <a:cs typeface="Arial" panose="020B0604020202020204" pitchFamily="34" charset="0"/>
                        </a:rPr>
                        <a:t>May not schedule same grade level students and content testing on different dates than posted window</a:t>
                      </a:r>
                    </a:p>
                  </a:txBody>
                  <a:tcPr anchor="ctr"/>
                </a:tc>
                <a:extLst>
                  <a:ext uri="{0D108BD9-81ED-4DB2-BD59-A6C34878D82A}">
                    <a16:rowId xmlns:a16="http://schemas.microsoft.com/office/drawing/2014/main" val="1369758429"/>
                  </a:ext>
                </a:extLst>
              </a:tr>
              <a:tr h="370840">
                <a:tc>
                  <a:txBody>
                    <a:bodyPr/>
                    <a:lstStyle/>
                    <a:p>
                      <a:r>
                        <a:rPr lang="en-US">
                          <a:latin typeface="Arial" panose="020B0604020202020204" pitchFamily="34" charset="0"/>
                          <a:cs typeface="Arial" panose="020B0604020202020204" pitchFamily="34" charset="0"/>
                        </a:rPr>
                        <a:t>May use one-day or multiple-day administration</a:t>
                      </a:r>
                    </a:p>
                  </a:txBody>
                  <a:tcPr anchor="ctr"/>
                </a:tc>
                <a:tc>
                  <a:txBody>
                    <a:bodyPr/>
                    <a:lstStyle/>
                    <a:p>
                      <a:r>
                        <a:rPr lang="en-US">
                          <a:latin typeface="Arial" panose="020B0604020202020204" pitchFamily="34" charset="0"/>
                          <a:cs typeface="Arial" panose="020B0604020202020204" pitchFamily="34" charset="0"/>
                        </a:rPr>
                        <a:t>May not begin a content area on Friday and complete on a Monday</a:t>
                      </a:r>
                    </a:p>
                  </a:txBody>
                  <a:tcPr anchor="ctr"/>
                </a:tc>
                <a:extLst>
                  <a:ext uri="{0D108BD9-81ED-4DB2-BD59-A6C34878D82A}">
                    <a16:rowId xmlns:a16="http://schemas.microsoft.com/office/drawing/2014/main" val="2741938850"/>
                  </a:ext>
                </a:extLst>
              </a:tr>
              <a:tr h="370840">
                <a:tc>
                  <a:txBody>
                    <a:bodyPr/>
                    <a:lstStyle/>
                    <a:p>
                      <a:r>
                        <a:rPr lang="en-US">
                          <a:latin typeface="Arial" panose="020B0604020202020204" pitchFamily="34" charset="0"/>
                          <a:cs typeface="Arial" panose="020B0604020202020204" pitchFamily="34" charset="0"/>
                        </a:rPr>
                        <a:t>ELA Section 1 must be scheduled on one day.</a:t>
                      </a:r>
                    </a:p>
                  </a:txBody>
                  <a:tcPr anchor="ctr"/>
                </a:tc>
                <a:tc>
                  <a:txBody>
                    <a:bodyPr/>
                    <a:lstStyle/>
                    <a:p>
                      <a:r>
                        <a:rPr lang="en-US">
                          <a:latin typeface="Arial" panose="020B0604020202020204" pitchFamily="34" charset="0"/>
                          <a:cs typeface="Arial" panose="020B0604020202020204" pitchFamily="34" charset="0"/>
                        </a:rPr>
                        <a:t>May not be scheduled on a Friday.</a:t>
                      </a:r>
                    </a:p>
                  </a:txBody>
                  <a:tcPr anchor="ctr"/>
                </a:tc>
                <a:extLst>
                  <a:ext uri="{0D108BD9-81ED-4DB2-BD59-A6C34878D82A}">
                    <a16:rowId xmlns:a16="http://schemas.microsoft.com/office/drawing/2014/main" val="3303546891"/>
                  </a:ext>
                </a:extLst>
              </a:tr>
              <a:tr h="370840">
                <a:tc>
                  <a:txBody>
                    <a:bodyPr/>
                    <a:lstStyle/>
                    <a:p>
                      <a:r>
                        <a:rPr lang="en-US">
                          <a:latin typeface="Arial" panose="020B0604020202020204" pitchFamily="34" charset="0"/>
                          <a:cs typeface="Arial" panose="020B0604020202020204" pitchFamily="34" charset="0"/>
                        </a:rPr>
                        <a:t>Once a content has begun, it must be completed before a new content is started</a:t>
                      </a:r>
                    </a:p>
                  </a:txBody>
                  <a:tcPr anchor="ctr"/>
                </a:tc>
                <a:tc>
                  <a:txBody>
                    <a:bodyPr/>
                    <a:lstStyle/>
                    <a:p>
                      <a:r>
                        <a:rPr lang="en-US">
                          <a:latin typeface="Arial" panose="020B0604020202020204" pitchFamily="34" charset="0"/>
                          <a:cs typeface="Arial" panose="020B0604020202020204" pitchFamily="34" charset="0"/>
                        </a:rPr>
                        <a:t>May not schedule a content area (ex. ELA) on the same day as a different content area (ex. Math)</a:t>
                      </a:r>
                    </a:p>
                  </a:txBody>
                  <a:tcPr anchor="ctr"/>
                </a:tc>
                <a:extLst>
                  <a:ext uri="{0D108BD9-81ED-4DB2-BD59-A6C34878D82A}">
                    <a16:rowId xmlns:a16="http://schemas.microsoft.com/office/drawing/2014/main" val="578642299"/>
                  </a:ext>
                </a:extLst>
              </a:tr>
              <a:tr h="370840">
                <a:tc gridSpan="2">
                  <a:txBody>
                    <a:bodyPr/>
                    <a:lstStyle/>
                    <a:p>
                      <a:pPr algn="ctr"/>
                      <a:r>
                        <a:rPr lang="en-US">
                          <a:latin typeface="Arial" panose="020B0604020202020204" pitchFamily="34" charset="0"/>
                          <a:cs typeface="Arial" panose="020B0604020202020204" pitchFamily="34" charset="0"/>
                        </a:rPr>
                        <a:t>Check with your GaDOE Assessment Specialist with questions</a:t>
                      </a:r>
                    </a:p>
                  </a:txBody>
                  <a:tcPr anchor="ctr"/>
                </a:tc>
                <a:tc hMerge="1">
                  <a:txBody>
                    <a:bodyPr/>
                    <a:lstStyle/>
                    <a:p>
                      <a:endParaRPr lang="en-US"/>
                    </a:p>
                  </a:txBody>
                  <a:tcPr/>
                </a:tc>
                <a:extLst>
                  <a:ext uri="{0D108BD9-81ED-4DB2-BD59-A6C34878D82A}">
                    <a16:rowId xmlns:a16="http://schemas.microsoft.com/office/drawing/2014/main" val="2367723427"/>
                  </a:ext>
                </a:extLst>
              </a:tr>
            </a:tbl>
          </a:graphicData>
        </a:graphic>
      </p:graphicFrame>
      <p:sp>
        <p:nvSpPr>
          <p:cNvPr id="4" name="Date Placeholder 3">
            <a:extLst>
              <a:ext uri="{FF2B5EF4-FFF2-40B4-BE49-F238E27FC236}">
                <a16:creationId xmlns:a16="http://schemas.microsoft.com/office/drawing/2014/main" id="{3B677235-9A80-4298-99F4-41F3886DB131}"/>
              </a:ext>
            </a:extLst>
          </p:cNvPr>
          <p:cNvSpPr>
            <a:spLocks noGrp="1"/>
          </p:cNvSpPr>
          <p:nvPr>
            <p:ph type="dt" sz="half" idx="10"/>
          </p:nvPr>
        </p:nvSpPr>
        <p:spPr/>
        <p:txBody>
          <a:bodyPr/>
          <a:lstStyle/>
          <a:p>
            <a:fld id="{033479D5-2E76-4899-A5A1-404CF553BC02}" type="datetime1">
              <a:rPr lang="en-US" smtClean="0"/>
              <a:t>7/23/2020</a:t>
            </a:fld>
            <a:endParaRPr lang="en-US"/>
          </a:p>
        </p:txBody>
      </p:sp>
      <p:sp>
        <p:nvSpPr>
          <p:cNvPr id="5" name="Slide Number Placeholder 4">
            <a:extLst>
              <a:ext uri="{FF2B5EF4-FFF2-40B4-BE49-F238E27FC236}">
                <a16:creationId xmlns:a16="http://schemas.microsoft.com/office/drawing/2014/main" id="{0660DEDE-312C-4683-B9B5-5B65832F18F5}"/>
              </a:ext>
            </a:extLst>
          </p:cNvPr>
          <p:cNvSpPr>
            <a:spLocks noGrp="1"/>
          </p:cNvSpPr>
          <p:nvPr>
            <p:ph type="sldNum" sz="quarter" idx="12"/>
          </p:nvPr>
        </p:nvSpPr>
        <p:spPr/>
        <p:txBody>
          <a:bodyPr/>
          <a:lstStyle/>
          <a:p>
            <a:fld id="{B63E4CEF-BB1E-48C7-AE93-F39F6AA99AD7}" type="slidenum">
              <a:rPr lang="en-US" smtClean="0"/>
              <a:pPr/>
              <a:t>61</a:t>
            </a:fld>
            <a:endParaRPr lang="en-US"/>
          </a:p>
        </p:txBody>
      </p:sp>
      <p:sp>
        <p:nvSpPr>
          <p:cNvPr id="3" name="Text Placeholder 2">
            <a:extLst>
              <a:ext uri="{FF2B5EF4-FFF2-40B4-BE49-F238E27FC236}">
                <a16:creationId xmlns:a16="http://schemas.microsoft.com/office/drawing/2014/main" id="{FB8F57D6-C8A5-4927-8A19-9DB55E215E07}"/>
              </a:ext>
            </a:extLst>
          </p:cNvPr>
          <p:cNvSpPr>
            <a:spLocks noGrp="1"/>
          </p:cNvSpPr>
          <p:nvPr>
            <p:ph type="body" sz="quarter" idx="14"/>
          </p:nvPr>
        </p:nvSpPr>
        <p:spPr/>
        <p:txBody>
          <a:bodyPr/>
          <a:lstStyle/>
          <a:p>
            <a:r>
              <a:rPr lang="en-US"/>
              <a:t>Scheduling Flexibility</a:t>
            </a:r>
          </a:p>
        </p:txBody>
      </p:sp>
    </p:spTree>
    <p:extLst>
      <p:ext uri="{BB962C8B-B14F-4D97-AF65-F5344CB8AC3E}">
        <p14:creationId xmlns:p14="http://schemas.microsoft.com/office/powerpoint/2010/main" val="246537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AA4F-2DE4-4758-8746-5651860BB2BF}"/>
              </a:ext>
            </a:extLst>
          </p:cNvPr>
          <p:cNvSpPr>
            <a:spLocks noGrp="1"/>
          </p:cNvSpPr>
          <p:nvPr>
            <p:ph type="title"/>
          </p:nvPr>
        </p:nvSpPr>
        <p:spPr/>
        <p:txBody>
          <a:bodyPr>
            <a:normAutofit fontScale="90000"/>
          </a:bodyPr>
          <a:lstStyle/>
          <a:p>
            <a:r>
              <a:rPr lang="en-US"/>
              <a:t>Georgia Milestones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1711138" y="1825625"/>
            <a:ext cx="5026959" cy="4447159"/>
          </a:xfrm>
        </p:spPr>
        <p:txBody>
          <a:bodyPr>
            <a:normAutofit fontScale="77500" lnSpcReduction="20000"/>
          </a:bodyPr>
          <a:lstStyle/>
          <a:p>
            <a:pPr marL="0" indent="0">
              <a:lnSpc>
                <a:spcPct val="100000"/>
              </a:lnSpc>
              <a:spcBef>
                <a:spcPts val="0"/>
              </a:spcBef>
              <a:buNone/>
            </a:pPr>
            <a:r>
              <a:rPr lang="en-US">
                <a:hlinkClick r:id="rId3"/>
              </a:rPr>
              <a:t>Georgia Milestones Resources</a:t>
            </a:r>
            <a:endParaRPr lang="en-US"/>
          </a:p>
          <a:p>
            <a:pPr lvl="1">
              <a:spcBef>
                <a:spcPts val="0"/>
              </a:spcBef>
            </a:pPr>
            <a:r>
              <a:rPr lang="en-US"/>
              <a:t>Educator Resources</a:t>
            </a:r>
          </a:p>
          <a:p>
            <a:pPr lvl="1">
              <a:spcBef>
                <a:spcPts val="0"/>
              </a:spcBef>
            </a:pPr>
            <a:r>
              <a:rPr lang="en-US"/>
              <a:t>Administrator Resources</a:t>
            </a:r>
          </a:p>
          <a:p>
            <a:pPr lvl="1">
              <a:spcBef>
                <a:spcPts val="0"/>
              </a:spcBef>
            </a:pPr>
            <a:r>
              <a:rPr lang="en-US"/>
              <a:t>Student Resources</a:t>
            </a:r>
          </a:p>
          <a:p>
            <a:pPr lvl="1">
              <a:spcBef>
                <a:spcPts val="0"/>
              </a:spcBef>
            </a:pPr>
            <a:r>
              <a:rPr lang="en-US"/>
              <a:t>Technology Resources</a:t>
            </a:r>
          </a:p>
          <a:p>
            <a:pPr marL="0" indent="0">
              <a:lnSpc>
                <a:spcPct val="100000"/>
              </a:lnSpc>
              <a:spcBef>
                <a:spcPts val="0"/>
              </a:spcBef>
              <a:buNone/>
            </a:pPr>
            <a:r>
              <a:rPr lang="en-US">
                <a:hlinkClick r:id="rId4"/>
              </a:rPr>
              <a:t>Milestones Training Resources</a:t>
            </a:r>
            <a:endParaRPr lang="en-US"/>
          </a:p>
          <a:p>
            <a:pPr lvl="1">
              <a:spcBef>
                <a:spcPts val="0"/>
              </a:spcBef>
            </a:pPr>
            <a:r>
              <a:rPr lang="en-US"/>
              <a:t>Webinars</a:t>
            </a:r>
          </a:p>
          <a:p>
            <a:pPr lvl="1">
              <a:spcBef>
                <a:spcPts val="0"/>
              </a:spcBef>
            </a:pPr>
            <a:r>
              <a:rPr lang="en-US"/>
              <a:t>DRC INSIGHT Portal Training</a:t>
            </a:r>
          </a:p>
          <a:p>
            <a:pPr lvl="1">
              <a:spcBef>
                <a:spcPts val="0"/>
              </a:spcBef>
            </a:pPr>
            <a:r>
              <a:rPr lang="en-US"/>
              <a:t>Test Coordinator Training</a:t>
            </a:r>
          </a:p>
          <a:p>
            <a:pPr lvl="1">
              <a:spcBef>
                <a:spcPts val="0"/>
              </a:spcBef>
            </a:pPr>
            <a:r>
              <a:rPr lang="en-US"/>
              <a:t>Test Examiner Training</a:t>
            </a:r>
          </a:p>
          <a:p>
            <a:pPr lvl="1">
              <a:spcBef>
                <a:spcPts val="0"/>
              </a:spcBef>
            </a:pPr>
            <a:r>
              <a:rPr lang="en-US"/>
              <a:t>Student Training</a:t>
            </a:r>
          </a:p>
          <a:p>
            <a:pPr marL="0" indent="0">
              <a:lnSpc>
                <a:spcPct val="100000"/>
              </a:lnSpc>
              <a:spcBef>
                <a:spcPts val="0"/>
              </a:spcBef>
              <a:buNone/>
            </a:pPr>
            <a:r>
              <a:rPr lang="en-US">
                <a:hlinkClick r:id="rId5"/>
              </a:rPr>
              <a:t>DRC INSIGHT Portal</a:t>
            </a:r>
            <a:endParaRPr lang="en-US"/>
          </a:p>
          <a:p>
            <a:pPr lvl="1">
              <a:spcBef>
                <a:spcPts val="0"/>
              </a:spcBef>
            </a:pPr>
            <a:r>
              <a:rPr lang="en-US"/>
              <a:t>Participant Preparation</a:t>
            </a:r>
          </a:p>
          <a:p>
            <a:pPr lvl="1">
              <a:spcBef>
                <a:spcPts val="0"/>
              </a:spcBef>
            </a:pPr>
            <a:r>
              <a:rPr lang="en-US"/>
              <a:t>Test Preparation</a:t>
            </a:r>
          </a:p>
          <a:p>
            <a:pPr lvl="1">
              <a:spcBef>
                <a:spcPts val="0"/>
              </a:spcBef>
            </a:pPr>
            <a:r>
              <a:rPr lang="en-US"/>
              <a:t>Post-Test Action</a:t>
            </a:r>
          </a:p>
          <a:p>
            <a:pPr lvl="1">
              <a:spcBef>
                <a:spcPts val="0"/>
              </a:spcBef>
            </a:pPr>
            <a:r>
              <a:rPr lang="en-US"/>
              <a:t>Scoring and Reporting</a:t>
            </a:r>
          </a:p>
          <a:p>
            <a:pPr lvl="1">
              <a:spcBef>
                <a:spcPts val="0"/>
              </a:spcBef>
            </a:pPr>
            <a:r>
              <a:rPr lang="en-US"/>
              <a:t>General Information</a:t>
            </a:r>
          </a:p>
          <a:p>
            <a:pPr lvl="1">
              <a:spcBef>
                <a:spcPts val="0"/>
              </a:spcBef>
            </a:pPr>
            <a:r>
              <a:rPr lang="en-US"/>
              <a:t>Technology Setup</a:t>
            </a: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p>
            <a:fld id="{26850DDF-76E1-4C5B-BB71-855D5490930F}"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62</a:t>
            </a:fld>
            <a:endParaRPr lang="en-US"/>
          </a:p>
        </p:txBody>
      </p:sp>
      <p:sp>
        <p:nvSpPr>
          <p:cNvPr id="6" name="Text Placeholder 5">
            <a:extLst>
              <a:ext uri="{FF2B5EF4-FFF2-40B4-BE49-F238E27FC236}">
                <a16:creationId xmlns:a16="http://schemas.microsoft.com/office/drawing/2014/main" id="{3558C5EE-CB4E-4F46-9278-C928FE3DE794}"/>
              </a:ext>
            </a:extLst>
          </p:cNvPr>
          <p:cNvSpPr>
            <a:spLocks noGrp="1"/>
          </p:cNvSpPr>
          <p:nvPr>
            <p:ph type="body" sz="quarter" idx="14"/>
          </p:nvPr>
        </p:nvSpPr>
        <p:spPr/>
        <p:txBody>
          <a:bodyPr/>
          <a:lstStyle/>
          <a:p>
            <a:endParaRPr lang="en-US"/>
          </a:p>
        </p:txBody>
      </p:sp>
      <p:pic>
        <p:nvPicPr>
          <p:cNvPr id="7" name="Graphic 7" descr="Blog">
            <a:extLst>
              <a:ext uri="{FF2B5EF4-FFF2-40B4-BE49-F238E27FC236}">
                <a16:creationId xmlns:a16="http://schemas.microsoft.com/office/drawing/2014/main" id="{A4A4A39D-3D3E-4D23-8A65-B5C6B12667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7859" y="1716741"/>
            <a:ext cx="914400" cy="914400"/>
          </a:xfrm>
          <a:prstGeom prst="rect">
            <a:avLst/>
          </a:prstGeom>
        </p:spPr>
      </p:pic>
      <p:pic>
        <p:nvPicPr>
          <p:cNvPr id="8" name="Graphic 8" descr="Teacher">
            <a:extLst>
              <a:ext uri="{FF2B5EF4-FFF2-40B4-BE49-F238E27FC236}">
                <a16:creationId xmlns:a16="http://schemas.microsoft.com/office/drawing/2014/main" id="{B0F661C2-2661-4169-B36C-D25FA587A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859" y="2882153"/>
            <a:ext cx="914400" cy="914400"/>
          </a:xfrm>
          <a:prstGeom prst="rect">
            <a:avLst/>
          </a:prstGeom>
        </p:spPr>
      </p:pic>
      <p:pic>
        <p:nvPicPr>
          <p:cNvPr id="10" name="Graphic 10" descr="Lighthouse scene">
            <a:extLst>
              <a:ext uri="{FF2B5EF4-FFF2-40B4-BE49-F238E27FC236}">
                <a16:creationId xmlns:a16="http://schemas.microsoft.com/office/drawing/2014/main" id="{17ABE1C9-0A14-45DC-8C5E-2FBBBF7908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7859" y="4433047"/>
            <a:ext cx="914400" cy="914400"/>
          </a:xfrm>
          <a:prstGeom prst="rect">
            <a:avLst/>
          </a:prstGeom>
        </p:spPr>
      </p:pic>
    </p:spTree>
    <p:extLst>
      <p:ext uri="{BB962C8B-B14F-4D97-AF65-F5344CB8AC3E}">
        <p14:creationId xmlns:p14="http://schemas.microsoft.com/office/powerpoint/2010/main" val="34975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1F75-D58F-4C0A-AAAD-D1F6C261D97C}"/>
              </a:ext>
            </a:extLst>
          </p:cNvPr>
          <p:cNvSpPr>
            <a:spLocks noGrp="1"/>
          </p:cNvSpPr>
          <p:nvPr>
            <p:ph type="title"/>
          </p:nvPr>
        </p:nvSpPr>
        <p:spPr/>
        <p:txBody>
          <a:bodyPr>
            <a:normAutofit fontScale="90000"/>
          </a:bodyPr>
          <a:lstStyle/>
          <a:p>
            <a:r>
              <a:rPr lang="en-US">
                <a:latin typeface="Arial"/>
                <a:cs typeface="Arial"/>
              </a:rPr>
              <a:t>INSIGHT Portal Accounts</a:t>
            </a:r>
            <a:endParaRPr lang="en-US"/>
          </a:p>
        </p:txBody>
      </p:sp>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p:txBody>
          <a:bodyPr/>
          <a:lstStyle/>
          <a:p>
            <a:r>
              <a:rPr lang="en-US"/>
              <a:t>District STCs are responsible for ensuring eDIRECT accounts are current.</a:t>
            </a:r>
          </a:p>
        </p:txBody>
      </p:sp>
      <p:sp>
        <p:nvSpPr>
          <p:cNvPr id="6" name="Date Placeholder 5">
            <a:extLst>
              <a:ext uri="{FF2B5EF4-FFF2-40B4-BE49-F238E27FC236}">
                <a16:creationId xmlns:a16="http://schemas.microsoft.com/office/drawing/2014/main" id="{A93819D0-BE6F-4C0E-A787-150F4681553A}"/>
              </a:ext>
            </a:extLst>
          </p:cNvPr>
          <p:cNvSpPr>
            <a:spLocks noGrp="1"/>
          </p:cNvSpPr>
          <p:nvPr>
            <p:ph type="dt" sz="half" idx="10"/>
          </p:nvPr>
        </p:nvSpPr>
        <p:spPr/>
        <p:txBody>
          <a:bodyPr/>
          <a:lstStyle/>
          <a:p>
            <a:fld id="{26962CC7-02CD-44E9-8F03-06B935EC9FF7}" type="datetime1">
              <a:rPr lang="en-US" smtClean="0"/>
              <a:t>7/23/2020</a:t>
            </a:fld>
            <a:endParaRPr lang="en-US"/>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12"/>
          </p:nvPr>
        </p:nvSpPr>
        <p:spPr/>
        <p:txBody>
          <a:bodyPr/>
          <a:lstStyle/>
          <a:p>
            <a:fld id="{B63E4CEF-BB1E-48C7-AE93-F39F6AA99AD7}" type="slidenum">
              <a:rPr lang="en-US" smtClean="0"/>
              <a:pPr/>
              <a:t>63</a:t>
            </a:fld>
            <a:endParaRPr lang="en-US"/>
          </a:p>
        </p:txBody>
      </p:sp>
      <p:sp>
        <p:nvSpPr>
          <p:cNvPr id="7" name="Text Placeholder 6">
            <a:extLst>
              <a:ext uri="{FF2B5EF4-FFF2-40B4-BE49-F238E27FC236}">
                <a16:creationId xmlns:a16="http://schemas.microsoft.com/office/drawing/2014/main" id="{7B289E77-F1AC-49C7-9518-276B29F686B4}"/>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3"/>
          <a:stretch>
            <a:fillRect/>
          </a:stretch>
        </p:blipFill>
        <p:spPr>
          <a:xfrm>
            <a:off x="2583712" y="2870888"/>
            <a:ext cx="3799760" cy="3015329"/>
          </a:xfrm>
          <a:prstGeom prst="rect">
            <a:avLst/>
          </a:prstGeom>
          <a:ln>
            <a:solidFill>
              <a:schemeClr val="tx1"/>
            </a:solidFill>
          </a:ln>
        </p:spPr>
      </p:pic>
    </p:spTree>
    <p:extLst>
      <p:ext uri="{BB962C8B-B14F-4D97-AF65-F5344CB8AC3E}">
        <p14:creationId xmlns:p14="http://schemas.microsoft.com/office/powerpoint/2010/main" val="194827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18F6C6-CC07-4847-8844-196D7E4D2B40}"/>
              </a:ext>
            </a:extLst>
          </p:cNvPr>
          <p:cNvSpPr>
            <a:spLocks noGrp="1"/>
          </p:cNvSpPr>
          <p:nvPr>
            <p:ph idx="1"/>
          </p:nvPr>
        </p:nvSpPr>
        <p:spPr>
          <a:xfrm>
            <a:off x="895350" y="1825626"/>
            <a:ext cx="4511850" cy="2250252"/>
          </a:xfrm>
        </p:spPr>
        <p:txBody>
          <a:bodyPr>
            <a:normAutofit fontScale="62500" lnSpcReduction="20000"/>
          </a:bodyPr>
          <a:lstStyle/>
          <a:p>
            <a:r>
              <a:rPr lang="en-US"/>
              <a:t>Critically important to provide accurate and complete information</a:t>
            </a:r>
          </a:p>
          <a:p>
            <a:pPr lvl="1"/>
            <a:r>
              <a:rPr lang="en-US"/>
              <a:t>Ensures appropriate materials are available for students at the time needed</a:t>
            </a:r>
          </a:p>
          <a:p>
            <a:pPr lvl="1"/>
            <a:r>
              <a:rPr lang="en-US"/>
              <a:t>Ensures DRC can plan appropriately for rapid scoring and reporting of results</a:t>
            </a:r>
          </a:p>
          <a:p>
            <a:pPr lvl="1"/>
            <a:r>
              <a:rPr lang="en-US"/>
              <a:t>Winter EOC Enrollment numbers are pre-populated from 2019</a:t>
            </a:r>
          </a:p>
          <a:p>
            <a:pPr lvl="1"/>
            <a:r>
              <a:rPr lang="en-US" b="1"/>
              <a:t>Enrollment Counts window: 8/10-8/21</a:t>
            </a:r>
          </a:p>
        </p:txBody>
      </p:sp>
      <p:sp>
        <p:nvSpPr>
          <p:cNvPr id="7" name="Date Placeholder 6">
            <a:extLst>
              <a:ext uri="{FF2B5EF4-FFF2-40B4-BE49-F238E27FC236}">
                <a16:creationId xmlns:a16="http://schemas.microsoft.com/office/drawing/2014/main" id="{EBFDF8A3-2C5E-41BE-B590-392A1F978D11}"/>
              </a:ext>
            </a:extLst>
          </p:cNvPr>
          <p:cNvSpPr>
            <a:spLocks noGrp="1"/>
          </p:cNvSpPr>
          <p:nvPr>
            <p:ph type="dt" sz="half" idx="10"/>
          </p:nvPr>
        </p:nvSpPr>
        <p:spPr/>
        <p:txBody>
          <a:bodyPr/>
          <a:lstStyle/>
          <a:p>
            <a:fld id="{3982B0F9-5E82-423A-8891-420F0144138D}" type="datetime1">
              <a:rPr lang="en-US" smtClean="0"/>
              <a:t>7/23/2020</a:t>
            </a:fld>
            <a:endParaRPr lang="en-US"/>
          </a:p>
        </p:txBody>
      </p:sp>
      <p:sp>
        <p:nvSpPr>
          <p:cNvPr id="4" name="Slide Number Placeholder 3">
            <a:extLst>
              <a:ext uri="{FF2B5EF4-FFF2-40B4-BE49-F238E27FC236}">
                <a16:creationId xmlns:a16="http://schemas.microsoft.com/office/drawing/2014/main" id="{B1D8611F-F7A7-423D-B07C-58E80569AD0B}"/>
              </a:ext>
            </a:extLst>
          </p:cNvPr>
          <p:cNvSpPr>
            <a:spLocks noGrp="1"/>
          </p:cNvSpPr>
          <p:nvPr>
            <p:ph type="sldNum" sz="quarter" idx="12"/>
          </p:nvPr>
        </p:nvSpPr>
        <p:spPr/>
        <p:txBody>
          <a:bodyPr/>
          <a:lstStyle/>
          <a:p>
            <a:fld id="{B63E4CEF-BB1E-48C7-AE93-F39F6AA99AD7}" type="slidenum">
              <a:rPr lang="en-US" smtClean="0"/>
              <a:pPr/>
              <a:t>64</a:t>
            </a:fld>
            <a:endParaRPr lang="en-US"/>
          </a:p>
        </p:txBody>
      </p:sp>
      <p:sp>
        <p:nvSpPr>
          <p:cNvPr id="9" name="Text Placeholder 8">
            <a:extLst>
              <a:ext uri="{FF2B5EF4-FFF2-40B4-BE49-F238E27FC236}">
                <a16:creationId xmlns:a16="http://schemas.microsoft.com/office/drawing/2014/main" id="{57C5DC5A-A1F9-4DF4-BFE1-6840E9C8296E}"/>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10" name="Text Placeholder 9">
            <a:extLst>
              <a:ext uri="{FF2B5EF4-FFF2-40B4-BE49-F238E27FC236}">
                <a16:creationId xmlns:a16="http://schemas.microsoft.com/office/drawing/2014/main" id="{A5FB921E-E4B8-4431-83E2-7A06676B5F4D}"/>
              </a:ext>
            </a:extLst>
          </p:cNvPr>
          <p:cNvSpPr>
            <a:spLocks noGrp="1"/>
          </p:cNvSpPr>
          <p:nvPr>
            <p:ph type="body" sz="quarter" idx="14"/>
          </p:nvPr>
        </p:nvSpPr>
        <p:spPr>
          <a:xfrm>
            <a:off x="895350" y="1112013"/>
            <a:ext cx="7886700" cy="369332"/>
          </a:xfrm>
        </p:spPr>
        <p:txBody>
          <a:bodyPr/>
          <a:lstStyle/>
          <a:p>
            <a:r>
              <a:rPr lang="en-US"/>
              <a:t>Enrollment Counts</a:t>
            </a:r>
          </a:p>
        </p:txBody>
      </p:sp>
      <p:pic>
        <p:nvPicPr>
          <p:cNvPr id="5" name="Picture 4">
            <a:extLst>
              <a:ext uri="{FF2B5EF4-FFF2-40B4-BE49-F238E27FC236}">
                <a16:creationId xmlns:a16="http://schemas.microsoft.com/office/drawing/2014/main" id="{A7C12EB6-61BB-4164-B174-C47CDE24DA29}"/>
              </a:ext>
            </a:extLst>
          </p:cNvPr>
          <p:cNvPicPr>
            <a:picLocks noChangeAspect="1"/>
          </p:cNvPicPr>
          <p:nvPr/>
        </p:nvPicPr>
        <p:blipFill rotWithShape="1">
          <a:blip r:embed="rId3"/>
          <a:srcRect b="23961"/>
          <a:stretch/>
        </p:blipFill>
        <p:spPr>
          <a:xfrm>
            <a:off x="5472178" y="1922946"/>
            <a:ext cx="3349782" cy="4276947"/>
          </a:xfrm>
          <a:prstGeom prst="rect">
            <a:avLst/>
          </a:prstGeom>
          <a:ln>
            <a:solidFill>
              <a:schemeClr val="tx1"/>
            </a:solidFill>
          </a:ln>
        </p:spPr>
      </p:pic>
      <p:pic>
        <p:nvPicPr>
          <p:cNvPr id="6" name="Picture 4" descr="A screenshot of a social media post&#10;&#10;Description generated with very high confidence">
            <a:extLst>
              <a:ext uri="{FF2B5EF4-FFF2-40B4-BE49-F238E27FC236}">
                <a16:creationId xmlns:a16="http://schemas.microsoft.com/office/drawing/2014/main" id="{BB885A50-ACBB-4AF5-AD29-46BEC1D7752B}"/>
              </a:ext>
            </a:extLst>
          </p:cNvPr>
          <p:cNvPicPr>
            <a:picLocks noChangeAspect="1"/>
          </p:cNvPicPr>
          <p:nvPr/>
        </p:nvPicPr>
        <p:blipFill>
          <a:blip r:embed="rId4"/>
          <a:stretch>
            <a:fillRect/>
          </a:stretch>
        </p:blipFill>
        <p:spPr>
          <a:xfrm>
            <a:off x="322040" y="4075877"/>
            <a:ext cx="4511850" cy="2124016"/>
          </a:xfrm>
          <a:prstGeom prst="rect">
            <a:avLst/>
          </a:prstGeom>
          <a:ln>
            <a:solidFill>
              <a:schemeClr val="tx1"/>
            </a:solidFill>
          </a:ln>
        </p:spPr>
      </p:pic>
      <p:sp>
        <p:nvSpPr>
          <p:cNvPr id="8" name="Content Placeholder 2">
            <a:extLst>
              <a:ext uri="{FF2B5EF4-FFF2-40B4-BE49-F238E27FC236}">
                <a16:creationId xmlns:a16="http://schemas.microsoft.com/office/drawing/2014/main" id="{C63B992F-FF87-4C5A-A975-4D35EE18B498}"/>
              </a:ext>
            </a:extLst>
          </p:cNvPr>
          <p:cNvSpPr txBox="1">
            <a:spLocks/>
          </p:cNvSpPr>
          <p:nvPr/>
        </p:nvSpPr>
        <p:spPr>
          <a:xfrm>
            <a:off x="1793732" y="6288750"/>
            <a:ext cx="5556536" cy="500325"/>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atin typeface="Arial" panose="020B0604020202020204" pitchFamily="34" charset="0"/>
                <a:cs typeface="Arial" panose="020B0604020202020204" pitchFamily="34" charset="0"/>
                <a:hlinkClick r:id="rId5"/>
              </a:rPr>
              <a:t>http://ga.drcedirect.com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860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Accommodations and Special Populations</a:t>
            </a:r>
          </a:p>
        </p:txBody>
      </p:sp>
      <p:sp>
        <p:nvSpPr>
          <p:cNvPr id="3" name="Text Placeholder 2">
            <a:extLst>
              <a:ext uri="{FF2B5EF4-FFF2-40B4-BE49-F238E27FC236}">
                <a16:creationId xmlns:a16="http://schemas.microsoft.com/office/drawing/2014/main" id="{16A674BC-2022-4127-8FE8-0824C6CD24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53653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3F8B-58A5-4F59-8A8D-0EDB61B3E01E}"/>
              </a:ext>
            </a:extLst>
          </p:cNvPr>
          <p:cNvSpPr>
            <a:spLocks noGrp="1"/>
          </p:cNvSpPr>
          <p:nvPr>
            <p:ph type="title"/>
          </p:nvPr>
        </p:nvSpPr>
        <p:spPr/>
        <p:txBody>
          <a:bodyPr>
            <a:normAutofit fontScale="90000"/>
          </a:bodyPr>
          <a:lstStyle/>
          <a:p>
            <a:r>
              <a:rPr lang="en-US"/>
              <a:t>Accessibility and Accommodations</a:t>
            </a:r>
          </a:p>
        </p:txBody>
      </p:sp>
      <p:graphicFrame>
        <p:nvGraphicFramePr>
          <p:cNvPr id="7" name="Table 7">
            <a:extLst>
              <a:ext uri="{FF2B5EF4-FFF2-40B4-BE49-F238E27FC236}">
                <a16:creationId xmlns:a16="http://schemas.microsoft.com/office/drawing/2014/main" id="{5C267113-EA08-4053-B75C-98A7213697A7}"/>
              </a:ext>
            </a:extLst>
          </p:cNvPr>
          <p:cNvGraphicFramePr>
            <a:graphicFrameLocks noGrp="1"/>
          </p:cNvGraphicFramePr>
          <p:nvPr>
            <p:ph idx="1"/>
            <p:extLst>
              <p:ext uri="{D42A27DB-BD31-4B8C-83A1-F6EECF244321}">
                <p14:modId xmlns:p14="http://schemas.microsoft.com/office/powerpoint/2010/main" val="2350217887"/>
              </p:ext>
            </p:extLst>
          </p:nvPr>
        </p:nvGraphicFramePr>
        <p:xfrm>
          <a:off x="895350" y="1825625"/>
          <a:ext cx="7886700" cy="3754120"/>
        </p:xfrm>
        <a:graphic>
          <a:graphicData uri="http://schemas.openxmlformats.org/drawingml/2006/table">
            <a:tbl>
              <a:tblPr firstRow="1" bandRow="1">
                <a:tableStyleId>{5C22544A-7EE6-4342-B048-85BDC9FD1C3A}</a:tableStyleId>
              </a:tblPr>
              <a:tblGrid>
                <a:gridCol w="2536690">
                  <a:extLst>
                    <a:ext uri="{9D8B030D-6E8A-4147-A177-3AD203B41FA5}">
                      <a16:colId xmlns:a16="http://schemas.microsoft.com/office/drawing/2014/main" val="1793965063"/>
                    </a:ext>
                  </a:extLst>
                </a:gridCol>
                <a:gridCol w="2675005">
                  <a:extLst>
                    <a:ext uri="{9D8B030D-6E8A-4147-A177-3AD203B41FA5}">
                      <a16:colId xmlns:a16="http://schemas.microsoft.com/office/drawing/2014/main" val="2651656280"/>
                    </a:ext>
                  </a:extLst>
                </a:gridCol>
                <a:gridCol w="2675005">
                  <a:extLst>
                    <a:ext uri="{9D8B030D-6E8A-4147-A177-3AD203B41FA5}">
                      <a16:colId xmlns:a16="http://schemas.microsoft.com/office/drawing/2014/main" val="455635009"/>
                    </a:ext>
                  </a:extLst>
                </a:gridCol>
              </a:tblGrid>
              <a:tr h="370840">
                <a:tc>
                  <a:txBody>
                    <a:bodyPr/>
                    <a:lstStyle/>
                    <a:p>
                      <a:pPr algn="ctr"/>
                      <a:r>
                        <a:rPr lang="en-US">
                          <a:latin typeface="Arial" panose="020B0604020202020204" pitchFamily="34" charset="0"/>
                          <a:cs typeface="Arial" panose="020B0604020202020204" pitchFamily="34" charset="0"/>
                        </a:rPr>
                        <a:t>Resource</a:t>
                      </a:r>
                    </a:p>
                  </a:txBody>
                  <a:tcPr anchor="ctr"/>
                </a:tc>
                <a:tc>
                  <a:txBody>
                    <a:bodyPr/>
                    <a:lstStyle/>
                    <a:p>
                      <a:pPr algn="ctr"/>
                      <a:r>
                        <a:rPr lang="en-US">
                          <a:latin typeface="Arial" panose="020B0604020202020204" pitchFamily="34" charset="0"/>
                          <a:cs typeface="Arial" panose="020B0604020202020204" pitchFamily="34" charset="0"/>
                        </a:rPr>
                        <a:t>Purpose</a:t>
                      </a:r>
                    </a:p>
                  </a:txBody>
                  <a:tcPr anchor="ctr"/>
                </a:tc>
                <a:tc>
                  <a:txBody>
                    <a:bodyPr/>
                    <a:lstStyle/>
                    <a:p>
                      <a:pPr algn="ctr"/>
                      <a:r>
                        <a:rPr lang="en-US">
                          <a:latin typeface="Arial" panose="020B0604020202020204" pitchFamily="34" charset="0"/>
                          <a:cs typeface="Arial" panose="020B0604020202020204" pitchFamily="34" charset="0"/>
                        </a:rPr>
                        <a:t>Location</a:t>
                      </a:r>
                    </a:p>
                  </a:txBody>
                  <a:tcPr anchor="ctr"/>
                </a:tc>
                <a:extLst>
                  <a:ext uri="{0D108BD9-81ED-4DB2-BD59-A6C34878D82A}">
                    <a16:rowId xmlns:a16="http://schemas.microsoft.com/office/drawing/2014/main" val="4162625601"/>
                  </a:ext>
                </a:extLst>
              </a:tr>
              <a:tr h="370840">
                <a:tc>
                  <a:txBody>
                    <a:bodyPr/>
                    <a:lstStyle/>
                    <a:p>
                      <a:pPr algn="ctr"/>
                      <a:r>
                        <a:rPr lang="en-US">
                          <a:latin typeface="Arial" panose="020B0604020202020204" pitchFamily="34" charset="0"/>
                          <a:cs typeface="Arial" panose="020B0604020202020204" pitchFamily="34" charset="0"/>
                        </a:rPr>
                        <a:t>Student Assessment Handbook</a:t>
                      </a:r>
                    </a:p>
                  </a:txBody>
                  <a:tcPr anchor="ctr"/>
                </a:tc>
                <a:tc>
                  <a:txBody>
                    <a:bodyPr/>
                    <a:lstStyle/>
                    <a:p>
                      <a:pPr algn="ctr"/>
                      <a:r>
                        <a:rPr lang="en-US">
                          <a:latin typeface="Arial" panose="020B0604020202020204" pitchFamily="34" charset="0"/>
                          <a:cs typeface="Arial" panose="020B0604020202020204" pitchFamily="34" charset="0"/>
                        </a:rPr>
                        <a:t>Policy Guidance</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3292558023"/>
                  </a:ext>
                </a:extLst>
              </a:tr>
              <a:tr h="370840">
                <a:tc>
                  <a:txBody>
                    <a:bodyPr/>
                    <a:lstStyle/>
                    <a:p>
                      <a:pPr algn="ctr"/>
                      <a:r>
                        <a:rPr lang="en-US">
                          <a:latin typeface="Arial" panose="020B0604020202020204" pitchFamily="34" charset="0"/>
                          <a:cs typeface="Arial" panose="020B0604020202020204" pitchFamily="34" charset="0"/>
                        </a:rPr>
                        <a:t>Accessibility &amp; Accommodations Manual</a:t>
                      </a:r>
                    </a:p>
                  </a:txBody>
                  <a:tcPr anchor="ctr"/>
                </a:tc>
                <a:tc>
                  <a:txBody>
                    <a:bodyPr/>
                    <a:lstStyle/>
                    <a:p>
                      <a:pPr algn="ctr"/>
                      <a:r>
                        <a:rPr lang="en-US">
                          <a:latin typeface="Arial" panose="020B0604020202020204" pitchFamily="34" charset="0"/>
                          <a:cs typeface="Arial" panose="020B0604020202020204" pitchFamily="34" charset="0"/>
                        </a:rPr>
                        <a:t>Types of Support</a:t>
                      </a:r>
                    </a:p>
                    <a:p>
                      <a:pPr algn="ctr"/>
                      <a:r>
                        <a:rPr lang="en-US">
                          <a:latin typeface="Arial" panose="020B0604020202020204" pitchFamily="34" charset="0"/>
                          <a:cs typeface="Arial" panose="020B0604020202020204" pitchFamily="34" charset="0"/>
                        </a:rPr>
                        <a:t>Guidance in Choosing Supports</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1413710839"/>
                  </a:ext>
                </a:extLst>
              </a:tr>
              <a:tr h="370840">
                <a:tc>
                  <a:txBody>
                    <a:bodyPr/>
                    <a:lstStyle/>
                    <a:p>
                      <a:pPr algn="ctr"/>
                      <a:r>
                        <a:rPr lang="en-US">
                          <a:latin typeface="Arial" panose="020B0604020202020204" pitchFamily="34" charset="0"/>
                          <a:cs typeface="Arial" panose="020B0604020202020204" pitchFamily="34" charset="0"/>
                        </a:rPr>
                        <a:t>Assessment Administration Protocol Manual</a:t>
                      </a:r>
                    </a:p>
                  </a:txBody>
                  <a:tcPr anchor="ctr"/>
                </a:tc>
                <a:tc>
                  <a:txBody>
                    <a:bodyPr/>
                    <a:lstStyle/>
                    <a:p>
                      <a:pPr algn="ctr"/>
                      <a:r>
                        <a:rPr lang="en-US">
                          <a:latin typeface="Arial" panose="020B0604020202020204" pitchFamily="34" charset="0"/>
                          <a:cs typeface="Arial" panose="020B0604020202020204" pitchFamily="34" charset="0"/>
                        </a:rPr>
                        <a:t>Monitoring Procedures before, during, and after assessments</a:t>
                      </a:r>
                    </a:p>
                  </a:txBody>
                  <a:tcPr anchor="ctr"/>
                </a:tc>
                <a:tc>
                  <a:txBody>
                    <a:bodyPr/>
                    <a:lstStyle/>
                    <a:p>
                      <a:pPr algn="ctr"/>
                      <a:r>
                        <a:rPr lang="en-US">
                          <a:latin typeface="Arial" panose="020B0604020202020204" pitchFamily="34" charset="0"/>
                          <a:cs typeface="Arial" panose="020B0604020202020204" pitchFamily="34" charset="0"/>
                        </a:rPr>
                        <a:t>For Educators</a:t>
                      </a:r>
                    </a:p>
                  </a:txBody>
                  <a:tcPr anchor="ctr"/>
                </a:tc>
                <a:extLst>
                  <a:ext uri="{0D108BD9-81ED-4DB2-BD59-A6C34878D82A}">
                    <a16:rowId xmlns:a16="http://schemas.microsoft.com/office/drawing/2014/main" val="711287260"/>
                  </a:ext>
                </a:extLst>
              </a:tr>
              <a:tr h="370840">
                <a:tc>
                  <a:txBody>
                    <a:bodyPr/>
                    <a:lstStyle/>
                    <a:p>
                      <a:pPr algn="ctr"/>
                      <a:r>
                        <a:rPr lang="en-US">
                          <a:latin typeface="Arial" panose="020B0604020202020204" pitchFamily="34" charset="0"/>
                          <a:cs typeface="Arial" panose="020B0604020202020204" pitchFamily="34" charset="0"/>
                        </a:rPr>
                        <a:t>Test Administration Manuals</a:t>
                      </a:r>
                    </a:p>
                  </a:txBody>
                  <a:tcPr anchor="ctr"/>
                </a:tc>
                <a:tc>
                  <a:txBody>
                    <a:bodyPr/>
                    <a:lstStyle/>
                    <a:p>
                      <a:pPr algn="ctr"/>
                      <a:r>
                        <a:rPr lang="en-US">
                          <a:latin typeface="Arial" panose="020B0604020202020204" pitchFamily="34" charset="0"/>
                          <a:cs typeface="Arial" panose="020B0604020202020204" pitchFamily="34" charset="0"/>
                        </a:rPr>
                        <a:t>Specific test administration protocols by assessment</a:t>
                      </a:r>
                    </a:p>
                  </a:txBody>
                  <a:tcPr anchor="ctr"/>
                </a:tc>
                <a:tc>
                  <a:txBody>
                    <a:bodyPr/>
                    <a:lstStyle/>
                    <a:p>
                      <a:pPr algn="ctr"/>
                      <a:r>
                        <a:rPr lang="en-US">
                          <a:latin typeface="Arial" panose="020B0604020202020204" pitchFamily="34" charset="0"/>
                          <a:cs typeface="Arial" panose="020B0604020202020204" pitchFamily="34" charset="0"/>
                        </a:rPr>
                        <a:t>Program Sites</a:t>
                      </a:r>
                    </a:p>
                  </a:txBody>
                  <a:tcPr anchor="ctr"/>
                </a:tc>
                <a:extLst>
                  <a:ext uri="{0D108BD9-81ED-4DB2-BD59-A6C34878D82A}">
                    <a16:rowId xmlns:a16="http://schemas.microsoft.com/office/drawing/2014/main" val="493118830"/>
                  </a:ext>
                </a:extLst>
              </a:tr>
            </a:tbl>
          </a:graphicData>
        </a:graphic>
      </p:graphicFrame>
      <p:sp>
        <p:nvSpPr>
          <p:cNvPr id="3" name="Date Placeholder 2">
            <a:extLst>
              <a:ext uri="{FF2B5EF4-FFF2-40B4-BE49-F238E27FC236}">
                <a16:creationId xmlns:a16="http://schemas.microsoft.com/office/drawing/2014/main" id="{65BE37ED-511F-42AD-871B-267C17B61505}"/>
              </a:ext>
            </a:extLst>
          </p:cNvPr>
          <p:cNvSpPr>
            <a:spLocks noGrp="1"/>
          </p:cNvSpPr>
          <p:nvPr>
            <p:ph type="dt" sz="half" idx="10"/>
          </p:nvPr>
        </p:nvSpPr>
        <p:spPr/>
        <p:txBody>
          <a:bodyPr/>
          <a:lstStyle/>
          <a:p>
            <a:fld id="{EA5A43C8-4834-4B9F-86DD-E1CA8D9B6559}" type="datetime1">
              <a:rPr lang="en-US" smtClean="0"/>
              <a:t>7/23/2020</a:t>
            </a:fld>
            <a:endParaRPr lang="en-US"/>
          </a:p>
        </p:txBody>
      </p:sp>
      <p:sp>
        <p:nvSpPr>
          <p:cNvPr id="4" name="Slide Number Placeholder 3">
            <a:extLst>
              <a:ext uri="{FF2B5EF4-FFF2-40B4-BE49-F238E27FC236}">
                <a16:creationId xmlns:a16="http://schemas.microsoft.com/office/drawing/2014/main" id="{D1BCAD42-52E7-4618-B769-38A239553411}"/>
              </a:ext>
            </a:extLst>
          </p:cNvPr>
          <p:cNvSpPr>
            <a:spLocks noGrp="1"/>
          </p:cNvSpPr>
          <p:nvPr>
            <p:ph type="sldNum" sz="quarter" idx="12"/>
          </p:nvPr>
        </p:nvSpPr>
        <p:spPr/>
        <p:txBody>
          <a:bodyPr/>
          <a:lstStyle/>
          <a:p>
            <a:fld id="{48F63A3B-78C7-47BE-AE5E-E10140E04643}" type="slidenum">
              <a:rPr lang="en-US" smtClean="0"/>
              <a:pPr/>
              <a:t>66</a:t>
            </a:fld>
            <a:endParaRPr lang="en-US"/>
          </a:p>
        </p:txBody>
      </p:sp>
      <p:sp>
        <p:nvSpPr>
          <p:cNvPr id="5" name="Text Placeholder 4">
            <a:extLst>
              <a:ext uri="{FF2B5EF4-FFF2-40B4-BE49-F238E27FC236}">
                <a16:creationId xmlns:a16="http://schemas.microsoft.com/office/drawing/2014/main" id="{B6B7DAFE-F493-4B36-9922-B017BF0056A7}"/>
              </a:ext>
            </a:extLst>
          </p:cNvPr>
          <p:cNvSpPr>
            <a:spLocks noGrp="1"/>
          </p:cNvSpPr>
          <p:nvPr>
            <p:ph type="body" sz="quarter" idx="14"/>
          </p:nvPr>
        </p:nvSpPr>
        <p:spPr>
          <a:xfrm>
            <a:off x="895350" y="1112013"/>
            <a:ext cx="7886700" cy="369332"/>
          </a:xfrm>
        </p:spPr>
        <p:txBody>
          <a:bodyPr/>
          <a:lstStyle/>
          <a:p>
            <a:r>
              <a:rPr lang="en-US"/>
              <a:t>Resources</a:t>
            </a:r>
          </a:p>
        </p:txBody>
      </p:sp>
    </p:spTree>
    <p:extLst>
      <p:ext uri="{BB962C8B-B14F-4D97-AF65-F5344CB8AC3E}">
        <p14:creationId xmlns:p14="http://schemas.microsoft.com/office/powerpoint/2010/main" val="417060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209E5-2DB4-442B-99B9-7AD3DDBAB9E7}"/>
              </a:ext>
            </a:extLst>
          </p:cNvPr>
          <p:cNvSpPr>
            <a:spLocks noGrp="1"/>
          </p:cNvSpPr>
          <p:nvPr>
            <p:ph type="title"/>
          </p:nvPr>
        </p:nvSpPr>
        <p:spPr/>
        <p:txBody>
          <a:bodyPr>
            <a:normAutofit fontScale="90000"/>
          </a:bodyPr>
          <a:lstStyle/>
          <a:p>
            <a:r>
              <a:rPr lang="en-US" altLang="en-US"/>
              <a:t>Accommodations</a:t>
            </a:r>
            <a:endParaRPr lang="en-US"/>
          </a:p>
        </p:txBody>
      </p:sp>
      <p:sp>
        <p:nvSpPr>
          <p:cNvPr id="3" name="Content Placeholder 2">
            <a:extLst>
              <a:ext uri="{FF2B5EF4-FFF2-40B4-BE49-F238E27FC236}">
                <a16:creationId xmlns:a16="http://schemas.microsoft.com/office/drawing/2014/main" id="{9717CFA1-4372-47DA-9F0D-C393CEDE635F}"/>
              </a:ext>
            </a:extLst>
          </p:cNvPr>
          <p:cNvSpPr>
            <a:spLocks noGrp="1"/>
          </p:cNvSpPr>
          <p:nvPr>
            <p:ph idx="1"/>
          </p:nvPr>
        </p:nvSpPr>
        <p:spPr/>
        <p:txBody>
          <a:bodyPr>
            <a:normAutofit fontScale="92500" lnSpcReduction="10000"/>
          </a:bodyPr>
          <a:lstStyle/>
          <a:p>
            <a:r>
              <a:rPr lang="en-US"/>
              <a:t>Students eligible for accommodations include:</a:t>
            </a:r>
          </a:p>
          <a:p>
            <a:pPr lvl="1"/>
            <a:r>
              <a:rPr lang="en-US"/>
              <a:t>Students with Disabilities</a:t>
            </a:r>
          </a:p>
          <a:p>
            <a:pPr lvl="2"/>
            <a:r>
              <a:rPr lang="en-US"/>
              <a:t>Students with Individualized Educational Programs (IEP)</a:t>
            </a:r>
          </a:p>
          <a:p>
            <a:pPr lvl="2"/>
            <a:r>
              <a:rPr lang="en-US"/>
              <a:t>Students served under Section 504</a:t>
            </a:r>
          </a:p>
          <a:p>
            <a:pPr lvl="3"/>
            <a:r>
              <a:rPr lang="en-US"/>
              <a:t>Only in the rarest of circumstances would a 504 student qualify for a conditional accommodation</a:t>
            </a:r>
          </a:p>
          <a:p>
            <a:pPr lvl="1"/>
            <a:r>
              <a:rPr lang="en-US"/>
              <a:t>English Learners</a:t>
            </a:r>
          </a:p>
          <a:p>
            <a:pPr lvl="2"/>
            <a:r>
              <a:rPr lang="en-US"/>
              <a:t>Students qualifying for language assistance services (ESOL)</a:t>
            </a:r>
          </a:p>
          <a:p>
            <a:pPr lvl="2"/>
            <a:r>
              <a:rPr lang="en-US"/>
              <a:t>EL students who are also SWD</a:t>
            </a:r>
          </a:p>
          <a:p>
            <a:pPr lvl="2"/>
            <a:r>
              <a:rPr lang="en-US"/>
              <a:t>Students who have exited language assistance services in the last two years (EL-Monitored). EL-M students are ineligible for conditional accommodations based on language proficiency</a:t>
            </a:r>
          </a:p>
        </p:txBody>
      </p:sp>
      <p:sp>
        <p:nvSpPr>
          <p:cNvPr id="5" name="Date Placeholder 4">
            <a:extLst>
              <a:ext uri="{FF2B5EF4-FFF2-40B4-BE49-F238E27FC236}">
                <a16:creationId xmlns:a16="http://schemas.microsoft.com/office/drawing/2014/main" id="{E7E70A5E-C05E-41C9-8EF1-FE9D9D4644F0}"/>
              </a:ext>
            </a:extLst>
          </p:cNvPr>
          <p:cNvSpPr>
            <a:spLocks noGrp="1"/>
          </p:cNvSpPr>
          <p:nvPr>
            <p:ph type="dt" sz="half" idx="10"/>
          </p:nvPr>
        </p:nvSpPr>
        <p:spPr/>
        <p:txBody>
          <a:bodyPr/>
          <a:lstStyle/>
          <a:p>
            <a:fld id="{34F36482-20FA-4509-A127-E0EE8721764C}" type="datetime1">
              <a:rPr lang="en-US" smtClean="0"/>
              <a:t>7/23/2020</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a:pPr lvl="0"/>
              <a:t>67</a:t>
            </a:fld>
            <a:endParaRPr lang="en-US" noProof="0"/>
          </a:p>
        </p:txBody>
      </p:sp>
      <p:sp>
        <p:nvSpPr>
          <p:cNvPr id="6" name="Text Placeholder 5">
            <a:extLst>
              <a:ext uri="{FF2B5EF4-FFF2-40B4-BE49-F238E27FC236}">
                <a16:creationId xmlns:a16="http://schemas.microsoft.com/office/drawing/2014/main" id="{5B65C6AD-E4FE-4F82-B318-8BDC0F9927A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63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19355-1877-4012-8B99-BC1D2E2CAB0A}"/>
              </a:ext>
            </a:extLst>
          </p:cNvPr>
          <p:cNvSpPr>
            <a:spLocks noGrp="1"/>
          </p:cNvSpPr>
          <p:nvPr>
            <p:ph type="title"/>
          </p:nvPr>
        </p:nvSpPr>
        <p:spPr/>
        <p:txBody>
          <a:bodyPr>
            <a:normAutofit fontScale="90000"/>
          </a:bodyPr>
          <a:lstStyle/>
          <a:p>
            <a:r>
              <a:rPr lang="en-US" altLang="en-US"/>
              <a:t>Accommodations</a:t>
            </a:r>
            <a:endParaRPr lang="en-US"/>
          </a:p>
        </p:txBody>
      </p:sp>
      <p:sp>
        <p:nvSpPr>
          <p:cNvPr id="9219" name="Rectangle 3"/>
          <p:cNvSpPr>
            <a:spLocks noGrp="1" noChangeArrowheads="1"/>
          </p:cNvSpPr>
          <p:nvPr>
            <p:ph idx="1"/>
          </p:nvPr>
        </p:nvSpPr>
        <p:spPr/>
        <p:txBody>
          <a:bodyPr vert="horz" lIns="91440" tIns="45720" rIns="91440" bIns="45720" rtlCol="0" anchor="t">
            <a:normAutofit fontScale="92500" lnSpcReduction="20000"/>
          </a:bodyPr>
          <a:lstStyle/>
          <a:p>
            <a:r>
              <a:rPr lang="en-US" altLang="en-US"/>
              <a:t>Accommodations allow access…</a:t>
            </a:r>
          </a:p>
          <a:p>
            <a:pPr lvl="1"/>
            <a:r>
              <a:rPr lang="en-US" altLang="en-US"/>
              <a:t>they are practices and procedures in the areas of presentation, response, setting, and scheduling that provide equitable instructional and assessment access for students with disabilities </a:t>
            </a:r>
          </a:p>
          <a:p>
            <a:r>
              <a:rPr lang="en-US" altLang="en-US"/>
              <a:t>Accommodations reduce or eliminate the effects of a student’s disability or limited English proficiency</a:t>
            </a:r>
          </a:p>
          <a:p>
            <a:r>
              <a:rPr lang="en-US" altLang="en-US"/>
              <a:t>Accommodations provide access for demonstration of achievement</a:t>
            </a:r>
          </a:p>
          <a:p>
            <a:pPr lvl="1"/>
            <a:r>
              <a:rPr lang="en-US" altLang="en-US"/>
              <a:t>Do not guarantee proficiency </a:t>
            </a:r>
          </a:p>
          <a:p>
            <a:pPr lvl="2"/>
            <a:r>
              <a:rPr lang="en-US" altLang="en-US"/>
              <a:t>and therefore should not be selected solely as mean to help ensure proficiency</a:t>
            </a:r>
          </a:p>
          <a:p>
            <a:endParaRPr lang="en-US" altLang="en-US"/>
          </a:p>
        </p:txBody>
      </p:sp>
      <p:sp>
        <p:nvSpPr>
          <p:cNvPr id="4" name="Date Placeholder 3">
            <a:extLst>
              <a:ext uri="{FF2B5EF4-FFF2-40B4-BE49-F238E27FC236}">
                <a16:creationId xmlns:a16="http://schemas.microsoft.com/office/drawing/2014/main" id="{858A52E5-E35C-4F7F-814A-3BF2F56E6DA5}"/>
              </a:ext>
            </a:extLst>
          </p:cNvPr>
          <p:cNvSpPr>
            <a:spLocks noGrp="1"/>
          </p:cNvSpPr>
          <p:nvPr>
            <p:ph type="dt" sz="half" idx="10"/>
          </p:nvPr>
        </p:nvSpPr>
        <p:spPr/>
        <p:txBody>
          <a:bodyPr/>
          <a:lstStyle/>
          <a:p>
            <a:fld id="{76B4B6C2-BCAF-4DA7-8476-2C29DC6D8F57}" type="datetime1">
              <a:rPr lang="en-US" smtClean="0"/>
              <a:t>7/23/2020</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68</a:t>
            </a:fld>
            <a:endParaRPr lang="en-US" noProof="0"/>
          </a:p>
        </p:txBody>
      </p:sp>
      <p:sp>
        <p:nvSpPr>
          <p:cNvPr id="5" name="Text Placeholder 4">
            <a:extLst>
              <a:ext uri="{FF2B5EF4-FFF2-40B4-BE49-F238E27FC236}">
                <a16:creationId xmlns:a16="http://schemas.microsoft.com/office/drawing/2014/main" id="{30AC7E65-E846-4A0A-8EFF-4C8FCCB5FF8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61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16BB0B-89A3-4BEA-B48E-47887E946607}"/>
              </a:ext>
            </a:extLst>
          </p:cNvPr>
          <p:cNvSpPr>
            <a:spLocks noGrp="1"/>
          </p:cNvSpPr>
          <p:nvPr>
            <p:ph type="title"/>
          </p:nvPr>
        </p:nvSpPr>
        <p:spPr/>
        <p:txBody>
          <a:bodyPr>
            <a:normAutofit fontScale="90000"/>
          </a:bodyPr>
          <a:lstStyle/>
          <a:p>
            <a:r>
              <a:rPr lang="en-US"/>
              <a:t>Assessment Accommodations</a:t>
            </a:r>
          </a:p>
        </p:txBody>
      </p:sp>
      <p:sp>
        <p:nvSpPr>
          <p:cNvPr id="4" name="Content Placeholder 3">
            <a:extLst>
              <a:ext uri="{FF2B5EF4-FFF2-40B4-BE49-F238E27FC236}">
                <a16:creationId xmlns:a16="http://schemas.microsoft.com/office/drawing/2014/main" id="{BFE3E159-96F9-4F99-8F88-DE88932899C6}"/>
              </a:ext>
            </a:extLst>
          </p:cNvPr>
          <p:cNvSpPr>
            <a:spLocks noGrp="1"/>
          </p:cNvSpPr>
          <p:nvPr>
            <p:ph idx="1"/>
          </p:nvPr>
        </p:nvSpPr>
        <p:spPr>
          <a:xfrm>
            <a:off x="895350" y="1825625"/>
            <a:ext cx="2623102" cy="4197635"/>
          </a:xfrm>
        </p:spPr>
        <p:txBody>
          <a:bodyPr>
            <a:normAutofit fontScale="62500" lnSpcReduction="20000"/>
          </a:bodyPr>
          <a:lstStyle/>
          <a:p>
            <a:r>
              <a:rPr lang="en-US" b="1"/>
              <a:t>Standard Accommodations</a:t>
            </a:r>
            <a:r>
              <a:rPr lang="en-US"/>
              <a:t>: Provide access to the assessment without altering the construct measured by the assessment. </a:t>
            </a:r>
          </a:p>
          <a:p>
            <a:endParaRPr lang="en-US"/>
          </a:p>
          <a:p>
            <a:r>
              <a:rPr lang="en-US" b="1"/>
              <a:t>Conditional Accommodations</a:t>
            </a:r>
            <a:r>
              <a:rPr lang="en-US"/>
              <a:t>: Provide access for students with more severe disabilities who would not be able to access the assessment without such assistance.</a:t>
            </a:r>
          </a:p>
        </p:txBody>
      </p:sp>
      <p:sp>
        <p:nvSpPr>
          <p:cNvPr id="5" name="Date Placeholder 4">
            <a:extLst>
              <a:ext uri="{FF2B5EF4-FFF2-40B4-BE49-F238E27FC236}">
                <a16:creationId xmlns:a16="http://schemas.microsoft.com/office/drawing/2014/main" id="{837C0E85-E5B8-4A96-A9E6-7FCBFBD9FABA}"/>
              </a:ext>
            </a:extLst>
          </p:cNvPr>
          <p:cNvSpPr>
            <a:spLocks noGrp="1"/>
          </p:cNvSpPr>
          <p:nvPr>
            <p:ph type="dt" sz="half" idx="10"/>
          </p:nvPr>
        </p:nvSpPr>
        <p:spPr/>
        <p:txBody>
          <a:bodyPr/>
          <a:lstStyle/>
          <a:p>
            <a:fld id="{4C92D8F8-14A5-4AB1-AA80-3375940CA607}" type="datetime1">
              <a:rPr lang="en-US" smtClean="0"/>
              <a:t>7/23/2020</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69</a:t>
            </a:fld>
            <a:endParaRPr lang="en-US" noProof="0"/>
          </a:p>
        </p:txBody>
      </p:sp>
      <p:sp>
        <p:nvSpPr>
          <p:cNvPr id="14" name="Text Placeholder 13">
            <a:extLst>
              <a:ext uri="{FF2B5EF4-FFF2-40B4-BE49-F238E27FC236}">
                <a16:creationId xmlns:a16="http://schemas.microsoft.com/office/drawing/2014/main" id="{56C06987-EC3C-4A41-A71D-BCDA48041460}"/>
              </a:ext>
            </a:extLst>
          </p:cNvPr>
          <p:cNvSpPr>
            <a:spLocks noGrp="1"/>
          </p:cNvSpPr>
          <p:nvPr>
            <p:ph type="body" sz="quarter" idx="14"/>
          </p:nvPr>
        </p:nvSpPr>
        <p:spPr/>
        <p:txBody>
          <a:bodyPr/>
          <a:lstStyle/>
          <a:p>
            <a:endParaRPr lang="en-US"/>
          </a:p>
        </p:txBody>
      </p:sp>
      <p:graphicFrame>
        <p:nvGraphicFramePr>
          <p:cNvPr id="17" name="Diagram 16">
            <a:extLst>
              <a:ext uri="{FF2B5EF4-FFF2-40B4-BE49-F238E27FC236}">
                <a16:creationId xmlns:a16="http://schemas.microsoft.com/office/drawing/2014/main" id="{F0530C77-ABC4-498B-8996-549210D52BCE}"/>
              </a:ext>
            </a:extLst>
          </p:cNvPr>
          <p:cNvGraphicFramePr/>
          <p:nvPr>
            <p:extLst>
              <p:ext uri="{D42A27DB-BD31-4B8C-83A1-F6EECF244321}">
                <p14:modId xmlns:p14="http://schemas.microsoft.com/office/powerpoint/2010/main" val="272629159"/>
              </p:ext>
            </p:extLst>
          </p:nvPr>
        </p:nvGraphicFramePr>
        <p:xfrm>
          <a:off x="3448878" y="1467928"/>
          <a:ext cx="5549026" cy="392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F6E5E87-71FA-4CD3-B4B6-998A85C3EC9E}"/>
              </a:ext>
            </a:extLst>
          </p:cNvPr>
          <p:cNvSpPr txBox="1"/>
          <p:nvPr/>
        </p:nvSpPr>
        <p:spPr>
          <a:xfrm>
            <a:off x="5539099" y="1825625"/>
            <a:ext cx="1339273" cy="461665"/>
          </a:xfrm>
          <a:prstGeom prst="rect">
            <a:avLst/>
          </a:prstGeom>
          <a:noFill/>
        </p:spPr>
        <p:txBody>
          <a:bodyPr wrap="square" rtlCol="0">
            <a:spAutoFit/>
          </a:bodyPr>
          <a:lstStyle/>
          <a:p>
            <a:pPr algn="ctr"/>
            <a:r>
              <a:rPr lang="en-US" sz="1200" b="1"/>
              <a:t>Special Accommodations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02AB-CA4F-47C1-8E43-2D655ADD19FD}"/>
              </a:ext>
            </a:extLst>
          </p:cNvPr>
          <p:cNvSpPr>
            <a:spLocks noGrp="1"/>
          </p:cNvSpPr>
          <p:nvPr>
            <p:ph type="title"/>
          </p:nvPr>
        </p:nvSpPr>
        <p:spPr/>
        <p:txBody>
          <a:bodyPr>
            <a:normAutofit fontScale="90000"/>
          </a:bodyPr>
          <a:lstStyle/>
          <a:p>
            <a:r>
              <a:rPr lang="en-US"/>
              <a:t>Assessment Administration Resources</a:t>
            </a:r>
          </a:p>
        </p:txBody>
      </p:sp>
      <p:pic>
        <p:nvPicPr>
          <p:cNvPr id="6" name="Content Placeholder 5">
            <a:extLst>
              <a:ext uri="{FF2B5EF4-FFF2-40B4-BE49-F238E27FC236}">
                <a16:creationId xmlns:a16="http://schemas.microsoft.com/office/drawing/2014/main" id="{8F89F3C0-84E8-4058-BAEF-75FAA85CD65C}"/>
              </a:ext>
            </a:extLst>
          </p:cNvPr>
          <p:cNvPicPr>
            <a:picLocks noGrp="1" noChangeAspect="1"/>
          </p:cNvPicPr>
          <p:nvPr>
            <p:ph idx="1"/>
          </p:nvPr>
        </p:nvPicPr>
        <p:blipFill>
          <a:blip r:embed="rId3"/>
          <a:stretch>
            <a:fillRect/>
          </a:stretch>
        </p:blipFill>
        <p:spPr>
          <a:xfrm>
            <a:off x="2544880" y="1651509"/>
            <a:ext cx="4054240" cy="2065855"/>
          </a:xfrm>
          <a:ln>
            <a:solidFill>
              <a:schemeClr val="accent1"/>
            </a:solidFill>
          </a:ln>
        </p:spPr>
      </p:pic>
      <p:sp>
        <p:nvSpPr>
          <p:cNvPr id="13" name="Date Placeholder 3">
            <a:extLst>
              <a:ext uri="{FF2B5EF4-FFF2-40B4-BE49-F238E27FC236}">
                <a16:creationId xmlns:a16="http://schemas.microsoft.com/office/drawing/2014/main" id="{0165AA08-556A-48F2-BC95-88FED38F597F}"/>
              </a:ext>
            </a:extLst>
          </p:cNvPr>
          <p:cNvSpPr>
            <a:spLocks noGrp="1"/>
          </p:cNvSpPr>
          <p:nvPr>
            <p:ph type="dt" sz="half" idx="10"/>
          </p:nvPr>
        </p:nvSpPr>
        <p:spPr/>
        <p:txBody>
          <a:bodyPr/>
          <a:lstStyle/>
          <a:p>
            <a:fld id="{726B393C-1971-4B34-966F-FDEA5DA4A9D6}" type="datetime1">
              <a:rPr lang="en-US" smtClean="0"/>
              <a:t>7/23/2020</a:t>
            </a:fld>
            <a:endParaRPr lang="en-US"/>
          </a:p>
        </p:txBody>
      </p:sp>
      <p:sp>
        <p:nvSpPr>
          <p:cNvPr id="4" name="Slide Number Placeholder 3">
            <a:extLst>
              <a:ext uri="{FF2B5EF4-FFF2-40B4-BE49-F238E27FC236}">
                <a16:creationId xmlns:a16="http://schemas.microsoft.com/office/drawing/2014/main" id="{B70036C2-9938-4112-8F1C-700636147662}"/>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3" name="Text Placeholder 2">
            <a:extLst>
              <a:ext uri="{FF2B5EF4-FFF2-40B4-BE49-F238E27FC236}">
                <a16:creationId xmlns:a16="http://schemas.microsoft.com/office/drawing/2014/main" id="{590B93F1-ACBA-4DB4-AC4A-DACC4A9B9E03}"/>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5EB23C92-1ADF-4D71-8777-08782190604D}"/>
              </a:ext>
            </a:extLst>
          </p:cNvPr>
          <p:cNvPicPr>
            <a:picLocks noChangeAspect="1"/>
          </p:cNvPicPr>
          <p:nvPr/>
        </p:nvPicPr>
        <p:blipFill>
          <a:blip r:embed="rId4"/>
          <a:stretch>
            <a:fillRect/>
          </a:stretch>
        </p:blipFill>
        <p:spPr>
          <a:xfrm>
            <a:off x="694840" y="3842377"/>
            <a:ext cx="3877160" cy="1506232"/>
          </a:xfrm>
          <a:prstGeom prst="rect">
            <a:avLst/>
          </a:prstGeom>
          <a:ln>
            <a:solidFill>
              <a:schemeClr val="accent1"/>
            </a:solidFill>
          </a:ln>
        </p:spPr>
      </p:pic>
      <p:pic>
        <p:nvPicPr>
          <p:cNvPr id="8" name="Picture 7">
            <a:extLst>
              <a:ext uri="{FF2B5EF4-FFF2-40B4-BE49-F238E27FC236}">
                <a16:creationId xmlns:a16="http://schemas.microsoft.com/office/drawing/2014/main" id="{8F3F9D7D-20AA-4FFB-8E42-F5DB51DA1DB6}"/>
              </a:ext>
            </a:extLst>
          </p:cNvPr>
          <p:cNvPicPr>
            <a:picLocks noChangeAspect="1"/>
          </p:cNvPicPr>
          <p:nvPr/>
        </p:nvPicPr>
        <p:blipFill>
          <a:blip r:embed="rId5"/>
          <a:stretch>
            <a:fillRect/>
          </a:stretch>
        </p:blipFill>
        <p:spPr>
          <a:xfrm>
            <a:off x="4727810" y="3839849"/>
            <a:ext cx="4054240" cy="1508760"/>
          </a:xfrm>
          <a:prstGeom prst="rect">
            <a:avLst/>
          </a:prstGeom>
          <a:ln>
            <a:solidFill>
              <a:schemeClr val="accent1"/>
            </a:solidFill>
          </a:ln>
        </p:spPr>
      </p:pic>
    </p:spTree>
    <p:extLst>
      <p:ext uri="{BB962C8B-B14F-4D97-AF65-F5344CB8AC3E}">
        <p14:creationId xmlns:p14="http://schemas.microsoft.com/office/powerpoint/2010/main" val="443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035872-3723-4214-B7B2-F832612B5BAB}"/>
              </a:ext>
            </a:extLst>
          </p:cNvPr>
          <p:cNvSpPr>
            <a:spLocks noGrp="1"/>
          </p:cNvSpPr>
          <p:nvPr>
            <p:ph type="title"/>
          </p:nvPr>
        </p:nvSpPr>
        <p:spPr/>
        <p:txBody>
          <a:bodyPr>
            <a:normAutofit fontScale="90000"/>
          </a:bodyPr>
          <a:lstStyle/>
          <a:p>
            <a:r>
              <a:rPr lang="en-US" altLang="en-US"/>
              <a:t>Accommodations</a:t>
            </a:r>
            <a:endParaRPr lang="en-US"/>
          </a:p>
        </p:txBody>
      </p:sp>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idx="1"/>
          </p:nvPr>
        </p:nvSpPr>
        <p:spPr/>
        <p:txBody>
          <a:bodyPr>
            <a:normAutofit fontScale="92500" lnSpcReduction="10000"/>
          </a:bodyPr>
          <a:lstStyle/>
          <a:p>
            <a:r>
              <a:rPr lang="en-US" altLang="en-US"/>
              <a:t>Accommodations must be required by the student in order to access the assessment</a:t>
            </a:r>
          </a:p>
          <a:p>
            <a:r>
              <a:rPr lang="en-US" altLang="en-US"/>
              <a:t>Accommodations must be provided during, and be informed by, routine instruction and assessment in the classroom (both before and after the state tests are administered)</a:t>
            </a:r>
          </a:p>
          <a:p>
            <a:r>
              <a:rPr lang="en-US" altLang="en-US"/>
              <a:t>Specifying testing mode (online or paper) is not considered an accommodation. Paper forms are available for those students who cannot access the online assessment due to their disability.</a:t>
            </a:r>
          </a:p>
        </p:txBody>
      </p:sp>
      <p:sp>
        <p:nvSpPr>
          <p:cNvPr id="4" name="Date Placeholder 3">
            <a:extLst>
              <a:ext uri="{FF2B5EF4-FFF2-40B4-BE49-F238E27FC236}">
                <a16:creationId xmlns:a16="http://schemas.microsoft.com/office/drawing/2014/main" id="{B5D71C1B-3462-44B5-88F9-D72BEEC726C5}"/>
              </a:ext>
            </a:extLst>
          </p:cNvPr>
          <p:cNvSpPr>
            <a:spLocks noGrp="1"/>
          </p:cNvSpPr>
          <p:nvPr>
            <p:ph type="dt" sz="half" idx="10"/>
          </p:nvPr>
        </p:nvSpPr>
        <p:spPr/>
        <p:txBody>
          <a:bodyPr/>
          <a:lstStyle/>
          <a:p>
            <a:fld id="{6FD7D143-F551-4304-81CB-F6B5496EDCFB}" type="datetime1">
              <a:rPr lang="en-US" smtClean="0"/>
              <a:t>7/23/2020</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70</a:t>
            </a:fld>
            <a:endParaRPr lang="en-US" noProof="0"/>
          </a:p>
        </p:txBody>
      </p:sp>
      <p:sp>
        <p:nvSpPr>
          <p:cNvPr id="5" name="Text Placeholder 4">
            <a:extLst>
              <a:ext uri="{FF2B5EF4-FFF2-40B4-BE49-F238E27FC236}">
                <a16:creationId xmlns:a16="http://schemas.microsoft.com/office/drawing/2014/main" id="{008E2310-16C3-48A1-A351-B9186E0E51E9}"/>
              </a:ext>
            </a:extLst>
          </p:cNvPr>
          <p:cNvSpPr>
            <a:spLocks noGrp="1"/>
          </p:cNvSpPr>
          <p:nvPr>
            <p:ph type="body" sz="quarter" idx="14"/>
          </p:nvPr>
        </p:nvSpPr>
        <p:spPr>
          <a:xfrm>
            <a:off x="895350" y="1112013"/>
            <a:ext cx="7886700" cy="369332"/>
          </a:xfrm>
        </p:spPr>
        <p:txBody>
          <a:bodyPr/>
          <a:lstStyle/>
          <a:p>
            <a:r>
              <a:rPr lang="en-US" altLang="en-US"/>
              <a:t>Test Administration</a:t>
            </a:r>
            <a:endParaRPr lang="en-US"/>
          </a:p>
        </p:txBody>
      </p:sp>
    </p:spTree>
    <p:extLst>
      <p:ext uri="{BB962C8B-B14F-4D97-AF65-F5344CB8AC3E}">
        <p14:creationId xmlns:p14="http://schemas.microsoft.com/office/powerpoint/2010/main" val="185530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7D091-1ACE-47D8-86D5-9CE45A8F6EF2}"/>
              </a:ext>
            </a:extLst>
          </p:cNvPr>
          <p:cNvSpPr>
            <a:spLocks noGrp="1"/>
          </p:cNvSpPr>
          <p:nvPr>
            <p:ph type="title"/>
          </p:nvPr>
        </p:nvSpPr>
        <p:spPr/>
        <p:txBody>
          <a:bodyPr>
            <a:normAutofit fontScale="90000"/>
          </a:bodyPr>
          <a:lstStyle/>
          <a:p>
            <a:r>
              <a:rPr lang="en-US" altLang="en-US"/>
              <a:t>Conditional Accommodations</a:t>
            </a:r>
            <a:endParaRPr lang="en-US"/>
          </a:p>
        </p:txBody>
      </p:sp>
      <p:sp>
        <p:nvSpPr>
          <p:cNvPr id="26627" name="Content Placeholder 2"/>
          <p:cNvSpPr>
            <a:spLocks noGrp="1"/>
          </p:cNvSpPr>
          <p:nvPr>
            <p:ph idx="1"/>
          </p:nvPr>
        </p:nvSpPr>
        <p:spPr>
          <a:xfrm>
            <a:off x="895350" y="1825625"/>
            <a:ext cx="7886700" cy="4586867"/>
          </a:xfrm>
        </p:spPr>
        <p:txBody>
          <a:bodyPr vert="horz" lIns="91440" tIns="45720" rIns="91440" bIns="45720" rtlCol="0" anchor="t">
            <a:normAutofit fontScale="85000" lnSpcReduction="20000"/>
          </a:bodyPr>
          <a:lstStyle/>
          <a:p>
            <a:r>
              <a:rPr lang="en-US" altLang="en-US"/>
              <a:t>Conditional accommodations are </a:t>
            </a:r>
            <a:r>
              <a:rPr lang="en-US" altLang="en-US" u="sng"/>
              <a:t>never</a:t>
            </a:r>
            <a:r>
              <a:rPr lang="en-US" altLang="en-US"/>
              <a:t> intended to be available for </a:t>
            </a:r>
            <a:r>
              <a:rPr lang="en-US" altLang="en-US" u="sng"/>
              <a:t>all</a:t>
            </a:r>
            <a:r>
              <a:rPr lang="en-US" altLang="en-US"/>
              <a:t> students</a:t>
            </a:r>
          </a:p>
          <a:p>
            <a:r>
              <a:rPr lang="en-US" altLang="en-US"/>
              <a:t>The guidance is designed to protect the accommodations for students who truly require them</a:t>
            </a:r>
            <a:endParaRPr lang="en-US" altLang="en-US">
              <a:cs typeface="Calibri"/>
            </a:endParaRPr>
          </a:p>
          <a:p>
            <a:pPr>
              <a:defRPr/>
            </a:pPr>
            <a:r>
              <a:rPr lang="en-US"/>
              <a:t>Anytime an accommodation is considered it is important to reflect what the test is designed to measure</a:t>
            </a:r>
            <a:endParaRPr lang="en-US">
              <a:cs typeface="Calibri"/>
            </a:endParaRPr>
          </a:p>
          <a:p>
            <a:pPr lvl="1">
              <a:defRPr/>
            </a:pPr>
            <a:r>
              <a:rPr lang="en-US"/>
              <a:t>The goal is meaningful (i.e., valid) measurement of student achievement</a:t>
            </a:r>
            <a:endParaRPr lang="en-US">
              <a:cs typeface="Calibri"/>
            </a:endParaRPr>
          </a:p>
          <a:p>
            <a:pPr>
              <a:defRPr/>
            </a:pPr>
            <a:r>
              <a:rPr lang="en-US"/>
              <a:t>It is important to consider the long-term effects of inappropriate accommodation use</a:t>
            </a:r>
            <a:endParaRPr lang="en-US">
              <a:cs typeface="Calibri"/>
            </a:endParaRPr>
          </a:p>
          <a:p>
            <a:pPr lvl="1">
              <a:defRPr/>
            </a:pPr>
            <a:r>
              <a:rPr lang="en-US"/>
              <a:t>Accommodations should foster independence, not dependence</a:t>
            </a:r>
            <a:endParaRPr lang="en-US">
              <a:cs typeface="Calibri"/>
            </a:endParaRPr>
          </a:p>
          <a:p>
            <a:endParaRPr lang="en-US" altLang="en-US"/>
          </a:p>
          <a:p>
            <a:endParaRPr lang="en-US" altLang="en-US"/>
          </a:p>
        </p:txBody>
      </p:sp>
      <p:sp>
        <p:nvSpPr>
          <p:cNvPr id="4" name="Date Placeholder 3">
            <a:extLst>
              <a:ext uri="{FF2B5EF4-FFF2-40B4-BE49-F238E27FC236}">
                <a16:creationId xmlns:a16="http://schemas.microsoft.com/office/drawing/2014/main" id="{7F432AB9-892A-435E-93E7-F00693CA3F46}"/>
              </a:ext>
            </a:extLst>
          </p:cNvPr>
          <p:cNvSpPr>
            <a:spLocks noGrp="1"/>
          </p:cNvSpPr>
          <p:nvPr>
            <p:ph type="dt" sz="half" idx="10"/>
          </p:nvPr>
        </p:nvSpPr>
        <p:spPr/>
        <p:txBody>
          <a:bodyPr/>
          <a:lstStyle/>
          <a:p>
            <a:fld id="{D1B69879-3C09-4CDB-8055-16CC436AE2F3}" type="datetime1">
              <a:rPr lang="en-US" smtClean="0"/>
              <a:t>7/23/2020</a:t>
            </a:fld>
            <a:endParaRPr lang="en-US"/>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71</a:t>
            </a:fld>
            <a:endParaRPr lang="en-US" noProof="0"/>
          </a:p>
        </p:txBody>
      </p:sp>
      <p:sp>
        <p:nvSpPr>
          <p:cNvPr id="5" name="Text Placeholder 4">
            <a:extLst>
              <a:ext uri="{FF2B5EF4-FFF2-40B4-BE49-F238E27FC236}">
                <a16:creationId xmlns:a16="http://schemas.microsoft.com/office/drawing/2014/main" id="{06178304-67E5-46F2-942D-515B21A846F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5679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44D9-D9D0-406E-B2A5-3C0595CFFC6C}"/>
              </a:ext>
            </a:extLst>
          </p:cNvPr>
          <p:cNvSpPr>
            <a:spLocks noGrp="1"/>
          </p:cNvSpPr>
          <p:nvPr>
            <p:ph type="title"/>
          </p:nvPr>
        </p:nvSpPr>
        <p:spPr/>
        <p:txBody>
          <a:bodyPr>
            <a:normAutofit fontScale="90000"/>
          </a:bodyPr>
          <a:lstStyle/>
          <a:p>
            <a:r>
              <a:rPr lang="en-US"/>
              <a:t>Online Readiness</a:t>
            </a:r>
          </a:p>
        </p:txBody>
      </p:sp>
      <p:sp>
        <p:nvSpPr>
          <p:cNvPr id="3" name="Content Placeholder 2">
            <a:extLst>
              <a:ext uri="{FF2B5EF4-FFF2-40B4-BE49-F238E27FC236}">
                <a16:creationId xmlns:a16="http://schemas.microsoft.com/office/drawing/2014/main" id="{A2A21DA7-8404-4C3B-9D60-362A8A275F9F}"/>
              </a:ext>
            </a:extLst>
          </p:cNvPr>
          <p:cNvSpPr>
            <a:spLocks noGrp="1"/>
          </p:cNvSpPr>
          <p:nvPr>
            <p:ph idx="1"/>
          </p:nvPr>
        </p:nvSpPr>
        <p:spPr/>
        <p:txBody>
          <a:bodyPr vert="horz" lIns="68580" tIns="34290" rIns="68580" bIns="34290" rtlCol="0" anchor="t">
            <a:normAutofit/>
          </a:bodyPr>
          <a:lstStyle/>
          <a:p>
            <a:pPr marL="0" indent="0">
              <a:buNone/>
            </a:pPr>
            <a:r>
              <a:rPr lang="en-US">
                <a:cs typeface="Calibri"/>
              </a:rPr>
              <a:t>Orient students to testing via an online platform: </a:t>
            </a:r>
          </a:p>
          <a:p>
            <a:pPr lvl="1"/>
            <a:r>
              <a:rPr lang="en-US"/>
              <a:t>Experience Online Testing Georgia: </a:t>
            </a:r>
            <a:r>
              <a:rPr lang="en-US">
                <a:hlinkClick r:id="rId3"/>
              </a:rPr>
              <a:t>http://www.gaexperienceonline.com</a:t>
            </a:r>
            <a:r>
              <a:rPr lang="en-US"/>
              <a:t> </a:t>
            </a:r>
          </a:p>
          <a:p>
            <a:pPr lvl="1"/>
            <a:r>
              <a:rPr lang="en-US"/>
              <a:t>Secure Practice Tests</a:t>
            </a:r>
            <a:r>
              <a:rPr lang="en-US">
                <a:cs typeface="Calibri"/>
              </a:rPr>
              <a:t> in INSIGHT</a:t>
            </a:r>
          </a:p>
        </p:txBody>
      </p:sp>
      <p:sp>
        <p:nvSpPr>
          <p:cNvPr id="8" name="Date Placeholder 2">
            <a:extLst>
              <a:ext uri="{FF2B5EF4-FFF2-40B4-BE49-F238E27FC236}">
                <a16:creationId xmlns:a16="http://schemas.microsoft.com/office/drawing/2014/main" id="{558DAF13-5BBA-4FA0-9C94-1155FAAF968A}"/>
              </a:ext>
            </a:extLst>
          </p:cNvPr>
          <p:cNvSpPr>
            <a:spLocks noGrp="1"/>
          </p:cNvSpPr>
          <p:nvPr>
            <p:ph type="dt" sz="half" idx="10"/>
          </p:nvPr>
        </p:nvSpPr>
        <p:spPr/>
        <p:txBody>
          <a:bodyPr/>
          <a:lstStyle/>
          <a:p>
            <a:fld id="{E1AC8C83-709C-4313-A23F-F28717723CB6}" type="datetime1">
              <a:rPr lang="en-US" smtClean="0"/>
              <a:t>7/23/2020</a:t>
            </a:fld>
            <a:endParaRPr lang="en-US"/>
          </a:p>
        </p:txBody>
      </p:sp>
      <p:sp>
        <p:nvSpPr>
          <p:cNvPr id="9" name="Slide Number Placeholder 3">
            <a:extLst>
              <a:ext uri="{FF2B5EF4-FFF2-40B4-BE49-F238E27FC236}">
                <a16:creationId xmlns:a16="http://schemas.microsoft.com/office/drawing/2014/main" id="{601D4D83-9F77-4CA0-BBFC-624C981B89CB}"/>
              </a:ext>
            </a:extLst>
          </p:cNvPr>
          <p:cNvSpPr>
            <a:spLocks noGrp="1"/>
          </p:cNvSpPr>
          <p:nvPr>
            <p:ph type="sldNum" sz="quarter" idx="12"/>
          </p:nvPr>
        </p:nvSpPr>
        <p:spPr/>
        <p:txBody>
          <a:bodyPr/>
          <a:lstStyle/>
          <a:p>
            <a:fld id="{48F63A3B-78C7-47BE-AE5E-E10140E04643}" type="slidenum">
              <a:rPr lang="en-US" smtClean="0"/>
              <a:pPr/>
              <a:t>72</a:t>
            </a:fld>
            <a:endParaRPr lang="en-US"/>
          </a:p>
        </p:txBody>
      </p:sp>
      <p:sp>
        <p:nvSpPr>
          <p:cNvPr id="4" name="Text Placeholder 3">
            <a:extLst>
              <a:ext uri="{FF2B5EF4-FFF2-40B4-BE49-F238E27FC236}">
                <a16:creationId xmlns:a16="http://schemas.microsoft.com/office/drawing/2014/main" id="{FF69CEC3-E529-4176-BCC0-3787BE1A0A03}"/>
              </a:ext>
            </a:extLst>
          </p:cNvPr>
          <p:cNvSpPr>
            <a:spLocks noGrp="1"/>
          </p:cNvSpPr>
          <p:nvPr>
            <p:ph type="body" sz="quarter" idx="14"/>
          </p:nvPr>
        </p:nvSpPr>
        <p:spPr>
          <a:xfrm>
            <a:off x="895350" y="1112013"/>
            <a:ext cx="7886700" cy="369332"/>
          </a:xfrm>
        </p:spPr>
        <p:txBody>
          <a:bodyPr/>
          <a:lstStyle/>
          <a:p>
            <a:r>
              <a:rPr lang="en-US"/>
              <a:t>Are Students AND Teachers Ready?</a:t>
            </a:r>
          </a:p>
        </p:txBody>
      </p:sp>
      <p:pic>
        <p:nvPicPr>
          <p:cNvPr id="5" name="Picture 4" descr="A person sitting at a desk using a computer&#10;&#10;Description generated with very high confidence">
            <a:extLst>
              <a:ext uri="{FF2B5EF4-FFF2-40B4-BE49-F238E27FC236}">
                <a16:creationId xmlns:a16="http://schemas.microsoft.com/office/drawing/2014/main" id="{9ACE63CC-6DA2-4F84-817F-8338893D0E7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10023" y="3557689"/>
            <a:ext cx="3872165" cy="2577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37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CA41-3F58-4F7C-B611-1BABE06EB2F4}"/>
              </a:ext>
            </a:extLst>
          </p:cNvPr>
          <p:cNvSpPr>
            <a:spLocks noGrp="1"/>
          </p:cNvSpPr>
          <p:nvPr>
            <p:ph type="title"/>
          </p:nvPr>
        </p:nvSpPr>
        <p:spPr/>
        <p:txBody>
          <a:bodyPr>
            <a:normAutofit fontScale="90000"/>
          </a:bodyPr>
          <a:lstStyle/>
          <a:p>
            <a:r>
              <a:rPr lang="en-US"/>
              <a:t>Online Readiness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37274" y="1683921"/>
            <a:ext cx="3901426" cy="4197350"/>
          </a:xfrm>
        </p:spPr>
      </p:pic>
      <p:sp>
        <p:nvSpPr>
          <p:cNvPr id="5" name="Date Placeholder 4">
            <a:extLst>
              <a:ext uri="{FF2B5EF4-FFF2-40B4-BE49-F238E27FC236}">
                <a16:creationId xmlns:a16="http://schemas.microsoft.com/office/drawing/2014/main" id="{7424AFF8-5B0F-4772-88FB-885141D1F390}"/>
              </a:ext>
            </a:extLst>
          </p:cNvPr>
          <p:cNvSpPr>
            <a:spLocks noGrp="1"/>
          </p:cNvSpPr>
          <p:nvPr>
            <p:ph type="dt" sz="half" idx="10"/>
          </p:nvPr>
        </p:nvSpPr>
        <p:spPr/>
        <p:txBody>
          <a:bodyPr/>
          <a:lstStyle/>
          <a:p>
            <a:fld id="{2107D07E-16D4-4628-B0A7-44DB3B16F26D}" type="datetime1">
              <a:rPr lang="en-US" smtClean="0"/>
              <a:t>7/23/2020</a:t>
            </a:fld>
            <a:endParaRPr lang="en-US"/>
          </a:p>
        </p:txBody>
      </p:sp>
      <p:sp>
        <p:nvSpPr>
          <p:cNvPr id="3" name="Slide Number Placeholder 2">
            <a:extLst>
              <a:ext uri="{FF2B5EF4-FFF2-40B4-BE49-F238E27FC236}">
                <a16:creationId xmlns:a16="http://schemas.microsoft.com/office/drawing/2014/main" id="{A33FAD3F-69B4-47B9-B051-333A7A389C79}"/>
              </a:ext>
            </a:extLst>
          </p:cNvPr>
          <p:cNvSpPr>
            <a:spLocks noGrp="1"/>
          </p:cNvSpPr>
          <p:nvPr>
            <p:ph type="sldNum" sz="quarter" idx="12"/>
          </p:nvPr>
        </p:nvSpPr>
        <p:spPr/>
        <p:txBody>
          <a:bodyPr/>
          <a:lstStyle/>
          <a:p>
            <a:fld id="{B63E4CEF-BB1E-48C7-AE93-F39F6AA99AD7}" type="slidenum">
              <a:rPr lang="en-US" smtClean="0"/>
              <a:pPr/>
              <a:t>73</a:t>
            </a:fld>
            <a:endParaRPr lang="en-US"/>
          </a:p>
        </p:txBody>
      </p:sp>
      <p:sp>
        <p:nvSpPr>
          <p:cNvPr id="6" name="Text Placeholder 5">
            <a:extLst>
              <a:ext uri="{FF2B5EF4-FFF2-40B4-BE49-F238E27FC236}">
                <a16:creationId xmlns:a16="http://schemas.microsoft.com/office/drawing/2014/main" id="{F8B82337-15A6-46A0-A770-4636F9B32763}"/>
              </a:ext>
            </a:extLst>
          </p:cNvPr>
          <p:cNvSpPr>
            <a:spLocks noGrp="1"/>
          </p:cNvSpPr>
          <p:nvPr>
            <p:ph type="body" sz="quarter" idx="14"/>
          </p:nvPr>
        </p:nvSpPr>
        <p:spPr/>
        <p:txBody>
          <a:bodyPr/>
          <a:lstStyle/>
          <a:p>
            <a:endParaRPr lang="en-US"/>
          </a:p>
        </p:txBody>
      </p:sp>
      <p:sp>
        <p:nvSpPr>
          <p:cNvPr id="7" name="TextBox 6"/>
          <p:cNvSpPr txBox="1"/>
          <p:nvPr/>
        </p:nvSpPr>
        <p:spPr>
          <a:xfrm>
            <a:off x="4921857" y="1797437"/>
            <a:ext cx="3901426" cy="3970318"/>
          </a:xfrm>
          <a:prstGeom prst="rect">
            <a:avLst/>
          </a:prstGeom>
          <a:noFill/>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Meeting with Technology Director and Site Technology Technicians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Ensure technology staff is aware of the local assessment calendar</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Determine Site Readiness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Review Bandwidth and Network Needs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Ensure installation of Central Office Services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Ensure installation of INSIGHT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Along with technology staff, participate in training webinars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Establish and review technology troubleshooting protocols</a:t>
            </a:r>
          </a:p>
        </p:txBody>
      </p:sp>
    </p:spTree>
    <p:extLst>
      <p:ext uri="{BB962C8B-B14F-4D97-AF65-F5344CB8AC3E}">
        <p14:creationId xmlns:p14="http://schemas.microsoft.com/office/powerpoint/2010/main" val="41197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82895-375F-4762-BC81-AB0DA4FB1FF1}"/>
              </a:ext>
            </a:extLst>
          </p:cNvPr>
          <p:cNvSpPr>
            <a:spLocks noGrp="1"/>
          </p:cNvSpPr>
          <p:nvPr>
            <p:ph type="title"/>
          </p:nvPr>
        </p:nvSpPr>
        <p:spPr/>
        <p:txBody>
          <a:bodyPr>
            <a:normAutofit fontScale="90000"/>
          </a:bodyPr>
          <a:lstStyle/>
          <a:p>
            <a:r>
              <a:rPr lang="en-US"/>
              <a:t>Test Practice for Online Administration Georgia Milestones</a:t>
            </a:r>
          </a:p>
        </p:txBody>
      </p:sp>
      <p:pic>
        <p:nvPicPr>
          <p:cNvPr id="4" name="Picture 3">
            <a:extLst>
              <a:ext uri="{FF2B5EF4-FFF2-40B4-BE49-F238E27FC236}">
                <a16:creationId xmlns:a16="http://schemas.microsoft.com/office/drawing/2014/main" id="{9741A78C-E947-4106-A19F-6BF3BD7FAAD7}"/>
              </a:ext>
            </a:extLst>
          </p:cNvPr>
          <p:cNvPicPr>
            <a:picLocks noChangeAspect="1"/>
          </p:cNvPicPr>
          <p:nvPr/>
        </p:nvPicPr>
        <p:blipFill>
          <a:blip r:embed="rId3"/>
          <a:stretch>
            <a:fillRect/>
          </a:stretch>
        </p:blipFill>
        <p:spPr>
          <a:xfrm>
            <a:off x="511222" y="2104470"/>
            <a:ext cx="4572000" cy="3271777"/>
          </a:xfrm>
          <a:prstGeom prst="rect">
            <a:avLst/>
          </a:prstGeom>
          <a:ln w="19050">
            <a:solidFill>
              <a:schemeClr val="tx1"/>
            </a:solidFill>
          </a:ln>
        </p:spPr>
      </p:pic>
      <p:pic>
        <p:nvPicPr>
          <p:cNvPr id="3" name="Picture 2">
            <a:extLst>
              <a:ext uri="{FF2B5EF4-FFF2-40B4-BE49-F238E27FC236}">
                <a16:creationId xmlns:a16="http://schemas.microsoft.com/office/drawing/2014/main" id="{570621CE-F805-4706-A2AE-2686F1B003CA}"/>
              </a:ext>
            </a:extLst>
          </p:cNvPr>
          <p:cNvPicPr>
            <a:picLocks noChangeAspect="1"/>
          </p:cNvPicPr>
          <p:nvPr/>
        </p:nvPicPr>
        <p:blipFill>
          <a:blip r:embed="rId4"/>
          <a:stretch>
            <a:fillRect/>
          </a:stretch>
        </p:blipFill>
        <p:spPr>
          <a:xfrm>
            <a:off x="4229036" y="2564036"/>
            <a:ext cx="4572000" cy="3443300"/>
          </a:xfrm>
          <a:prstGeom prst="rect">
            <a:avLst/>
          </a:prstGeom>
          <a:ln w="19050">
            <a:solidFill>
              <a:schemeClr val="tx1"/>
            </a:solidFill>
          </a:ln>
        </p:spPr>
      </p:pic>
      <p:sp>
        <p:nvSpPr>
          <p:cNvPr id="9" name="Date Placeholder 8">
            <a:extLst>
              <a:ext uri="{FF2B5EF4-FFF2-40B4-BE49-F238E27FC236}">
                <a16:creationId xmlns:a16="http://schemas.microsoft.com/office/drawing/2014/main" id="{0A03CE25-1A66-4706-B564-428B1C22FFA1}"/>
              </a:ext>
            </a:extLst>
          </p:cNvPr>
          <p:cNvSpPr>
            <a:spLocks noGrp="1"/>
          </p:cNvSpPr>
          <p:nvPr>
            <p:ph type="dt" sz="half" idx="10"/>
          </p:nvPr>
        </p:nvSpPr>
        <p:spPr/>
        <p:txBody>
          <a:bodyPr/>
          <a:lstStyle/>
          <a:p>
            <a:fld id="{F63D1CB7-CF4F-44F4-AF67-F7CE69A8DD44}" type="datetime1">
              <a:rPr lang="en-US" smtClean="0"/>
              <a:t>7/23/2020</a:t>
            </a:fld>
            <a:endParaRPr lang="en-US"/>
          </a:p>
        </p:txBody>
      </p:sp>
      <p:sp>
        <p:nvSpPr>
          <p:cNvPr id="10" name="Slide Number Placeholder 9">
            <a:extLst>
              <a:ext uri="{FF2B5EF4-FFF2-40B4-BE49-F238E27FC236}">
                <a16:creationId xmlns:a16="http://schemas.microsoft.com/office/drawing/2014/main" id="{DDA9B8B3-372E-434E-8F25-59C32D74EA16}"/>
              </a:ext>
            </a:extLst>
          </p:cNvPr>
          <p:cNvSpPr>
            <a:spLocks noGrp="1"/>
          </p:cNvSpPr>
          <p:nvPr>
            <p:ph type="sldNum" sz="quarter" idx="12"/>
          </p:nvPr>
        </p:nvSpPr>
        <p:spPr/>
        <p:txBody>
          <a:bodyPr/>
          <a:lstStyle/>
          <a:p>
            <a:fld id="{48F63A3B-78C7-47BE-AE5E-E10140E04643}" type="slidenum">
              <a:rPr lang="en-US" smtClean="0"/>
              <a:pPr/>
              <a:t>74</a:t>
            </a:fld>
            <a:endParaRPr lang="en-US"/>
          </a:p>
        </p:txBody>
      </p:sp>
      <p:sp>
        <p:nvSpPr>
          <p:cNvPr id="5" name="Rectangle 4">
            <a:extLst>
              <a:ext uri="{FF2B5EF4-FFF2-40B4-BE49-F238E27FC236}">
                <a16:creationId xmlns:a16="http://schemas.microsoft.com/office/drawing/2014/main" id="{E55473E3-EC70-422C-BA50-78178FEC3EFE}"/>
              </a:ext>
            </a:extLst>
          </p:cNvPr>
          <p:cNvSpPr/>
          <p:nvPr/>
        </p:nvSpPr>
        <p:spPr>
          <a:xfrm>
            <a:off x="2436848" y="1435640"/>
            <a:ext cx="3878049" cy="369332"/>
          </a:xfrm>
          <a:prstGeom prst="rect">
            <a:avLst/>
          </a:prstGeom>
        </p:spPr>
        <p:txBody>
          <a:bodyPr wrap="none">
            <a:spAutoFit/>
          </a:bodyPr>
          <a:lstStyle/>
          <a:p>
            <a:r>
              <a:rPr lang="en-US">
                <a:latin typeface="Arial" panose="020B0604020202020204" pitchFamily="34" charset="0"/>
                <a:cs typeface="Arial" panose="020B0604020202020204" pitchFamily="34" charset="0"/>
                <a:hlinkClick r:id="rId5"/>
              </a:rPr>
              <a:t>http://www.gaexperienceonline.com/</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63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477D98-91C5-4526-9AE5-26F9B6B02C6C}"/>
              </a:ext>
            </a:extLst>
          </p:cNvPr>
          <p:cNvSpPr>
            <a:spLocks noGrp="1"/>
          </p:cNvSpPr>
          <p:nvPr>
            <p:ph type="body" sz="quarter" idx="13"/>
          </p:nvPr>
        </p:nvSpPr>
        <p:spPr>
          <a:xfrm>
            <a:off x="895350" y="588117"/>
            <a:ext cx="7920038" cy="978729"/>
          </a:xfrm>
        </p:spPr>
        <p:txBody>
          <a:bodyPr/>
          <a:lstStyle/>
          <a:p>
            <a:r>
              <a:rPr lang="en-US"/>
              <a:t>Test Practice for Online Administration ACCESS for ELLs</a:t>
            </a:r>
          </a:p>
        </p:txBody>
      </p:sp>
      <p:sp>
        <p:nvSpPr>
          <p:cNvPr id="9" name="TextBox 8">
            <a:extLst>
              <a:ext uri="{FF2B5EF4-FFF2-40B4-BE49-F238E27FC236}">
                <a16:creationId xmlns:a16="http://schemas.microsoft.com/office/drawing/2014/main" id="{CC2A2115-3460-44DC-B8E8-0CA6421AAC05}"/>
              </a:ext>
            </a:extLst>
          </p:cNvPr>
          <p:cNvSpPr txBox="1"/>
          <p:nvPr/>
        </p:nvSpPr>
        <p:spPr>
          <a:xfrm>
            <a:off x="895350" y="1394691"/>
            <a:ext cx="7685232" cy="646331"/>
          </a:xfrm>
          <a:prstGeom prst="rect">
            <a:avLst/>
          </a:prstGeom>
          <a:noFill/>
        </p:spPr>
        <p:txBody>
          <a:bodyPr wrap="square" rtlCol="0">
            <a:spAutoFit/>
          </a:bodyPr>
          <a:lstStyle/>
          <a:p>
            <a:pPr algn="ctr"/>
            <a:r>
              <a:rPr lang="en-US" sz="1800">
                <a:latin typeface="Arial" panose="020B0604020202020204" pitchFamily="34" charset="0"/>
                <a:cs typeface="Arial" panose="020B0604020202020204" pitchFamily="34" charset="0"/>
                <a:hlinkClick r:id="rId3"/>
              </a:rPr>
              <a:t>https://wida.wisc.edu/assess/access/preparing-students</a:t>
            </a:r>
            <a:br>
              <a:rPr lang="en-US" sz="1800">
                <a:latin typeface="Arial" panose="020B0604020202020204" pitchFamily="34" charset="0"/>
                <a:cs typeface="Arial" panose="020B0604020202020204" pitchFamily="34" charset="0"/>
              </a:rPr>
            </a:br>
            <a:r>
              <a:rPr lang="en-US">
                <a:hlinkClick r:id="rId4"/>
              </a:rPr>
              <a:t>https://wbte.drcedirect.com/WIDA/portals/wida</a:t>
            </a:r>
            <a:r>
              <a:rPr lang="en-US"/>
              <a:t> </a:t>
            </a:r>
            <a:endParaRPr lang="en-US" sz="18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F51DD3-A636-4762-8D40-4706996B8604}"/>
              </a:ext>
            </a:extLst>
          </p:cNvPr>
          <p:cNvPicPr>
            <a:picLocks noChangeAspect="1"/>
          </p:cNvPicPr>
          <p:nvPr/>
        </p:nvPicPr>
        <p:blipFill>
          <a:blip r:embed="rId5"/>
          <a:stretch>
            <a:fillRect/>
          </a:stretch>
        </p:blipFill>
        <p:spPr>
          <a:xfrm>
            <a:off x="1597891" y="2041022"/>
            <a:ext cx="5892638" cy="4410066"/>
          </a:xfrm>
          <a:prstGeom prst="rect">
            <a:avLst/>
          </a:prstGeom>
        </p:spPr>
      </p:pic>
      <p:sp>
        <p:nvSpPr>
          <p:cNvPr id="7" name="Date Placeholder 6">
            <a:extLst>
              <a:ext uri="{FF2B5EF4-FFF2-40B4-BE49-F238E27FC236}">
                <a16:creationId xmlns:a16="http://schemas.microsoft.com/office/drawing/2014/main" id="{7CE5B8D3-EE8F-4E3E-AC94-5A41D97D4251}"/>
              </a:ext>
            </a:extLst>
          </p:cNvPr>
          <p:cNvSpPr>
            <a:spLocks noGrp="1"/>
          </p:cNvSpPr>
          <p:nvPr>
            <p:ph type="dt" sz="half" idx="10"/>
          </p:nvPr>
        </p:nvSpPr>
        <p:spPr/>
        <p:txBody>
          <a:bodyPr/>
          <a:lstStyle/>
          <a:p>
            <a:fld id="{5B6DCB0E-8300-4508-9AB3-00B72884AACB}" type="datetime1">
              <a:rPr lang="en-US" smtClean="0"/>
              <a:t>7/23/2020</a:t>
            </a:fld>
            <a:endParaRPr lang="en-US"/>
          </a:p>
        </p:txBody>
      </p:sp>
      <p:sp>
        <p:nvSpPr>
          <p:cNvPr id="8" name="Slide Number Placeholder 7">
            <a:extLst>
              <a:ext uri="{FF2B5EF4-FFF2-40B4-BE49-F238E27FC236}">
                <a16:creationId xmlns:a16="http://schemas.microsoft.com/office/drawing/2014/main" id="{CDDA4E8A-7D9A-49BC-B3B8-47A6AE3CCB07}"/>
              </a:ext>
            </a:extLst>
          </p:cNvPr>
          <p:cNvSpPr>
            <a:spLocks noGrp="1"/>
          </p:cNvSpPr>
          <p:nvPr>
            <p:ph type="sldNum" sz="quarter" idx="12"/>
          </p:nvPr>
        </p:nvSpPr>
        <p:spPr/>
        <p:txBody>
          <a:bodyPr/>
          <a:lstStyle/>
          <a:p>
            <a:fld id="{48F63A3B-78C7-47BE-AE5E-E10140E04643}" type="slidenum">
              <a:rPr lang="en-US" smtClean="0"/>
              <a:pPr/>
              <a:t>75</a:t>
            </a:fld>
            <a:endParaRPr lang="en-US"/>
          </a:p>
        </p:txBody>
      </p:sp>
    </p:spTree>
    <p:extLst>
      <p:ext uri="{BB962C8B-B14F-4D97-AF65-F5344CB8AC3E}">
        <p14:creationId xmlns:p14="http://schemas.microsoft.com/office/powerpoint/2010/main" val="1560257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72B7-5411-486F-B3A6-FCD641A165D5}"/>
              </a:ext>
            </a:extLst>
          </p:cNvPr>
          <p:cNvSpPr>
            <a:spLocks noGrp="1"/>
          </p:cNvSpPr>
          <p:nvPr>
            <p:ph type="title"/>
          </p:nvPr>
        </p:nvSpPr>
        <p:spPr/>
        <p:txBody>
          <a:bodyPr>
            <a:normAutofit fontScale="90000"/>
          </a:bodyPr>
          <a:lstStyle/>
          <a:p>
            <a:r>
              <a:rPr lang="en-US"/>
              <a:t>Test Practice for DRC BEACON</a:t>
            </a:r>
          </a:p>
        </p:txBody>
      </p:sp>
      <p:sp>
        <p:nvSpPr>
          <p:cNvPr id="6" name="Text Placeholder 5">
            <a:extLst>
              <a:ext uri="{FF2B5EF4-FFF2-40B4-BE49-F238E27FC236}">
                <a16:creationId xmlns:a16="http://schemas.microsoft.com/office/drawing/2014/main" id="{5083DAD4-F5BD-4AE6-AA74-8F3C3BA1E268}"/>
              </a:ext>
            </a:extLst>
          </p:cNvPr>
          <p:cNvSpPr>
            <a:spLocks noGrp="1"/>
          </p:cNvSpPr>
          <p:nvPr>
            <p:ph type="body" sz="quarter" idx="14"/>
          </p:nvPr>
        </p:nvSpPr>
        <p:spPr>
          <a:xfrm>
            <a:off x="895350" y="1112013"/>
            <a:ext cx="7886700" cy="369332"/>
          </a:xfrm>
        </p:spPr>
        <p:txBody>
          <a:bodyPr/>
          <a:lstStyle/>
          <a:p>
            <a:r>
              <a:rPr lang="en-US">
                <a:hlinkClick r:id="rId3"/>
              </a:rPr>
              <a:t>https://drcbeacon.com/online-tools-training/</a:t>
            </a:r>
            <a:endParaRPr lang="en-US"/>
          </a:p>
        </p:txBody>
      </p:sp>
      <p:pic>
        <p:nvPicPr>
          <p:cNvPr id="4" name="Picture 3">
            <a:extLst>
              <a:ext uri="{FF2B5EF4-FFF2-40B4-BE49-F238E27FC236}">
                <a16:creationId xmlns:a16="http://schemas.microsoft.com/office/drawing/2014/main" id="{5D1A6E95-0359-4867-98D6-C544A16EFF46}"/>
              </a:ext>
            </a:extLst>
          </p:cNvPr>
          <p:cNvPicPr>
            <a:picLocks noChangeAspect="1"/>
          </p:cNvPicPr>
          <p:nvPr/>
        </p:nvPicPr>
        <p:blipFill>
          <a:blip r:embed="rId4"/>
          <a:stretch>
            <a:fillRect/>
          </a:stretch>
        </p:blipFill>
        <p:spPr>
          <a:xfrm>
            <a:off x="1891397" y="1647544"/>
            <a:ext cx="5696738" cy="4248492"/>
          </a:xfrm>
          <a:prstGeom prst="rect">
            <a:avLst/>
          </a:prstGeom>
          <a:ln>
            <a:solidFill>
              <a:schemeClr val="tx1"/>
            </a:solidFill>
          </a:ln>
        </p:spPr>
      </p:pic>
      <p:sp>
        <p:nvSpPr>
          <p:cNvPr id="8" name="Date Placeholder 7">
            <a:extLst>
              <a:ext uri="{FF2B5EF4-FFF2-40B4-BE49-F238E27FC236}">
                <a16:creationId xmlns:a16="http://schemas.microsoft.com/office/drawing/2014/main" id="{264673A3-78C1-4736-8A3E-266F093F77F5}"/>
              </a:ext>
            </a:extLst>
          </p:cNvPr>
          <p:cNvSpPr>
            <a:spLocks noGrp="1"/>
          </p:cNvSpPr>
          <p:nvPr>
            <p:ph type="dt" sz="half" idx="10"/>
          </p:nvPr>
        </p:nvSpPr>
        <p:spPr/>
        <p:txBody>
          <a:bodyPr/>
          <a:lstStyle/>
          <a:p>
            <a:fld id="{942D8402-AAC2-4C13-A05B-5701FB20105C}" type="datetime1">
              <a:rPr lang="en-US" smtClean="0"/>
              <a:t>7/23/2020</a:t>
            </a:fld>
            <a:endParaRPr lang="en-US"/>
          </a:p>
        </p:txBody>
      </p:sp>
      <p:sp>
        <p:nvSpPr>
          <p:cNvPr id="9" name="Slide Number Placeholder 8">
            <a:extLst>
              <a:ext uri="{FF2B5EF4-FFF2-40B4-BE49-F238E27FC236}">
                <a16:creationId xmlns:a16="http://schemas.microsoft.com/office/drawing/2014/main" id="{483352B5-B52B-4043-9F80-330FC005C2C2}"/>
              </a:ext>
            </a:extLst>
          </p:cNvPr>
          <p:cNvSpPr>
            <a:spLocks noGrp="1"/>
          </p:cNvSpPr>
          <p:nvPr>
            <p:ph type="sldNum" sz="quarter" idx="12"/>
          </p:nvPr>
        </p:nvSpPr>
        <p:spPr/>
        <p:txBody>
          <a:bodyPr/>
          <a:lstStyle/>
          <a:p>
            <a:fld id="{48F63A3B-78C7-47BE-AE5E-E10140E04643}" type="slidenum">
              <a:rPr lang="en-US" smtClean="0"/>
              <a:pPr/>
              <a:t>76</a:t>
            </a:fld>
            <a:endParaRPr lang="en-US"/>
          </a:p>
        </p:txBody>
      </p:sp>
    </p:spTree>
    <p:extLst>
      <p:ext uri="{BB962C8B-B14F-4D97-AF65-F5344CB8AC3E}">
        <p14:creationId xmlns:p14="http://schemas.microsoft.com/office/powerpoint/2010/main" val="14257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7760-A9D0-4D3E-B40E-7146CA47AC0B}"/>
              </a:ext>
            </a:extLst>
          </p:cNvPr>
          <p:cNvSpPr>
            <a:spLocks noGrp="1"/>
          </p:cNvSpPr>
          <p:nvPr>
            <p:ph type="title"/>
          </p:nvPr>
        </p:nvSpPr>
        <p:spPr/>
        <p:txBody>
          <a:bodyPr>
            <a:normAutofit fontScale="90000"/>
          </a:bodyPr>
          <a:lstStyle/>
          <a:p>
            <a:r>
              <a:rPr lang="en-US"/>
              <a:t>Formative Assessment Resources</a:t>
            </a:r>
          </a:p>
        </p:txBody>
      </p:sp>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p:txBody>
          <a:bodyPr vert="horz" lIns="91440" tIns="45720" rIns="91440" bIns="45720" rtlCol="0" anchor="t">
            <a:normAutofit/>
          </a:bodyPr>
          <a:lstStyle/>
          <a:p>
            <a:pPr marL="0" indent="0">
              <a:buNone/>
            </a:pPr>
            <a:r>
              <a:rPr lang="en-US" sz="2400">
                <a:latin typeface="Arial"/>
                <a:cs typeface="Arial"/>
              </a:rPr>
              <a:t>TestPad (in SLDS)</a:t>
            </a:r>
          </a:p>
          <a:p>
            <a:pPr lvl="1"/>
            <a:r>
              <a:rPr lang="en-US">
                <a:latin typeface="Arial"/>
                <a:cs typeface="Arial"/>
              </a:rPr>
              <a:t>Item and test content in TestPad</a:t>
            </a:r>
          </a:p>
          <a:p>
            <a:pPr lvl="1"/>
            <a:r>
              <a:rPr lang="en-US">
                <a:latin typeface="Arial"/>
                <a:cs typeface="Arial"/>
              </a:rPr>
              <a:t>Benchmark development tool</a:t>
            </a:r>
          </a:p>
          <a:p>
            <a:pPr lvl="1"/>
            <a:r>
              <a:rPr lang="en-US">
                <a:latin typeface="Arial"/>
                <a:cs typeface="Arial"/>
              </a:rPr>
              <a:t>Item and passage creation</a:t>
            </a:r>
          </a:p>
          <a:p>
            <a:endParaRPr lang="en-US" sz="2400">
              <a:latin typeface="Arial"/>
              <a:cs typeface="Arial"/>
            </a:endParaRPr>
          </a:p>
          <a:p>
            <a:pPr marL="0" indent="0">
              <a:buNone/>
            </a:pPr>
            <a:r>
              <a:rPr lang="en-US" sz="2400">
                <a:latin typeface="Arial"/>
                <a:cs typeface="Arial"/>
              </a:rPr>
              <a:t>Formative Instructional Practices (FIP)</a:t>
            </a:r>
          </a:p>
          <a:p>
            <a:pPr lvl="1"/>
            <a:r>
              <a:rPr lang="en-US">
                <a:latin typeface="Arial"/>
                <a:cs typeface="Arial"/>
              </a:rPr>
              <a:t>Online professional learning for teachers, coaches, and leaders</a:t>
            </a:r>
          </a:p>
          <a:p>
            <a:endParaRPr lang="en-US"/>
          </a:p>
        </p:txBody>
      </p:sp>
      <p:sp>
        <p:nvSpPr>
          <p:cNvPr id="5" name="Date Placeholder 4">
            <a:extLst>
              <a:ext uri="{FF2B5EF4-FFF2-40B4-BE49-F238E27FC236}">
                <a16:creationId xmlns:a16="http://schemas.microsoft.com/office/drawing/2014/main" id="{D8F42E52-04A3-4AC0-8C8D-9073FCC322D3}"/>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1086C31-8DF5-494A-BDEC-3ADA5370A795}" type="datetime1">
              <a:rPr lang="en-US" smtClean="0">
                <a:latin typeface="Arial" panose="020B0604020202020204" pitchFamily="34" charset="0"/>
                <a:cs typeface="Arial" panose="020B0604020202020204" pitchFamily="34" charset="0"/>
              </a:rPr>
              <a:pPr algn="r"/>
              <a:t>7/23/2020</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F4390C-CFB9-4BC5-9DE0-3C9CB08951B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B21FC1E-524F-409C-810C-1283D203A12B}"/>
              </a:ext>
            </a:extLst>
          </p:cNvPr>
          <p:cNvSpPr>
            <a:spLocks noGrp="1"/>
          </p:cNvSpPr>
          <p:nvPr>
            <p:ph type="body" sz="quarter" idx="14"/>
          </p:nvPr>
        </p:nvSpPr>
        <p:spPr/>
        <p:txBody>
          <a:bodyPr/>
          <a:lstStyle/>
          <a:p>
            <a:endParaRPr lang="en-US"/>
          </a:p>
        </p:txBody>
      </p:sp>
      <p:pic>
        <p:nvPicPr>
          <p:cNvPr id="7" name="Content Placeholder 6">
            <a:extLst>
              <a:ext uri="{FF2B5EF4-FFF2-40B4-BE49-F238E27FC236}">
                <a16:creationId xmlns:a16="http://schemas.microsoft.com/office/drawing/2014/main" id="{E13B8D12-363B-497D-B356-80BE6E020ABD}"/>
              </a:ext>
            </a:extLst>
          </p:cNvPr>
          <p:cNvPicPr>
            <a:picLocks noChangeAspect="1"/>
          </p:cNvPicPr>
          <p:nvPr/>
        </p:nvPicPr>
        <p:blipFill>
          <a:blip r:embed="rId3"/>
          <a:stretch>
            <a:fillRect/>
          </a:stretch>
        </p:blipFill>
        <p:spPr>
          <a:xfrm>
            <a:off x="5906232" y="1564670"/>
            <a:ext cx="2875818" cy="821661"/>
          </a:xfrm>
          <a:prstGeom prst="rect">
            <a:avLst/>
          </a:prstGeom>
        </p:spPr>
      </p:pic>
      <p:pic>
        <p:nvPicPr>
          <p:cNvPr id="8" name="Picture 7">
            <a:extLst>
              <a:ext uri="{FF2B5EF4-FFF2-40B4-BE49-F238E27FC236}">
                <a16:creationId xmlns:a16="http://schemas.microsoft.com/office/drawing/2014/main" id="{AE1E3434-E357-4AB9-B655-CDB840A652DB}"/>
              </a:ext>
            </a:extLst>
          </p:cNvPr>
          <p:cNvPicPr>
            <a:picLocks noChangeAspect="1"/>
          </p:cNvPicPr>
          <p:nvPr/>
        </p:nvPicPr>
        <p:blipFill>
          <a:blip r:embed="rId4"/>
          <a:stretch>
            <a:fillRect/>
          </a:stretch>
        </p:blipFill>
        <p:spPr>
          <a:xfrm>
            <a:off x="6975182" y="3012547"/>
            <a:ext cx="1644997" cy="1551591"/>
          </a:xfrm>
          <a:prstGeom prst="rect">
            <a:avLst/>
          </a:prstGeom>
        </p:spPr>
      </p:pic>
    </p:spTree>
    <p:extLst>
      <p:ext uri="{BB962C8B-B14F-4D97-AF65-F5344CB8AC3E}">
        <p14:creationId xmlns:p14="http://schemas.microsoft.com/office/powerpoint/2010/main" val="991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CF1BD85-3071-4FC4-8D7E-6563E91B20AC}"/>
              </a:ext>
            </a:extLst>
          </p:cNvPr>
          <p:cNvPicPr>
            <a:picLocks noGrp="1" noChangeAspect="1"/>
          </p:cNvPicPr>
          <p:nvPr>
            <p:ph idx="1"/>
          </p:nvPr>
        </p:nvPicPr>
        <p:blipFill>
          <a:blip r:embed="rId3"/>
          <a:stretch>
            <a:fillRect/>
          </a:stretch>
        </p:blipFill>
        <p:spPr>
          <a:xfrm>
            <a:off x="1246332" y="1481345"/>
            <a:ext cx="3499555" cy="2102024"/>
          </a:xfrm>
          <a:prstGeom prst="rect">
            <a:avLst/>
          </a:prstGeom>
          <a:ln w="19050">
            <a:solidFill>
              <a:schemeClr val="accent1"/>
            </a:solidFill>
          </a:ln>
        </p:spPr>
      </p:pic>
      <p:sp>
        <p:nvSpPr>
          <p:cNvPr id="5" name="Slide Number Placeholder 4">
            <a:extLst>
              <a:ext uri="{FF2B5EF4-FFF2-40B4-BE49-F238E27FC236}">
                <a16:creationId xmlns:a16="http://schemas.microsoft.com/office/drawing/2014/main" id="{C65E8F98-8F03-4B8C-8965-9653BD99A939}"/>
              </a:ext>
            </a:extLst>
          </p:cNvPr>
          <p:cNvSpPr>
            <a:spLocks noGrp="1"/>
          </p:cNvSpPr>
          <p:nvPr>
            <p:ph type="sldNum" sz="quarter" idx="12"/>
          </p:nvPr>
        </p:nvSpPr>
        <p:spPr/>
        <p:txBody>
          <a:bodyPr/>
          <a:lstStyle/>
          <a:p>
            <a:fld id="{48F63A3B-78C7-47BE-AE5E-E10140E04643}" type="slidenum">
              <a:rPr lang="en-US" smtClean="0"/>
              <a:pPr/>
              <a:t>78</a:t>
            </a:fld>
            <a:endParaRPr lang="en-US"/>
          </a:p>
        </p:txBody>
      </p:sp>
      <p:sp>
        <p:nvSpPr>
          <p:cNvPr id="3" name="Text Placeholder 2">
            <a:extLst>
              <a:ext uri="{FF2B5EF4-FFF2-40B4-BE49-F238E27FC236}">
                <a16:creationId xmlns:a16="http://schemas.microsoft.com/office/drawing/2014/main" id="{36A027BC-A9FF-4549-B458-88F36EC3E3D2}"/>
              </a:ext>
            </a:extLst>
          </p:cNvPr>
          <p:cNvSpPr>
            <a:spLocks noGrp="1"/>
          </p:cNvSpPr>
          <p:nvPr>
            <p:ph type="body" sz="quarter" idx="13"/>
          </p:nvPr>
        </p:nvSpPr>
        <p:spPr/>
        <p:txBody>
          <a:bodyPr/>
          <a:lstStyle/>
          <a:p>
            <a:r>
              <a:rPr lang="en-US"/>
              <a:t>Formative Instructional Practices (FIP)</a:t>
            </a:r>
          </a:p>
        </p:txBody>
      </p:sp>
      <p:sp>
        <p:nvSpPr>
          <p:cNvPr id="4" name="Text Placeholder 3">
            <a:extLst>
              <a:ext uri="{FF2B5EF4-FFF2-40B4-BE49-F238E27FC236}">
                <a16:creationId xmlns:a16="http://schemas.microsoft.com/office/drawing/2014/main" id="{F36D6612-CFE0-48AD-AF82-B12DCA457C52}"/>
              </a:ext>
            </a:extLst>
          </p:cNvPr>
          <p:cNvSpPr>
            <a:spLocks noGrp="1"/>
          </p:cNvSpPr>
          <p:nvPr>
            <p:ph type="body" sz="quarter" idx="14"/>
          </p:nvPr>
        </p:nvSpPr>
        <p:spPr/>
        <p:txBody>
          <a:bodyPr/>
          <a:lstStyle/>
          <a:p>
            <a:endParaRPr lang="en-US"/>
          </a:p>
        </p:txBody>
      </p:sp>
      <p:graphicFrame>
        <p:nvGraphicFramePr>
          <p:cNvPr id="8" name="Table 8">
            <a:extLst>
              <a:ext uri="{FF2B5EF4-FFF2-40B4-BE49-F238E27FC236}">
                <a16:creationId xmlns:a16="http://schemas.microsoft.com/office/drawing/2014/main" id="{4352B7C1-BB40-4D77-A721-F87CE17FEBD0}"/>
              </a:ext>
            </a:extLst>
          </p:cNvPr>
          <p:cNvGraphicFramePr>
            <a:graphicFrameLocks noGrp="1"/>
          </p:cNvGraphicFramePr>
          <p:nvPr>
            <p:extLst>
              <p:ext uri="{D42A27DB-BD31-4B8C-83A1-F6EECF244321}">
                <p14:modId xmlns:p14="http://schemas.microsoft.com/office/powerpoint/2010/main" val="1086275533"/>
              </p:ext>
            </p:extLst>
          </p:nvPr>
        </p:nvGraphicFramePr>
        <p:xfrm>
          <a:off x="1338697" y="3860145"/>
          <a:ext cx="6612590" cy="2734909"/>
        </p:xfrm>
        <a:graphic>
          <a:graphicData uri="http://schemas.openxmlformats.org/drawingml/2006/table">
            <a:tbl>
              <a:tblPr firstRow="1" bandRow="1">
                <a:tableStyleId>{6E25E649-3F16-4E02-A733-19D2CDBF48F0}</a:tableStyleId>
              </a:tblPr>
              <a:tblGrid>
                <a:gridCol w="1035676">
                  <a:extLst>
                    <a:ext uri="{9D8B030D-6E8A-4147-A177-3AD203B41FA5}">
                      <a16:colId xmlns:a16="http://schemas.microsoft.com/office/drawing/2014/main" val="140533021"/>
                    </a:ext>
                  </a:extLst>
                </a:gridCol>
                <a:gridCol w="5576914">
                  <a:extLst>
                    <a:ext uri="{9D8B030D-6E8A-4147-A177-3AD203B41FA5}">
                      <a16:colId xmlns:a16="http://schemas.microsoft.com/office/drawing/2014/main" val="4038578255"/>
                    </a:ext>
                  </a:extLst>
                </a:gridCol>
              </a:tblGrid>
              <a:tr h="196161">
                <a:tc gridSpan="2">
                  <a:txBody>
                    <a:bodyPr/>
                    <a:lstStyle/>
                    <a:p>
                      <a:pPr algn="ctr" fontAlgn="ctr"/>
                      <a:r>
                        <a:rPr lang="en-US" sz="1300" b="1" u="none" strike="noStrike">
                          <a:solidFill>
                            <a:schemeClr val="bg1"/>
                          </a:solidFill>
                          <a:effectLst/>
                          <a:latin typeface="Arial" panose="020B0604020202020204" pitchFamily="34" charset="0"/>
                          <a:cs typeface="Arial" panose="020B0604020202020204" pitchFamily="34" charset="0"/>
                        </a:rPr>
                        <a:t>FIP Training Series</a:t>
                      </a:r>
                      <a:endParaRPr lang="en-US" sz="1300" b="1" i="0" u="none" strike="noStrike">
                        <a:solidFill>
                          <a:schemeClr val="bg1"/>
                        </a:solidFill>
                        <a:effectLst/>
                        <a:latin typeface="Arial" panose="020B0604020202020204" pitchFamily="34" charset="0"/>
                        <a:cs typeface="Arial" panose="020B0604020202020204" pitchFamily="34" charset="0"/>
                      </a:endParaRPr>
                    </a:p>
                  </a:txBody>
                  <a:tcPr marL="6949" marR="6949" marT="6949" marB="0" anchor="ctr"/>
                </a:tc>
                <a:tc hMerge="1">
                  <a:txBody>
                    <a:bodyPr/>
                    <a:lstStyle/>
                    <a:p>
                      <a:pPr algn="ctr" fontAlgn="ct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6949" marR="6949" marT="6949" marB="0" anchor="ctr"/>
                </a:tc>
                <a:extLst>
                  <a:ext uri="{0D108BD9-81ED-4DB2-BD59-A6C34878D82A}">
                    <a16:rowId xmlns:a16="http://schemas.microsoft.com/office/drawing/2014/main" val="3569551942"/>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6/4/2020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4"/>
                        </a:rPr>
                        <a:t>FIP - How Schools Can Improve Professional Capacity and Student Achievement</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91083808"/>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7/23/2020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5"/>
                        </a:rPr>
                        <a:t>Using Georgia FIP Web Page Resources for Improvement Planning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7859274"/>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8/20/2020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6"/>
                        </a:rPr>
                        <a:t>Using FIP Courses to Design Better Classroom-based Formative Assessments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39775838"/>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9/17/2020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7"/>
                        </a:rPr>
                        <a:t>Creating Optimal Opportunities to Lead FIP Professional Learning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7255175"/>
                  </a:ext>
                </a:extLst>
              </a:tr>
              <a:tr h="286754">
                <a:tc>
                  <a:txBody>
                    <a:bodyPr/>
                    <a:lstStyle/>
                    <a:p>
                      <a:pPr algn="ctr" fontAlgn="ctr"/>
                      <a:r>
                        <a:rPr lang="en-US" sz="1300" u="none" strike="noStrike">
                          <a:effectLst/>
                          <a:latin typeface="Arial" panose="020B0604020202020204" pitchFamily="34" charset="0"/>
                          <a:cs typeface="Arial" panose="020B0604020202020204" pitchFamily="34" charset="0"/>
                        </a:rPr>
                        <a:t>10/22/2020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8"/>
                        </a:rPr>
                        <a:t>FIP - Leading Teachers to help Students Revise their Thinking Using Formative Assessment</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94799308"/>
                  </a:ext>
                </a:extLst>
              </a:tr>
              <a:tr h="245210">
                <a:tc>
                  <a:txBody>
                    <a:bodyPr/>
                    <a:lstStyle/>
                    <a:p>
                      <a:pPr algn="ctr" fontAlgn="ctr"/>
                      <a:r>
                        <a:rPr lang="en-US" sz="1300" u="none" strike="noStrike">
                          <a:effectLst/>
                          <a:latin typeface="Arial" panose="020B0604020202020204" pitchFamily="34" charset="0"/>
                          <a:cs typeface="Arial" panose="020B0604020202020204" pitchFamily="34" charset="0"/>
                        </a:rPr>
                        <a:t>12/3/2020</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tc>
                  <a:txBody>
                    <a:bodyPr/>
                    <a:lstStyle/>
                    <a:p>
                      <a:pPr algn="l" fontAlgn="ctr"/>
                      <a:r>
                        <a:rPr lang="en-US" sz="1300" u="none" strike="noStrike">
                          <a:effectLst/>
                          <a:latin typeface="Arial" panose="020B0604020202020204" pitchFamily="34" charset="0"/>
                          <a:cs typeface="Arial" panose="020B0604020202020204" pitchFamily="34" charset="0"/>
                          <a:hlinkClick r:id="rId8"/>
                        </a:rPr>
                        <a:t>FIP - Organizing to Help Teachers Facilitate Student Ownership of Learning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31156336"/>
                  </a:ext>
                </a:extLst>
              </a:tr>
            </a:tbl>
          </a:graphicData>
        </a:graphic>
      </p:graphicFrame>
      <p:sp>
        <p:nvSpPr>
          <p:cNvPr id="12" name="TextBox 11">
            <a:extLst>
              <a:ext uri="{FF2B5EF4-FFF2-40B4-BE49-F238E27FC236}">
                <a16:creationId xmlns:a16="http://schemas.microsoft.com/office/drawing/2014/main" id="{16F5E033-4C55-454F-92A2-A2D3095C6676}"/>
              </a:ext>
            </a:extLst>
          </p:cNvPr>
          <p:cNvSpPr txBox="1"/>
          <p:nvPr/>
        </p:nvSpPr>
        <p:spPr>
          <a:xfrm>
            <a:off x="4876229" y="1736921"/>
            <a:ext cx="3499555" cy="1477328"/>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Online and blended model of professional learning to develop educators’ knowledge and use of lesson-based formative assessment</a:t>
            </a:r>
          </a:p>
        </p:txBody>
      </p:sp>
      <p:sp>
        <p:nvSpPr>
          <p:cNvPr id="6" name="Date Placeholder 5">
            <a:extLst>
              <a:ext uri="{FF2B5EF4-FFF2-40B4-BE49-F238E27FC236}">
                <a16:creationId xmlns:a16="http://schemas.microsoft.com/office/drawing/2014/main" id="{4E6B47A9-6D9E-4F7E-93AE-52E1DE10EECD}"/>
              </a:ext>
            </a:extLst>
          </p:cNvPr>
          <p:cNvSpPr>
            <a:spLocks noGrp="1"/>
          </p:cNvSpPr>
          <p:nvPr>
            <p:ph type="dt" sz="half" idx="10"/>
          </p:nvPr>
        </p:nvSpPr>
        <p:spPr/>
        <p:txBody>
          <a:bodyPr/>
          <a:lstStyle/>
          <a:p>
            <a:fld id="{C18CAE0A-AD75-45E0-9B43-6F4ADF067104}" type="datetime1">
              <a:rPr lang="en-US" smtClean="0"/>
              <a:t>7/23/2020</a:t>
            </a:fld>
            <a:endParaRPr lang="en-US"/>
          </a:p>
        </p:txBody>
      </p:sp>
    </p:spTree>
    <p:extLst>
      <p:ext uri="{BB962C8B-B14F-4D97-AF65-F5344CB8AC3E}">
        <p14:creationId xmlns:p14="http://schemas.microsoft.com/office/powerpoint/2010/main" val="18139893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rotWithShape="1">
          <a:blip r:embed="rId3"/>
          <a:stretch/>
        </p:blipFill>
        <p:spPr bwMode="auto">
          <a:xfrm>
            <a:off x="1670595" y="3362453"/>
            <a:ext cx="6454486" cy="3187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03DE56C8-7374-4995-9636-F663294EC605}"/>
              </a:ext>
            </a:extLst>
          </p:cNvPr>
          <p:cNvSpPr>
            <a:spLocks noGrp="1"/>
          </p:cNvSpPr>
          <p:nvPr>
            <p:ph type="body" sz="quarter" idx="13"/>
          </p:nvPr>
        </p:nvSpPr>
        <p:spPr/>
        <p:txBody>
          <a:bodyPr/>
          <a:lstStyle/>
          <a:p>
            <a:r>
              <a:rPr lang="en-US"/>
              <a:t>Accessing GA FIP Online Learning</a:t>
            </a:r>
          </a:p>
        </p:txBody>
      </p:sp>
      <p:sp>
        <p:nvSpPr>
          <p:cNvPr id="2" name="Text Placeholder 1">
            <a:extLst>
              <a:ext uri="{FF2B5EF4-FFF2-40B4-BE49-F238E27FC236}">
                <a16:creationId xmlns:a16="http://schemas.microsoft.com/office/drawing/2014/main" id="{CA9E92BB-0144-485E-92F2-1D07FD5D9907}"/>
              </a:ext>
            </a:extLst>
          </p:cNvPr>
          <p:cNvSpPr>
            <a:spLocks noGrp="1"/>
          </p:cNvSpPr>
          <p:nvPr>
            <p:ph type="body" sz="quarter" idx="14"/>
          </p:nvPr>
        </p:nvSpPr>
        <p:spPr/>
        <p:txBody>
          <a:bodyPr/>
          <a:lstStyle/>
          <a:p>
            <a:endParaRPr lang="en-US"/>
          </a:p>
        </p:txBody>
      </p:sp>
      <p:sp>
        <p:nvSpPr>
          <p:cNvPr id="7" name="TextBox 6"/>
          <p:cNvSpPr txBox="1"/>
          <p:nvPr/>
        </p:nvSpPr>
        <p:spPr>
          <a:xfrm>
            <a:off x="973319" y="1355706"/>
            <a:ext cx="7921968" cy="1877437"/>
          </a:xfrm>
          <a:prstGeom prst="rect">
            <a:avLst/>
          </a:prstGeom>
          <a:noFill/>
        </p:spPr>
        <p:txBody>
          <a:bodyPr wrap="square" rtlCol="0">
            <a:spAutoFit/>
          </a:bodyPr>
          <a:lstStyle/>
          <a:p>
            <a:pPr>
              <a:defRPr/>
            </a:pPr>
            <a:r>
              <a:rPr lang="en-US" sz="1600">
                <a:latin typeface="Arial" panose="020B0604020202020204" pitchFamily="34" charset="0"/>
                <a:cs typeface="Arial" panose="020B0604020202020204" pitchFamily="34" charset="0"/>
              </a:rPr>
              <a:t>K-12 public school educators can access courses at the GaDOE website for GA FIP when they have a unique access code and use their work email address to create an online learning account. Click the login link and have in hand your central office or school-unique FIP access code. Obtain access codes from the district-level Test Coordinator. Access codes are in the Test Coordinator’s GaDOE Portal Account.</a:t>
            </a:r>
          </a:p>
          <a:p>
            <a:pPr algn="ctr"/>
            <a:r>
              <a:rPr lang="en-US">
                <a:latin typeface="Arial" panose="020B0604020202020204" pitchFamily="34" charset="0"/>
                <a:cs typeface="Arial" panose="020B0604020202020204" pitchFamily="34" charset="0"/>
                <a:hlinkClick r:id="rId4"/>
              </a:rPr>
              <a:t>https://www.gadoe.org/Curriculum-Instruction-and-Assessment/Assessment/Pages/GeorgiaFIP.aspx</a:t>
            </a:r>
            <a:endParaRPr lang="en-US">
              <a:latin typeface="Arial" panose="020B0604020202020204" pitchFamily="34" charset="0"/>
              <a:cs typeface="Arial" panose="020B0604020202020204" pitchFamily="34" charset="0"/>
            </a:endParaRPr>
          </a:p>
        </p:txBody>
      </p:sp>
      <p:sp>
        <p:nvSpPr>
          <p:cNvPr id="8" name="Right Arrow 7"/>
          <p:cNvSpPr/>
          <p:nvPr/>
        </p:nvSpPr>
        <p:spPr>
          <a:xfrm rot="9086307">
            <a:off x="6476761" y="5234868"/>
            <a:ext cx="1689989" cy="25585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68807B6C-D839-46EE-A13F-A2499F5E879F}"/>
              </a:ext>
            </a:extLst>
          </p:cNvPr>
          <p:cNvSpPr>
            <a:spLocks noGrp="1"/>
          </p:cNvSpPr>
          <p:nvPr>
            <p:ph type="dt" sz="half" idx="10"/>
          </p:nvPr>
        </p:nvSpPr>
        <p:spPr/>
        <p:txBody>
          <a:bodyPr/>
          <a:lstStyle/>
          <a:p>
            <a:fld id="{EFCAD533-7295-4BE0-9FA9-D3DFE087D341}" type="datetime1">
              <a:rPr lang="en-US" smtClean="0"/>
              <a:t>7/23/2020</a:t>
            </a:fld>
            <a:endParaRPr lang="en-US"/>
          </a:p>
        </p:txBody>
      </p:sp>
      <p:sp>
        <p:nvSpPr>
          <p:cNvPr id="10" name="Slide Number Placeholder 9">
            <a:extLst>
              <a:ext uri="{FF2B5EF4-FFF2-40B4-BE49-F238E27FC236}">
                <a16:creationId xmlns:a16="http://schemas.microsoft.com/office/drawing/2014/main" id="{628954A8-0951-42DD-AB5E-908D64259B7B}"/>
              </a:ext>
            </a:extLst>
          </p:cNvPr>
          <p:cNvSpPr>
            <a:spLocks noGrp="1"/>
          </p:cNvSpPr>
          <p:nvPr>
            <p:ph type="sldNum" sz="quarter" idx="12"/>
          </p:nvPr>
        </p:nvSpPr>
        <p:spPr/>
        <p:txBody>
          <a:bodyPr/>
          <a:lstStyle/>
          <a:p>
            <a:fld id="{48F63A3B-78C7-47BE-AE5E-E10140E04643}" type="slidenum">
              <a:rPr lang="en-US" smtClean="0"/>
              <a:pPr/>
              <a:t>79</a:t>
            </a:fld>
            <a:endParaRPr lang="en-US"/>
          </a:p>
        </p:txBody>
      </p:sp>
    </p:spTree>
    <p:extLst>
      <p:ext uri="{BB962C8B-B14F-4D97-AF65-F5344CB8AC3E}">
        <p14:creationId xmlns:p14="http://schemas.microsoft.com/office/powerpoint/2010/main" val="388012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E16C52-0601-4143-A49C-A54D4F182152}"/>
              </a:ext>
            </a:extLst>
          </p:cNvPr>
          <p:cNvSpPr/>
          <p:nvPr/>
        </p:nvSpPr>
        <p:spPr>
          <a:xfrm>
            <a:off x="7293936" y="1350341"/>
            <a:ext cx="1743740" cy="55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4DD60-6D56-4B75-808E-A9E9C39FE70E}"/>
              </a:ext>
            </a:extLst>
          </p:cNvPr>
          <p:cNvSpPr>
            <a:spLocks noGrp="1"/>
          </p:cNvSpPr>
          <p:nvPr>
            <p:ph type="title"/>
          </p:nvPr>
        </p:nvSpPr>
        <p:spPr/>
        <p:txBody>
          <a:bodyPr>
            <a:normAutofit fontScale="90000"/>
          </a:bodyPr>
          <a:lstStyle/>
          <a:p>
            <a:r>
              <a:rPr lang="en-US"/>
              <a:t>2020-2021 Lunch and Learns</a:t>
            </a:r>
          </a:p>
        </p:txBody>
      </p:sp>
      <p:graphicFrame>
        <p:nvGraphicFramePr>
          <p:cNvPr id="6" name="Content Placeholder 5">
            <a:extLst>
              <a:ext uri="{FF2B5EF4-FFF2-40B4-BE49-F238E27FC236}">
                <a16:creationId xmlns:a16="http://schemas.microsoft.com/office/drawing/2014/main" id="{F8EC2488-B3A0-43C4-9005-F3133A212891}"/>
              </a:ext>
            </a:extLst>
          </p:cNvPr>
          <p:cNvGraphicFramePr>
            <a:graphicFrameLocks noGrp="1"/>
          </p:cNvGraphicFramePr>
          <p:nvPr>
            <p:ph idx="1"/>
            <p:extLst>
              <p:ext uri="{D42A27DB-BD31-4B8C-83A1-F6EECF244321}">
                <p14:modId xmlns:p14="http://schemas.microsoft.com/office/powerpoint/2010/main" val="286968630"/>
              </p:ext>
            </p:extLst>
          </p:nvPr>
        </p:nvGraphicFramePr>
        <p:xfrm>
          <a:off x="1212988" y="1719673"/>
          <a:ext cx="6718023" cy="2307775"/>
        </p:xfrm>
        <a:graphic>
          <a:graphicData uri="http://schemas.openxmlformats.org/drawingml/2006/table">
            <a:tbl>
              <a:tblPr firstRow="1" bandRow="1">
                <a:tableStyleId>{5A111915-BE36-4E01-A7E5-04B1672EAD32}</a:tableStyleId>
              </a:tblPr>
              <a:tblGrid>
                <a:gridCol w="1709116">
                  <a:extLst>
                    <a:ext uri="{9D8B030D-6E8A-4147-A177-3AD203B41FA5}">
                      <a16:colId xmlns:a16="http://schemas.microsoft.com/office/drawing/2014/main" val="1529310723"/>
                    </a:ext>
                  </a:extLst>
                </a:gridCol>
                <a:gridCol w="1043609">
                  <a:extLst>
                    <a:ext uri="{9D8B030D-6E8A-4147-A177-3AD203B41FA5}">
                      <a16:colId xmlns:a16="http://schemas.microsoft.com/office/drawing/2014/main" val="3420605078"/>
                    </a:ext>
                  </a:extLst>
                </a:gridCol>
                <a:gridCol w="3965298">
                  <a:extLst>
                    <a:ext uri="{9D8B030D-6E8A-4147-A177-3AD203B41FA5}">
                      <a16:colId xmlns:a16="http://schemas.microsoft.com/office/drawing/2014/main" val="1586218470"/>
                    </a:ext>
                  </a:extLst>
                </a:gridCol>
              </a:tblGrid>
              <a:tr h="484186">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Date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Time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Link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extLst>
                  <a:ext uri="{0D108BD9-81ED-4DB2-BD59-A6C34878D82A}">
                    <a16:rowId xmlns:a16="http://schemas.microsoft.com/office/drawing/2014/main" val="3400216998"/>
                  </a:ext>
                </a:extLst>
              </a:tr>
              <a:tr h="607863">
                <a:tc>
                  <a:txBody>
                    <a:bodyPr/>
                    <a:lstStyle/>
                    <a:p>
                      <a:pPr algn="ctr" fontAlgn="ctr"/>
                      <a:r>
                        <a:rPr lang="en-US" sz="1400" u="none" strike="noStrike">
                          <a:effectLst/>
                          <a:latin typeface="Arial" panose="020B0604020202020204" pitchFamily="34" charset="0"/>
                          <a:cs typeface="Arial" panose="020B0604020202020204" pitchFamily="34" charset="0"/>
                        </a:rPr>
                        <a:t>Friday, 9/11/2020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hlinkClick r:id="rId3"/>
                        </a:rPr>
                        <a:t>September 2020 Assessment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2528664724"/>
                  </a:ext>
                </a:extLst>
              </a:tr>
              <a:tr h="607863">
                <a:tc>
                  <a:txBody>
                    <a:bodyPr/>
                    <a:lstStyle/>
                    <a:p>
                      <a:pPr algn="ctr" fontAlgn="ctr"/>
                      <a:r>
                        <a:rPr lang="en-US" sz="1400" u="none" strike="noStrike">
                          <a:effectLst/>
                          <a:latin typeface="Arial" panose="020B0604020202020204" pitchFamily="34" charset="0"/>
                          <a:cs typeface="Arial" panose="020B0604020202020204" pitchFamily="34" charset="0"/>
                        </a:rPr>
                        <a:t>Friday, 10/16/2020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a:effectLst/>
                          <a:latin typeface="Arial" panose="020B0604020202020204" pitchFamily="34" charset="0"/>
                          <a:cs typeface="Arial" panose="020B0604020202020204" pitchFamily="34" charset="0"/>
                        </a:rPr>
                        <a:t>12 – 1 p.m.</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tc>
                  <a:txBody>
                    <a:bodyPr/>
                    <a:lstStyle/>
                    <a:p>
                      <a:pPr algn="ctr" fontAlgn="ctr"/>
                      <a:r>
                        <a:rPr lang="en-US" sz="1400" u="none" strike="noStrike">
                          <a:effectLst/>
                          <a:latin typeface="Arial" panose="020B0604020202020204" pitchFamily="34" charset="0"/>
                          <a:cs typeface="Arial" panose="020B0604020202020204" pitchFamily="34" charset="0"/>
                          <a:hlinkClick r:id="rId4"/>
                        </a:rPr>
                        <a:t>October 2020 Assessment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extLst>
                  <a:ext uri="{0D108BD9-81ED-4DB2-BD59-A6C34878D82A}">
                    <a16:rowId xmlns:a16="http://schemas.microsoft.com/office/drawing/2014/main" val="1177259684"/>
                  </a:ext>
                </a:extLst>
              </a:tr>
              <a:tr h="607863">
                <a:tc>
                  <a:txBody>
                    <a:bodyPr/>
                    <a:lstStyle/>
                    <a:p>
                      <a:pPr algn="ctr" fontAlgn="ctr"/>
                      <a:r>
                        <a:rPr lang="en-US" sz="1400" u="none" strike="noStrike">
                          <a:effectLst/>
                          <a:latin typeface="Arial" panose="020B0604020202020204" pitchFamily="34" charset="0"/>
                          <a:cs typeface="Arial" panose="020B0604020202020204" pitchFamily="34" charset="0"/>
                        </a:rPr>
                        <a:t>Friday, 11/13/2020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u="none" strike="noStrike">
                          <a:effectLst/>
                          <a:latin typeface="Arial" panose="020B0604020202020204" pitchFamily="34" charset="0"/>
                          <a:cs typeface="Arial" panose="020B0604020202020204" pitchFamily="34" charset="0"/>
                          <a:hlinkClick r:id="rId5"/>
                        </a:rPr>
                        <a:t>November 2020 Assessment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2409021473"/>
                  </a:ext>
                </a:extLst>
              </a:tr>
            </a:tbl>
          </a:graphicData>
        </a:graphic>
      </p:graphicFrame>
      <p:sp>
        <p:nvSpPr>
          <p:cNvPr id="7" name="Date Placeholder 6">
            <a:extLst>
              <a:ext uri="{FF2B5EF4-FFF2-40B4-BE49-F238E27FC236}">
                <a16:creationId xmlns:a16="http://schemas.microsoft.com/office/drawing/2014/main" id="{19B1F453-7FD2-41B5-944E-8B6FFB9FA501}"/>
              </a:ext>
            </a:extLst>
          </p:cNvPr>
          <p:cNvSpPr>
            <a:spLocks noGrp="1"/>
          </p:cNvSpPr>
          <p:nvPr>
            <p:ph type="dt" sz="half" idx="10"/>
          </p:nvPr>
        </p:nvSpPr>
        <p:spPr/>
        <p:txBody>
          <a:bodyPr/>
          <a:lstStyle/>
          <a:p>
            <a:fld id="{D0C03067-C620-4EA7-9A8C-9FA0DEEECE0D}" type="datetime1">
              <a:rPr lang="en-US" smtClean="0"/>
              <a:t>7/23/2020</a:t>
            </a:fld>
            <a:endParaRPr lang="en-US"/>
          </a:p>
        </p:txBody>
      </p:sp>
      <p:sp>
        <p:nvSpPr>
          <p:cNvPr id="5" name="Slide Number Placeholder 4">
            <a:extLst>
              <a:ext uri="{FF2B5EF4-FFF2-40B4-BE49-F238E27FC236}">
                <a16:creationId xmlns:a16="http://schemas.microsoft.com/office/drawing/2014/main" id="{1787787B-D433-4B52-852E-9D58D26816DD}"/>
              </a:ext>
            </a:extLst>
          </p:cNvPr>
          <p:cNvSpPr>
            <a:spLocks noGrp="1"/>
          </p:cNvSpPr>
          <p:nvPr>
            <p:ph type="sldNum" sz="quarter" idx="12"/>
          </p:nvPr>
        </p:nvSpPr>
        <p:spPr/>
        <p:txBody>
          <a:bodyPr/>
          <a:lstStyle/>
          <a:p>
            <a:fld id="{B63E4CEF-BB1E-48C7-AE93-F39F6AA99AD7}" type="slidenum">
              <a:rPr lang="en-US" smtClean="0"/>
              <a:pPr/>
              <a:t>8</a:t>
            </a:fld>
            <a:endParaRPr lang="en-US"/>
          </a:p>
        </p:txBody>
      </p:sp>
      <p:sp>
        <p:nvSpPr>
          <p:cNvPr id="4" name="Text Placeholder 3">
            <a:extLst>
              <a:ext uri="{FF2B5EF4-FFF2-40B4-BE49-F238E27FC236}">
                <a16:creationId xmlns:a16="http://schemas.microsoft.com/office/drawing/2014/main" id="{4EE99C47-E17F-45F1-9F4A-DE5B9056F460}"/>
              </a:ext>
            </a:extLst>
          </p:cNvPr>
          <p:cNvSpPr>
            <a:spLocks noGrp="1"/>
          </p:cNvSpPr>
          <p:nvPr>
            <p:ph type="body" sz="quarter" idx="14"/>
          </p:nvPr>
        </p:nvSpPr>
        <p:spPr>
          <a:xfrm>
            <a:off x="895350" y="1112013"/>
            <a:ext cx="7886700" cy="369332"/>
          </a:xfrm>
        </p:spPr>
        <p:txBody>
          <a:bodyPr/>
          <a:lstStyle/>
          <a:p>
            <a:r>
              <a:rPr lang="en-US"/>
              <a:t>Assessment</a:t>
            </a:r>
          </a:p>
        </p:txBody>
      </p:sp>
    </p:spTree>
    <p:extLst>
      <p:ext uri="{BB962C8B-B14F-4D97-AF65-F5344CB8AC3E}">
        <p14:creationId xmlns:p14="http://schemas.microsoft.com/office/powerpoint/2010/main" val="320229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662D-8BCA-4A65-A2A6-55AE5B952140}"/>
              </a:ext>
            </a:extLst>
          </p:cNvPr>
          <p:cNvSpPr>
            <a:spLocks noGrp="1"/>
          </p:cNvSpPr>
          <p:nvPr>
            <p:ph type="title"/>
          </p:nvPr>
        </p:nvSpPr>
        <p:spPr/>
        <p:txBody>
          <a:bodyPr>
            <a:normAutofit fontScale="90000"/>
          </a:bodyPr>
          <a:lstStyle/>
          <a:p>
            <a:r>
              <a:rPr lang="en-US"/>
              <a:t>TestPad</a:t>
            </a:r>
          </a:p>
        </p:txBody>
      </p:sp>
      <p:sp>
        <p:nvSpPr>
          <p:cNvPr id="9" name="Date Placeholder 8">
            <a:extLst>
              <a:ext uri="{FF2B5EF4-FFF2-40B4-BE49-F238E27FC236}">
                <a16:creationId xmlns:a16="http://schemas.microsoft.com/office/drawing/2014/main" id="{1C7BE8CB-F2C0-4242-B366-1911EEF84814}"/>
              </a:ext>
            </a:extLst>
          </p:cNvPr>
          <p:cNvSpPr>
            <a:spLocks noGrp="1"/>
          </p:cNvSpPr>
          <p:nvPr>
            <p:ph type="dt" sz="half" idx="10"/>
          </p:nvPr>
        </p:nvSpPr>
        <p:spPr/>
        <p:txBody>
          <a:bodyPr/>
          <a:lstStyle/>
          <a:p>
            <a:fld id="{D17742F4-B314-4AC2-912F-076CD203F5FA}" type="datetime1">
              <a:rPr lang="en-US" smtClean="0"/>
              <a:t>7/23/2020</a:t>
            </a:fld>
            <a:endParaRPr lang="en-US"/>
          </a:p>
        </p:txBody>
      </p:sp>
      <p:sp>
        <p:nvSpPr>
          <p:cNvPr id="4" name="Slide Number Placeholder 3">
            <a:extLst>
              <a:ext uri="{FF2B5EF4-FFF2-40B4-BE49-F238E27FC236}">
                <a16:creationId xmlns:a16="http://schemas.microsoft.com/office/drawing/2014/main" id="{6ED66324-66EE-4D25-9D5F-1EDE34602274}"/>
              </a:ext>
            </a:extLst>
          </p:cNvPr>
          <p:cNvSpPr>
            <a:spLocks noGrp="1"/>
          </p:cNvSpPr>
          <p:nvPr>
            <p:ph type="sldNum" sz="quarter" idx="12"/>
          </p:nvPr>
        </p:nvSpPr>
        <p:spPr/>
        <p:txBody>
          <a:bodyPr/>
          <a:lstStyle/>
          <a:p>
            <a:fld id="{B63E4CEF-BB1E-48C7-AE93-F39F6AA99AD7}" type="slidenum">
              <a:rPr lang="en-US" smtClean="0"/>
              <a:pPr/>
              <a:t>80</a:t>
            </a:fld>
            <a:endParaRPr lang="en-US"/>
          </a:p>
        </p:txBody>
      </p:sp>
      <p:sp>
        <p:nvSpPr>
          <p:cNvPr id="16" name="Text Placeholder 15">
            <a:extLst>
              <a:ext uri="{FF2B5EF4-FFF2-40B4-BE49-F238E27FC236}">
                <a16:creationId xmlns:a16="http://schemas.microsoft.com/office/drawing/2014/main" id="{0A377C2B-4AEF-4BE9-AD76-C2D824247CAE}"/>
              </a:ext>
            </a:extLst>
          </p:cNvPr>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1DA55586-1EE2-4D5A-86FB-C7B654758534}"/>
              </a:ext>
            </a:extLst>
          </p:cNvPr>
          <p:cNvPicPr>
            <a:picLocks noChangeAspect="1"/>
          </p:cNvPicPr>
          <p:nvPr/>
        </p:nvPicPr>
        <p:blipFill>
          <a:blip r:embed="rId3"/>
          <a:stretch>
            <a:fillRect/>
          </a:stretch>
        </p:blipFill>
        <p:spPr>
          <a:xfrm>
            <a:off x="0" y="1675763"/>
            <a:ext cx="6117336" cy="2710333"/>
          </a:xfrm>
          <a:prstGeom prst="rect">
            <a:avLst/>
          </a:prstGeom>
        </p:spPr>
      </p:pic>
      <p:pic>
        <p:nvPicPr>
          <p:cNvPr id="6" name="Picture 5">
            <a:extLst>
              <a:ext uri="{FF2B5EF4-FFF2-40B4-BE49-F238E27FC236}">
                <a16:creationId xmlns:a16="http://schemas.microsoft.com/office/drawing/2014/main" id="{06ACFAC3-D1EE-4142-A764-48ED4079287E}"/>
              </a:ext>
            </a:extLst>
          </p:cNvPr>
          <p:cNvPicPr>
            <a:picLocks noChangeAspect="1"/>
          </p:cNvPicPr>
          <p:nvPr/>
        </p:nvPicPr>
        <p:blipFill rotWithShape="1">
          <a:blip r:embed="rId4"/>
          <a:srcRect t="2354"/>
          <a:stretch/>
        </p:blipFill>
        <p:spPr>
          <a:xfrm>
            <a:off x="4788598" y="2807208"/>
            <a:ext cx="3995928" cy="3420809"/>
          </a:xfrm>
          <a:prstGeom prst="rect">
            <a:avLst/>
          </a:prstGeom>
        </p:spPr>
      </p:pic>
      <p:sp>
        <p:nvSpPr>
          <p:cNvPr id="7" name="Speech Bubble: Rectangle 6">
            <a:extLst>
              <a:ext uri="{FF2B5EF4-FFF2-40B4-BE49-F238E27FC236}">
                <a16:creationId xmlns:a16="http://schemas.microsoft.com/office/drawing/2014/main" id="{996339D9-BBC1-471F-878A-B07CAA9517C6}"/>
              </a:ext>
            </a:extLst>
          </p:cNvPr>
          <p:cNvSpPr/>
          <p:nvPr/>
        </p:nvSpPr>
        <p:spPr>
          <a:xfrm>
            <a:off x="6296535" y="1321516"/>
            <a:ext cx="1320506" cy="986677"/>
          </a:xfrm>
          <a:prstGeom prst="wedgeRectCallout">
            <a:avLst>
              <a:gd name="adj1" fmla="val -156002"/>
              <a:gd name="adj2" fmla="val 77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Create and manage tests</a:t>
            </a:r>
          </a:p>
        </p:txBody>
      </p:sp>
      <p:sp>
        <p:nvSpPr>
          <p:cNvPr id="8" name="Speech Bubble: Rectangle 7">
            <a:extLst>
              <a:ext uri="{FF2B5EF4-FFF2-40B4-BE49-F238E27FC236}">
                <a16:creationId xmlns:a16="http://schemas.microsoft.com/office/drawing/2014/main" id="{717F39E3-1B4B-459D-83BE-A7BB16A0C51A}"/>
              </a:ext>
            </a:extLst>
          </p:cNvPr>
          <p:cNvSpPr/>
          <p:nvPr/>
        </p:nvSpPr>
        <p:spPr>
          <a:xfrm>
            <a:off x="2825496" y="4225062"/>
            <a:ext cx="1402461" cy="1089706"/>
          </a:xfrm>
          <a:prstGeom prst="wedgeRectCallout">
            <a:avLst>
              <a:gd name="adj1" fmla="val 97867"/>
              <a:gd name="adj2" fmla="val 38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Create Test Items, Passages and Rubrics</a:t>
            </a:r>
          </a:p>
        </p:txBody>
      </p:sp>
    </p:spTree>
    <p:extLst>
      <p:ext uri="{BB962C8B-B14F-4D97-AF65-F5344CB8AC3E}">
        <p14:creationId xmlns:p14="http://schemas.microsoft.com/office/powerpoint/2010/main" val="36919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 sign, clock&#10;&#10;Description automatically generated">
            <a:extLst>
              <a:ext uri="{FF2B5EF4-FFF2-40B4-BE49-F238E27FC236}">
                <a16:creationId xmlns:a16="http://schemas.microsoft.com/office/drawing/2014/main" id="{439A8C54-A036-44D8-B7DD-1AB4BD8470E0}"/>
              </a:ext>
            </a:extLst>
          </p:cNvPr>
          <p:cNvPicPr>
            <a:picLocks noChangeAspect="1"/>
          </p:cNvPicPr>
          <p:nvPr/>
        </p:nvPicPr>
        <p:blipFill>
          <a:blip r:embed="rId3"/>
          <a:stretch>
            <a:fillRect/>
          </a:stretch>
        </p:blipFill>
        <p:spPr>
          <a:xfrm>
            <a:off x="3411019" y="1435100"/>
            <a:ext cx="4178808" cy="1401213"/>
          </a:xfrm>
          <a:prstGeom prst="rect">
            <a:avLst/>
          </a:prstGeom>
        </p:spPr>
      </p:pic>
      <p:sp>
        <p:nvSpPr>
          <p:cNvPr id="8" name="Text Placeholder 7">
            <a:extLst>
              <a:ext uri="{FF2B5EF4-FFF2-40B4-BE49-F238E27FC236}">
                <a16:creationId xmlns:a16="http://schemas.microsoft.com/office/drawing/2014/main" id="{A717F45F-DB34-4EF4-8951-DA68C2F62372}"/>
              </a:ext>
            </a:extLst>
          </p:cNvPr>
          <p:cNvSpPr>
            <a:spLocks noGrp="1"/>
          </p:cNvSpPr>
          <p:nvPr>
            <p:ph type="body" sz="quarter" idx="13"/>
          </p:nvPr>
        </p:nvSpPr>
        <p:spPr>
          <a:xfrm>
            <a:off x="2228534" y="3716680"/>
            <a:ext cx="6543778" cy="1887372"/>
          </a:xfrm>
        </p:spPr>
        <p:txBody>
          <a:bodyPr/>
          <a:lstStyle/>
          <a:p>
            <a:r>
              <a:rPr lang="en-US"/>
              <a:t>Introducing DRC BEACON as a Formative Assessment Resource</a:t>
            </a:r>
          </a:p>
          <a:p>
            <a:endParaRPr lang="en-US"/>
          </a:p>
        </p:txBody>
      </p:sp>
    </p:spTree>
    <p:extLst>
      <p:ext uri="{BB962C8B-B14F-4D97-AF65-F5344CB8AC3E}">
        <p14:creationId xmlns:p14="http://schemas.microsoft.com/office/powerpoint/2010/main" val="93738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E71A-89F2-4AF8-9E44-3501A7E25795}"/>
              </a:ext>
            </a:extLst>
          </p:cNvPr>
          <p:cNvSpPr>
            <a:spLocks noGrp="1"/>
          </p:cNvSpPr>
          <p:nvPr>
            <p:ph type="title"/>
          </p:nvPr>
        </p:nvSpPr>
        <p:spPr/>
        <p:txBody>
          <a:bodyPr>
            <a:normAutofit fontScale="90000"/>
          </a:bodyPr>
          <a:lstStyle/>
          <a:p>
            <a:r>
              <a:rPr lang="en-US"/>
              <a:t>Key Features</a:t>
            </a:r>
          </a:p>
        </p:txBody>
      </p:sp>
      <p:sp>
        <p:nvSpPr>
          <p:cNvPr id="3" name="Content Placeholder 2">
            <a:extLst>
              <a:ext uri="{FF2B5EF4-FFF2-40B4-BE49-F238E27FC236}">
                <a16:creationId xmlns:a16="http://schemas.microsoft.com/office/drawing/2014/main" id="{42834881-3297-45D6-9787-EC9467993044}"/>
              </a:ext>
            </a:extLst>
          </p:cNvPr>
          <p:cNvSpPr>
            <a:spLocks noGrp="1"/>
          </p:cNvSpPr>
          <p:nvPr>
            <p:ph idx="1"/>
          </p:nvPr>
        </p:nvSpPr>
        <p:spPr/>
        <p:txBody>
          <a:bodyPr>
            <a:normAutofit fontScale="62500" lnSpcReduction="20000"/>
          </a:bodyPr>
          <a:lstStyle/>
          <a:p>
            <a:r>
              <a:rPr lang="en-US"/>
              <a:t>Aligned to GSE standards</a:t>
            </a:r>
          </a:p>
          <a:p>
            <a:pPr lvl="1"/>
            <a:r>
              <a:rPr lang="en-US"/>
              <a:t>Ongoing field testing of newly-developed DRC BEACON items allows for future alignment to standards, when the GSE are revised.</a:t>
            </a:r>
          </a:p>
          <a:p>
            <a:r>
              <a:rPr lang="en-US"/>
              <a:t>Truly formative – not high-stakes or used for accountability</a:t>
            </a:r>
          </a:p>
          <a:p>
            <a:pPr lvl="1"/>
            <a:r>
              <a:rPr lang="en-US"/>
              <a:t>The shortened Georgia Milestones continues to fulfill state and federal testing and accountability requirements.</a:t>
            </a:r>
          </a:p>
          <a:p>
            <a:r>
              <a:rPr lang="en-US"/>
              <a:t>Aligned with Georgia Milestones – standards, item types, delivery platform, accessibility tools and accommodations, estimated performance</a:t>
            </a:r>
          </a:p>
          <a:p>
            <a:r>
              <a:rPr lang="en-US"/>
              <a:t>Immediate and detailed results to inform instruction</a:t>
            </a:r>
          </a:p>
          <a:p>
            <a:r>
              <a:rPr lang="en-US"/>
              <a:t>Can administer full content area assessments or “</a:t>
            </a:r>
            <a:r>
              <a:rPr lang="en-US" err="1"/>
              <a:t>testlets</a:t>
            </a:r>
            <a:r>
              <a:rPr lang="en-US"/>
              <a:t>”</a:t>
            </a:r>
          </a:p>
          <a:p>
            <a:r>
              <a:rPr lang="en-US"/>
              <a:t>Provided free to all Georgia districts and schools as an optional formative assessment resource</a:t>
            </a:r>
          </a:p>
          <a:p>
            <a:r>
              <a:rPr lang="en-US"/>
              <a:t>Window opens September 9, 2020</a:t>
            </a:r>
          </a:p>
        </p:txBody>
      </p:sp>
      <p:sp>
        <p:nvSpPr>
          <p:cNvPr id="4" name="Date Placeholder 3">
            <a:extLst>
              <a:ext uri="{FF2B5EF4-FFF2-40B4-BE49-F238E27FC236}">
                <a16:creationId xmlns:a16="http://schemas.microsoft.com/office/drawing/2014/main" id="{A07FAEBC-79D3-4095-9E3C-311D69895A73}"/>
              </a:ext>
            </a:extLst>
          </p:cNvPr>
          <p:cNvSpPr>
            <a:spLocks noGrp="1"/>
          </p:cNvSpPr>
          <p:nvPr>
            <p:ph type="dt" sz="half" idx="10"/>
          </p:nvPr>
        </p:nvSpPr>
        <p:spPr/>
        <p:txBody>
          <a:bodyPr/>
          <a:lstStyle/>
          <a:p>
            <a:fld id="{C1175C22-D3E0-465E-8250-087EAB365BAE}" type="datetime1">
              <a:rPr lang="en-US" smtClean="0"/>
              <a:t>7/23/2020</a:t>
            </a:fld>
            <a:endParaRPr lang="en-US"/>
          </a:p>
        </p:txBody>
      </p:sp>
      <p:sp>
        <p:nvSpPr>
          <p:cNvPr id="5" name="Slide Number Placeholder 4">
            <a:extLst>
              <a:ext uri="{FF2B5EF4-FFF2-40B4-BE49-F238E27FC236}">
                <a16:creationId xmlns:a16="http://schemas.microsoft.com/office/drawing/2014/main" id="{F53CC1B4-59B2-44DC-9409-7B0091168A3E}"/>
              </a:ext>
            </a:extLst>
          </p:cNvPr>
          <p:cNvSpPr>
            <a:spLocks noGrp="1"/>
          </p:cNvSpPr>
          <p:nvPr>
            <p:ph type="sldNum" sz="quarter" idx="12"/>
          </p:nvPr>
        </p:nvSpPr>
        <p:spPr/>
        <p:txBody>
          <a:bodyPr/>
          <a:lstStyle/>
          <a:p>
            <a:fld id="{48F63A3B-78C7-47BE-AE5E-E10140E04643}" type="slidenum">
              <a:rPr lang="en-US" smtClean="0"/>
              <a:pPr/>
              <a:t>82</a:t>
            </a:fld>
            <a:endParaRPr lang="en-US"/>
          </a:p>
        </p:txBody>
      </p:sp>
      <p:sp>
        <p:nvSpPr>
          <p:cNvPr id="6" name="Text Placeholder 5">
            <a:extLst>
              <a:ext uri="{FF2B5EF4-FFF2-40B4-BE49-F238E27FC236}">
                <a16:creationId xmlns:a16="http://schemas.microsoft.com/office/drawing/2014/main" id="{4DFE6177-7FCB-48A9-B8DA-93D6341518FE}"/>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205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7D31-147F-46D2-AD3C-E463216C601A}"/>
              </a:ext>
            </a:extLst>
          </p:cNvPr>
          <p:cNvSpPr>
            <a:spLocks noGrp="1"/>
          </p:cNvSpPr>
          <p:nvPr>
            <p:ph type="title"/>
          </p:nvPr>
        </p:nvSpPr>
        <p:spPr/>
        <p:txBody>
          <a:bodyPr>
            <a:normAutofit fontScale="90000"/>
          </a:bodyPr>
          <a:lstStyle/>
          <a:p>
            <a:r>
              <a:rPr lang="en-US"/>
              <a:t>Possible Scheduling Ideas</a:t>
            </a:r>
          </a:p>
        </p:txBody>
      </p:sp>
      <p:graphicFrame>
        <p:nvGraphicFramePr>
          <p:cNvPr id="7" name="Content Placeholder 8">
            <a:extLst>
              <a:ext uri="{FF2B5EF4-FFF2-40B4-BE49-F238E27FC236}">
                <a16:creationId xmlns:a16="http://schemas.microsoft.com/office/drawing/2014/main" id="{67882588-73E6-43FE-902E-51232B7ED302}"/>
              </a:ext>
            </a:extLst>
          </p:cNvPr>
          <p:cNvGraphicFramePr>
            <a:graphicFrameLocks noGrp="1"/>
          </p:cNvGraphicFramePr>
          <p:nvPr>
            <p:ph idx="1"/>
            <p:extLst>
              <p:ext uri="{D42A27DB-BD31-4B8C-83A1-F6EECF244321}">
                <p14:modId xmlns:p14="http://schemas.microsoft.com/office/powerpoint/2010/main" val="3002895434"/>
              </p:ext>
            </p:extLst>
          </p:nvPr>
        </p:nvGraphicFramePr>
        <p:xfrm>
          <a:off x="825854" y="1821520"/>
          <a:ext cx="367665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E7079E71-B5C8-4CE3-9CB0-10BF29A7D3D5}"/>
              </a:ext>
            </a:extLst>
          </p:cNvPr>
          <p:cNvSpPr>
            <a:spLocks noGrp="1"/>
          </p:cNvSpPr>
          <p:nvPr>
            <p:ph type="body" sz="quarter" idx="14"/>
          </p:nvPr>
        </p:nvSpPr>
        <p:spPr/>
        <p:txBody>
          <a:bodyPr/>
          <a:lstStyle/>
          <a:p>
            <a:r>
              <a:rPr lang="en-US"/>
              <a:t>Option 1</a:t>
            </a:r>
          </a:p>
        </p:txBody>
      </p:sp>
      <p:graphicFrame>
        <p:nvGraphicFramePr>
          <p:cNvPr id="9" name="Content Placeholder 8">
            <a:extLst>
              <a:ext uri="{FF2B5EF4-FFF2-40B4-BE49-F238E27FC236}">
                <a16:creationId xmlns:a16="http://schemas.microsoft.com/office/drawing/2014/main" id="{0381A761-70E5-4E28-A3CB-155A37A54D2B}"/>
              </a:ext>
            </a:extLst>
          </p:cNvPr>
          <p:cNvGraphicFramePr>
            <a:graphicFrameLocks/>
          </p:cNvGraphicFramePr>
          <p:nvPr/>
        </p:nvGraphicFramePr>
        <p:xfrm>
          <a:off x="4641497" y="1327975"/>
          <a:ext cx="3362018" cy="49262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C2487E67-838D-4D61-94B0-6EFBB42A7039}"/>
              </a:ext>
            </a:extLst>
          </p:cNvPr>
          <p:cNvSpPr txBox="1"/>
          <p:nvPr/>
        </p:nvSpPr>
        <p:spPr>
          <a:xfrm>
            <a:off x="4513680" y="1018702"/>
            <a:ext cx="1188366" cy="369332"/>
          </a:xfrm>
          <a:prstGeom prst="rect">
            <a:avLst/>
          </a:prstGeom>
          <a:noFill/>
        </p:spPr>
        <p:txBody>
          <a:bodyPr wrap="square" rtlCol="0">
            <a:spAutoFit/>
          </a:bodyPr>
          <a:lstStyle/>
          <a:p>
            <a:pPr algn="ctr"/>
            <a:r>
              <a:rPr lang="en-US" b="1">
                <a:solidFill>
                  <a:schemeClr val="accent6">
                    <a:lumMod val="75000"/>
                  </a:schemeClr>
                </a:solidFill>
                <a:latin typeface="Arial" panose="020B0604020202020204" pitchFamily="34" charset="0"/>
                <a:cs typeface="Arial" panose="020B0604020202020204" pitchFamily="34" charset="0"/>
              </a:rPr>
              <a:t>Option 2</a:t>
            </a:r>
          </a:p>
        </p:txBody>
      </p:sp>
      <p:sp>
        <p:nvSpPr>
          <p:cNvPr id="15" name="Date Placeholder 3">
            <a:extLst>
              <a:ext uri="{FF2B5EF4-FFF2-40B4-BE49-F238E27FC236}">
                <a16:creationId xmlns:a16="http://schemas.microsoft.com/office/drawing/2014/main" id="{68E26BDD-7C64-4F0D-A99D-48B3994554FF}"/>
              </a:ext>
            </a:extLst>
          </p:cNvPr>
          <p:cNvSpPr>
            <a:spLocks noGrp="1"/>
          </p:cNvSpPr>
          <p:nvPr>
            <p:ph type="dt" sz="half" idx="10"/>
          </p:nvPr>
        </p:nvSpPr>
        <p:spPr>
          <a:xfrm rot="16200000">
            <a:off x="-700041" y="1252623"/>
            <a:ext cx="2057400" cy="365125"/>
          </a:xfrm>
        </p:spPr>
        <p:txBody>
          <a:bodyPr/>
          <a:lstStyle/>
          <a:p>
            <a:fld id="{5EF607EB-507F-4AC0-8435-3DC9F31BF55B}" type="datetime1">
              <a:rPr lang="en-US" smtClean="0"/>
              <a:t>7/23/2020</a:t>
            </a:fld>
            <a:endParaRPr lang="en-US"/>
          </a:p>
        </p:txBody>
      </p:sp>
      <p:sp>
        <p:nvSpPr>
          <p:cNvPr id="16" name="Slide Number Placeholder 4">
            <a:extLst>
              <a:ext uri="{FF2B5EF4-FFF2-40B4-BE49-F238E27FC236}">
                <a16:creationId xmlns:a16="http://schemas.microsoft.com/office/drawing/2014/main" id="{7681745B-C8EC-4340-A1DE-2B79176F76F4}"/>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83</a:t>
            </a:fld>
            <a:endParaRPr lang="en-US"/>
          </a:p>
        </p:txBody>
      </p:sp>
    </p:spTree>
    <p:extLst>
      <p:ext uri="{BB962C8B-B14F-4D97-AF65-F5344CB8AC3E}">
        <p14:creationId xmlns:p14="http://schemas.microsoft.com/office/powerpoint/2010/main" val="190544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FC69-DE7D-475B-B6D0-77161C1CB7CA}"/>
              </a:ext>
            </a:extLst>
          </p:cNvPr>
          <p:cNvSpPr>
            <a:spLocks noGrp="1"/>
          </p:cNvSpPr>
          <p:nvPr>
            <p:ph type="title"/>
          </p:nvPr>
        </p:nvSpPr>
        <p:spPr/>
        <p:txBody>
          <a:bodyPr>
            <a:normAutofit fontScale="90000"/>
          </a:bodyPr>
          <a:lstStyle/>
          <a:p>
            <a:r>
              <a:rPr lang="en-US"/>
              <a:t>Important Dates and Training</a:t>
            </a:r>
          </a:p>
        </p:txBody>
      </p:sp>
      <p:graphicFrame>
        <p:nvGraphicFramePr>
          <p:cNvPr id="7" name="Table 7">
            <a:extLst>
              <a:ext uri="{FF2B5EF4-FFF2-40B4-BE49-F238E27FC236}">
                <a16:creationId xmlns:a16="http://schemas.microsoft.com/office/drawing/2014/main" id="{CE6DB8C2-476C-4911-B105-E5B31F28C71B}"/>
              </a:ext>
            </a:extLst>
          </p:cNvPr>
          <p:cNvGraphicFramePr>
            <a:graphicFrameLocks noGrp="1"/>
          </p:cNvGraphicFramePr>
          <p:nvPr>
            <p:ph idx="1"/>
            <p:extLst>
              <p:ext uri="{D42A27DB-BD31-4B8C-83A1-F6EECF244321}">
                <p14:modId xmlns:p14="http://schemas.microsoft.com/office/powerpoint/2010/main" val="3286111156"/>
              </p:ext>
            </p:extLst>
          </p:nvPr>
        </p:nvGraphicFramePr>
        <p:xfrm>
          <a:off x="895350" y="1411224"/>
          <a:ext cx="7886700" cy="4861560"/>
        </p:xfrm>
        <a:graphic>
          <a:graphicData uri="http://schemas.openxmlformats.org/drawingml/2006/table">
            <a:tbl>
              <a:tblPr firstRow="1" bandRow="1">
                <a:tableStyleId>{B301B821-A1FF-4177-AEE7-76D212191A09}</a:tableStyleId>
              </a:tblPr>
              <a:tblGrid>
                <a:gridCol w="1831848">
                  <a:extLst>
                    <a:ext uri="{9D8B030D-6E8A-4147-A177-3AD203B41FA5}">
                      <a16:colId xmlns:a16="http://schemas.microsoft.com/office/drawing/2014/main" val="546175941"/>
                    </a:ext>
                  </a:extLst>
                </a:gridCol>
                <a:gridCol w="3425952">
                  <a:extLst>
                    <a:ext uri="{9D8B030D-6E8A-4147-A177-3AD203B41FA5}">
                      <a16:colId xmlns:a16="http://schemas.microsoft.com/office/drawing/2014/main" val="3732773821"/>
                    </a:ext>
                  </a:extLst>
                </a:gridCol>
                <a:gridCol w="2628900">
                  <a:extLst>
                    <a:ext uri="{9D8B030D-6E8A-4147-A177-3AD203B41FA5}">
                      <a16:colId xmlns:a16="http://schemas.microsoft.com/office/drawing/2014/main" val="1123100156"/>
                    </a:ext>
                  </a:extLst>
                </a:gridCol>
              </a:tblGrid>
              <a:tr h="370840">
                <a:tc>
                  <a:txBody>
                    <a:bodyPr/>
                    <a:lstStyle/>
                    <a:p>
                      <a:pPr algn="ctr"/>
                      <a:r>
                        <a:rPr lang="en-US" sz="1600">
                          <a:latin typeface="Arial"/>
                          <a:cs typeface="Arial"/>
                        </a:rPr>
                        <a:t>Date</a:t>
                      </a:r>
                    </a:p>
                  </a:txBody>
                  <a:tcPr anchor="ctr"/>
                </a:tc>
                <a:tc>
                  <a:txBody>
                    <a:bodyPr/>
                    <a:lstStyle/>
                    <a:p>
                      <a:pPr algn="ctr"/>
                      <a:r>
                        <a:rPr lang="en-US" sz="1600">
                          <a:latin typeface="Arial"/>
                          <a:cs typeface="Arial"/>
                        </a:rPr>
                        <a:t>Event</a:t>
                      </a:r>
                    </a:p>
                  </a:txBody>
                  <a:tcPr anchor="ctr"/>
                </a:tc>
                <a:tc>
                  <a:txBody>
                    <a:bodyPr/>
                    <a:lstStyle/>
                    <a:p>
                      <a:pPr algn="ctr"/>
                      <a:r>
                        <a:rPr lang="en-US" sz="1600">
                          <a:latin typeface="Arial"/>
                          <a:cs typeface="Arial"/>
                        </a:rPr>
                        <a:t>Targeted Audience</a:t>
                      </a:r>
                    </a:p>
                  </a:txBody>
                  <a:tcPr anchor="ctr"/>
                </a:tc>
                <a:extLst>
                  <a:ext uri="{0D108BD9-81ED-4DB2-BD59-A6C34878D82A}">
                    <a16:rowId xmlns:a16="http://schemas.microsoft.com/office/drawing/2014/main" val="2345195325"/>
                  </a:ext>
                </a:extLst>
              </a:tr>
              <a:tr h="370840">
                <a:tc>
                  <a:txBody>
                    <a:bodyPr/>
                    <a:lstStyle/>
                    <a:p>
                      <a:pPr algn="ctr"/>
                      <a:r>
                        <a:rPr lang="en-US" sz="1400">
                          <a:latin typeface="Arial"/>
                          <a:cs typeface="Arial"/>
                        </a:rPr>
                        <a:t>Tues., 7/21/2020</a:t>
                      </a:r>
                    </a:p>
                  </a:txBody>
                  <a:tcPr anchor="ctr"/>
                </a:tc>
                <a:tc>
                  <a:txBody>
                    <a:bodyPr/>
                    <a:lstStyle/>
                    <a:p>
                      <a:pPr algn="l"/>
                      <a:r>
                        <a:rPr lang="en-US" sz="1400">
                          <a:latin typeface="Arial"/>
                          <a:cs typeface="Arial"/>
                        </a:rPr>
                        <a:t>Technology Director Training to Successfully Connect to All Online Assessment Platforms</a:t>
                      </a:r>
                    </a:p>
                  </a:txBody>
                  <a:tcPr anchor="ctr"/>
                </a:tc>
                <a:tc>
                  <a:txBody>
                    <a:bodyPr/>
                    <a:lstStyle/>
                    <a:p>
                      <a:pPr algn="l"/>
                      <a:r>
                        <a:rPr lang="en-US" sz="1400">
                          <a:latin typeface="Arial"/>
                          <a:cs typeface="Arial"/>
                        </a:rPr>
                        <a:t>Tech Directors and STCs</a:t>
                      </a:r>
                    </a:p>
                  </a:txBody>
                  <a:tcPr anchor="ctr"/>
                </a:tc>
                <a:extLst>
                  <a:ext uri="{0D108BD9-81ED-4DB2-BD59-A6C34878D82A}">
                    <a16:rowId xmlns:a16="http://schemas.microsoft.com/office/drawing/2014/main" val="2487969298"/>
                  </a:ext>
                </a:extLst>
              </a:tr>
              <a:tr h="370840">
                <a:tc>
                  <a:txBody>
                    <a:bodyPr/>
                    <a:lstStyle/>
                    <a:p>
                      <a:pPr algn="ctr"/>
                      <a:r>
                        <a:rPr lang="en-US" sz="1400">
                          <a:latin typeface="Arial"/>
                          <a:cs typeface="Arial"/>
                        </a:rPr>
                        <a:t>Tues., 8/25/2020</a:t>
                      </a:r>
                    </a:p>
                  </a:txBody>
                  <a:tcPr anchor="ctr"/>
                </a:tc>
                <a:tc>
                  <a:txBody>
                    <a:bodyPr/>
                    <a:lstStyle/>
                    <a:p>
                      <a:pPr algn="l"/>
                      <a:r>
                        <a:rPr lang="en-US" sz="1400">
                          <a:latin typeface="Arial"/>
                          <a:cs typeface="Arial"/>
                        </a:rPr>
                        <a:t>DRC BEACON Overview &amp; Pre-Administration Training</a:t>
                      </a:r>
                    </a:p>
                  </a:txBody>
                  <a:tcPr anchor="ctr"/>
                </a:tc>
                <a:tc>
                  <a:txBody>
                    <a:bodyPr/>
                    <a:lstStyle/>
                    <a:p>
                      <a:pPr algn="l"/>
                      <a:r>
                        <a:rPr lang="en-US" sz="1400">
                          <a:latin typeface="Arial"/>
                          <a:cs typeface="Arial"/>
                        </a:rPr>
                        <a:t>STCs, District, and School-level leadership</a:t>
                      </a:r>
                    </a:p>
                  </a:txBody>
                  <a:tcPr anchor="ctr"/>
                </a:tc>
                <a:extLst>
                  <a:ext uri="{0D108BD9-81ED-4DB2-BD59-A6C34878D82A}">
                    <a16:rowId xmlns:a16="http://schemas.microsoft.com/office/drawing/2014/main" val="1804950606"/>
                  </a:ext>
                </a:extLst>
              </a:tr>
              <a:tr h="370840">
                <a:tc>
                  <a:txBody>
                    <a:bodyPr/>
                    <a:lstStyle/>
                    <a:p>
                      <a:pPr algn="ctr"/>
                      <a:r>
                        <a:rPr lang="en-US" sz="1400">
                          <a:latin typeface="Arial"/>
                          <a:cs typeface="Arial"/>
                        </a:rPr>
                        <a:t>Tues., 9/8/2020</a:t>
                      </a:r>
                    </a:p>
                  </a:txBody>
                  <a:tcPr anchor="ctr"/>
                </a:tc>
                <a:tc>
                  <a:txBody>
                    <a:bodyPr/>
                    <a:lstStyle/>
                    <a:p>
                      <a:pPr algn="l"/>
                      <a:r>
                        <a:rPr lang="en-US" sz="1400">
                          <a:latin typeface="Arial"/>
                          <a:cs typeface="Arial"/>
                        </a:rPr>
                        <a:t>DRC BEACON Launch</a:t>
                      </a:r>
                      <a:endParaRPr lang="en-US" sz="1400" b="1" i="1">
                        <a:latin typeface="Arial"/>
                        <a:cs typeface="Arial"/>
                      </a:endParaRPr>
                    </a:p>
                  </a:txBody>
                  <a:tcPr anchor="ctr"/>
                </a:tc>
                <a:tc>
                  <a:txBody>
                    <a:bodyPr/>
                    <a:lstStyle/>
                    <a:p>
                      <a:pPr algn="l"/>
                      <a:r>
                        <a:rPr lang="en-US" sz="1400">
                          <a:latin typeface="Arial"/>
                          <a:cs typeface="Arial"/>
                        </a:rPr>
                        <a:t>All Districts</a:t>
                      </a:r>
                    </a:p>
                  </a:txBody>
                  <a:tcPr anchor="ctr"/>
                </a:tc>
                <a:extLst>
                  <a:ext uri="{0D108BD9-81ED-4DB2-BD59-A6C34878D82A}">
                    <a16:rowId xmlns:a16="http://schemas.microsoft.com/office/drawing/2014/main" val="1629840261"/>
                  </a:ext>
                </a:extLst>
              </a:tr>
              <a:tr h="370840">
                <a:tc>
                  <a:txBody>
                    <a:bodyPr/>
                    <a:lstStyle/>
                    <a:p>
                      <a:pPr algn="ctr"/>
                      <a:r>
                        <a:rPr lang="en-US" sz="1400">
                          <a:latin typeface="Arial"/>
                          <a:cs typeface="Arial"/>
                        </a:rPr>
                        <a:t>Tues., 9/15/2020</a:t>
                      </a:r>
                    </a:p>
                  </a:txBody>
                  <a:tcPr anchor="ctr"/>
                </a:tc>
                <a:tc>
                  <a:txBody>
                    <a:bodyPr/>
                    <a:lstStyle/>
                    <a:p>
                      <a:pPr algn="l"/>
                      <a:r>
                        <a:rPr lang="en-US" sz="1400">
                          <a:latin typeface="Arial"/>
                          <a:cs typeface="Arial"/>
                        </a:rPr>
                        <a:t>DRC BEACON Overview &amp; Pre-Administration Training</a:t>
                      </a:r>
                      <a:br>
                        <a:rPr lang="en-US" sz="1400">
                          <a:latin typeface="Arial"/>
                          <a:cs typeface="Arial"/>
                        </a:rPr>
                      </a:br>
                      <a:r>
                        <a:rPr lang="en-US" sz="1400">
                          <a:latin typeface="Arial"/>
                          <a:cs typeface="Arial"/>
                        </a:rPr>
                        <a:t>(Live Repeat)</a:t>
                      </a:r>
                    </a:p>
                  </a:txBody>
                  <a:tcPr anchor="ctr"/>
                </a:tc>
                <a:tc>
                  <a:txBody>
                    <a:bodyPr/>
                    <a:lstStyle/>
                    <a:p>
                      <a:pPr algn="l"/>
                      <a:r>
                        <a:rPr lang="en-US" sz="1400">
                          <a:latin typeface="Arial"/>
                          <a:cs typeface="Arial"/>
                        </a:rPr>
                        <a:t>STCs, District, and School-level leadership</a:t>
                      </a:r>
                    </a:p>
                  </a:txBody>
                  <a:tcPr anchor="ctr"/>
                </a:tc>
                <a:extLst>
                  <a:ext uri="{0D108BD9-81ED-4DB2-BD59-A6C34878D82A}">
                    <a16:rowId xmlns:a16="http://schemas.microsoft.com/office/drawing/2014/main" val="280476609"/>
                  </a:ext>
                </a:extLst>
              </a:tr>
              <a:tr h="370840">
                <a:tc>
                  <a:txBody>
                    <a:bodyPr/>
                    <a:lstStyle/>
                    <a:p>
                      <a:pPr algn="ctr"/>
                      <a:r>
                        <a:rPr lang="en-US" sz="1400">
                          <a:latin typeface="Arial"/>
                          <a:cs typeface="Arial"/>
                        </a:rPr>
                        <a:t>Tues., 11/10/2020</a:t>
                      </a:r>
                    </a:p>
                  </a:txBody>
                  <a:tcPr anchor="ctr"/>
                </a:tc>
                <a:tc>
                  <a:txBody>
                    <a:bodyPr/>
                    <a:lstStyle/>
                    <a:p>
                      <a:pPr algn="l"/>
                      <a:r>
                        <a:rPr lang="en-US" sz="1400">
                          <a:latin typeface="Arial"/>
                          <a:cs typeface="Arial"/>
                        </a:rPr>
                        <a:t>Using DRC BEACON to Inform Instruction Training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STCs, District, and School-level leadership</a:t>
                      </a:r>
                    </a:p>
                  </a:txBody>
                  <a:tcPr anchor="ctr"/>
                </a:tc>
                <a:extLst>
                  <a:ext uri="{0D108BD9-81ED-4DB2-BD59-A6C34878D82A}">
                    <a16:rowId xmlns:a16="http://schemas.microsoft.com/office/drawing/2014/main" val="2726852229"/>
                  </a:ext>
                </a:extLst>
              </a:tr>
              <a:tr h="370840">
                <a:tc>
                  <a:txBody>
                    <a:bodyPr/>
                    <a:lstStyle/>
                    <a:p>
                      <a:pPr algn="ctr"/>
                      <a:r>
                        <a:rPr lang="en-US" sz="1400">
                          <a:latin typeface="Arial"/>
                          <a:cs typeface="Arial"/>
                        </a:rPr>
                        <a:t>Tues., 1/12/2021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Technology Director Training to Successfully Connect to All Online Assessment Platforms (Live Repeat)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Tech Directors and STCs</a:t>
                      </a:r>
                    </a:p>
                  </a:txBody>
                  <a:tcPr anchor="ctr"/>
                </a:tc>
                <a:extLst>
                  <a:ext uri="{0D108BD9-81ED-4DB2-BD59-A6C34878D82A}">
                    <a16:rowId xmlns:a16="http://schemas.microsoft.com/office/drawing/2014/main" val="3044066603"/>
                  </a:ext>
                </a:extLst>
              </a:tr>
              <a:tr h="370840">
                <a:tc>
                  <a:txBody>
                    <a:bodyPr/>
                    <a:lstStyle/>
                    <a:p>
                      <a:pPr algn="ctr"/>
                      <a:r>
                        <a:rPr lang="en-US" sz="1400">
                          <a:latin typeface="Arial"/>
                          <a:cs typeface="Arial"/>
                        </a:rPr>
                        <a:t>Tues., 2/2/2021</a:t>
                      </a:r>
                    </a:p>
                  </a:txBody>
                  <a:tcPr anchor="ctr"/>
                </a:tc>
                <a:tc>
                  <a:txBody>
                    <a:bodyPr/>
                    <a:lstStyle/>
                    <a:p>
                      <a:pPr algn="l"/>
                      <a:r>
                        <a:rPr lang="en-US" sz="1400">
                          <a:latin typeface="Arial"/>
                          <a:cs typeface="Arial"/>
                        </a:rPr>
                        <a:t>DRC BEACON Training - Mid-Year Guidance &amp; Reporting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STCs, District, and School-level leadership</a:t>
                      </a:r>
                    </a:p>
                  </a:txBody>
                  <a:tcPr anchor="ctr"/>
                </a:tc>
                <a:extLst>
                  <a:ext uri="{0D108BD9-81ED-4DB2-BD59-A6C34878D82A}">
                    <a16:rowId xmlns:a16="http://schemas.microsoft.com/office/drawing/2014/main" val="650120383"/>
                  </a:ext>
                </a:extLst>
              </a:tr>
              <a:tr h="370840">
                <a:tc>
                  <a:txBody>
                    <a:bodyPr/>
                    <a:lstStyle/>
                    <a:p>
                      <a:pPr algn="ctr"/>
                      <a:r>
                        <a:rPr lang="en-US" sz="1400">
                          <a:latin typeface="Arial"/>
                          <a:cs typeface="Arial"/>
                        </a:rPr>
                        <a:t>Tues., 5/25/2021</a:t>
                      </a:r>
                    </a:p>
                  </a:txBody>
                  <a:tcPr anchor="ctr"/>
                </a:tc>
                <a:tc>
                  <a:txBody>
                    <a:bodyPr/>
                    <a:lstStyle/>
                    <a:p>
                      <a:pPr algn="l"/>
                      <a:r>
                        <a:rPr lang="en-US" sz="1400">
                          <a:latin typeface="Arial"/>
                          <a:cs typeface="Arial"/>
                        </a:rPr>
                        <a:t>Post-Assessment Training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STCs</a:t>
                      </a:r>
                    </a:p>
                  </a:txBody>
                  <a:tcPr anchor="ctr"/>
                </a:tc>
                <a:extLst>
                  <a:ext uri="{0D108BD9-81ED-4DB2-BD59-A6C34878D82A}">
                    <a16:rowId xmlns:a16="http://schemas.microsoft.com/office/drawing/2014/main" val="2484450811"/>
                  </a:ext>
                </a:extLst>
              </a:tr>
            </a:tbl>
          </a:graphicData>
        </a:graphic>
      </p:graphicFrame>
      <p:sp>
        <p:nvSpPr>
          <p:cNvPr id="6" name="Text Placeholder 5">
            <a:extLst>
              <a:ext uri="{FF2B5EF4-FFF2-40B4-BE49-F238E27FC236}">
                <a16:creationId xmlns:a16="http://schemas.microsoft.com/office/drawing/2014/main" id="{DEE029FA-C43C-4A36-BA91-82DA14945CAB}"/>
              </a:ext>
            </a:extLst>
          </p:cNvPr>
          <p:cNvSpPr>
            <a:spLocks noGrp="1"/>
          </p:cNvSpPr>
          <p:nvPr>
            <p:ph type="body" sz="quarter" idx="14"/>
          </p:nvPr>
        </p:nvSpPr>
        <p:spPr/>
        <p:txBody>
          <a:bodyPr/>
          <a:lstStyle/>
          <a:p>
            <a:r>
              <a:rPr lang="en-US"/>
              <a:t>DRC BEACON</a:t>
            </a:r>
          </a:p>
        </p:txBody>
      </p:sp>
      <p:sp>
        <p:nvSpPr>
          <p:cNvPr id="9" name="Date Placeholder 3">
            <a:extLst>
              <a:ext uri="{FF2B5EF4-FFF2-40B4-BE49-F238E27FC236}">
                <a16:creationId xmlns:a16="http://schemas.microsoft.com/office/drawing/2014/main" id="{55CCBCF1-C961-40F6-B566-49A8012B6758}"/>
              </a:ext>
            </a:extLst>
          </p:cNvPr>
          <p:cNvSpPr>
            <a:spLocks noGrp="1"/>
          </p:cNvSpPr>
          <p:nvPr>
            <p:ph type="dt" sz="half" idx="10"/>
          </p:nvPr>
        </p:nvSpPr>
        <p:spPr>
          <a:xfrm rot="16200000">
            <a:off x="-700041" y="1252623"/>
            <a:ext cx="2057400" cy="365125"/>
          </a:xfrm>
        </p:spPr>
        <p:txBody>
          <a:bodyPr/>
          <a:lstStyle/>
          <a:p>
            <a:fld id="{25DF00C7-8312-412A-844D-0C065F5F7049}" type="datetime1">
              <a:rPr lang="en-US" smtClean="0"/>
              <a:t>7/23/2020</a:t>
            </a:fld>
            <a:endParaRPr lang="en-US"/>
          </a:p>
        </p:txBody>
      </p:sp>
      <p:sp>
        <p:nvSpPr>
          <p:cNvPr id="10" name="Slide Number Placeholder 4">
            <a:extLst>
              <a:ext uri="{FF2B5EF4-FFF2-40B4-BE49-F238E27FC236}">
                <a16:creationId xmlns:a16="http://schemas.microsoft.com/office/drawing/2014/main" id="{EA1A5637-C445-440A-9C76-451CDFB1E740}"/>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84</a:t>
            </a:fld>
            <a:endParaRPr lang="en-US"/>
          </a:p>
        </p:txBody>
      </p:sp>
    </p:spTree>
    <p:extLst>
      <p:ext uri="{BB962C8B-B14F-4D97-AF65-F5344CB8AC3E}">
        <p14:creationId xmlns:p14="http://schemas.microsoft.com/office/powerpoint/2010/main" val="276176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198FD0F-3680-455F-AB59-79FFF7B09D84}"/>
              </a:ext>
            </a:extLst>
          </p:cNvPr>
          <p:cNvGraphicFramePr>
            <a:graphicFrameLocks noGrp="1"/>
          </p:cNvGraphicFramePr>
          <p:nvPr>
            <p:ph idx="1"/>
            <p:extLst>
              <p:ext uri="{D42A27DB-BD31-4B8C-83A1-F6EECF244321}">
                <p14:modId xmlns:p14="http://schemas.microsoft.com/office/powerpoint/2010/main" val="2939979158"/>
              </p:ext>
            </p:extLst>
          </p:nvPr>
        </p:nvGraphicFramePr>
        <p:xfrm>
          <a:off x="895350" y="1825625"/>
          <a:ext cx="7886700" cy="4876800"/>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2543094421"/>
                    </a:ext>
                  </a:extLst>
                </a:gridCol>
                <a:gridCol w="3943350">
                  <a:extLst>
                    <a:ext uri="{9D8B030D-6E8A-4147-A177-3AD203B41FA5}">
                      <a16:colId xmlns:a16="http://schemas.microsoft.com/office/drawing/2014/main" val="68235915"/>
                    </a:ext>
                  </a:extLst>
                </a:gridCol>
              </a:tblGrid>
              <a:tr h="370840">
                <a:tc>
                  <a:txBody>
                    <a:bodyPr/>
                    <a:lstStyle/>
                    <a:p>
                      <a:pPr marL="0" indent="0">
                        <a:buNone/>
                      </a:pPr>
                      <a:r>
                        <a:rPr lang="en-US" sz="1800" b="1">
                          <a:latin typeface="Arial" panose="020B0604020202020204" pitchFamily="34" charset="0"/>
                          <a:cs typeface="Arial" panose="020B0604020202020204" pitchFamily="34" charset="0"/>
                        </a:rPr>
                        <a:t>FIP</a:t>
                      </a:r>
                    </a:p>
                    <a:p>
                      <a:pPr marL="457200" lvl="1" indent="0">
                        <a:buNone/>
                      </a:pPr>
                      <a:r>
                        <a:rPr lang="en-US" sz="1400">
                          <a:latin typeface="Arial" panose="020B0604020202020204" pitchFamily="34" charset="0"/>
                          <a:cs typeface="Arial" panose="020B0604020202020204" pitchFamily="34" charset="0"/>
                        </a:rPr>
                        <a:t>Kelli Harris-Wright, Ed.S.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Assessment Specialist – GA FIP</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404.463.5047</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hlinkClick r:id="rId2"/>
                        </a:rPr>
                        <a:t>kharris-wright@doe.k12.ga.us</a:t>
                      </a:r>
                      <a:endParaRPr lang="en-US" sz="1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800" b="1">
                          <a:latin typeface="Arial" panose="020B0604020202020204" pitchFamily="34" charset="0"/>
                          <a:cs typeface="Arial" panose="020B0604020202020204" pitchFamily="34" charset="0"/>
                        </a:rPr>
                        <a:t>Questions Regarding TestPad Content &amp; School/System Usage</a:t>
                      </a:r>
                    </a:p>
                    <a:p>
                      <a:pPr marL="457200" lvl="1" indent="0">
                        <a:buNone/>
                        <a:defRPr/>
                      </a:pPr>
                      <a:r>
                        <a:rPr lang="en-US" sz="1400">
                          <a:latin typeface="Arial" panose="020B0604020202020204" pitchFamily="34" charset="0"/>
                          <a:cs typeface="Arial" panose="020B0604020202020204" pitchFamily="34" charset="0"/>
                        </a:rPr>
                        <a:t>Joe Blessing</a:t>
                      </a:r>
                    </a:p>
                    <a:p>
                      <a:pPr marL="457200" lvl="1" indent="0">
                        <a:buNone/>
                        <a:defRPr/>
                      </a:pPr>
                      <a:r>
                        <a:rPr lang="en-US" sz="1400">
                          <a:latin typeface="Arial" panose="020B0604020202020204" pitchFamily="34" charset="0"/>
                          <a:cs typeface="Arial" panose="020B0604020202020204" pitchFamily="34" charset="0"/>
                        </a:rPr>
                        <a:t>Program Manager - GA Milestones, TestPad</a:t>
                      </a:r>
                    </a:p>
                    <a:p>
                      <a:pPr marL="457200" lvl="1" indent="0">
                        <a:buNone/>
                        <a:defRPr/>
                      </a:pPr>
                      <a:r>
                        <a:rPr lang="en-US" sz="1400">
                          <a:latin typeface="Arial" panose="020B0604020202020204" pitchFamily="34" charset="0"/>
                          <a:cs typeface="Arial" panose="020B0604020202020204" pitchFamily="34" charset="0"/>
                        </a:rPr>
                        <a:t>404.232.1208</a:t>
                      </a:r>
                    </a:p>
                    <a:p>
                      <a:pPr marL="457200" lvl="1" indent="0">
                        <a:buNone/>
                        <a:defRPr/>
                      </a:pPr>
                      <a:r>
                        <a:rPr lang="en-US" sz="1400">
                          <a:latin typeface="Arial" panose="020B0604020202020204" pitchFamily="34" charset="0"/>
                          <a:cs typeface="Arial" panose="020B0604020202020204" pitchFamily="34" charset="0"/>
                          <a:hlinkClick r:id="rId3"/>
                        </a:rPr>
                        <a:t>jblessing@doe.k12.ga.us</a:t>
                      </a:r>
                      <a:r>
                        <a:rPr lang="en-US" sz="1400">
                          <a:latin typeface="Arial" panose="020B0604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2235424"/>
                  </a:ext>
                </a:extLst>
              </a:tr>
              <a:tr h="370840">
                <a:tc>
                  <a:txBody>
                    <a:bodyPr/>
                    <a:lstStyle/>
                    <a:p>
                      <a:pPr marL="0" indent="0">
                        <a:buNone/>
                      </a:pPr>
                      <a:r>
                        <a:rPr lang="en-US" sz="1800" b="1">
                          <a:latin typeface="Arial" panose="020B0604020202020204" pitchFamily="34" charset="0"/>
                          <a:cs typeface="Arial" panose="020B0604020202020204" pitchFamily="34" charset="0"/>
                        </a:rPr>
                        <a:t>TestPad Web Site</a:t>
                      </a:r>
                    </a:p>
                    <a:p>
                      <a:pPr lvl="1"/>
                      <a:r>
                        <a:rPr lang="en-US" sz="1200">
                          <a:latin typeface="Arial" panose="020B0604020202020204" pitchFamily="34" charset="0"/>
                          <a:cs typeface="Arial" panose="020B0604020202020204" pitchFamily="34" charset="0"/>
                          <a:hlinkClick r:id="rId4"/>
                        </a:rPr>
                        <a:t>http://www.gadoe.org/Technology-Services/SLDS/Pages/TestPAD-Training-and-Support.aspx</a:t>
                      </a:r>
                      <a:r>
                        <a:rPr lang="en-US" sz="1200">
                          <a:latin typeface="Arial" panose="020B0604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b="1">
                          <a:latin typeface="Arial" panose="020B0604020202020204" pitchFamily="34" charset="0"/>
                          <a:cs typeface="Arial" panose="020B0604020202020204" pitchFamily="34" charset="0"/>
                        </a:rPr>
                        <a:t>DRC BEACON</a:t>
                      </a:r>
                    </a:p>
                    <a:p>
                      <a:pPr lvl="1"/>
                      <a:r>
                        <a:rPr lang="en-US" sz="1400" b="0">
                          <a:latin typeface="Arial" panose="020B0604020202020204" pitchFamily="34" charset="0"/>
                          <a:cs typeface="Arial" panose="020B0604020202020204" pitchFamily="34" charset="0"/>
                        </a:rPr>
                        <a:t>Joe Blessing, Program Manager</a:t>
                      </a:r>
                    </a:p>
                    <a:p>
                      <a:pPr marL="457200" lvl="1" indent="0">
                        <a:buNone/>
                        <a:defRPr/>
                      </a:pPr>
                      <a:r>
                        <a:rPr lang="en-US" sz="1400">
                          <a:latin typeface="Arial" panose="020B0604020202020204" pitchFamily="34" charset="0"/>
                          <a:cs typeface="Arial" panose="020B0604020202020204" pitchFamily="34" charset="0"/>
                        </a:rPr>
                        <a:t>404.232.1208</a:t>
                      </a:r>
                    </a:p>
                    <a:p>
                      <a:pPr marL="457200" lvl="1" indent="0">
                        <a:buNone/>
                        <a:defRPr/>
                      </a:pPr>
                      <a:r>
                        <a:rPr lang="en-US" sz="1400">
                          <a:latin typeface="Arial" panose="020B0604020202020204" pitchFamily="34" charset="0"/>
                          <a:cs typeface="Arial" panose="020B0604020202020204" pitchFamily="34" charset="0"/>
                          <a:hlinkClick r:id="rId3"/>
                        </a:rPr>
                        <a:t>jblessing@doe.k12.ga.us</a:t>
                      </a:r>
                      <a:r>
                        <a:rPr lang="en-US" sz="1400">
                          <a:latin typeface="Arial" panose="020B0604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6668053"/>
                  </a:ext>
                </a:extLst>
              </a:tr>
              <a:tr h="370840">
                <a:tc>
                  <a:txBody>
                    <a:bodyPr/>
                    <a:lstStyle/>
                    <a:p>
                      <a:pPr marL="0" indent="0">
                        <a:buNone/>
                      </a:pPr>
                      <a:r>
                        <a:rPr lang="en-US" sz="1800" b="1">
                          <a:latin typeface="Arial" panose="020B0604020202020204" pitchFamily="34" charset="0"/>
                          <a:cs typeface="Arial" panose="020B0604020202020204" pitchFamily="34" charset="0"/>
                        </a:rPr>
                        <a:t>TestPad Training Site</a:t>
                      </a:r>
                    </a:p>
                    <a:p>
                      <a:pPr lvl="1"/>
                      <a:r>
                        <a:rPr lang="en-US" sz="1200">
                          <a:latin typeface="Arial" panose="020B0604020202020204" pitchFamily="34" charset="0"/>
                          <a:cs typeface="Arial" panose="020B0604020202020204" pitchFamily="34" charset="0"/>
                          <a:hlinkClick r:id="rId5"/>
                        </a:rPr>
                        <a:t>http://sldstrn.gadoe.org/SLDSDemoWeb/TP.aspx</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1"/>
                      <a:r>
                        <a:rPr lang="en-US" sz="1400" b="0">
                          <a:latin typeface="Arial" panose="020B0604020202020204" pitchFamily="34" charset="0"/>
                          <a:cs typeface="Arial" panose="020B0604020202020204" pitchFamily="34" charset="0"/>
                        </a:rPr>
                        <a:t>Taiesha Adams, Ed.D., Assessment Specialist</a:t>
                      </a:r>
                    </a:p>
                    <a:p>
                      <a:pPr lvl="1"/>
                      <a:r>
                        <a:rPr lang="en-US" sz="1400" b="0">
                          <a:latin typeface="Arial" panose="020B0604020202020204" pitchFamily="34" charset="0"/>
                          <a:cs typeface="Arial" panose="020B0604020202020204" pitchFamily="34" charset="0"/>
                        </a:rPr>
                        <a:t>404.656.5975</a:t>
                      </a:r>
                    </a:p>
                    <a:p>
                      <a:pPr lvl="1"/>
                      <a:r>
                        <a:rPr lang="en-US" sz="1400" b="0">
                          <a:latin typeface="Arial" panose="020B0604020202020204" pitchFamily="34" charset="0"/>
                          <a:cs typeface="Arial" panose="020B0604020202020204" pitchFamily="34" charset="0"/>
                        </a:rPr>
                        <a:t>taadams@doe.k12.ga.us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717440"/>
                  </a:ext>
                </a:extLst>
              </a:tr>
              <a:tr h="370840">
                <a:tc>
                  <a:txBody>
                    <a:bodyPr/>
                    <a:lstStyle/>
                    <a:p>
                      <a:pPr marL="43815" indent="-43815">
                        <a:buNone/>
                      </a:pPr>
                      <a:r>
                        <a:rPr lang="en-US" sz="1800" b="1">
                          <a:latin typeface="Arial" panose="020B0604020202020204" pitchFamily="34" charset="0"/>
                          <a:cs typeface="Arial" panose="020B0604020202020204" pitchFamily="34" charset="0"/>
                        </a:rPr>
                        <a:t>Questions Regarding TestPad Functionality/Technical Support</a:t>
                      </a:r>
                    </a:p>
                    <a:p>
                      <a:pPr lvl="1"/>
                      <a:r>
                        <a:rPr lang="en-US" sz="1200">
                          <a:latin typeface="Arial" panose="020B0604020202020204" pitchFamily="34" charset="0"/>
                          <a:cs typeface="Arial" panose="020B0604020202020204" pitchFamily="34" charset="0"/>
                        </a:rPr>
                        <a:t>1-800-869-1011</a:t>
                      </a:r>
                    </a:p>
                    <a:p>
                      <a:pPr lvl="1"/>
                      <a:r>
                        <a:rPr lang="en-US" sz="1200">
                          <a:latin typeface="Arial" panose="020B0604020202020204" pitchFamily="34" charset="0"/>
                          <a:cs typeface="Arial" panose="020B0604020202020204" pitchFamily="34" charset="0"/>
                          <a:hlinkClick r:id="rId6"/>
                        </a:rPr>
                        <a:t>slds@doe.k12.ga.us</a:t>
                      </a:r>
                      <a:r>
                        <a:rPr lang="en-US" sz="1200">
                          <a:latin typeface="Arial" panose="020B0604020202020204" pitchFamily="34" charset="0"/>
                          <a:cs typeface="Arial" panose="020B0604020202020204" pitchFamily="34" charset="0"/>
                        </a:rPr>
                        <a:t> </a:t>
                      </a:r>
                    </a:p>
                    <a:p>
                      <a:pPr marL="0" indent="0">
                        <a:buNone/>
                      </a:pPr>
                      <a:endParaRPr lang="en-US" sz="140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8011241"/>
                  </a:ext>
                </a:extLst>
              </a:tr>
            </a:tbl>
          </a:graphicData>
        </a:graphic>
      </p:graphicFrame>
      <p:sp>
        <p:nvSpPr>
          <p:cNvPr id="3" name="Date Placeholder 2">
            <a:extLst>
              <a:ext uri="{FF2B5EF4-FFF2-40B4-BE49-F238E27FC236}">
                <a16:creationId xmlns:a16="http://schemas.microsoft.com/office/drawing/2014/main" id="{4E253E72-25BA-4D3D-B39E-CDEC1AD8F207}"/>
              </a:ext>
            </a:extLst>
          </p:cNvPr>
          <p:cNvSpPr>
            <a:spLocks noGrp="1"/>
          </p:cNvSpPr>
          <p:nvPr>
            <p:ph type="dt" sz="half" idx="10"/>
          </p:nvPr>
        </p:nvSpPr>
        <p:spPr/>
        <p:txBody>
          <a:bodyPr/>
          <a:lstStyle/>
          <a:p>
            <a:fld id="{EA5A43C8-4834-4B9F-86DD-E1CA8D9B6559}" type="datetime1">
              <a:rPr lang="en-US" smtClean="0"/>
              <a:t>7/23/2020</a:t>
            </a:fld>
            <a:endParaRPr lang="en-US"/>
          </a:p>
        </p:txBody>
      </p:sp>
      <p:sp>
        <p:nvSpPr>
          <p:cNvPr id="4" name="Slide Number Placeholder 3">
            <a:extLst>
              <a:ext uri="{FF2B5EF4-FFF2-40B4-BE49-F238E27FC236}">
                <a16:creationId xmlns:a16="http://schemas.microsoft.com/office/drawing/2014/main" id="{A8464F10-D079-4684-834B-79F0D0202587}"/>
              </a:ext>
            </a:extLst>
          </p:cNvPr>
          <p:cNvSpPr>
            <a:spLocks noGrp="1"/>
          </p:cNvSpPr>
          <p:nvPr>
            <p:ph type="sldNum" sz="quarter" idx="12"/>
          </p:nvPr>
        </p:nvSpPr>
        <p:spPr/>
        <p:txBody>
          <a:bodyPr/>
          <a:lstStyle/>
          <a:p>
            <a:fld id="{48F63A3B-78C7-47BE-AE5E-E10140E04643}" type="slidenum">
              <a:rPr lang="en-US" smtClean="0"/>
              <a:pPr/>
              <a:t>85</a:t>
            </a:fld>
            <a:endParaRPr lang="en-US"/>
          </a:p>
        </p:txBody>
      </p:sp>
      <p:sp>
        <p:nvSpPr>
          <p:cNvPr id="5" name="Text Placeholder 4">
            <a:extLst>
              <a:ext uri="{FF2B5EF4-FFF2-40B4-BE49-F238E27FC236}">
                <a16:creationId xmlns:a16="http://schemas.microsoft.com/office/drawing/2014/main" id="{0726B754-88E7-4D8D-A82E-1D84253C8C65}"/>
              </a:ext>
            </a:extLst>
          </p:cNvPr>
          <p:cNvSpPr>
            <a:spLocks noGrp="1"/>
          </p:cNvSpPr>
          <p:nvPr>
            <p:ph type="body" sz="quarter" idx="13"/>
          </p:nvPr>
        </p:nvSpPr>
        <p:spPr/>
        <p:txBody>
          <a:bodyPr/>
          <a:lstStyle/>
          <a:p>
            <a:r>
              <a:rPr lang="en-US"/>
              <a:t>Contacts</a:t>
            </a:r>
          </a:p>
        </p:txBody>
      </p:sp>
      <p:sp>
        <p:nvSpPr>
          <p:cNvPr id="6" name="Text Placeholder 5">
            <a:extLst>
              <a:ext uri="{FF2B5EF4-FFF2-40B4-BE49-F238E27FC236}">
                <a16:creationId xmlns:a16="http://schemas.microsoft.com/office/drawing/2014/main" id="{AC0CEFD5-178C-4E96-85C7-60B045E912E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5071917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B33C-FA86-4A01-8727-FEEE12E19ED7}"/>
              </a:ext>
            </a:extLst>
          </p:cNvPr>
          <p:cNvSpPr>
            <a:spLocks noGrp="1"/>
          </p:cNvSpPr>
          <p:nvPr>
            <p:ph type="title"/>
          </p:nvPr>
        </p:nvSpPr>
        <p:spPr/>
        <p:txBody>
          <a:bodyPr>
            <a:normAutofit fontScale="90000"/>
          </a:bodyPr>
          <a:lstStyle/>
          <a:p>
            <a:r>
              <a:rPr lang="en-US"/>
              <a:t>Keenville</a:t>
            </a:r>
          </a:p>
        </p:txBody>
      </p:sp>
      <p:sp>
        <p:nvSpPr>
          <p:cNvPr id="3" name="Content Placeholder 2">
            <a:extLst>
              <a:ext uri="{FF2B5EF4-FFF2-40B4-BE49-F238E27FC236}">
                <a16:creationId xmlns:a16="http://schemas.microsoft.com/office/drawing/2014/main" id="{77EE81A9-60B4-44CE-9D36-136BBBCD9870}"/>
              </a:ext>
            </a:extLst>
          </p:cNvPr>
          <p:cNvSpPr>
            <a:spLocks noGrp="1"/>
          </p:cNvSpPr>
          <p:nvPr>
            <p:ph idx="1"/>
          </p:nvPr>
        </p:nvSpPr>
        <p:spPr>
          <a:xfrm>
            <a:off x="895350" y="1825625"/>
            <a:ext cx="4129342" cy="3651347"/>
          </a:xfrm>
        </p:spPr>
        <p:txBody>
          <a:bodyPr>
            <a:normAutofit fontScale="92500" lnSpcReduction="20000"/>
          </a:bodyPr>
          <a:lstStyle/>
          <a:p>
            <a:r>
              <a:rPr lang="en-US"/>
              <a:t>Keenville is Georgia’s game-based formative assessment in literacy and mathematics for first and second grade students.</a:t>
            </a:r>
          </a:p>
          <a:p>
            <a:r>
              <a:rPr lang="en-US"/>
              <a:t>Keenville is accessible via the Statewide Longitudinal Data System (SLDS).</a:t>
            </a:r>
          </a:p>
        </p:txBody>
      </p:sp>
      <p:sp>
        <p:nvSpPr>
          <p:cNvPr id="4" name="Date Placeholder 3">
            <a:extLst>
              <a:ext uri="{FF2B5EF4-FFF2-40B4-BE49-F238E27FC236}">
                <a16:creationId xmlns:a16="http://schemas.microsoft.com/office/drawing/2014/main" id="{D7BB9574-4B33-491E-8B8E-591708586755}"/>
              </a:ext>
            </a:extLst>
          </p:cNvPr>
          <p:cNvSpPr>
            <a:spLocks noGrp="1"/>
          </p:cNvSpPr>
          <p:nvPr>
            <p:ph type="dt" sz="half" idx="10"/>
          </p:nvPr>
        </p:nvSpPr>
        <p:spPr/>
        <p:txBody>
          <a:bodyPr/>
          <a:lstStyle/>
          <a:p>
            <a:fld id="{3B01638E-364D-47BA-9B83-19FEC321FEE2}" type="datetime1">
              <a:rPr lang="en-US" smtClean="0"/>
              <a:t>7/23/2020</a:t>
            </a:fld>
            <a:endParaRPr lang="en-US"/>
          </a:p>
        </p:txBody>
      </p:sp>
      <p:sp>
        <p:nvSpPr>
          <p:cNvPr id="5" name="Slide Number Placeholder 4">
            <a:extLst>
              <a:ext uri="{FF2B5EF4-FFF2-40B4-BE49-F238E27FC236}">
                <a16:creationId xmlns:a16="http://schemas.microsoft.com/office/drawing/2014/main" id="{4CA14416-517D-4FAD-9147-109957B96380}"/>
              </a:ext>
            </a:extLst>
          </p:cNvPr>
          <p:cNvSpPr>
            <a:spLocks noGrp="1"/>
          </p:cNvSpPr>
          <p:nvPr>
            <p:ph type="sldNum" sz="quarter" idx="12"/>
          </p:nvPr>
        </p:nvSpPr>
        <p:spPr/>
        <p:txBody>
          <a:bodyPr/>
          <a:lstStyle/>
          <a:p>
            <a:fld id="{B63E4CEF-BB1E-48C7-AE93-F39F6AA99AD7}" type="slidenum">
              <a:rPr lang="en-US" smtClean="0"/>
              <a:pPr/>
              <a:t>86</a:t>
            </a:fld>
            <a:endParaRPr lang="en-US"/>
          </a:p>
        </p:txBody>
      </p:sp>
      <p:sp>
        <p:nvSpPr>
          <p:cNvPr id="6" name="Text Placeholder 5">
            <a:extLst>
              <a:ext uri="{FF2B5EF4-FFF2-40B4-BE49-F238E27FC236}">
                <a16:creationId xmlns:a16="http://schemas.microsoft.com/office/drawing/2014/main" id="{D6C224F1-B06F-482D-A3E3-428DB11EA698}"/>
              </a:ext>
            </a:extLst>
          </p:cNvPr>
          <p:cNvSpPr>
            <a:spLocks noGrp="1"/>
          </p:cNvSpPr>
          <p:nvPr>
            <p:ph type="body" sz="quarter" idx="14"/>
          </p:nvPr>
        </p:nvSpPr>
        <p:spPr/>
        <p:txBody>
          <a:bodyPr/>
          <a:lstStyle/>
          <a:p>
            <a:r>
              <a:rPr lang="en-US"/>
              <a:t>Overview</a:t>
            </a:r>
          </a:p>
        </p:txBody>
      </p:sp>
      <p:pic>
        <p:nvPicPr>
          <p:cNvPr id="8" name="Picture 5" descr="Picture 5">
            <a:extLst>
              <a:ext uri="{FF2B5EF4-FFF2-40B4-BE49-F238E27FC236}">
                <a16:creationId xmlns:a16="http://schemas.microsoft.com/office/drawing/2014/main" id="{C9EBB615-088E-406C-8765-9F7101FE2B22}"/>
              </a:ext>
            </a:extLst>
          </p:cNvPr>
          <p:cNvPicPr>
            <a:picLocks noChangeAspect="1"/>
          </p:cNvPicPr>
          <p:nvPr/>
        </p:nvPicPr>
        <p:blipFill>
          <a:blip r:embed="rId3"/>
          <a:stretch>
            <a:fillRect/>
          </a:stretch>
        </p:blipFill>
        <p:spPr>
          <a:xfrm>
            <a:off x="7892103" y="251805"/>
            <a:ext cx="660380" cy="1107843"/>
          </a:xfrm>
          <a:prstGeom prst="rect">
            <a:avLst/>
          </a:prstGeom>
          <a:ln w="12700">
            <a:miter lim="400000"/>
          </a:ln>
        </p:spPr>
      </p:pic>
      <p:pic>
        <p:nvPicPr>
          <p:cNvPr id="12" name="Picture 12">
            <a:extLst>
              <a:ext uri="{FF2B5EF4-FFF2-40B4-BE49-F238E27FC236}">
                <a16:creationId xmlns:a16="http://schemas.microsoft.com/office/drawing/2014/main" id="{EC9E30D4-CB28-4499-9C91-B55F0D21C4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79212" y="1885020"/>
            <a:ext cx="3578736" cy="2331741"/>
          </a:xfrm>
          <a:prstGeom prst="rect">
            <a:avLst/>
          </a:prstGeom>
        </p:spPr>
      </p:pic>
      <p:pic>
        <p:nvPicPr>
          <p:cNvPr id="9" name="Picture 8">
            <a:extLst>
              <a:ext uri="{FF2B5EF4-FFF2-40B4-BE49-F238E27FC236}">
                <a16:creationId xmlns:a16="http://schemas.microsoft.com/office/drawing/2014/main" id="{21608C8E-F3B3-4F9F-825F-AEB001C0B714}"/>
              </a:ext>
            </a:extLst>
          </p:cNvPr>
          <p:cNvPicPr/>
          <p:nvPr/>
        </p:nvPicPr>
        <p:blipFill>
          <a:blip r:embed="rId5"/>
          <a:stretch>
            <a:fillRect/>
          </a:stretch>
        </p:blipFill>
        <p:spPr>
          <a:xfrm>
            <a:off x="5380690" y="4216761"/>
            <a:ext cx="3171793" cy="1622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6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BCF6BE-D279-454C-BA55-C17DE267B043}"/>
              </a:ext>
            </a:extLst>
          </p:cNvPr>
          <p:cNvSpPr>
            <a:spLocks noGrp="1"/>
          </p:cNvSpPr>
          <p:nvPr>
            <p:ph type="title"/>
          </p:nvPr>
        </p:nvSpPr>
        <p:spPr/>
        <p:txBody>
          <a:bodyPr>
            <a:normAutofit fontScale="90000"/>
          </a:bodyPr>
          <a:lstStyle/>
          <a:p>
            <a:r>
              <a:rPr lang="en-US"/>
              <a:t>Keenville</a:t>
            </a:r>
          </a:p>
        </p:txBody>
      </p:sp>
      <p:sp>
        <p:nvSpPr>
          <p:cNvPr id="2" name="Date Placeholder 1">
            <a:extLst>
              <a:ext uri="{FF2B5EF4-FFF2-40B4-BE49-F238E27FC236}">
                <a16:creationId xmlns:a16="http://schemas.microsoft.com/office/drawing/2014/main" id="{730835EC-AE32-44F7-902D-4E1AD2C981BA}"/>
              </a:ext>
            </a:extLst>
          </p:cNvPr>
          <p:cNvSpPr>
            <a:spLocks noGrp="1"/>
          </p:cNvSpPr>
          <p:nvPr>
            <p:ph type="dt" sz="half" idx="10"/>
          </p:nvPr>
        </p:nvSpPr>
        <p:spPr/>
        <p:txBody>
          <a:bodyPr/>
          <a:lstStyle/>
          <a:p>
            <a:fld id="{C433A6BA-B5B9-4B14-A1D5-7B34DB45889C}" type="datetime1">
              <a:rPr lang="en-US" smtClean="0"/>
              <a:t>7/23/2020</a:t>
            </a:fld>
            <a:endParaRPr lang="en-US"/>
          </a:p>
        </p:txBody>
      </p:sp>
      <p:sp>
        <p:nvSpPr>
          <p:cNvPr id="3" name="Slide Number Placeholder 2">
            <a:extLst>
              <a:ext uri="{FF2B5EF4-FFF2-40B4-BE49-F238E27FC236}">
                <a16:creationId xmlns:a16="http://schemas.microsoft.com/office/drawing/2014/main" id="{F9547B4B-F850-401A-8245-A1A11E55A409}"/>
              </a:ext>
            </a:extLst>
          </p:cNvPr>
          <p:cNvSpPr>
            <a:spLocks noGrp="1"/>
          </p:cNvSpPr>
          <p:nvPr>
            <p:ph type="sldNum" sz="quarter" idx="12"/>
          </p:nvPr>
        </p:nvSpPr>
        <p:spPr/>
        <p:txBody>
          <a:bodyPr/>
          <a:lstStyle/>
          <a:p>
            <a:fld id="{B63E4CEF-BB1E-48C7-AE93-F39F6AA99AD7}" type="slidenum">
              <a:rPr lang="en-US" smtClean="0"/>
              <a:pPr/>
              <a:t>87</a:t>
            </a:fld>
            <a:endParaRPr lang="en-US"/>
          </a:p>
        </p:txBody>
      </p:sp>
      <p:sp>
        <p:nvSpPr>
          <p:cNvPr id="4" name="Text Placeholder 3">
            <a:extLst>
              <a:ext uri="{FF2B5EF4-FFF2-40B4-BE49-F238E27FC236}">
                <a16:creationId xmlns:a16="http://schemas.microsoft.com/office/drawing/2014/main" id="{596376AD-D549-4BFE-AE8D-5F5FCA3838E4}"/>
              </a:ext>
            </a:extLst>
          </p:cNvPr>
          <p:cNvSpPr>
            <a:spLocks noGrp="1"/>
          </p:cNvSpPr>
          <p:nvPr>
            <p:ph type="body" sz="quarter" idx="14"/>
          </p:nvPr>
        </p:nvSpPr>
        <p:spPr/>
        <p:txBody>
          <a:bodyPr/>
          <a:lstStyle/>
          <a:p>
            <a:r>
              <a:rPr lang="en-US"/>
              <a:t>Purpose</a:t>
            </a:r>
          </a:p>
        </p:txBody>
      </p:sp>
      <p:sp>
        <p:nvSpPr>
          <p:cNvPr id="9" name="Rectangle 8">
            <a:extLst>
              <a:ext uri="{FF2B5EF4-FFF2-40B4-BE49-F238E27FC236}">
                <a16:creationId xmlns:a16="http://schemas.microsoft.com/office/drawing/2014/main" id="{4630CA25-EBEF-4155-B135-44B51BC698E2}"/>
              </a:ext>
            </a:extLst>
          </p:cNvPr>
          <p:cNvSpPr/>
          <p:nvPr/>
        </p:nvSpPr>
        <p:spPr>
          <a:xfrm>
            <a:off x="7511845" y="5745987"/>
            <a:ext cx="1632155" cy="11120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cture 5">
            <a:extLst>
              <a:ext uri="{FF2B5EF4-FFF2-40B4-BE49-F238E27FC236}">
                <a16:creationId xmlns:a16="http://schemas.microsoft.com/office/drawing/2014/main" id="{0C650952-0664-4B74-9C38-048CE29A3A4B}"/>
              </a:ext>
            </a:extLst>
          </p:cNvPr>
          <p:cNvPicPr>
            <a:picLocks noChangeAspect="1"/>
          </p:cNvPicPr>
          <p:nvPr/>
        </p:nvPicPr>
        <p:blipFill>
          <a:blip r:embed="rId3"/>
          <a:stretch>
            <a:fillRect/>
          </a:stretch>
        </p:blipFill>
        <p:spPr>
          <a:xfrm>
            <a:off x="7810444" y="5219970"/>
            <a:ext cx="1097280" cy="1557450"/>
          </a:xfrm>
          <a:prstGeom prst="rect">
            <a:avLst/>
          </a:prstGeom>
          <a:ln w="12700">
            <a:miter lim="400000"/>
          </a:ln>
        </p:spPr>
      </p:pic>
      <p:graphicFrame>
        <p:nvGraphicFramePr>
          <p:cNvPr id="12" name="Diagram 11">
            <a:extLst>
              <a:ext uri="{FF2B5EF4-FFF2-40B4-BE49-F238E27FC236}">
                <a16:creationId xmlns:a16="http://schemas.microsoft.com/office/drawing/2014/main" id="{2B73063E-D273-473E-9CFA-359FF209D02D}"/>
              </a:ext>
            </a:extLst>
          </p:cNvPr>
          <p:cNvGraphicFramePr/>
          <p:nvPr>
            <p:extLst>
              <p:ext uri="{D42A27DB-BD31-4B8C-83A1-F6EECF244321}">
                <p14:modId xmlns:p14="http://schemas.microsoft.com/office/powerpoint/2010/main" val="4247612056"/>
              </p:ext>
            </p:extLst>
          </p:nvPr>
        </p:nvGraphicFramePr>
        <p:xfrm>
          <a:off x="809821" y="1626841"/>
          <a:ext cx="6094823" cy="4645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84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34FE-2C47-41E6-AF4F-A60AA7BBE34C}"/>
              </a:ext>
            </a:extLst>
          </p:cNvPr>
          <p:cNvSpPr>
            <a:spLocks noGrp="1"/>
          </p:cNvSpPr>
          <p:nvPr>
            <p:ph type="title"/>
          </p:nvPr>
        </p:nvSpPr>
        <p:spPr/>
        <p:txBody>
          <a:bodyPr>
            <a:normAutofit fontScale="90000"/>
          </a:bodyPr>
          <a:lstStyle/>
          <a:p>
            <a:r>
              <a:rPr lang="en-US" altLang="en-US"/>
              <a:t>Keenville</a:t>
            </a:r>
            <a:endParaRPr lang="en-US"/>
          </a:p>
        </p:txBody>
      </p:sp>
      <p:sp>
        <p:nvSpPr>
          <p:cNvPr id="5" name="Date Placeholder 4">
            <a:extLst>
              <a:ext uri="{FF2B5EF4-FFF2-40B4-BE49-F238E27FC236}">
                <a16:creationId xmlns:a16="http://schemas.microsoft.com/office/drawing/2014/main" id="{D4A89AF3-426F-40E9-B3D7-3B956DD8F3B4}"/>
              </a:ext>
            </a:extLst>
          </p:cNvPr>
          <p:cNvSpPr>
            <a:spLocks noGrp="1"/>
          </p:cNvSpPr>
          <p:nvPr>
            <p:ph type="dt" sz="half" idx="10"/>
          </p:nvPr>
        </p:nvSpPr>
        <p:spPr/>
        <p:txBody>
          <a:bodyPr/>
          <a:lstStyle/>
          <a:p>
            <a:fld id="{758CB140-DBBA-4CB6-B5A5-398567A03EE0}"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88</a:t>
            </a:fld>
            <a:endParaRPr lang="en-US"/>
          </a:p>
        </p:txBody>
      </p:sp>
      <p:sp>
        <p:nvSpPr>
          <p:cNvPr id="6" name="Text Placeholder 5">
            <a:extLst>
              <a:ext uri="{FF2B5EF4-FFF2-40B4-BE49-F238E27FC236}">
                <a16:creationId xmlns:a16="http://schemas.microsoft.com/office/drawing/2014/main" id="{C47E8232-8BBC-4218-A925-55E8C4DB131B}"/>
              </a:ext>
            </a:extLst>
          </p:cNvPr>
          <p:cNvSpPr>
            <a:spLocks noGrp="1"/>
          </p:cNvSpPr>
          <p:nvPr>
            <p:ph type="body" sz="quarter" idx="14"/>
          </p:nvPr>
        </p:nvSpPr>
        <p:spPr/>
        <p:txBody>
          <a:bodyPr/>
          <a:lstStyle/>
          <a:p>
            <a:r>
              <a:rPr lang="en-US"/>
              <a:t>English Language Arts Games</a:t>
            </a:r>
          </a:p>
        </p:txBody>
      </p:sp>
      <p:pic>
        <p:nvPicPr>
          <p:cNvPr id="9" name="Content Placeholder 8">
            <a:extLst>
              <a:ext uri="{FF2B5EF4-FFF2-40B4-BE49-F238E27FC236}">
                <a16:creationId xmlns:a16="http://schemas.microsoft.com/office/drawing/2014/main" id="{87C750BB-E926-4272-A071-7B5AB4D7E95F}"/>
              </a:ext>
            </a:extLst>
          </p:cNvPr>
          <p:cNvPicPr>
            <a:picLocks noGrp="1" noChangeAspect="1"/>
          </p:cNvPicPr>
          <p:nvPr>
            <p:ph idx="1"/>
          </p:nvPr>
        </p:nvPicPr>
        <p:blipFill>
          <a:blip r:embed="rId3"/>
          <a:stretch>
            <a:fillRect/>
          </a:stretch>
        </p:blipFill>
        <p:spPr>
          <a:xfrm>
            <a:off x="1192957" y="1546569"/>
            <a:ext cx="6603009" cy="4560035"/>
          </a:xfrm>
          <a:prstGeom prst="rect">
            <a:avLst/>
          </a:prstGeom>
        </p:spPr>
      </p:pic>
    </p:spTree>
    <p:extLst>
      <p:ext uri="{BB962C8B-B14F-4D97-AF65-F5344CB8AC3E}">
        <p14:creationId xmlns:p14="http://schemas.microsoft.com/office/powerpoint/2010/main" val="10410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34FE-2C47-41E6-AF4F-A60AA7BBE34C}"/>
              </a:ext>
            </a:extLst>
          </p:cNvPr>
          <p:cNvSpPr>
            <a:spLocks noGrp="1"/>
          </p:cNvSpPr>
          <p:nvPr>
            <p:ph type="title"/>
          </p:nvPr>
        </p:nvSpPr>
        <p:spPr/>
        <p:txBody>
          <a:bodyPr>
            <a:normAutofit fontScale="90000"/>
          </a:bodyPr>
          <a:lstStyle/>
          <a:p>
            <a:r>
              <a:rPr lang="en-US" altLang="en-US"/>
              <a:t>Keenville</a:t>
            </a:r>
            <a:endParaRPr lang="en-US"/>
          </a:p>
        </p:txBody>
      </p:sp>
      <p:sp>
        <p:nvSpPr>
          <p:cNvPr id="5" name="Date Placeholder 4">
            <a:extLst>
              <a:ext uri="{FF2B5EF4-FFF2-40B4-BE49-F238E27FC236}">
                <a16:creationId xmlns:a16="http://schemas.microsoft.com/office/drawing/2014/main" id="{D4A89AF3-426F-40E9-B3D7-3B956DD8F3B4}"/>
              </a:ext>
            </a:extLst>
          </p:cNvPr>
          <p:cNvSpPr>
            <a:spLocks noGrp="1"/>
          </p:cNvSpPr>
          <p:nvPr>
            <p:ph type="dt" sz="half" idx="10"/>
          </p:nvPr>
        </p:nvSpPr>
        <p:spPr/>
        <p:txBody>
          <a:bodyPr/>
          <a:lstStyle/>
          <a:p>
            <a:fld id="{71DF84BC-3969-4163-945A-47157FA8C746}" type="datetime1">
              <a:rPr lang="en-US" smtClean="0"/>
              <a:t>7/23/2020</a:t>
            </a:fld>
            <a:endParaRPr lang="en-US"/>
          </a:p>
        </p:txBody>
      </p:sp>
      <p:sp>
        <p:nvSpPr>
          <p:cNvPr id="4" name="Slide Number Placeholder 3"/>
          <p:cNvSpPr>
            <a:spLocks noGrp="1"/>
          </p:cNvSpPr>
          <p:nvPr>
            <p:ph type="sldNum" sz="quarter" idx="12"/>
          </p:nvPr>
        </p:nvSpPr>
        <p:spPr/>
        <p:txBody>
          <a:bodyPr/>
          <a:lstStyle/>
          <a:p>
            <a:fld id="{B63E4CEF-BB1E-48C7-AE93-F39F6AA99AD7}" type="slidenum">
              <a:rPr lang="en-US" smtClean="0"/>
              <a:pPr/>
              <a:t>89</a:t>
            </a:fld>
            <a:endParaRPr lang="en-US"/>
          </a:p>
        </p:txBody>
      </p:sp>
      <p:sp>
        <p:nvSpPr>
          <p:cNvPr id="6" name="Text Placeholder 5">
            <a:extLst>
              <a:ext uri="{FF2B5EF4-FFF2-40B4-BE49-F238E27FC236}">
                <a16:creationId xmlns:a16="http://schemas.microsoft.com/office/drawing/2014/main" id="{C47E8232-8BBC-4218-A925-55E8C4DB131B}"/>
              </a:ext>
            </a:extLst>
          </p:cNvPr>
          <p:cNvSpPr>
            <a:spLocks noGrp="1"/>
          </p:cNvSpPr>
          <p:nvPr>
            <p:ph type="body" sz="quarter" idx="14"/>
          </p:nvPr>
        </p:nvSpPr>
        <p:spPr/>
        <p:txBody>
          <a:bodyPr/>
          <a:lstStyle/>
          <a:p>
            <a:r>
              <a:rPr lang="en-US"/>
              <a:t>Mathematics Games</a:t>
            </a:r>
          </a:p>
        </p:txBody>
      </p:sp>
      <p:pic>
        <p:nvPicPr>
          <p:cNvPr id="9" name="Content Placeholder 8">
            <a:extLst>
              <a:ext uri="{FF2B5EF4-FFF2-40B4-BE49-F238E27FC236}">
                <a16:creationId xmlns:a16="http://schemas.microsoft.com/office/drawing/2014/main" id="{87C750BB-E926-4272-A071-7B5AB4D7E9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71562" y="1546569"/>
            <a:ext cx="6445799" cy="4560035"/>
          </a:xfrm>
          <a:prstGeom prst="rect">
            <a:avLst/>
          </a:prstGeom>
        </p:spPr>
      </p:pic>
    </p:spTree>
    <p:extLst>
      <p:ext uri="{BB962C8B-B14F-4D97-AF65-F5344CB8AC3E}">
        <p14:creationId xmlns:p14="http://schemas.microsoft.com/office/powerpoint/2010/main" val="30201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62A9-A2B4-4769-9E57-3B6293D76B4B}"/>
              </a:ext>
            </a:extLst>
          </p:cNvPr>
          <p:cNvSpPr>
            <a:spLocks noGrp="1"/>
          </p:cNvSpPr>
          <p:nvPr>
            <p:ph type="title"/>
          </p:nvPr>
        </p:nvSpPr>
        <p:spPr/>
        <p:txBody>
          <a:bodyPr>
            <a:normAutofit fontScale="90000"/>
          </a:bodyPr>
          <a:lstStyle/>
          <a:p>
            <a:r>
              <a:rPr lang="en-US"/>
              <a:t>Assessment Administration Resources</a:t>
            </a:r>
          </a:p>
        </p:txBody>
      </p:sp>
      <p:pic>
        <p:nvPicPr>
          <p:cNvPr id="6" name="Content Placeholder 5">
            <a:extLst>
              <a:ext uri="{FF2B5EF4-FFF2-40B4-BE49-F238E27FC236}">
                <a16:creationId xmlns:a16="http://schemas.microsoft.com/office/drawing/2014/main" id="{0482C79D-51B1-41F0-9ADC-8061C0040CBE}"/>
              </a:ext>
            </a:extLst>
          </p:cNvPr>
          <p:cNvPicPr>
            <a:picLocks noGrp="1" noChangeAspect="1"/>
          </p:cNvPicPr>
          <p:nvPr>
            <p:ph idx="1"/>
          </p:nvPr>
        </p:nvPicPr>
        <p:blipFill>
          <a:blip r:embed="rId3"/>
          <a:stretch>
            <a:fillRect/>
          </a:stretch>
        </p:blipFill>
        <p:spPr>
          <a:xfrm>
            <a:off x="895350" y="1685783"/>
            <a:ext cx="7886700" cy="3065676"/>
          </a:xfrm>
          <a:prstGeom prst="rect">
            <a:avLst/>
          </a:prstGeom>
        </p:spPr>
      </p:pic>
      <p:sp>
        <p:nvSpPr>
          <p:cNvPr id="8" name="Date Placeholder 7">
            <a:extLst>
              <a:ext uri="{FF2B5EF4-FFF2-40B4-BE49-F238E27FC236}">
                <a16:creationId xmlns:a16="http://schemas.microsoft.com/office/drawing/2014/main" id="{AE4C035F-784A-4879-B638-597AED2A154D}"/>
              </a:ext>
            </a:extLst>
          </p:cNvPr>
          <p:cNvSpPr>
            <a:spLocks noGrp="1"/>
          </p:cNvSpPr>
          <p:nvPr>
            <p:ph type="dt" sz="half" idx="10"/>
          </p:nvPr>
        </p:nvSpPr>
        <p:spPr/>
        <p:txBody>
          <a:bodyPr/>
          <a:lstStyle/>
          <a:p>
            <a:fld id="{5FB7B19E-4878-4F78-8B36-36022DDBA186}" type="datetime1">
              <a:rPr lang="en-US" smtClean="0"/>
              <a:t>7/23/2020</a:t>
            </a:fld>
            <a:endParaRPr lang="en-US"/>
          </a:p>
        </p:txBody>
      </p:sp>
      <p:sp>
        <p:nvSpPr>
          <p:cNvPr id="5" name="Slide Number Placeholder 4">
            <a:extLst>
              <a:ext uri="{FF2B5EF4-FFF2-40B4-BE49-F238E27FC236}">
                <a16:creationId xmlns:a16="http://schemas.microsoft.com/office/drawing/2014/main" id="{91BACBCA-A4AD-46CD-8281-A34B71220584}"/>
              </a:ext>
            </a:extLst>
          </p:cNvPr>
          <p:cNvSpPr>
            <a:spLocks noGrp="1"/>
          </p:cNvSpPr>
          <p:nvPr>
            <p:ph type="sldNum" sz="quarter" idx="12"/>
          </p:nvPr>
        </p:nvSpPr>
        <p:spPr/>
        <p:txBody>
          <a:bodyPr/>
          <a:lstStyle/>
          <a:p>
            <a:fld id="{B63E4CEF-BB1E-48C7-AE93-F39F6AA99AD7}" type="slidenum">
              <a:rPr lang="en-US" smtClean="0"/>
              <a:pPr/>
              <a:t>9</a:t>
            </a:fld>
            <a:endParaRPr lang="en-US"/>
          </a:p>
        </p:txBody>
      </p:sp>
      <p:sp>
        <p:nvSpPr>
          <p:cNvPr id="3" name="Text Placeholder 2">
            <a:extLst>
              <a:ext uri="{FF2B5EF4-FFF2-40B4-BE49-F238E27FC236}">
                <a16:creationId xmlns:a16="http://schemas.microsoft.com/office/drawing/2014/main" id="{4EFEEE39-2D1F-453C-AB06-FC226542E49D}"/>
              </a:ext>
            </a:extLst>
          </p:cNvPr>
          <p:cNvSpPr>
            <a:spLocks noGrp="1"/>
          </p:cNvSpPr>
          <p:nvPr>
            <p:ph type="body" sz="quarter" idx="14"/>
          </p:nvPr>
        </p:nvSpPr>
        <p:spPr>
          <a:xfrm>
            <a:off x="895350" y="1112013"/>
            <a:ext cx="7886700" cy="369332"/>
          </a:xfrm>
        </p:spPr>
        <p:txBody>
          <a:bodyPr/>
          <a:lstStyle/>
          <a:p>
            <a:r>
              <a:rPr lang="en-US"/>
              <a:t>MyGaDOE Portal Login Page</a:t>
            </a:r>
          </a:p>
        </p:txBody>
      </p:sp>
    </p:spTree>
    <p:extLst>
      <p:ext uri="{BB962C8B-B14F-4D97-AF65-F5344CB8AC3E}">
        <p14:creationId xmlns:p14="http://schemas.microsoft.com/office/powerpoint/2010/main" val="38067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78E5-BC6F-417F-A71A-33E54B69A9E9}"/>
              </a:ext>
            </a:extLst>
          </p:cNvPr>
          <p:cNvSpPr>
            <a:spLocks noGrp="1"/>
          </p:cNvSpPr>
          <p:nvPr>
            <p:ph type="title"/>
          </p:nvPr>
        </p:nvSpPr>
        <p:spPr/>
        <p:txBody>
          <a:bodyPr>
            <a:normAutofit fontScale="90000"/>
          </a:bodyPr>
          <a:lstStyle/>
          <a:p>
            <a:r>
              <a:rPr lang="en-US"/>
              <a:t>Keenville</a:t>
            </a:r>
          </a:p>
        </p:txBody>
      </p:sp>
      <p:sp>
        <p:nvSpPr>
          <p:cNvPr id="3" name="Content Placeholder 2">
            <a:extLst>
              <a:ext uri="{FF2B5EF4-FFF2-40B4-BE49-F238E27FC236}">
                <a16:creationId xmlns:a16="http://schemas.microsoft.com/office/drawing/2014/main" id="{052A7252-3CAC-4850-A96A-C9D3FDCDA933}"/>
              </a:ext>
            </a:extLst>
          </p:cNvPr>
          <p:cNvSpPr>
            <a:spLocks noGrp="1"/>
          </p:cNvSpPr>
          <p:nvPr>
            <p:ph idx="1"/>
          </p:nvPr>
        </p:nvSpPr>
        <p:spPr/>
        <p:txBody>
          <a:bodyPr vert="horz" lIns="91440" tIns="45720" rIns="91440" bIns="45720" rtlCol="0" anchor="t">
            <a:normAutofit lnSpcReduction="10000"/>
          </a:bodyPr>
          <a:lstStyle/>
          <a:p>
            <a:r>
              <a:rPr lang="en-US">
                <a:cs typeface="Calibri"/>
              </a:rPr>
              <a:t>Keenville is accessed by all users via the Statewide Longitudinal Data System (SLDS). </a:t>
            </a:r>
          </a:p>
          <a:p>
            <a:r>
              <a:rPr lang="en-US">
                <a:cs typeface="Calibri"/>
              </a:rPr>
              <a:t>Accessing SLDS requires users to log into the district’s Student Information System (SIS). </a:t>
            </a:r>
          </a:p>
          <a:p>
            <a:r>
              <a:rPr lang="en-US">
                <a:cs typeface="Calibri"/>
              </a:rPr>
              <a:t>All users will need SIS login credentials to access Keenville via the SLDS. </a:t>
            </a:r>
          </a:p>
          <a:p>
            <a:r>
              <a:rPr lang="en-US">
                <a:cs typeface="Calibri"/>
              </a:rPr>
              <a:t>Contact your district SIS Administrators for further access, logins, and passwords as these are directed by your local district. </a:t>
            </a:r>
          </a:p>
          <a:p>
            <a:endParaRPr lang="en-US">
              <a:cs typeface="Calibri"/>
            </a:endParaRPr>
          </a:p>
        </p:txBody>
      </p:sp>
      <p:sp>
        <p:nvSpPr>
          <p:cNvPr id="5" name="Date Placeholder 4">
            <a:extLst>
              <a:ext uri="{FF2B5EF4-FFF2-40B4-BE49-F238E27FC236}">
                <a16:creationId xmlns:a16="http://schemas.microsoft.com/office/drawing/2014/main" id="{3334FE98-B671-4556-90EE-8E0012DA2B25}"/>
              </a:ext>
            </a:extLst>
          </p:cNvPr>
          <p:cNvSpPr>
            <a:spLocks noGrp="1"/>
          </p:cNvSpPr>
          <p:nvPr>
            <p:ph type="dt" sz="half" idx="10"/>
          </p:nvPr>
        </p:nvSpPr>
        <p:spPr/>
        <p:txBody>
          <a:bodyPr/>
          <a:lstStyle/>
          <a:p>
            <a:fld id="{91B16CB2-B9D5-4A24-AFDC-3FDBD8CFD37B}" type="datetime1">
              <a:rPr lang="en-US" smtClean="0"/>
              <a:t>7/23/2020</a:t>
            </a:fld>
            <a:endParaRPr lang="en-US"/>
          </a:p>
        </p:txBody>
      </p:sp>
      <p:sp>
        <p:nvSpPr>
          <p:cNvPr id="4" name="Slide Number Placeholder 3">
            <a:extLst>
              <a:ext uri="{FF2B5EF4-FFF2-40B4-BE49-F238E27FC236}">
                <a16:creationId xmlns:a16="http://schemas.microsoft.com/office/drawing/2014/main" id="{219F14BD-D467-4B43-A080-25A8FB8A7225}"/>
              </a:ext>
            </a:extLst>
          </p:cNvPr>
          <p:cNvSpPr>
            <a:spLocks noGrp="1"/>
          </p:cNvSpPr>
          <p:nvPr>
            <p:ph type="sldNum" sz="quarter" idx="12"/>
          </p:nvPr>
        </p:nvSpPr>
        <p:spPr/>
        <p:txBody>
          <a:bodyPr/>
          <a:lstStyle/>
          <a:p>
            <a:fld id="{B63E4CEF-BB1E-48C7-AE93-F39F6AA99AD7}" type="slidenum">
              <a:rPr lang="en-US" smtClean="0"/>
              <a:pPr/>
              <a:t>90</a:t>
            </a:fld>
            <a:endParaRPr lang="en-US"/>
          </a:p>
        </p:txBody>
      </p:sp>
      <p:sp>
        <p:nvSpPr>
          <p:cNvPr id="6" name="Text Placeholder 5">
            <a:extLst>
              <a:ext uri="{FF2B5EF4-FFF2-40B4-BE49-F238E27FC236}">
                <a16:creationId xmlns:a16="http://schemas.microsoft.com/office/drawing/2014/main" id="{79497834-29BF-45C3-8080-1083D1BEA0F1}"/>
              </a:ext>
            </a:extLst>
          </p:cNvPr>
          <p:cNvSpPr>
            <a:spLocks noGrp="1"/>
          </p:cNvSpPr>
          <p:nvPr>
            <p:ph type="body" sz="quarter" idx="14"/>
          </p:nvPr>
        </p:nvSpPr>
        <p:spPr/>
        <p:txBody>
          <a:bodyPr/>
          <a:lstStyle/>
          <a:p>
            <a:r>
              <a:rPr lang="en-US"/>
              <a:t>Access</a:t>
            </a:r>
          </a:p>
        </p:txBody>
      </p:sp>
    </p:spTree>
    <p:extLst>
      <p:ext uri="{BB962C8B-B14F-4D97-AF65-F5344CB8AC3E}">
        <p14:creationId xmlns:p14="http://schemas.microsoft.com/office/powerpoint/2010/main" val="91130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365136-3D52-4662-A5EA-2ED4D7AD5773}"/>
              </a:ext>
            </a:extLst>
          </p:cNvPr>
          <p:cNvPicPr>
            <a:picLocks noChangeAspect="1"/>
          </p:cNvPicPr>
          <p:nvPr/>
        </p:nvPicPr>
        <p:blipFill>
          <a:blip r:embed="rId3"/>
          <a:stretch>
            <a:fillRect/>
          </a:stretch>
        </p:blipFill>
        <p:spPr>
          <a:xfrm>
            <a:off x="0" y="0"/>
            <a:ext cx="9144000" cy="5010344"/>
          </a:xfrm>
          <a:prstGeom prst="rect">
            <a:avLst/>
          </a:prstGeom>
        </p:spPr>
      </p:pic>
      <p:sp>
        <p:nvSpPr>
          <p:cNvPr id="4" name="Date Placeholder 3">
            <a:extLst>
              <a:ext uri="{FF2B5EF4-FFF2-40B4-BE49-F238E27FC236}">
                <a16:creationId xmlns:a16="http://schemas.microsoft.com/office/drawing/2014/main" id="{0F2DF557-6D84-4B13-8B7A-D21CA31DEE5F}"/>
              </a:ext>
            </a:extLst>
          </p:cNvPr>
          <p:cNvSpPr>
            <a:spLocks noGrp="1"/>
          </p:cNvSpPr>
          <p:nvPr>
            <p:ph type="dt" sz="half" idx="4294967295"/>
          </p:nvPr>
        </p:nvSpPr>
        <p:spPr>
          <a:xfrm rot="16200000">
            <a:off x="0" y="1252538"/>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F9094E-F75D-4C18-87A5-0FE43C459640}" type="datetime1">
              <a:rPr lang="en-US" smtClean="0"/>
              <a:t>7/23/2020</a:t>
            </a:fld>
            <a:endParaRPr lang="en-US"/>
          </a:p>
        </p:txBody>
      </p:sp>
      <p:sp>
        <p:nvSpPr>
          <p:cNvPr id="5" name="Slide Number Placeholder 4">
            <a:extLst>
              <a:ext uri="{FF2B5EF4-FFF2-40B4-BE49-F238E27FC236}">
                <a16:creationId xmlns:a16="http://schemas.microsoft.com/office/drawing/2014/main" id="{494ECC26-3361-4CC5-8D06-980DFFB2F5BD}"/>
              </a:ext>
            </a:extLst>
          </p:cNvPr>
          <p:cNvSpPr>
            <a:spLocks noGrp="1"/>
          </p:cNvSpPr>
          <p:nvPr>
            <p:ph type="sldNum" sz="quarter" idx="4294967295"/>
          </p:nvPr>
        </p:nvSpPr>
        <p:spPr>
          <a:xfrm>
            <a:off x="0" y="6411913"/>
            <a:ext cx="66833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91</a:t>
            </a:fld>
            <a:endParaRPr lang="en-US"/>
          </a:p>
        </p:txBody>
      </p:sp>
      <p:sp>
        <p:nvSpPr>
          <p:cNvPr id="6" name="TextBox 5">
            <a:extLst>
              <a:ext uri="{FF2B5EF4-FFF2-40B4-BE49-F238E27FC236}">
                <a16:creationId xmlns:a16="http://schemas.microsoft.com/office/drawing/2014/main" id="{C30268A1-FD3D-425E-B34F-4958B41B26AF}"/>
              </a:ext>
            </a:extLst>
          </p:cNvPr>
          <p:cNvSpPr txBox="1"/>
          <p:nvPr/>
        </p:nvSpPr>
        <p:spPr>
          <a:xfrm>
            <a:off x="0" y="5010344"/>
            <a:ext cx="9144000" cy="1785104"/>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For additional information and resources, visit </a:t>
            </a:r>
            <a:r>
              <a:rPr lang="en-US" sz="2000" b="1">
                <a:latin typeface="Arial" panose="020B0604020202020204" pitchFamily="34" charset="0"/>
                <a:cs typeface="Arial" panose="020B0604020202020204" pitchFamily="34" charset="0"/>
                <a:hlinkClick r:id="rId4"/>
              </a:rPr>
              <a:t>keenville.gadoe.org</a:t>
            </a:r>
            <a:endParaRPr lang="en-US" sz="2000" b="1">
              <a:latin typeface="Arial" panose="020B0604020202020204" pitchFamily="34" charset="0"/>
              <a:cs typeface="Arial" panose="020B0604020202020204" pitchFamily="34" charset="0"/>
            </a:endParaRPr>
          </a:p>
          <a:p>
            <a:endParaRPr lang="en-US"/>
          </a:p>
          <a:p>
            <a:r>
              <a:rPr lang="en-US"/>
              <a:t> </a:t>
            </a:r>
            <a:r>
              <a:rPr lang="en-US" b="1"/>
              <a:t>Lisa Hardman, </a:t>
            </a:r>
            <a:r>
              <a:rPr lang="en-US" b="1" err="1"/>
              <a:t>Ed.S</a:t>
            </a:r>
            <a:r>
              <a:rPr lang="en-US" b="1"/>
              <a:t>., Assessment Specialist </a:t>
            </a:r>
            <a:endParaRPr lang="en-US"/>
          </a:p>
          <a:p>
            <a:r>
              <a:rPr lang="en-US"/>
              <a:t>K-5 Assessment </a:t>
            </a:r>
          </a:p>
          <a:p>
            <a:r>
              <a:rPr lang="en-US"/>
              <a:t>404.651.9405</a:t>
            </a:r>
          </a:p>
          <a:p>
            <a:r>
              <a:rPr lang="en-US"/>
              <a:t>lhardman@doe.k12.ga.us </a:t>
            </a:r>
            <a:endParaRPr lang="en-US"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50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normAutofit/>
          </a:bodyPr>
          <a:lstStyle/>
          <a:p>
            <a:r>
              <a:rPr lang="en-US" sz="2800"/>
              <a:t>Creating a School Testing Plan</a:t>
            </a:r>
          </a:p>
        </p:txBody>
      </p:sp>
      <p:sp>
        <p:nvSpPr>
          <p:cNvPr id="7" name="Text Placeholder 6">
            <a:extLst>
              <a:ext uri="{FF2B5EF4-FFF2-40B4-BE49-F238E27FC236}">
                <a16:creationId xmlns:a16="http://schemas.microsoft.com/office/drawing/2014/main" id="{B10878B0-181E-4C09-8BAE-86795ADEFCA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04321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4106-2F8F-4356-BD17-CABC78024D0E}"/>
              </a:ext>
            </a:extLst>
          </p:cNvPr>
          <p:cNvSpPr>
            <a:spLocks noGrp="1"/>
          </p:cNvSpPr>
          <p:nvPr>
            <p:ph type="title"/>
          </p:nvPr>
        </p:nvSpPr>
        <p:spPr/>
        <p:txBody>
          <a:bodyPr>
            <a:normAutofit fontScale="90000"/>
          </a:bodyPr>
          <a:lstStyle/>
          <a:p>
            <a:r>
              <a:rPr lang="en-US"/>
              <a:t>Testing Plan</a:t>
            </a:r>
          </a:p>
        </p:txBody>
      </p:sp>
      <p:graphicFrame>
        <p:nvGraphicFramePr>
          <p:cNvPr id="6" name="Content Placeholder 5">
            <a:extLst>
              <a:ext uri="{FF2B5EF4-FFF2-40B4-BE49-F238E27FC236}">
                <a16:creationId xmlns:a16="http://schemas.microsoft.com/office/drawing/2014/main" id="{28D34964-C4B8-473A-92B1-79853B825EA7}"/>
              </a:ext>
            </a:extLst>
          </p:cNvPr>
          <p:cNvGraphicFramePr>
            <a:graphicFrameLocks noGrp="1"/>
          </p:cNvGraphicFramePr>
          <p:nvPr>
            <p:ph idx="1"/>
            <p:extLst>
              <p:ext uri="{D42A27DB-BD31-4B8C-83A1-F6EECF244321}">
                <p14:modId xmlns:p14="http://schemas.microsoft.com/office/powerpoint/2010/main" val="485274118"/>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B0C9EAB7-026B-4708-A0A9-BD01E30A132C}"/>
              </a:ext>
            </a:extLst>
          </p:cNvPr>
          <p:cNvSpPr>
            <a:spLocks noGrp="1"/>
          </p:cNvSpPr>
          <p:nvPr>
            <p:ph type="dt" sz="half" idx="10"/>
          </p:nvPr>
        </p:nvSpPr>
        <p:spPr/>
        <p:txBody>
          <a:bodyPr/>
          <a:lstStyle/>
          <a:p>
            <a:fld id="{484524AD-DBBC-40FD-ACFD-577C3D54558B}" type="datetime1">
              <a:rPr lang="en-US" smtClean="0"/>
              <a:t>7/23/2020</a:t>
            </a:fld>
            <a:endParaRPr lang="en-US"/>
          </a:p>
        </p:txBody>
      </p:sp>
      <p:sp>
        <p:nvSpPr>
          <p:cNvPr id="5" name="Slide Number Placeholder 4">
            <a:extLst>
              <a:ext uri="{FF2B5EF4-FFF2-40B4-BE49-F238E27FC236}">
                <a16:creationId xmlns:a16="http://schemas.microsoft.com/office/drawing/2014/main" id="{DC76D8FF-7067-4B90-BA46-4C1601F11DC3}"/>
              </a:ext>
            </a:extLst>
          </p:cNvPr>
          <p:cNvSpPr>
            <a:spLocks noGrp="1"/>
          </p:cNvSpPr>
          <p:nvPr>
            <p:ph type="sldNum" sz="quarter" idx="12"/>
          </p:nvPr>
        </p:nvSpPr>
        <p:spPr/>
        <p:txBody>
          <a:bodyPr/>
          <a:lstStyle/>
          <a:p>
            <a:fld id="{48F63A3B-78C7-47BE-AE5E-E10140E04643}" type="slidenum">
              <a:rPr lang="en-US" smtClean="0"/>
              <a:pPr/>
              <a:t>93</a:t>
            </a:fld>
            <a:endParaRPr lang="en-US"/>
          </a:p>
        </p:txBody>
      </p:sp>
      <p:sp>
        <p:nvSpPr>
          <p:cNvPr id="3" name="Text Placeholder 2">
            <a:extLst>
              <a:ext uri="{FF2B5EF4-FFF2-40B4-BE49-F238E27FC236}">
                <a16:creationId xmlns:a16="http://schemas.microsoft.com/office/drawing/2014/main" id="{54682C4E-4360-4626-8B95-9008408A9D4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995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C68F-846A-4133-A612-35BE39B1C754}"/>
              </a:ext>
            </a:extLst>
          </p:cNvPr>
          <p:cNvSpPr>
            <a:spLocks noGrp="1"/>
          </p:cNvSpPr>
          <p:nvPr>
            <p:ph type="title"/>
          </p:nvPr>
        </p:nvSpPr>
        <p:spPr/>
        <p:txBody>
          <a:bodyPr>
            <a:normAutofit fontScale="90000"/>
          </a:bodyPr>
          <a:lstStyle/>
          <a:p>
            <a:r>
              <a:rPr lang="en-US"/>
              <a:t>School Testing Plan</a:t>
            </a:r>
          </a:p>
        </p:txBody>
      </p:sp>
      <p:graphicFrame>
        <p:nvGraphicFramePr>
          <p:cNvPr id="7" name="Table 7">
            <a:extLst>
              <a:ext uri="{FF2B5EF4-FFF2-40B4-BE49-F238E27FC236}">
                <a16:creationId xmlns:a16="http://schemas.microsoft.com/office/drawing/2014/main" id="{1DE400D6-3615-4F0C-ADA0-70C93280B122}"/>
              </a:ext>
            </a:extLst>
          </p:cNvPr>
          <p:cNvGraphicFramePr>
            <a:graphicFrameLocks noGrp="1"/>
          </p:cNvGraphicFramePr>
          <p:nvPr>
            <p:ph idx="1"/>
            <p:extLst>
              <p:ext uri="{D42A27DB-BD31-4B8C-83A1-F6EECF244321}">
                <p14:modId xmlns:p14="http://schemas.microsoft.com/office/powerpoint/2010/main" val="171982732"/>
              </p:ext>
            </p:extLst>
          </p:nvPr>
        </p:nvGraphicFramePr>
        <p:xfrm>
          <a:off x="822036" y="1825625"/>
          <a:ext cx="8250944" cy="3144520"/>
        </p:xfrm>
        <a:graphic>
          <a:graphicData uri="http://schemas.openxmlformats.org/drawingml/2006/table">
            <a:tbl>
              <a:tblPr firstRow="1" bandRow="1">
                <a:tableStyleId>{5C22544A-7EE6-4342-B048-85BDC9FD1C3A}</a:tableStyleId>
              </a:tblPr>
              <a:tblGrid>
                <a:gridCol w="2062736">
                  <a:extLst>
                    <a:ext uri="{9D8B030D-6E8A-4147-A177-3AD203B41FA5}">
                      <a16:colId xmlns:a16="http://schemas.microsoft.com/office/drawing/2014/main" val="1135360627"/>
                    </a:ext>
                  </a:extLst>
                </a:gridCol>
                <a:gridCol w="2062736">
                  <a:extLst>
                    <a:ext uri="{9D8B030D-6E8A-4147-A177-3AD203B41FA5}">
                      <a16:colId xmlns:a16="http://schemas.microsoft.com/office/drawing/2014/main" val="4177043488"/>
                    </a:ext>
                  </a:extLst>
                </a:gridCol>
                <a:gridCol w="2062736">
                  <a:extLst>
                    <a:ext uri="{9D8B030D-6E8A-4147-A177-3AD203B41FA5}">
                      <a16:colId xmlns:a16="http://schemas.microsoft.com/office/drawing/2014/main" val="3650063367"/>
                    </a:ext>
                  </a:extLst>
                </a:gridCol>
                <a:gridCol w="2062736">
                  <a:extLst>
                    <a:ext uri="{9D8B030D-6E8A-4147-A177-3AD203B41FA5}">
                      <a16:colId xmlns:a16="http://schemas.microsoft.com/office/drawing/2014/main" val="93725638"/>
                    </a:ext>
                  </a:extLst>
                </a:gridCol>
              </a:tblGrid>
              <a:tr h="370840">
                <a:tc>
                  <a:txBody>
                    <a:bodyPr/>
                    <a:lstStyle/>
                    <a:p>
                      <a:pPr algn="ctr"/>
                      <a:r>
                        <a:rPr lang="en-US">
                          <a:latin typeface="Arial" panose="020B0604020202020204" pitchFamily="34" charset="0"/>
                          <a:cs typeface="Arial" panose="020B0604020202020204" pitchFamily="34" charset="0"/>
                        </a:rPr>
                        <a:t>Communications</a:t>
                      </a:r>
                    </a:p>
                  </a:txBody>
                  <a:tcPr anchor="ctr"/>
                </a:tc>
                <a:tc>
                  <a:txBody>
                    <a:bodyPr/>
                    <a:lstStyle/>
                    <a:p>
                      <a:pPr algn="ctr"/>
                      <a:r>
                        <a:rPr lang="en-US">
                          <a:latin typeface="Arial" panose="020B0604020202020204" pitchFamily="34" charset="0"/>
                          <a:cs typeface="Arial" panose="020B0604020202020204" pitchFamily="34" charset="0"/>
                        </a:rPr>
                        <a:t>Test Security</a:t>
                      </a:r>
                    </a:p>
                  </a:txBody>
                  <a:tcPr anchor="ctr"/>
                </a:tc>
                <a:tc>
                  <a:txBody>
                    <a:bodyPr/>
                    <a:lstStyle/>
                    <a:p>
                      <a:pPr algn="ctr"/>
                      <a:r>
                        <a:rPr lang="en-US">
                          <a:latin typeface="Arial" panose="020B0604020202020204" pitchFamily="34" charset="0"/>
                          <a:cs typeface="Arial" panose="020B0604020202020204" pitchFamily="34" charset="0"/>
                        </a:rPr>
                        <a:t>Technology</a:t>
                      </a:r>
                    </a:p>
                  </a:txBody>
                  <a:tcPr anchor="ctr"/>
                </a:tc>
                <a:tc>
                  <a:txBody>
                    <a:bodyPr/>
                    <a:lstStyle/>
                    <a:p>
                      <a:pPr algn="ctr"/>
                      <a:r>
                        <a:rPr lang="en-US">
                          <a:latin typeface="Arial" panose="020B0604020202020204" pitchFamily="34" charset="0"/>
                          <a:cs typeface="Arial" panose="020B0604020202020204" pitchFamily="34" charset="0"/>
                        </a:rPr>
                        <a:t>Training</a:t>
                      </a:r>
                    </a:p>
                  </a:txBody>
                  <a:tcPr anchor="ctr"/>
                </a:tc>
                <a:extLst>
                  <a:ext uri="{0D108BD9-81ED-4DB2-BD59-A6C34878D82A}">
                    <a16:rowId xmlns:a16="http://schemas.microsoft.com/office/drawing/2014/main" val="2957873881"/>
                  </a:ext>
                </a:extLst>
              </a:tr>
              <a:tr h="370840">
                <a:tc>
                  <a:txBody>
                    <a:bodyPr/>
                    <a:lstStyle/>
                    <a:p>
                      <a:pPr marL="0" indent="0">
                        <a:buNone/>
                      </a:pPr>
                      <a:r>
                        <a:rPr lang="en-US" sz="1600">
                          <a:latin typeface="Arial" panose="020B0604020202020204" pitchFamily="34" charset="0"/>
                          <a:cs typeface="Arial" panose="020B0604020202020204" pitchFamily="34" charset="0"/>
                        </a:rPr>
                        <a:t>Audiences: Staff, Parents, Students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Testing Dates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Testing Rules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Communications during testing</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Remediation and Retest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Reports</a:t>
                      </a:r>
                    </a:p>
                  </a:txBody>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Testing materials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Forms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Hallways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Plans for irregularities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Emergency protocols</a:t>
                      </a:r>
                    </a:p>
                    <a:p>
                      <a:endParaRPr lang="en-US" sz="160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Testing devices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Software on testing devices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Centralized software (if needed)</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Wired and wireless networks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Firewalls and security</a:t>
                      </a:r>
                    </a:p>
                  </a:txBody>
                  <a:tcPr/>
                </a:tc>
                <a:tc>
                  <a:txBody>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Training for test examiners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Training for accommodations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Training for other school staff</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Maintaining records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Training students on testing tools</a:t>
                      </a:r>
                    </a:p>
                    <a:p>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2281792"/>
                  </a:ext>
                </a:extLst>
              </a:tr>
            </a:tbl>
          </a:graphicData>
        </a:graphic>
      </p:graphicFrame>
      <p:sp>
        <p:nvSpPr>
          <p:cNvPr id="4" name="Date Placeholder 3">
            <a:extLst>
              <a:ext uri="{FF2B5EF4-FFF2-40B4-BE49-F238E27FC236}">
                <a16:creationId xmlns:a16="http://schemas.microsoft.com/office/drawing/2014/main" id="{61B5DFA8-0F03-4AA0-A51E-46A45F4492DB}"/>
              </a:ext>
            </a:extLst>
          </p:cNvPr>
          <p:cNvSpPr>
            <a:spLocks noGrp="1"/>
          </p:cNvSpPr>
          <p:nvPr>
            <p:ph type="dt" sz="half" idx="10"/>
          </p:nvPr>
        </p:nvSpPr>
        <p:spPr/>
        <p:txBody>
          <a:bodyPr/>
          <a:lstStyle/>
          <a:p>
            <a:fld id="{23B70ABF-9139-4F52-AB91-6CCDC81A408E}" type="datetime1">
              <a:rPr lang="en-US" smtClean="0"/>
              <a:t>7/23/2020</a:t>
            </a:fld>
            <a:endParaRPr lang="en-US"/>
          </a:p>
        </p:txBody>
      </p:sp>
      <p:sp>
        <p:nvSpPr>
          <p:cNvPr id="5" name="Slide Number Placeholder 4">
            <a:extLst>
              <a:ext uri="{FF2B5EF4-FFF2-40B4-BE49-F238E27FC236}">
                <a16:creationId xmlns:a16="http://schemas.microsoft.com/office/drawing/2014/main" id="{CE774A82-31F7-418E-8B36-1F3C7156292A}"/>
              </a:ext>
            </a:extLst>
          </p:cNvPr>
          <p:cNvSpPr>
            <a:spLocks noGrp="1"/>
          </p:cNvSpPr>
          <p:nvPr>
            <p:ph type="sldNum" sz="quarter" idx="12"/>
          </p:nvPr>
        </p:nvSpPr>
        <p:spPr/>
        <p:txBody>
          <a:bodyPr/>
          <a:lstStyle/>
          <a:p>
            <a:fld id="{48F63A3B-78C7-47BE-AE5E-E10140E04643}" type="slidenum">
              <a:rPr lang="en-US" smtClean="0"/>
              <a:pPr/>
              <a:t>94</a:t>
            </a:fld>
            <a:endParaRPr lang="en-US"/>
          </a:p>
        </p:txBody>
      </p:sp>
      <p:sp>
        <p:nvSpPr>
          <p:cNvPr id="6" name="Text Placeholder 5">
            <a:extLst>
              <a:ext uri="{FF2B5EF4-FFF2-40B4-BE49-F238E27FC236}">
                <a16:creationId xmlns:a16="http://schemas.microsoft.com/office/drawing/2014/main" id="{5691D451-AC3B-494F-AE00-E53F9B85B6FB}"/>
              </a:ext>
            </a:extLst>
          </p:cNvPr>
          <p:cNvSpPr>
            <a:spLocks noGrp="1"/>
          </p:cNvSpPr>
          <p:nvPr>
            <p:ph type="body" sz="quarter" idx="14"/>
          </p:nvPr>
        </p:nvSpPr>
        <p:spPr/>
        <p:txBody>
          <a:bodyPr/>
          <a:lstStyle/>
          <a:p>
            <a:r>
              <a:rPr lang="en-US"/>
              <a:t>Before &gt; During &gt; After</a:t>
            </a:r>
          </a:p>
        </p:txBody>
      </p:sp>
    </p:spTree>
    <p:extLst>
      <p:ext uri="{BB962C8B-B14F-4D97-AF65-F5344CB8AC3E}">
        <p14:creationId xmlns:p14="http://schemas.microsoft.com/office/powerpoint/2010/main" val="14576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B8DFAB-E03D-40D3-B0A6-7706E9478D26}"/>
              </a:ext>
            </a:extLst>
          </p:cNvPr>
          <p:cNvSpPr>
            <a:spLocks noGrp="1"/>
          </p:cNvSpPr>
          <p:nvPr>
            <p:ph type="title"/>
          </p:nvPr>
        </p:nvSpPr>
        <p:spPr/>
        <p:txBody>
          <a:bodyPr>
            <a:normAutofit fontScale="90000"/>
          </a:bodyPr>
          <a:lstStyle/>
          <a:p>
            <a:r>
              <a:rPr lang="en-US"/>
              <a:t>Sampling the Tests</a:t>
            </a:r>
          </a:p>
        </p:txBody>
      </p:sp>
      <p:sp>
        <p:nvSpPr>
          <p:cNvPr id="7" name="Content Placeholder 6">
            <a:extLst>
              <a:ext uri="{FF2B5EF4-FFF2-40B4-BE49-F238E27FC236}">
                <a16:creationId xmlns:a16="http://schemas.microsoft.com/office/drawing/2014/main" id="{C6264F41-6136-422D-87FC-EC7592982C3F}"/>
              </a:ext>
            </a:extLst>
          </p:cNvPr>
          <p:cNvSpPr>
            <a:spLocks noGrp="1"/>
          </p:cNvSpPr>
          <p:nvPr>
            <p:ph idx="1"/>
          </p:nvPr>
        </p:nvSpPr>
        <p:spPr/>
        <p:txBody>
          <a:bodyPr>
            <a:normAutofit fontScale="70000" lnSpcReduction="20000"/>
          </a:bodyPr>
          <a:lstStyle/>
          <a:p>
            <a:r>
              <a:rPr lang="en-US"/>
              <a:t>ACCESS for ELLs 2.0 sample items</a:t>
            </a:r>
          </a:p>
          <a:p>
            <a:pPr lvl="1"/>
            <a:r>
              <a:rPr lang="en-US">
                <a:hlinkClick r:id="rId3"/>
              </a:rPr>
              <a:t>https://wbte.drcedirect.com/WIDA/portals/wida</a:t>
            </a:r>
            <a:endParaRPr lang="en-US"/>
          </a:p>
          <a:p>
            <a:r>
              <a:rPr lang="en-US"/>
              <a:t>DRC BEACON Online Tools Training</a:t>
            </a:r>
          </a:p>
          <a:p>
            <a:pPr lvl="1"/>
            <a:r>
              <a:rPr lang="en-US">
                <a:hlinkClick r:id="rId4"/>
              </a:rPr>
              <a:t>https://drcbeacon.com/online-tools-training/</a:t>
            </a:r>
            <a:endParaRPr lang="en-US"/>
          </a:p>
          <a:p>
            <a:r>
              <a:rPr lang="en-US"/>
              <a:t>GAA 2.0 Sample Tasks</a:t>
            </a:r>
          </a:p>
          <a:p>
            <a:pPr lvl="1"/>
            <a:r>
              <a:rPr lang="en-US">
                <a:hlinkClick r:id="rId5"/>
              </a:rPr>
              <a:t>http://www.gadoe.org/Curriculum-Instruction-and-Assessment/Assessment/Pages/GAA-2.0-Sample-Tasks.aspx</a:t>
            </a:r>
            <a:r>
              <a:rPr lang="en-US"/>
              <a:t> </a:t>
            </a:r>
          </a:p>
          <a:p>
            <a:r>
              <a:rPr lang="en-US"/>
              <a:t>Georgia Milestones Technology Enhanced Items</a:t>
            </a:r>
          </a:p>
          <a:p>
            <a:pPr lvl="1"/>
            <a:r>
              <a:rPr lang="en-US">
                <a:hlinkClick r:id="rId6"/>
              </a:rPr>
              <a:t>http://www.gaexperienceonline.com/</a:t>
            </a:r>
            <a:endParaRPr lang="en-US"/>
          </a:p>
          <a:p>
            <a:r>
              <a:rPr lang="en-US"/>
              <a:t>Keenville</a:t>
            </a:r>
          </a:p>
          <a:p>
            <a:pPr lvl="1"/>
            <a:r>
              <a:rPr lang="en-US"/>
              <a:t>MyGaDOE portal in the SLDS </a:t>
            </a:r>
          </a:p>
          <a:p>
            <a:r>
              <a:rPr lang="en-US"/>
              <a:t>TestPad</a:t>
            </a:r>
          </a:p>
          <a:p>
            <a:pPr lvl="1"/>
            <a:r>
              <a:rPr lang="en-US">
                <a:hlinkClick r:id="rId7"/>
              </a:rPr>
              <a:t>http://sldstrn.gadoe.org/SLDSDemoWeb/</a:t>
            </a:r>
            <a:r>
              <a:rPr lang="en-US"/>
              <a:t> 		</a:t>
            </a:r>
          </a:p>
          <a:p>
            <a:pPr lvl="1"/>
            <a:endParaRPr lang="en-US"/>
          </a:p>
          <a:p>
            <a:endParaRPr lang="en-US"/>
          </a:p>
        </p:txBody>
      </p:sp>
      <p:sp>
        <p:nvSpPr>
          <p:cNvPr id="4" name="Date Placeholder 3">
            <a:extLst>
              <a:ext uri="{FF2B5EF4-FFF2-40B4-BE49-F238E27FC236}">
                <a16:creationId xmlns:a16="http://schemas.microsoft.com/office/drawing/2014/main" id="{2FD6F7B7-DD89-4041-AAC3-4898F23FE80B}"/>
              </a:ext>
            </a:extLst>
          </p:cNvPr>
          <p:cNvSpPr>
            <a:spLocks noGrp="1"/>
          </p:cNvSpPr>
          <p:nvPr>
            <p:ph type="dt" sz="half" idx="10"/>
          </p:nvPr>
        </p:nvSpPr>
        <p:spPr/>
        <p:txBody>
          <a:bodyPr/>
          <a:lstStyle/>
          <a:p>
            <a:fld id="{E1159EE3-F634-442B-ADF7-662BD2574F5F}" type="datetime1">
              <a:rPr lang="en-US" smtClean="0"/>
              <a:t>7/23/2020</a:t>
            </a:fld>
            <a:endParaRPr lang="en-US"/>
          </a:p>
        </p:txBody>
      </p:sp>
      <p:sp>
        <p:nvSpPr>
          <p:cNvPr id="5" name="Slide Number Placeholder 4">
            <a:extLst>
              <a:ext uri="{FF2B5EF4-FFF2-40B4-BE49-F238E27FC236}">
                <a16:creationId xmlns:a16="http://schemas.microsoft.com/office/drawing/2014/main" id="{7BFDE118-0332-4D53-9325-8AB6E462658C}"/>
              </a:ext>
            </a:extLst>
          </p:cNvPr>
          <p:cNvSpPr>
            <a:spLocks noGrp="1"/>
          </p:cNvSpPr>
          <p:nvPr>
            <p:ph type="sldNum" sz="quarter" idx="12"/>
          </p:nvPr>
        </p:nvSpPr>
        <p:spPr/>
        <p:txBody>
          <a:bodyPr/>
          <a:lstStyle/>
          <a:p>
            <a:fld id="{B63E4CEF-BB1E-48C7-AE93-F39F6AA99AD7}" type="slidenum">
              <a:rPr lang="en-US" smtClean="0"/>
              <a:pPr/>
              <a:t>95</a:t>
            </a:fld>
            <a:endParaRPr lang="en-US"/>
          </a:p>
        </p:txBody>
      </p:sp>
      <p:sp>
        <p:nvSpPr>
          <p:cNvPr id="2" name="Text Placeholder 1">
            <a:extLst>
              <a:ext uri="{FF2B5EF4-FFF2-40B4-BE49-F238E27FC236}">
                <a16:creationId xmlns:a16="http://schemas.microsoft.com/office/drawing/2014/main" id="{C7690C57-2BED-4C6C-A819-5399CAFEE116}"/>
              </a:ext>
            </a:extLst>
          </p:cNvPr>
          <p:cNvSpPr>
            <a:spLocks noGrp="1"/>
          </p:cNvSpPr>
          <p:nvPr>
            <p:ph type="body" sz="quarter" idx="14"/>
          </p:nvPr>
        </p:nvSpPr>
        <p:spPr/>
        <p:txBody>
          <a:bodyPr/>
          <a:lstStyle/>
          <a:p>
            <a:endParaRPr lang="en-US"/>
          </a:p>
        </p:txBody>
      </p:sp>
      <p:sp>
        <p:nvSpPr>
          <p:cNvPr id="9" name="Speech Bubble: Oval 8">
            <a:extLst>
              <a:ext uri="{FF2B5EF4-FFF2-40B4-BE49-F238E27FC236}">
                <a16:creationId xmlns:a16="http://schemas.microsoft.com/office/drawing/2014/main" id="{12764232-CE7A-468C-8904-6DB9136314B9}"/>
              </a:ext>
            </a:extLst>
          </p:cNvPr>
          <p:cNvSpPr/>
          <p:nvPr/>
        </p:nvSpPr>
        <p:spPr>
          <a:xfrm>
            <a:off x="7557672" y="3754164"/>
            <a:ext cx="1517929" cy="773723"/>
          </a:xfrm>
          <a:prstGeom prst="wedgeEllipseCallout">
            <a:avLst>
              <a:gd name="adj1" fmla="val 10731"/>
              <a:gd name="adj2" fmla="val 124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Let’s Go</a:t>
            </a:r>
          </a:p>
        </p:txBody>
      </p:sp>
      <p:sp>
        <p:nvSpPr>
          <p:cNvPr id="10" name="Rectangle 9">
            <a:extLst>
              <a:ext uri="{FF2B5EF4-FFF2-40B4-BE49-F238E27FC236}">
                <a16:creationId xmlns:a16="http://schemas.microsoft.com/office/drawing/2014/main" id="{D88546C9-FC76-439E-B065-4F3724058672}"/>
              </a:ext>
            </a:extLst>
          </p:cNvPr>
          <p:cNvSpPr/>
          <p:nvPr/>
        </p:nvSpPr>
        <p:spPr>
          <a:xfrm>
            <a:off x="7557672" y="5883965"/>
            <a:ext cx="1437241" cy="893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Picture 5">
            <a:extLst>
              <a:ext uri="{FF2B5EF4-FFF2-40B4-BE49-F238E27FC236}">
                <a16:creationId xmlns:a16="http://schemas.microsoft.com/office/drawing/2014/main" id="{FB70BE7C-1D90-496F-A42A-C6004D9ED28D}"/>
              </a:ext>
            </a:extLst>
          </p:cNvPr>
          <p:cNvPicPr>
            <a:picLocks noChangeAspect="1"/>
          </p:cNvPicPr>
          <p:nvPr/>
        </p:nvPicPr>
        <p:blipFill>
          <a:blip r:embed="rId8"/>
          <a:stretch>
            <a:fillRect/>
          </a:stretch>
        </p:blipFill>
        <p:spPr>
          <a:xfrm>
            <a:off x="7814958" y="4972675"/>
            <a:ext cx="967092" cy="1622379"/>
          </a:xfrm>
          <a:prstGeom prst="rect">
            <a:avLst/>
          </a:prstGeom>
          <a:ln w="12700">
            <a:miter lim="400000"/>
          </a:ln>
        </p:spPr>
      </p:pic>
    </p:spTree>
    <p:extLst>
      <p:ext uri="{BB962C8B-B14F-4D97-AF65-F5344CB8AC3E}">
        <p14:creationId xmlns:p14="http://schemas.microsoft.com/office/powerpoint/2010/main" val="3809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lstStyle/>
          <a:p>
            <a:r>
              <a:rPr lang="en-US"/>
              <a:t>Accountability</a:t>
            </a:r>
          </a:p>
        </p:txBody>
      </p:sp>
      <p:sp>
        <p:nvSpPr>
          <p:cNvPr id="3" name="Text Placeholder 2">
            <a:extLst>
              <a:ext uri="{FF2B5EF4-FFF2-40B4-BE49-F238E27FC236}">
                <a16:creationId xmlns:a16="http://schemas.microsoft.com/office/drawing/2014/main" id="{CD1C293B-6BD5-4007-B227-C9D2718C655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27205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68B3-9A2D-4BAB-8B73-A02E6940C791}"/>
              </a:ext>
            </a:extLst>
          </p:cNvPr>
          <p:cNvSpPr>
            <a:spLocks noGrp="1"/>
          </p:cNvSpPr>
          <p:nvPr>
            <p:ph type="title"/>
          </p:nvPr>
        </p:nvSpPr>
        <p:spPr/>
        <p:txBody>
          <a:bodyPr>
            <a:normAutofit fontScale="90000"/>
          </a:bodyPr>
          <a:lstStyle/>
          <a:p>
            <a:r>
              <a:rPr lang="en-US"/>
              <a:t>Accountability</a:t>
            </a:r>
          </a:p>
        </p:txBody>
      </p:sp>
      <p:sp>
        <p:nvSpPr>
          <p:cNvPr id="3" name="Content Placeholder 2">
            <a:extLst>
              <a:ext uri="{FF2B5EF4-FFF2-40B4-BE49-F238E27FC236}">
                <a16:creationId xmlns:a16="http://schemas.microsoft.com/office/drawing/2014/main" id="{59594E9B-D16B-49E3-AEF7-A9A3403D3F9C}"/>
              </a:ext>
            </a:extLst>
          </p:cNvPr>
          <p:cNvSpPr>
            <a:spLocks noGrp="1"/>
          </p:cNvSpPr>
          <p:nvPr>
            <p:ph idx="1"/>
          </p:nvPr>
        </p:nvSpPr>
        <p:spPr/>
        <p:txBody>
          <a:bodyPr>
            <a:normAutofit lnSpcReduction="10000"/>
          </a:bodyPr>
          <a:lstStyle/>
          <a:p>
            <a:r>
              <a:rPr lang="en-US"/>
              <a:t>Named by school superintendent</a:t>
            </a:r>
          </a:p>
          <a:p>
            <a:r>
              <a:rPr lang="en-US"/>
              <a:t>Receives key communications from GaDOE accountability team</a:t>
            </a:r>
          </a:p>
          <a:p>
            <a:r>
              <a:rPr lang="en-US"/>
              <a:t>Participates in monthly Accountability Lunch and Learn webinars</a:t>
            </a:r>
          </a:p>
          <a:p>
            <a:r>
              <a:rPr lang="en-US"/>
              <a:t>Relays key information to administration at local level</a:t>
            </a:r>
          </a:p>
          <a:p>
            <a:r>
              <a:rPr lang="en-US"/>
              <a:t>Needs district level CCRPI access in the MyGaDOE portal</a:t>
            </a:r>
          </a:p>
        </p:txBody>
      </p:sp>
      <p:sp>
        <p:nvSpPr>
          <p:cNvPr id="4" name="Date Placeholder 3">
            <a:extLst>
              <a:ext uri="{FF2B5EF4-FFF2-40B4-BE49-F238E27FC236}">
                <a16:creationId xmlns:a16="http://schemas.microsoft.com/office/drawing/2014/main" id="{28957F11-6B3A-4ED4-9B6B-AAD23449628D}"/>
              </a:ext>
            </a:extLst>
          </p:cNvPr>
          <p:cNvSpPr>
            <a:spLocks noGrp="1"/>
          </p:cNvSpPr>
          <p:nvPr>
            <p:ph type="dt" sz="half" idx="10"/>
          </p:nvPr>
        </p:nvSpPr>
        <p:spPr/>
        <p:txBody>
          <a:bodyPr/>
          <a:lstStyle/>
          <a:p>
            <a:fld id="{FA93838A-8690-41EB-B8F4-639C9ECED5B1}" type="datetime1">
              <a:rPr lang="en-US" smtClean="0"/>
              <a:t>7/23/2020</a:t>
            </a:fld>
            <a:endParaRPr lang="en-US"/>
          </a:p>
        </p:txBody>
      </p:sp>
      <p:sp>
        <p:nvSpPr>
          <p:cNvPr id="5" name="Slide Number Placeholder 4">
            <a:extLst>
              <a:ext uri="{FF2B5EF4-FFF2-40B4-BE49-F238E27FC236}">
                <a16:creationId xmlns:a16="http://schemas.microsoft.com/office/drawing/2014/main" id="{94613D9E-EC87-4A25-A5A0-BFF65C468068}"/>
              </a:ext>
            </a:extLst>
          </p:cNvPr>
          <p:cNvSpPr>
            <a:spLocks noGrp="1"/>
          </p:cNvSpPr>
          <p:nvPr>
            <p:ph type="sldNum" sz="quarter" idx="12"/>
          </p:nvPr>
        </p:nvSpPr>
        <p:spPr/>
        <p:txBody>
          <a:bodyPr/>
          <a:lstStyle/>
          <a:p>
            <a:fld id="{B63E4CEF-BB1E-48C7-AE93-F39F6AA99AD7}" type="slidenum">
              <a:rPr lang="en-US" smtClean="0"/>
              <a:pPr/>
              <a:t>97</a:t>
            </a:fld>
            <a:endParaRPr lang="en-US"/>
          </a:p>
        </p:txBody>
      </p:sp>
      <p:sp>
        <p:nvSpPr>
          <p:cNvPr id="6" name="Text Placeholder 5">
            <a:extLst>
              <a:ext uri="{FF2B5EF4-FFF2-40B4-BE49-F238E27FC236}">
                <a16:creationId xmlns:a16="http://schemas.microsoft.com/office/drawing/2014/main" id="{E47080F5-BF0C-4099-AD45-EDF370C37E45}"/>
              </a:ext>
            </a:extLst>
          </p:cNvPr>
          <p:cNvSpPr>
            <a:spLocks noGrp="1"/>
          </p:cNvSpPr>
          <p:nvPr>
            <p:ph type="body" sz="quarter" idx="14"/>
          </p:nvPr>
        </p:nvSpPr>
        <p:spPr>
          <a:xfrm>
            <a:off x="895350" y="1112013"/>
            <a:ext cx="7886700" cy="369332"/>
          </a:xfrm>
        </p:spPr>
        <p:txBody>
          <a:bodyPr/>
          <a:lstStyle/>
          <a:p>
            <a:r>
              <a:rPr lang="en-US"/>
              <a:t>Point of Contact</a:t>
            </a:r>
          </a:p>
        </p:txBody>
      </p:sp>
    </p:spTree>
    <p:extLst>
      <p:ext uri="{BB962C8B-B14F-4D97-AF65-F5344CB8AC3E}">
        <p14:creationId xmlns:p14="http://schemas.microsoft.com/office/powerpoint/2010/main" val="149075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2926F6-2F27-4025-952E-D7F509C18DDF}"/>
              </a:ext>
            </a:extLst>
          </p:cNvPr>
          <p:cNvSpPr>
            <a:spLocks noGrp="1"/>
          </p:cNvSpPr>
          <p:nvPr>
            <p:ph type="title"/>
          </p:nvPr>
        </p:nvSpPr>
        <p:spPr/>
        <p:txBody>
          <a:bodyPr>
            <a:normAutofit fontScale="90000"/>
          </a:bodyPr>
          <a:lstStyle/>
          <a:p>
            <a:r>
              <a:rPr lang="en-US">
                <a:latin typeface="Arial"/>
                <a:cs typeface="Arial"/>
              </a:rPr>
              <a:t>2020 Accountability Lunch and Learns</a:t>
            </a:r>
            <a:endParaRPr lang="en-US"/>
          </a:p>
        </p:txBody>
      </p:sp>
      <p:graphicFrame>
        <p:nvGraphicFramePr>
          <p:cNvPr id="10" name="Content Placeholder 5">
            <a:extLst>
              <a:ext uri="{FF2B5EF4-FFF2-40B4-BE49-F238E27FC236}">
                <a16:creationId xmlns:a16="http://schemas.microsoft.com/office/drawing/2014/main" id="{5105016D-A096-4F8D-9A2F-2BF56C3733B2}"/>
              </a:ext>
            </a:extLst>
          </p:cNvPr>
          <p:cNvGraphicFramePr>
            <a:graphicFrameLocks noGrp="1"/>
          </p:cNvGraphicFramePr>
          <p:nvPr>
            <p:ph idx="1"/>
            <p:extLst>
              <p:ext uri="{D42A27DB-BD31-4B8C-83A1-F6EECF244321}">
                <p14:modId xmlns:p14="http://schemas.microsoft.com/office/powerpoint/2010/main" val="2928652132"/>
              </p:ext>
            </p:extLst>
          </p:nvPr>
        </p:nvGraphicFramePr>
        <p:xfrm>
          <a:off x="895350" y="1825625"/>
          <a:ext cx="7886699" cy="2560320"/>
        </p:xfrm>
        <a:graphic>
          <a:graphicData uri="http://schemas.openxmlformats.org/drawingml/2006/table">
            <a:tbl>
              <a:tblPr firstRow="1" bandRow="1">
                <a:tableStyleId>{5A111915-BE36-4E01-A7E5-04B1672EAD32}</a:tableStyleId>
              </a:tblPr>
              <a:tblGrid>
                <a:gridCol w="2398456">
                  <a:extLst>
                    <a:ext uri="{9D8B030D-6E8A-4147-A177-3AD203B41FA5}">
                      <a16:colId xmlns:a16="http://schemas.microsoft.com/office/drawing/2014/main" val="1529310723"/>
                    </a:ext>
                  </a:extLst>
                </a:gridCol>
                <a:gridCol w="1091381">
                  <a:extLst>
                    <a:ext uri="{9D8B030D-6E8A-4147-A177-3AD203B41FA5}">
                      <a16:colId xmlns:a16="http://schemas.microsoft.com/office/drawing/2014/main" val="3420605078"/>
                    </a:ext>
                  </a:extLst>
                </a:gridCol>
                <a:gridCol w="4396862">
                  <a:extLst>
                    <a:ext uri="{9D8B030D-6E8A-4147-A177-3AD203B41FA5}">
                      <a16:colId xmlns:a16="http://schemas.microsoft.com/office/drawing/2014/main" val="1586218470"/>
                    </a:ext>
                  </a:extLst>
                </a:gridCol>
              </a:tblGrid>
              <a:tr h="91440">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Date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Time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Link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extLst>
                  <a:ext uri="{0D108BD9-81ED-4DB2-BD59-A6C34878D82A}">
                    <a16:rowId xmlns:a16="http://schemas.microsoft.com/office/drawing/2014/main" val="3400216998"/>
                  </a:ext>
                </a:extLst>
              </a:tr>
              <a:tr h="457200">
                <a:tc>
                  <a:txBody>
                    <a:bodyPr/>
                    <a:lstStyle/>
                    <a:p>
                      <a:pPr marL="0" marR="0" algn="ctr">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Wed., July 15, 2020</a:t>
                      </a:r>
                    </a:p>
                  </a:txBody>
                  <a:tcPr marL="68580" marR="68580" marT="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hlinkClick r:id="rId2"/>
                        </a:rPr>
                        <a:t>July 2020 Accountability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2528664724"/>
                  </a:ext>
                </a:extLst>
              </a:tr>
              <a:tr h="457200">
                <a:tc>
                  <a:txBody>
                    <a:bodyPr/>
                    <a:lstStyle/>
                    <a:p>
                      <a:pPr marL="0" marR="0" algn="ctr">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Wed., August 19, 2020</a:t>
                      </a:r>
                    </a:p>
                  </a:txBody>
                  <a:tcPr marL="68580" marR="68580" marT="0"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u="none" strike="noStrike">
                          <a:effectLst/>
                          <a:latin typeface="Arial" panose="020B0604020202020204" pitchFamily="34" charset="0"/>
                          <a:cs typeface="Arial" panose="020B0604020202020204" pitchFamily="34" charset="0"/>
                        </a:rPr>
                        <a:t>12 – 1 p.m.</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hlinkClick r:id="rId3"/>
                        </a:rPr>
                        <a:t>August 2020 Accountability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extLst>
                  <a:ext uri="{0D108BD9-81ED-4DB2-BD59-A6C34878D82A}">
                    <a16:rowId xmlns:a16="http://schemas.microsoft.com/office/drawing/2014/main" val="1177259684"/>
                  </a:ext>
                </a:extLst>
              </a:tr>
              <a:tr h="457200">
                <a:tc>
                  <a:txBody>
                    <a:bodyPr/>
                    <a:lstStyle/>
                    <a:p>
                      <a:pPr marL="0" marR="0" algn="ctr">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Wed., September 16, 2020</a:t>
                      </a:r>
                    </a:p>
                  </a:txBody>
                  <a:tcPr marL="68580" marR="68580" marT="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hlinkClick r:id="rId4"/>
                        </a:rPr>
                        <a:t>September 2020 Accountability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2409021473"/>
                  </a:ext>
                </a:extLst>
              </a:tr>
              <a:tr h="457200">
                <a:tc>
                  <a:txBody>
                    <a:bodyPr/>
                    <a:lstStyle/>
                    <a:p>
                      <a:pPr marL="0" marR="0" algn="ctr">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Wed., October 21, 2020</a:t>
                      </a:r>
                    </a:p>
                  </a:txBody>
                  <a:tcPr marL="68580" marR="68580" marT="0" marB="0" anchor="ctr">
                    <a:solidFill>
                      <a:schemeClr val="accent5">
                        <a:lumMod val="20000"/>
                        <a:lumOff val="80000"/>
                      </a:schemeClr>
                    </a:solidFill>
                  </a:tcP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hlinkClick r:id="rId5"/>
                        </a:rPr>
                        <a:t>October 2020 Accountability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solidFill>
                      <a:schemeClr val="accent5">
                        <a:lumMod val="20000"/>
                        <a:lumOff val="80000"/>
                      </a:schemeClr>
                    </a:solidFill>
                  </a:tcPr>
                </a:tc>
                <a:extLst>
                  <a:ext uri="{0D108BD9-81ED-4DB2-BD59-A6C34878D82A}">
                    <a16:rowId xmlns:a16="http://schemas.microsoft.com/office/drawing/2014/main" val="2374718901"/>
                  </a:ext>
                </a:extLst>
              </a:tr>
              <a:tr h="457200">
                <a:tc>
                  <a:txBody>
                    <a:bodyPr/>
                    <a:lstStyle/>
                    <a:p>
                      <a:pPr marL="0" marR="0" algn="ctr">
                        <a:lnSpc>
                          <a:spcPct val="115000"/>
                        </a:lnSpc>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Wed., November 18, 2020</a:t>
                      </a:r>
                    </a:p>
                  </a:txBody>
                  <a:tcPr marL="68580" marR="68580" marT="0" marB="0" anchor="ctr"/>
                </a:tc>
                <a:tc>
                  <a:txBody>
                    <a:bodyPr/>
                    <a:lstStyle/>
                    <a:p>
                      <a:pPr algn="ctr" fontAlgn="ctr"/>
                      <a:r>
                        <a:rPr lang="en-US" sz="1400" u="none" strike="noStrike">
                          <a:effectLst/>
                          <a:latin typeface="Arial" panose="020B0604020202020204" pitchFamily="34" charset="0"/>
                          <a:cs typeface="Arial" panose="020B0604020202020204" pitchFamily="34" charset="0"/>
                        </a:rPr>
                        <a:t>12 – 1 p.m.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6267" marR="6267" marT="6350" marB="0" anchor="ct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hlinkClick r:id="rId6"/>
                        </a:rPr>
                        <a:t>November 2020 Accountability Lunch and Learn</a:t>
                      </a:r>
                      <a:endParaRPr lang="en-US" sz="1400" b="0" i="0" u="none" strike="noStrike">
                        <a:solidFill>
                          <a:schemeClr val="tx1"/>
                        </a:solidFill>
                        <a:effectLst/>
                        <a:latin typeface="Arial" panose="020B0604020202020204" pitchFamily="34" charset="0"/>
                        <a:cs typeface="Arial" panose="020B0604020202020204" pitchFamily="34" charset="0"/>
                      </a:endParaRPr>
                    </a:p>
                  </a:txBody>
                  <a:tcPr marL="6267" marR="6267" marT="6350" marB="0" anchor="ctr"/>
                </a:tc>
                <a:extLst>
                  <a:ext uri="{0D108BD9-81ED-4DB2-BD59-A6C34878D82A}">
                    <a16:rowId xmlns:a16="http://schemas.microsoft.com/office/drawing/2014/main" val="4131287902"/>
                  </a:ext>
                </a:extLst>
              </a:tr>
            </a:tbl>
          </a:graphicData>
        </a:graphic>
      </p:graphicFrame>
      <p:sp>
        <p:nvSpPr>
          <p:cNvPr id="3" name="Date Placeholder 2">
            <a:extLst>
              <a:ext uri="{FF2B5EF4-FFF2-40B4-BE49-F238E27FC236}">
                <a16:creationId xmlns:a16="http://schemas.microsoft.com/office/drawing/2014/main" id="{F9DC8DA4-F0C0-4EE3-9012-EA4B7C7A22FA}"/>
              </a:ext>
            </a:extLst>
          </p:cNvPr>
          <p:cNvSpPr>
            <a:spLocks noGrp="1"/>
          </p:cNvSpPr>
          <p:nvPr>
            <p:ph type="dt" sz="half" idx="10"/>
          </p:nvPr>
        </p:nvSpPr>
        <p:spPr/>
        <p:txBody>
          <a:bodyPr/>
          <a:lstStyle/>
          <a:p>
            <a:fld id="{FF758E9A-3ABB-4B59-97F7-DB885E2B71A0}" type="datetime1">
              <a:rPr lang="en-US" smtClean="0"/>
              <a:t>7/23/2020</a:t>
            </a:fld>
            <a:endParaRPr lang="en-US"/>
          </a:p>
        </p:txBody>
      </p:sp>
      <p:sp>
        <p:nvSpPr>
          <p:cNvPr id="4" name="Slide Number Placeholder 3">
            <a:extLst>
              <a:ext uri="{FF2B5EF4-FFF2-40B4-BE49-F238E27FC236}">
                <a16:creationId xmlns:a16="http://schemas.microsoft.com/office/drawing/2014/main" id="{E2FFC4A2-9BFF-4411-BE1B-88EEDCBF85C6}"/>
              </a:ext>
            </a:extLst>
          </p:cNvPr>
          <p:cNvSpPr>
            <a:spLocks noGrp="1"/>
          </p:cNvSpPr>
          <p:nvPr>
            <p:ph type="sldNum" sz="quarter" idx="12"/>
          </p:nvPr>
        </p:nvSpPr>
        <p:spPr/>
        <p:txBody>
          <a:bodyPr/>
          <a:lstStyle/>
          <a:p>
            <a:fld id="{48F63A3B-78C7-47BE-AE5E-E10140E04643}" type="slidenum">
              <a:rPr lang="en-US" smtClean="0"/>
              <a:pPr/>
              <a:t>98</a:t>
            </a:fld>
            <a:endParaRPr lang="en-US"/>
          </a:p>
        </p:txBody>
      </p:sp>
    </p:spTree>
    <p:extLst>
      <p:ext uri="{BB962C8B-B14F-4D97-AF65-F5344CB8AC3E}">
        <p14:creationId xmlns:p14="http://schemas.microsoft.com/office/powerpoint/2010/main" val="43722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A40216-81E8-49B9-8FB6-7B45A971F19B}"/>
              </a:ext>
            </a:extLst>
          </p:cNvPr>
          <p:cNvSpPr>
            <a:spLocks noGrp="1"/>
          </p:cNvSpPr>
          <p:nvPr>
            <p:ph type="title"/>
          </p:nvPr>
        </p:nvSpPr>
        <p:spPr/>
        <p:txBody>
          <a:bodyPr>
            <a:normAutofit fontScale="90000"/>
          </a:bodyPr>
          <a:lstStyle/>
          <a:p>
            <a:r>
              <a:rPr lang="en-US">
                <a:latin typeface="Arial"/>
                <a:cs typeface="Arial"/>
              </a:rPr>
              <a:t>2020 CCRPI Applications Calendar</a:t>
            </a:r>
            <a:endParaRPr lang="en-US"/>
          </a:p>
        </p:txBody>
      </p:sp>
      <p:graphicFrame>
        <p:nvGraphicFramePr>
          <p:cNvPr id="13" name="Content Placeholder 5">
            <a:extLst>
              <a:ext uri="{FF2B5EF4-FFF2-40B4-BE49-F238E27FC236}">
                <a16:creationId xmlns:a16="http://schemas.microsoft.com/office/drawing/2014/main" id="{A6EF5C0D-EB4B-4D2C-A7E0-9B813C59E031}"/>
              </a:ext>
            </a:extLst>
          </p:cNvPr>
          <p:cNvGraphicFramePr>
            <a:graphicFrameLocks noGrp="1"/>
          </p:cNvGraphicFramePr>
          <p:nvPr>
            <p:ph idx="1"/>
            <p:extLst>
              <p:ext uri="{D42A27DB-BD31-4B8C-83A1-F6EECF244321}">
                <p14:modId xmlns:p14="http://schemas.microsoft.com/office/powerpoint/2010/main" val="467408841"/>
              </p:ext>
            </p:extLst>
          </p:nvPr>
        </p:nvGraphicFramePr>
        <p:xfrm>
          <a:off x="895350" y="1825625"/>
          <a:ext cx="7886700" cy="1860424"/>
        </p:xfrm>
        <a:graphic>
          <a:graphicData uri="http://schemas.openxmlformats.org/drawingml/2006/table">
            <a:tbl>
              <a:tblPr firstRow="1" bandRow="1">
                <a:tableStyleId>{5A111915-BE36-4E01-A7E5-04B1672EAD32}</a:tableStyleId>
              </a:tblPr>
              <a:tblGrid>
                <a:gridCol w="1021940">
                  <a:extLst>
                    <a:ext uri="{9D8B030D-6E8A-4147-A177-3AD203B41FA5}">
                      <a16:colId xmlns:a16="http://schemas.microsoft.com/office/drawing/2014/main" val="577687449"/>
                    </a:ext>
                  </a:extLst>
                </a:gridCol>
                <a:gridCol w="1130710">
                  <a:extLst>
                    <a:ext uri="{9D8B030D-6E8A-4147-A177-3AD203B41FA5}">
                      <a16:colId xmlns:a16="http://schemas.microsoft.com/office/drawing/2014/main" val="1219725502"/>
                    </a:ext>
                  </a:extLst>
                </a:gridCol>
                <a:gridCol w="1622323">
                  <a:extLst>
                    <a:ext uri="{9D8B030D-6E8A-4147-A177-3AD203B41FA5}">
                      <a16:colId xmlns:a16="http://schemas.microsoft.com/office/drawing/2014/main" val="1529310723"/>
                    </a:ext>
                  </a:extLst>
                </a:gridCol>
                <a:gridCol w="1022554">
                  <a:extLst>
                    <a:ext uri="{9D8B030D-6E8A-4147-A177-3AD203B41FA5}">
                      <a16:colId xmlns:a16="http://schemas.microsoft.com/office/drawing/2014/main" val="3420605078"/>
                    </a:ext>
                  </a:extLst>
                </a:gridCol>
                <a:gridCol w="3089173">
                  <a:extLst>
                    <a:ext uri="{9D8B030D-6E8A-4147-A177-3AD203B41FA5}">
                      <a16:colId xmlns:a16="http://schemas.microsoft.com/office/drawing/2014/main" val="1586218470"/>
                    </a:ext>
                  </a:extLst>
                </a:gridCol>
              </a:tblGrid>
              <a:tr h="91440">
                <a:tc>
                  <a:txBody>
                    <a:bodyPr/>
                    <a:lstStyle/>
                    <a:p>
                      <a:pPr marL="0" marR="0" algn="ctr">
                        <a:spcBef>
                          <a:spcPts val="0"/>
                        </a:spcBef>
                        <a:spcAft>
                          <a:spcPts val="0"/>
                        </a:spcAft>
                      </a:pPr>
                      <a:r>
                        <a:rPr lang="en-US" sz="1800">
                          <a:effectLst/>
                          <a:latin typeface="Arial"/>
                          <a:ea typeface="Calibri" panose="020F0502020204030204" pitchFamily="34" charset="0"/>
                          <a:cs typeface="Arial"/>
                        </a:rPr>
                        <a:t>Start</a:t>
                      </a:r>
                    </a:p>
                  </a:txBody>
                  <a:tcPr marL="60785" marR="60785" marT="0" marB="0" anchor="ctr"/>
                </a:tc>
                <a:tc>
                  <a:txBody>
                    <a:bodyPr/>
                    <a:lstStyle/>
                    <a:p>
                      <a:pPr marL="0" marR="0" algn="ctr">
                        <a:spcBef>
                          <a:spcPts val="0"/>
                        </a:spcBef>
                        <a:spcAft>
                          <a:spcPts val="0"/>
                        </a:spcAft>
                      </a:pPr>
                      <a:r>
                        <a:rPr lang="en-US" sz="1800">
                          <a:effectLst/>
                          <a:latin typeface="Arial"/>
                          <a:ea typeface="Calibri" panose="020F0502020204030204" pitchFamily="34" charset="0"/>
                          <a:cs typeface="Arial"/>
                        </a:rPr>
                        <a:t>Deadline</a:t>
                      </a:r>
                    </a:p>
                  </a:txBody>
                  <a:tcPr marL="60785" marR="60785" marT="0" marB="0" anchor="ctr"/>
                </a:tc>
                <a:tc>
                  <a:txBody>
                    <a:bodyPr/>
                    <a:lstStyle/>
                    <a:p>
                      <a:pPr marL="0" marR="0" algn="ctr">
                        <a:spcBef>
                          <a:spcPts val="0"/>
                        </a:spcBef>
                        <a:spcAft>
                          <a:spcPts val="0"/>
                        </a:spcAft>
                      </a:pPr>
                      <a:r>
                        <a:rPr lang="en-US" sz="1800">
                          <a:effectLst/>
                          <a:latin typeface="Arial"/>
                          <a:cs typeface="Arial"/>
                        </a:rPr>
                        <a:t>Meeting Date</a:t>
                      </a:r>
                      <a:endParaRPr lang="en-US" sz="1800">
                        <a:effectLst/>
                        <a:latin typeface="Arial"/>
                        <a:ea typeface="Calibri" panose="020F0502020204030204" pitchFamily="34" charset="0"/>
                        <a:cs typeface="Arial"/>
                      </a:endParaRPr>
                    </a:p>
                  </a:txBody>
                  <a:tcPr marL="60785" marR="60785" marT="0" marB="0" anchor="ctr"/>
                </a:tc>
                <a:tc>
                  <a:txBody>
                    <a:bodyPr/>
                    <a:lstStyle/>
                    <a:p>
                      <a:pPr marL="0" marR="0" algn="ctr">
                        <a:spcBef>
                          <a:spcPts val="0"/>
                        </a:spcBef>
                        <a:spcAft>
                          <a:spcPts val="0"/>
                        </a:spcAft>
                      </a:pPr>
                      <a:r>
                        <a:rPr lang="en-US" sz="1800">
                          <a:effectLst/>
                          <a:latin typeface="Arial"/>
                          <a:cs typeface="Arial"/>
                        </a:rPr>
                        <a:t>Time</a:t>
                      </a:r>
                      <a:endParaRPr lang="en-US" sz="1800">
                        <a:effectLst/>
                        <a:latin typeface="Arial"/>
                        <a:ea typeface="Calibri" panose="020F0502020204030204" pitchFamily="34" charset="0"/>
                        <a:cs typeface="Arial"/>
                      </a:endParaRPr>
                    </a:p>
                  </a:txBody>
                  <a:tcPr marL="60785" marR="60785" marT="0" marB="0" anchor="ctr"/>
                </a:tc>
                <a:tc>
                  <a:txBody>
                    <a:bodyPr/>
                    <a:lstStyle/>
                    <a:p>
                      <a:pPr marL="0" marR="0" algn="ctr">
                        <a:spcBef>
                          <a:spcPts val="0"/>
                        </a:spcBef>
                        <a:spcAft>
                          <a:spcPts val="0"/>
                        </a:spcAft>
                      </a:pPr>
                      <a:r>
                        <a:rPr lang="en-US" sz="1800">
                          <a:effectLst/>
                          <a:latin typeface="Arial"/>
                          <a:cs typeface="Arial"/>
                        </a:rPr>
                        <a:t>Link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0785" marR="60785" marT="0" marB="0" anchor="ctr"/>
                </a:tc>
                <a:extLst>
                  <a:ext uri="{0D108BD9-81ED-4DB2-BD59-A6C34878D82A}">
                    <a16:rowId xmlns:a16="http://schemas.microsoft.com/office/drawing/2014/main" val="3400216998"/>
                  </a:ext>
                </a:extLst>
              </a:tr>
              <a:tr h="457200">
                <a:tc>
                  <a:txBody>
                    <a:bodyPr/>
                    <a:lstStyle/>
                    <a:p>
                      <a:pPr marL="0" marR="0" algn="ctr" rtl="0" latinLnBrk="0">
                        <a:lnSpc>
                          <a:spcPct val="107000"/>
                        </a:lnSpc>
                        <a:spcBef>
                          <a:spcPts val="0"/>
                        </a:spcBef>
                        <a:spcAft>
                          <a:spcPts val="0"/>
                        </a:spcAft>
                      </a:pPr>
                      <a:r>
                        <a:rPr lang="en-US" sz="1400">
                          <a:effectLst/>
                          <a:latin typeface="Arial"/>
                          <a:cs typeface="Arial"/>
                        </a:rPr>
                        <a:t>February 10 </a:t>
                      </a:r>
                    </a:p>
                  </a:txBody>
                  <a:tcPr marL="0" marR="0" marT="0" marB="0" anchor="ctr"/>
                </a:tc>
                <a:tc>
                  <a:txBody>
                    <a:bodyPr/>
                    <a:lstStyle/>
                    <a:p>
                      <a:pPr marL="0" marR="0" algn="ctr" rtl="0" latinLnBrk="0">
                        <a:lnSpc>
                          <a:spcPct val="107000"/>
                        </a:lnSpc>
                        <a:spcBef>
                          <a:spcPts val="0"/>
                        </a:spcBef>
                        <a:spcAft>
                          <a:spcPts val="0"/>
                        </a:spcAft>
                      </a:pPr>
                      <a:r>
                        <a:rPr lang="en-US" sz="1400">
                          <a:effectLst/>
                          <a:latin typeface="Arial"/>
                          <a:cs typeface="Arial"/>
                        </a:rPr>
                        <a:t>July 30</a:t>
                      </a:r>
                    </a:p>
                  </a:txBody>
                  <a:tcPr marL="0" marR="0" marT="0" marB="0" anchor="ctr"/>
                </a:tc>
                <a:tc>
                  <a:txBody>
                    <a:bodyPr/>
                    <a:lstStyle/>
                    <a:p>
                      <a:pPr marL="0" marR="0" algn="ctr">
                        <a:lnSpc>
                          <a:spcPct val="115000"/>
                        </a:lnSpc>
                        <a:spcBef>
                          <a:spcPts val="0"/>
                        </a:spcBef>
                        <a:spcAft>
                          <a:spcPts val="0"/>
                        </a:spcAft>
                      </a:pPr>
                      <a:r>
                        <a:rPr lang="en-US" sz="1400">
                          <a:effectLst/>
                          <a:latin typeface="Arial"/>
                          <a:ea typeface="Calibri" panose="020F0502020204030204" pitchFamily="34" charset="0"/>
                          <a:cs typeface="Arial"/>
                        </a:rPr>
                        <a:t>Meeting Has Occurred</a:t>
                      </a:r>
                    </a:p>
                  </a:txBody>
                  <a:tcPr marL="68580" marR="68580" marT="0" marB="0" anchor="ctr"/>
                </a:tc>
                <a:tc>
                  <a:txBody>
                    <a:bodyPr/>
                    <a:lstStyle/>
                    <a:p>
                      <a:pPr algn="ctr" fontAlgn="ctr"/>
                      <a:r>
                        <a:rPr lang="en-US" sz="1400" b="0" i="0" u="none" strike="noStrike">
                          <a:solidFill>
                            <a:srgbClr val="000000"/>
                          </a:solidFill>
                          <a:effectLst/>
                          <a:latin typeface="Arial"/>
                          <a:cs typeface="Arial"/>
                        </a:rPr>
                        <a:t>Recording Available</a:t>
                      </a:r>
                    </a:p>
                  </a:txBody>
                  <a:tcPr marL="6267" marR="6267" marT="6350" marB="0" anchor="ctr"/>
                </a:tc>
                <a:tc>
                  <a:txBody>
                    <a:bodyPr/>
                    <a:lstStyle/>
                    <a:p>
                      <a:pPr algn="ctr" fontAlgn="ctr"/>
                      <a:r>
                        <a:rPr lang="en-US" sz="1400" b="0" i="0" u="none" strike="noStrike">
                          <a:solidFill>
                            <a:schemeClr val="tx1"/>
                          </a:solidFill>
                          <a:effectLst/>
                          <a:latin typeface="Arial"/>
                          <a:cs typeface="Arial"/>
                          <a:hlinkClick r:id="rId2"/>
                        </a:rPr>
                        <a:t>Assessment Matching Window #1</a:t>
                      </a:r>
                      <a:endParaRPr lang="en-US" sz="1400" b="0" i="0" u="none" strike="noStrike">
                        <a:solidFill>
                          <a:schemeClr val="tx1"/>
                        </a:solidFill>
                        <a:effectLst/>
                        <a:latin typeface="Arial"/>
                        <a:cs typeface="Arial"/>
                      </a:endParaRPr>
                    </a:p>
                  </a:txBody>
                  <a:tcPr marL="6267" marR="6267" marT="6350" marB="0" anchor="ctr"/>
                </a:tc>
                <a:extLst>
                  <a:ext uri="{0D108BD9-81ED-4DB2-BD59-A6C34878D82A}">
                    <a16:rowId xmlns:a16="http://schemas.microsoft.com/office/drawing/2014/main" val="2528664724"/>
                  </a:ext>
                </a:extLst>
              </a:tr>
              <a:tr h="457200">
                <a:tc>
                  <a:txBody>
                    <a:bodyPr/>
                    <a:lstStyle/>
                    <a:p>
                      <a:pPr marL="0" marR="0" algn="ctr" rtl="0" latinLnBrk="0">
                        <a:lnSpc>
                          <a:spcPct val="107000"/>
                        </a:lnSpc>
                        <a:spcBef>
                          <a:spcPts val="0"/>
                        </a:spcBef>
                        <a:spcAft>
                          <a:spcPts val="0"/>
                        </a:spcAft>
                      </a:pPr>
                      <a:r>
                        <a:rPr lang="en-US" sz="1400">
                          <a:effectLst/>
                          <a:latin typeface="Arial"/>
                          <a:cs typeface="Arial"/>
                        </a:rPr>
                        <a:t>July 2</a:t>
                      </a:r>
                    </a:p>
                  </a:txBody>
                  <a:tcPr marL="0" marR="0" marT="0" marB="0" anchor="ctr">
                    <a:solidFill>
                      <a:schemeClr val="accent5">
                        <a:lumMod val="20000"/>
                        <a:lumOff val="80000"/>
                      </a:schemeClr>
                    </a:solidFill>
                  </a:tcPr>
                </a:tc>
                <a:tc>
                  <a:txBody>
                    <a:bodyPr/>
                    <a:lstStyle/>
                    <a:p>
                      <a:pPr marL="0" marR="0" algn="ctr" rtl="0" latinLnBrk="0">
                        <a:lnSpc>
                          <a:spcPct val="107000"/>
                        </a:lnSpc>
                        <a:spcBef>
                          <a:spcPts val="0"/>
                        </a:spcBef>
                        <a:spcAft>
                          <a:spcPts val="0"/>
                        </a:spcAft>
                      </a:pPr>
                      <a:r>
                        <a:rPr lang="en-US" sz="1400">
                          <a:effectLst/>
                          <a:latin typeface="Arial"/>
                          <a:cs typeface="Arial"/>
                        </a:rPr>
                        <a:t>July 30</a:t>
                      </a:r>
                    </a:p>
                  </a:txBody>
                  <a:tcPr marL="0" marR="0" marT="0" marB="0" anchor="ctr">
                    <a:solidFill>
                      <a:schemeClr val="accent5">
                        <a:lumMod val="20000"/>
                        <a:lumOff val="80000"/>
                      </a:schemeClr>
                    </a:solidFill>
                  </a:tcPr>
                </a:tc>
                <a:tc>
                  <a:txBody>
                    <a:bodyPr/>
                    <a:lstStyle/>
                    <a:p>
                      <a:pPr marL="0" marR="0" algn="ctr">
                        <a:lnSpc>
                          <a:spcPct val="115000"/>
                        </a:lnSpc>
                        <a:spcBef>
                          <a:spcPts val="0"/>
                        </a:spcBef>
                        <a:spcAft>
                          <a:spcPts val="0"/>
                        </a:spcAft>
                      </a:pPr>
                      <a:r>
                        <a:rPr lang="en-US" sz="1400">
                          <a:effectLst/>
                          <a:latin typeface="Arial"/>
                          <a:ea typeface="Calibri" panose="020F0502020204030204" pitchFamily="34" charset="0"/>
                          <a:cs typeface="Arial"/>
                        </a:rPr>
                        <a:t>Meeting Has Occurred</a:t>
                      </a:r>
                    </a:p>
                  </a:txBody>
                  <a:tcPr marL="68580" marR="68580" marT="0" marB="0" anchor="ctr">
                    <a:solidFill>
                      <a:schemeClr val="accent5">
                        <a:lumMod val="20000"/>
                        <a:lumOff val="80000"/>
                      </a:schemeClr>
                    </a:solidFill>
                  </a:tcPr>
                </a:tc>
                <a:tc>
                  <a:txBody>
                    <a:bodyPr/>
                    <a:lstStyle/>
                    <a:p>
                      <a:pPr algn="ctr" fontAlgn="ctr"/>
                      <a:r>
                        <a:rPr lang="en-US" sz="1400" b="0" i="0" u="none" strike="noStrike">
                          <a:solidFill>
                            <a:srgbClr val="000000"/>
                          </a:solidFill>
                          <a:effectLst/>
                          <a:latin typeface="Arial"/>
                          <a:cs typeface="Arial"/>
                        </a:rPr>
                        <a:t>Recording Available</a:t>
                      </a:r>
                    </a:p>
                  </a:txBody>
                  <a:tcPr marL="6267" marR="6267" marT="6350" marB="0" anchor="ctr">
                    <a:solidFill>
                      <a:schemeClr val="accent5">
                        <a:lumMod val="20000"/>
                        <a:lumOff val="80000"/>
                      </a:schemeClr>
                    </a:solidFill>
                  </a:tcPr>
                </a:tc>
                <a:tc>
                  <a:txBody>
                    <a:bodyPr/>
                    <a:lstStyle/>
                    <a:p>
                      <a:pPr algn="ctr" fontAlgn="ctr"/>
                      <a:r>
                        <a:rPr lang="en-US" sz="1400" b="0" i="0" u="none" strike="noStrike">
                          <a:solidFill>
                            <a:schemeClr val="tx1"/>
                          </a:solidFill>
                          <a:effectLst/>
                          <a:latin typeface="Arial"/>
                          <a:cs typeface="Arial"/>
                          <a:hlinkClick r:id="rId3"/>
                        </a:rPr>
                        <a:t>2020 CCRPI Non-Participation Application Webinar</a:t>
                      </a:r>
                      <a:endParaRPr lang="en-US" sz="1400" b="0" i="0" u="none" strike="noStrike">
                        <a:solidFill>
                          <a:schemeClr val="tx1"/>
                        </a:solidFill>
                        <a:effectLst/>
                        <a:latin typeface="Arial"/>
                        <a:cs typeface="Arial"/>
                      </a:endParaRPr>
                    </a:p>
                  </a:txBody>
                  <a:tcPr marL="6267" marR="6267" marT="6350" marB="0" anchor="ctr">
                    <a:solidFill>
                      <a:schemeClr val="accent5">
                        <a:lumMod val="20000"/>
                        <a:lumOff val="80000"/>
                      </a:schemeClr>
                    </a:solidFill>
                  </a:tcPr>
                </a:tc>
                <a:extLst>
                  <a:ext uri="{0D108BD9-81ED-4DB2-BD59-A6C34878D82A}">
                    <a16:rowId xmlns:a16="http://schemas.microsoft.com/office/drawing/2014/main" val="1177259684"/>
                  </a:ext>
                </a:extLst>
              </a:tr>
              <a:tr h="457200">
                <a:tc>
                  <a:txBody>
                    <a:bodyPr/>
                    <a:lstStyle/>
                    <a:p>
                      <a:pPr marL="0" marR="0" algn="ctr" rtl="0" latinLnBrk="0">
                        <a:lnSpc>
                          <a:spcPct val="107000"/>
                        </a:lnSpc>
                        <a:spcBef>
                          <a:spcPts val="0"/>
                        </a:spcBef>
                        <a:spcAft>
                          <a:spcPts val="0"/>
                        </a:spcAft>
                      </a:pPr>
                      <a:r>
                        <a:rPr lang="en-US" sz="1400">
                          <a:effectLst/>
                          <a:latin typeface="Arial"/>
                          <a:cs typeface="Arial"/>
                        </a:rPr>
                        <a:t>July 14 * </a:t>
                      </a:r>
                      <a:endParaRPr lang="en-US" sz="1400">
                        <a:effectLst/>
                        <a:latin typeface="Arial" panose="020B0604020202020204" pitchFamily="34" charset="0"/>
                        <a:cs typeface="Arial" panose="020B0604020202020204" pitchFamily="34" charset="0"/>
                      </a:endParaRPr>
                    </a:p>
                  </a:txBody>
                  <a:tcPr marL="0" marR="0" marT="0" marB="0" anchor="ctr"/>
                </a:tc>
                <a:tc>
                  <a:txBody>
                    <a:bodyPr/>
                    <a:lstStyle/>
                    <a:p>
                      <a:pPr marL="0" marR="0" algn="ctr" rtl="0" latinLnBrk="0">
                        <a:lnSpc>
                          <a:spcPct val="107000"/>
                        </a:lnSpc>
                        <a:spcBef>
                          <a:spcPts val="0"/>
                        </a:spcBef>
                        <a:spcAft>
                          <a:spcPts val="0"/>
                        </a:spcAft>
                      </a:pPr>
                      <a:r>
                        <a:rPr lang="en-US" sz="1400">
                          <a:effectLst/>
                          <a:latin typeface="Arial"/>
                          <a:cs typeface="Arial"/>
                        </a:rPr>
                        <a:t>August 20</a:t>
                      </a:r>
                    </a:p>
                  </a:txBody>
                  <a:tcPr marL="0" marR="0" marT="0" marB="0" anchor="ctr"/>
                </a:tc>
                <a:tc>
                  <a:txBody>
                    <a:bodyPr/>
                    <a:lstStyle/>
                    <a:p>
                      <a:pPr marL="0" marR="0" algn="ctr">
                        <a:lnSpc>
                          <a:spcPct val="115000"/>
                        </a:lnSpc>
                        <a:spcBef>
                          <a:spcPts val="0"/>
                        </a:spcBef>
                        <a:spcAft>
                          <a:spcPts val="0"/>
                        </a:spcAft>
                      </a:pPr>
                      <a:r>
                        <a:rPr lang="en-US" sz="1400">
                          <a:effectLst/>
                          <a:latin typeface="Arial"/>
                          <a:ea typeface="Calibri" panose="020F0502020204030204" pitchFamily="34" charset="0"/>
                          <a:cs typeface="Arial"/>
                        </a:rPr>
                        <a:t>Meeting Has Occurred</a:t>
                      </a:r>
                    </a:p>
                  </a:txBody>
                  <a:tcPr marL="68580" marR="68580" marT="0" marB="0" anchor="ctr"/>
                </a:tc>
                <a:tc>
                  <a:txBody>
                    <a:bodyPr/>
                    <a:lstStyle/>
                    <a:p>
                      <a:pPr algn="ctr" fontAlgn="ctr"/>
                      <a:r>
                        <a:rPr lang="en-US" sz="1400" b="0" i="0" u="none" strike="noStrike">
                          <a:solidFill>
                            <a:srgbClr val="000000"/>
                          </a:solidFill>
                          <a:effectLst/>
                          <a:latin typeface="Arial"/>
                          <a:cs typeface="Arial"/>
                        </a:rPr>
                        <a:t>Recording Available</a:t>
                      </a:r>
                    </a:p>
                  </a:txBody>
                  <a:tcPr marL="6267" marR="6267" marT="6350" marB="0" anchor="ctr"/>
                </a:tc>
                <a:tc>
                  <a:txBody>
                    <a:bodyPr/>
                    <a:lstStyle/>
                    <a:p>
                      <a:pPr algn="ctr" fontAlgn="ctr"/>
                      <a:r>
                        <a:rPr lang="en-US" sz="1400" b="0" i="0" u="none" strike="noStrike">
                          <a:solidFill>
                            <a:schemeClr val="tx1"/>
                          </a:solidFill>
                          <a:effectLst/>
                          <a:latin typeface="Arial"/>
                          <a:cs typeface="Arial"/>
                          <a:hlinkClick r:id="rId4"/>
                        </a:rPr>
                        <a:t>2020 CCRPI Cohort Withdrawal Update Application and Summer Graduate Collection Webinar</a:t>
                      </a:r>
                      <a:endParaRPr lang="en-US" sz="1400" b="0" i="0" u="none" strike="noStrike">
                        <a:solidFill>
                          <a:schemeClr val="tx1"/>
                        </a:solidFill>
                        <a:effectLst/>
                        <a:latin typeface="Arial"/>
                        <a:cs typeface="Arial"/>
                      </a:endParaRPr>
                    </a:p>
                  </a:txBody>
                  <a:tcPr marL="6267" marR="6267" marT="6350" marB="0" anchor="ctr"/>
                </a:tc>
                <a:extLst>
                  <a:ext uri="{0D108BD9-81ED-4DB2-BD59-A6C34878D82A}">
                    <a16:rowId xmlns:a16="http://schemas.microsoft.com/office/drawing/2014/main" val="2409021473"/>
                  </a:ext>
                </a:extLst>
              </a:tr>
            </a:tbl>
          </a:graphicData>
        </a:graphic>
      </p:graphicFrame>
      <p:sp>
        <p:nvSpPr>
          <p:cNvPr id="3" name="TextBox 2">
            <a:extLst>
              <a:ext uri="{FF2B5EF4-FFF2-40B4-BE49-F238E27FC236}">
                <a16:creationId xmlns:a16="http://schemas.microsoft.com/office/drawing/2014/main" id="{105AB295-B878-46B1-A7BD-12D703185891}"/>
              </a:ext>
            </a:extLst>
          </p:cNvPr>
          <p:cNvSpPr txBox="1"/>
          <p:nvPr/>
        </p:nvSpPr>
        <p:spPr>
          <a:xfrm>
            <a:off x="981075" y="5715000"/>
            <a:ext cx="607695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High Schools Only </a:t>
            </a:r>
          </a:p>
        </p:txBody>
      </p:sp>
      <p:sp>
        <p:nvSpPr>
          <p:cNvPr id="9" name="Date Placeholder 2">
            <a:extLst>
              <a:ext uri="{FF2B5EF4-FFF2-40B4-BE49-F238E27FC236}">
                <a16:creationId xmlns:a16="http://schemas.microsoft.com/office/drawing/2014/main" id="{95F07D62-454F-40AA-A9F4-140ABA35F0E8}"/>
              </a:ext>
            </a:extLst>
          </p:cNvPr>
          <p:cNvSpPr>
            <a:spLocks noGrp="1"/>
          </p:cNvSpPr>
          <p:nvPr>
            <p:ph type="dt" sz="half" idx="10"/>
          </p:nvPr>
        </p:nvSpPr>
        <p:spPr>
          <a:xfrm rot="16200000">
            <a:off x="-700041" y="1252623"/>
            <a:ext cx="2057400" cy="365125"/>
          </a:xfrm>
        </p:spPr>
        <p:txBody>
          <a:bodyPr/>
          <a:lstStyle/>
          <a:p>
            <a:fld id="{356772FB-F35A-4A3E-A4B1-E75653473D21}" type="datetime1">
              <a:rPr lang="en-US" smtClean="0"/>
              <a:t>7/23/2020</a:t>
            </a:fld>
            <a:endParaRPr lang="en-US"/>
          </a:p>
        </p:txBody>
      </p:sp>
      <p:sp>
        <p:nvSpPr>
          <p:cNvPr id="10" name="Slide Number Placeholder 3">
            <a:extLst>
              <a:ext uri="{FF2B5EF4-FFF2-40B4-BE49-F238E27FC236}">
                <a16:creationId xmlns:a16="http://schemas.microsoft.com/office/drawing/2014/main" id="{64678676-BAEB-45CE-AED5-1023108D9647}"/>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99</a:t>
            </a:fld>
            <a:endParaRPr lang="en-US"/>
          </a:p>
        </p:txBody>
      </p:sp>
    </p:spTree>
    <p:extLst>
      <p:ext uri="{BB962C8B-B14F-4D97-AF65-F5344CB8AC3E}">
        <p14:creationId xmlns:p14="http://schemas.microsoft.com/office/powerpoint/2010/main" val="27648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NC4wMy4wMS4wMCIsIkVkaXRpb24iOiJGcmVlIiwiSXNQbHVzRWRpdGlvbiI6ZmFsc2UsIklzUHJvRWRpdGlvbiI6ZmFsc2V9LCJFZmZlY3QiOjEsIlN0eWxlIjp7IiRpZCI6IjMiLCJUaW1lYmFuZFN0eWxlIjp7IiRpZCI6IjQiLCJTY2FsZU1hcmtpbmciOjAsIlNoYXBlIjozLCJTaGFwZVN0eWxlIjp7IiRpZCI6IjUiLCJNYXJnaW4iOnsiJGlkIjoiNiIsIlRvcCI6MCwiTGVmdCI6MTAsIlJpZ2h0IjoxMCwiQm90dG9tIjowfSwiUGFkZGluZyI6eyIkaWQiOiI3IiwiVG9wIjozLCJMZWZ0IjowLCJSaWdodCI6MCwiQm90dG9tIjozfSwiQmFja2dyb3VuZCI6eyIkaWQiOiI4IiwiQ29sb3IiOnsiJGlkIjoiOSIsIkEiOjI1NSwiUiI6MTc4LCJHIjoxNzgsIkIiOjE3OH19LCJJc1Zpc2libGUiOnRydWUsIldpZHRoIjow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w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I1IiwiVG9wIjowLCJMZWZ0IjoyMCwiUmlnaHQiOjAsIkJvdHRvbSI6MH0sIlBhZGRpbmciOnsiJGlkIjoiMjYiLCJUb3AiOjAsIkxlZnQiOjAsIlJpZ2h0IjowLCJCb3R0b20iOjB9LCJCYWNrZ3JvdW5kIjp7IiRpZCI6IjI3IiwiQ29sb3IiOnsiJHJlZiI6IjIwIn19LCJJc1Zpc2libGUiOmZhbHN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2LCJSIjoyNTUsIkciOjE5MiwiQiI6MH19LCJBcHBlbmRZZWFyT25ZZWFyQ2hhbmdlIjp0cnVlLCJFbGFwc2VkVGltZUZvcm1hdCI6MSwiVG9kYXlNYXJrZXJQb3NpdGlvbiI6MywiUXVpY2tQb3NpdGlvbiI6MywiQWJzb2x1dGVQb3NpdGlvbiI6MjUxLjcwOTQ0MiwiTWFyZ2luIjp7IiRpZCI6IjQ5IiwiVG9wIjowLCJMZWZ0IjoxMCwiUmlnaHQiOjEwLCJCb3R0b20iOjB9LCJQYWRkaW5nIjp7IiRpZCI6IjUwIiwiVG9wIjowLCJMZWZ0IjowLCJSaWdodCI6MCwiQm90dG9tIjowfSwiQmFja2dyb3VuZCI6eyIkaWQiOiI1MSIsIkNvbG9yIjp7IiRpZCI6IjUyIiwiQSI6MjU1LCJSIjoxNzgsIkciOjE3OCwiQiI6MTc4fX0sIklzVmlzaWJsZSI6dHJ1ZSwiV2lkdGgiOjAuMCwiSGVpZ2h0IjowLjAsIkJvcmRlclN0eWxlIjpudWxsLCJQYXJlbnRTdHlsZSI6bnVsbH0sIkRlZmF1bHRNaWxlc3RvbmVTdHlsZSI6eyIkaWQiOiI1MyIsIlNoYXBlIjo3LCJDb25uZWN0b3JNYXJnaW4iOnsiJGlkIjoiNTQiLCJUb3AiOjAsIkxlZnQiOjIsIlJpZ2h0IjoyLCJCb3R0b20iOjB9LCJDb25uZWN0b3JTdHlsZSI6eyIkaWQiOiI1NSIsIkxpbmVDb2xvciI6eyIkaWQiOiI1NiIsIiR0eXBlIjoiTkxSRS5Db21tb24uRG9tLlNvbGlkQ29sb3JCcnVzaCwgTkxSRS5Db21tb24iLCJDb2xvciI6eyIkaWQiOiI1NyIsIkEiOjEyNywiUiI6MzEsIkciOjczLCJCIjoxMjZ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gyIiwiRGF0ZVBhcnRJc1Zpc2libGUiOnRydWUsIlRpbWVQYXJ0SXNWaXNpYmxlIjpmYWxzZX19LCJJc1Zpc2libGUiOnRydWUsIlBhcmVudFN0eWxlIjpudWxsfSwiRGVmYXVsdFRhc2tTdHlsZSI6eyIkaWQiOiI4MyIsIlNoYXBlIjowLCJTaGFwZVRoaWNrbmVzcyI6MiwiRHVyYXRpb25Gb3JtYXQiOjAsIkluY2x1ZGVOb25Xb3JraW5nRGF5c0luRHVyYXRpb24iOmZhbHNlLCJQZXJjZW50YWdlQ29tcGxldGVTdHlsZSI6eyIkaWQiOiI4NCIsIkZvbnRTZXR0aW5ncyI6eyIkaWQiOiI4NSIsIkZvbnRTaXplIjoxMCwiRm9udE5hbWUiOiJDYWxpYnJpIiwiSXNCb2xkIjpmYWxzZSwiSXNJdGFsaWMiOmZhbHNlLCJJc1VuZGVybGluZWQiOmZhbHNlLCJQYXJlbnRTdHlsZSI6bnVsbH0sIkF1dG9TaXplIjowLCJGb3JlZ3JvdW5kIjp7IiRpZCI6Ijg2IiwiQ29sb3IiOnsiJGlkIjoiOD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1IiwiVG9wIjowLCJMZWZ0IjowLCJSaWdodCI6MCwiQm90dG9tIjowfSwiUGFkZGluZyI6eyIkaWQiOiI5NiIsIlRvcCI6MCwiTGVmdCI6MCwiUmlnaHQiOjAsIkJvdHRvbSI6MH0sIkJhY2tncm91bmQiOnsiJGlkIjoiOTciLCJDb2xvciI6eyIkcmVmIjoiMjAifX0sIklzVmlzaWJsZSI6dHJ1ZSwiV2lkdGgiOjAuMCwiSGVpZ2h0IjowLjAsIkJvcmRlclN0eWxlIjpudWxsLCJQYXJlbnRTdHlsZSI6bnVsbH0sIkhvcml6b250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WZXJ0aWNhbENvbm5lY3RvclN0eWxlIjp7IiRpZCI6IjEwMSIsIkxpbmVDb2xvciI6eyIkaWQiOiIxMDIiLCIkdHlwZSI6Ik5MUkUuQ29tbW9uLkRvbS5Tb2xpZENvbG9yQnJ1c2gsIE5MUkUuQ29tbW9uIiwiQ29sb3IiOnsiJGlkIjoiMTAzIiwiQSI6MjU1LCJSIjoyMDQsIkciOjIwNCwiQiI6MjA0fX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dHJ1ZSwiUGVyY2VudGFnZUNvbXBsZXRlU2hhcGVPcGFjaXR5IjozNSwiU2hhcGVTdHlsZSI6eyIkaWQiOiIxMDQiLCJNYXJnaW4iOnsiJGlkIjoiMTA1IiwiVG9wIjowLCJMZWZ0Ijo0LCJSaWdodCI6NCwiQm90dG9tIjowfSwiUGFkZGluZyI6eyIkaWQiOiIxMDYiLCJUb3AiOjAsIkxlZnQiOjAsIlJpZ2h0IjowLCJCb3R0b20iOjB9LCJCYWNrZ3JvdW5kIjp7IiRpZCI6IjEwNyIsIkNvbG9yIjp7IiRpZCI6IjEwOCIsIkEiOjI1NSwiUiI6MCwiRyI6MTE0LCJCIjoxODh9fSwiSXNWaXNpYmxlIjp0cnVlLCJXaWR0aCI6MC4wLCJIZWlnaHQiOjIyLjAsIkJvcmRlclN0eWxlIjp7IiRpZCI6IjEwOSIsIkxpbmVDb2xvciI6eyIkaWQiOiIxMTAiLCIkdHlwZSI6Ik5MUkUuQ29tbW9uLkRvbS5Tb2xpZENvbG9yQnJ1c2gsIE5MUkUuQ29tbW9uIiwiQ29sb3IiOnsiJGlkIjoiMTExIiwiQSI6MjU1LCJSIjoyNTUsIkciOjAsIkIiOjB9fSwiTGluZVdlaWdodCI6MC4wLCJMaW5lVHlwZSI6MCwiUGFyZW50U3R5bGUiOm51bGx9LCJQYXJlbnRTdHlsZSI6bnVsbH0sIlRpdGxlU3R5bGUiOnsiJGlkIjoiMTEyIiwiRm9udFNldHRpbmdzIjp7IiRpZCI6IjExMyIsIkZvbnRTaXplIjoxMSwiRm9udE5hbWUiOiJDYWxpYnJpIiwiSXNCb2xkIjp0cnVlLCJJc0l0YWxpYyI6ZmFsc2UsIklzVW5kZXJsaW5lZCI6ZmFsc2UsIlBhcmVudFN0eWxlIjpudWxsfSwiQXV0b1NpemUiOjAsIkZvcmVncm91bmQiOnsiJGlkIjoiMTE0IiwiQ29sb3IiOnsiJGlkIjoiMTE1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ExNiIsIlRvcCI6MCwiTGVmdCI6MCwiUmlnaHQiOjAsIkJvdHRvbSI6MH0sIlBhZGRpbmciOnsiJGlkIjoiMTE3IiwiVG9wIjowLCJMZWZ0IjowLCJSaWdodCI6MCwiQm90dG9tIjowfSwiQmFja2dyb3VuZCI6eyIkaWQiOiIxMTgiLCJDb2xvciI6eyIkcmVmIjoiMjAifX0sIklzVmlzaWJsZSI6dHJ1ZSwiV2lkdGgiOjAuMCwiSGVpZ2h0IjowLjAsIkJvcmRlclN0eWxlIjpudWxsLCJQYXJlbnRTdHlsZSI6bnVsbH0sIkRhdGVTdHlsZSI6eyIkaWQiOiIxMTkiLCJGb250U2V0dGluZ3MiOnsiJGlkIjoiMTIwIiwiRm9udFNpemUiOjEwLCJGb250TmFtZSI6IkNhbGlicmkiLCJJc0JvbGQiOmZhbHNlLCJJc0l0YWxpYyI6ZmFsc2UsIklzVW5kZXJsaW5lZCI6ZmFsc2UsIlBhcmVudFN0eWxlIjpudWxsfSwiQXV0b1NpemUiOjAsIkZvcmVncm91bmQiOnsiJGlkIjoiMTIxIiwiQ29sb3IiOnsiJGlkIjoiMTIy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jMiLCJUb3AiOjAsIkxlZnQiOjAsIlJpZ2h0IjowLCJCb3R0b20iOjB9LCJQYWRkaW5nIjp7IiRpZCI6IjEyNCIsIlRvcCI6MCwiTGVmdCI6MCwiUmlnaHQiOjAsIkJvdHRvbSI6MH0sIkJhY2tncm91bmQiOnsiJGlkIjoiMTI1IiwiQ29sb3IiOnsiJHJlZiI6IjIwIn19LCJJc1Zpc2libGUiOnRydWUsIldpZHRoIjowLjAsIkhlaWdodCI6MC4wLCJCb3JkZXJTdHlsZSI6bnVsbCwiUGFyZW50U3R5bGUiOm51bGx9LCJEYXRlRm9ybWF0Ijp7IiRpZCI6IjEyNi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3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HcmlkbGluZVBhbmVsU3R5bGUiOnsiJGlkIjoiMTI4IiwiR3JpZGxpbmVTdHlsZSI6eyIkaWQiOiIxMjkiLCJMaW5lQ29sb3IiOnsiJGlkIjoiMTMwIiwiJHR5cGUiOiJOTFJFLkNvbW1vbi5Eb20uU29saWRDb2xvckJydXNoLCBOTFJFLkNvbW1vbiIsIkNvbG9yIjp7IiRpZCI6IjEzMSIsIkEiOjM4LCJSIjo5MSwiRyI6MTU1LCJCIjoyMTN9fSwiTGluZVdlaWdodCI6MS4wLCJMaW5lVHlwZSI6MCwiUGFyZW50U3R5bGUiOm51bGx9LCJNYXJnaW4iOnsiJGlkIjoiMTMyIiwiVG9wIjowLCJMZWZ0IjowLCJSaWdodCI6MCwiQm90dG9tIjowfSwiUGFkZGluZyI6eyIkaWQiOiIxMzMiLCJUb3AiOjAsIkxlZnQiOjAsIlJpZ2h0IjowLCJCb3R0b20iOjB9LCJCYWNrZ3JvdW5kIjpudWxsLCJJc1Zpc2libGUiOnRydWUsIldpZHRoIjowLjAsIkhlaWdodCI6MC4wLCJCb3JkZXJTdHlsZSI6eyIkaWQiOiIxMzQiLCJMaW5lQ29sb3IiOm51bGwsIkxpbmVXZWlnaHQiOjAuMCwiTGluZVR5cGUiOjAsIlBhcmVudFN0eWxlIjpudWxsfSwiUGFyZW50U3R5bGUiOm51bGx9LCJTaG93RWxhcHNlZFRpbWVHcmFkaWVudFN0eWxlIjp0cnVlLCJEZWZhdWx0U3dpbWxhbmVTdHlsZSI6eyIkaWQiOiIxMzUiLCJIZWFkZXJTdHlsZSI6eyIkaWQiOiIxMzYiLCJUZXh0U3R5bGUiOnsiJGlkIjoiMTM3IiwiRm9udFNldHRpbmdzIjp7IiRpZCI6IjEzOCIsIkZvbnRTaXplIjoxMiwiRm9udE5hbWUiOiJDYWxpYnJpIiwiSXNCb2xkIjpmYWxzZSwiSXNJdGFsaWMiOmZhbHNlLCJJc1VuZGVybGluZWQiOmZhbHNlLCJQYXJlbnRTdHlsZSI6bnVsbH0sIkF1dG9TaXplIjowLCJGb3JlZ3JvdW5kIjp7IiRpZCI6IjEzOSIsIkNvbG9yIjp7IiRpZCI6IjE0MCIsIkEiOjI1NSwiUiI6MzIsIkciOjU2LCJCIjoxMDB9fSwiTWF4V2lkdGgiOjAuMCwiTWF4SGVpZ2h0IjowLjAsIlNtYXJ0Rm9yZWdyb3VuZElzQWN0aXZlIjpmYWxzZSwiSG9yaXpvbnRhbEFsaWdubWVudCI6MCwiVmVydGljYWxBbGlnbm1lbnQiOjAsIlNtYXJ0Rm9yZWdyb3VuZCI6bnVsbCwiQmFja2dyb3VuZEZpbGxUeXBlIjowLCJNYXJnaW4iOnsiJGlkIjoiMTQxIiwiVG9wIjowLCJMZWZ0IjowLCJSaWdodCI6MCwiQm90dG9tIjowfSwiUGFkZGluZyI6eyIkaWQiOiIxNDIiLCJUb3AiOjAsIkxlZnQiOjAsIlJpZ2h0IjowLCJCb3R0b20iOjB9LCJCYWNrZ3JvdW5kIjpudWxsLCJJc1Zpc2libGUiOmZhbHNlLCJXaWR0aCI6MC4wLCJIZWlnaHQiOjAuMCwiQm9yZGVyU3R5bGUiOm51bGwsIlBhcmVudFN0eWxlIjpudWxsfSwiUmVjdGFuZ2xlU3R5bGUiOnsiJGlkIjoiMTQzIiwiTWFyZ2luIjp7IiRpZCI6IjE0NCIsIlRvcCI6MCwiTGVmdCI6MCwiUmlnaHQiOjAsIkJvdHRvbSI6MH0sIlBhZGRpbmciOnsiJGlkIjoiMTQ1IiwiVG9wIjowLCJMZWZ0IjowLCJSaWdodCI6MCwiQm90dG9tIjowfSwiQmFja2dyb3VuZCI6eyIkaWQiOiIxNDYiLCJDb2xvciI6eyIkaWQiOiIxNDciLCJBIjoxMjcsIlIiOjkxLCJHIjoxNTUsIkIiOjIxM319LCJJc1Zpc2libGUiOmZhbHNlLCJXaWR0aCI6MC4wLCJIZWlnaHQiOjAuMCwiQm9yZGVyU3R5bGUiOnsiJGlkIjoiMTQ4IiwiTGluZUNvbG9yIjp7IiRpZCI6IjE0OSIsIiR0eXBlIjoiTkxSRS5Db21tb24uRG9tLlNvbGlkQ29sb3JCcnVzaCwgTkxSRS5Db21tb24iLCJDb2xvciI6eyIkaWQiOiIxNTAiLCJBIjoyNTUsIlIiOjI1NSwiRyI6MCwiQiI6MH19LCJMaW5lV2VpZ2h0IjowLjAsIkxpbmVUeXBlIjowLCJQYXJlbnRTdHlsZSI6bnVsbH0sIlBhcmVudFN0eWxlIjpudWxsfSwiTWFyZ2luIjp7IiRpZCI6IjE1MSIsIlRvcCI6MCwiTGVmdCI6MCwiUmlnaHQiOjAsIkJvdHRvbSI6MH0sIlBhZGRpbmciOnsiJGlkIjoiMTUyIiwiVG9wIjowLCJMZWZ0IjowLCJSaWdodCI6MCwiQm90dG9tIjowfSwiQmFja2dyb3VuZCI6bnVsbCwiSXNWaXNpYmxlIjp0cnVlLCJXaWR0aCI6MC4wLCJIZWlnaHQiOjAuMCwiQm9yZGVyU3R5bGUiOm51bGwsIlBhcmVudFN0eWxlIjpudWxsfSwiQmFja2dyb3VuZFN0eWxlIjp7IiRpZCI6IjE1MyIsIk1hcmdpbiI6eyIkaWQiOiIxNTQiLCJUb3AiOjAsIkxlZnQiOjAsIlJpZ2h0IjowLCJCb3R0b20iOjB9LCJQYWRkaW5nIjp7IiRpZCI6IjE1NSIsIlRvcCI6MCwiTGVmdCI6MCwiUmlnaHQiOjAsIkJvdHRvbSI6MH0sIkJhY2tncm91bmQiOnsiJGlkIjoiMTU2IiwiQ29sb3IiOnsiJGlkIjoiMTU3IiwiQSI6MzgsIlIiOjkxLCJHIjoxNTUsIkIiOjIxM319LCJJc1Zpc2libGUiOnRydWUsIldpZHRoIjowLjAsIkhlaWdodCI6MC4wLCJCb3JkZXJTdHlsZSI6eyIkaWQiOiIxNTgiLCJMaW5lQ29sb3IiOnsiJGlkIjoiMTU5IiwiJHR5cGUiOiJOTFJFLkNvbW1vbi5Eb20uU29saWRDb2xvckJydXNoLCBOTFJFLkNvbW1vbiIsIkNvbG9yIjp7IiRpZCI6IjE2MCIsIkEiOjI1NSwiUiI6MjU1LCJHIjowLCJCIjowfX0sIkxpbmVXZWlnaHQiOjAuMCwiTGluZVR5cGUiOjAsIlBhcmVudFN0eWxlIjpudWxsfSwiUGFyZW50U3R5bGUiOm51bGx9LCJJc0Fib3ZlVGltZWJhbmQiOmZhbHNlLCJNYXJnaW4iOnsiJGlkIjoiMTYxIiwiVG9wIjowLCJMZWZ0IjowLCJSaWdodCI6MCwiQm90dG9tIjowfSwiUGFkZGluZyI6eyIkaWQiOiIxNjIiLCJUb3AiOjAsIkxlZnQiOjAsIlJpZ2h0IjowLCJCb3R0b20iOjB9LCJJc1Zpc2libGUiOnRydWUsIldpZHRoIjowLjAsIkhlaWdodCI6MC4wLCJCb3JkZXJTdHlsZSI6bnVsbCwiUGFyZW50U3R5bGUiOm51bGx9fSwiU2NhbGUiOnsiJGlkIjoiMTYzIiwiU3RhcnREYXRlIjoiMDAwMS0wMS0wMVQwMDowMDowMCIsIkVuZERhdGUiOiIyMDIxLTA3LTE2VDIzOjU5OjAwIiwiRm9ybWF0IjoiTU1NIiwiVHlwZSI6MiwiQXV0b0RhdGVSYW5nZSI6dHJ1ZSwiV29ya2luZ0RheXMiOjMxLCJUb2RheU1hcmtlclRleHQiOiJUb2RheSIsIkF1dG9TY2FsZVR5cGUiOnRydWV9LCJNaWxlc3RvbmVzIjpbeyIkaWQiOiIxNjQiLCJEYXRlIjoiMjAyMC0wOC0wM1QyMzo1OTowMFoiLCJTdHlsZSI6eyIkaWQiOiIxNjUiLCJTaGFwZSI6MiwiQ29ubmVjdG9yTWFyZ2luIjp7IiRpZCI6IjE2NiIsIlRvcCI6MCwiTGVmdCI6MiwiUmlnaHQiOjIsIkJvdHRvbSI6MH0sIkNvbm5lY3RvclN0eWxlIjp7IiRpZCI6IjE2NyIsIkxpbmVDb2xvciI6eyIkaWQiOiIxNjgiLCIkdHlwZSI6Ik5MUkUuQ29tbW9uLkRvbS5Tb2xpZENvbG9yQnJ1c2gsIE5MUkUuQ29tbW9uIiwiQ29sb3IiOnsiJGlkIjoiMTY5IiwiQSI6MTI3LCJSIjozMSwiRyI6NzMsIkIiOjEyNn19LCJMaW5lV2VpZ2h0IjoxLjAsIkxpbmVUeXBlIjowLCJQYXJlbnRTdHlsZSI6bnVsbH0sIklzQmVsb3dUaW1lYmFuZCI6ZmFsc2UsIlBvc2l0aW9uT25UYXNrIjowLCJIaWRlRGF0ZSI6ZmFsc2UsIlNoYXBlU2l6ZSI6MSwiU3BhY2luZyI6Mi4wLCJQYWRkaW5nIjp7IiRpZCI6IjE3MCIsIlRvcCI6NywiTGVmdCI6MywiUmlnaHQiOjAsIkJvdHRvbSI6Mn0sIlNoYXBlU3R5bGUiOnsiJGlkIjoiMTcxIiwiTWFyZ2luIjp7IiRpZCI6IjE3MiIsIlRvcCI6MCwiTGVmdCI6MCwiUmlnaHQiOjAsIkJvdHRvbSI6MH0sIlBhZGRpbmciOnsiJGlkIjoiMTczIiwiVG9wIjowLCJMZWZ0IjowLCJSaWdodCI6MCwiQm90dG9tIjowfSwiQmFja2dyb3VuZCI6eyIkaWQiOiIxNzQiLCJDb2xvciI6eyIkaWQiOiIxNzUiLCJBIjoyNTUsIlIiOjExMiwiRyI6MTczLCJCIjo3MX19LCJJc1Zpc2libGUiOnRydWUsIldpZHRoIjoxMy4wLCJIZWlnaHQiOjEzLjAsIkJvcmRlclN0eWxlIjp7IiRpZCI6IjE3NiIsIkxpbmVDb2xvciI6eyIkaWQiOiIxNzciLCIkdHlwZSI6Ik5MUkUuQ29tbW9uLkRvbS5Tb2xpZENvbG9yQnJ1c2gsIE5MUkUuQ29tbW9uIiwiQ29sb3IiOnsiJGlkIjoiMTc4IiwiQSI6MjU1LCJSIjoyNTUsIkciOjAsIkIiOjB9fSwiTGluZVdlaWdodCI6MC4wLCJMaW5lVHlwZSI6MCwiUGFyZW50U3R5bGUiOm51bGx9LCJQYXJlbnRTdHlsZSI6bnVsbH0sIlRpdGxlU3R5bGUiOnsiJGlkIjoiMTc5IiwiRm9udFNldHRpbmdzIjp7IiRpZCI6IjE4MCIsIkZvbnRTaXplIjoxMSwiRm9udE5hbWUiOiJDYWxpYnJpIiwiSXNCb2xkIjp0cnVlLCJJc0l0YWxpYyI6ZmFsc2UsIklzVW5kZXJsaW5lZCI6ZmFsc2UsIlBhcmVudFN0eWxlIjpudWxsfSwiQXV0b1NpemUiOjAsIkZvcmVncm91bmQiOnsiJGlkIjoiMTgxIiwiQ29sb3IiOnsiJGlkIjoiMTgy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E4MyIsIlRvcCI6MCwiTGVmdCI6MCwiUmlnaHQiOjAsIkJvdHRvbSI6MH0sIlBhZGRpbmciOnsiJGlkIjoiMTg0IiwiVG9wIjowLCJMZWZ0IjowLCJSaWdodCI6MCwiQm90dG9tIjowfSwiQmFja2dyb3VuZCI6eyIkaWQiOiIxODUiLCJDb2xvciI6eyIkaWQiOiIxODYiLCJBIjowLCJSIjoyNTUsIkciOjI1NSwiQiI6MjU1fX0sIklzVmlzaWJsZSI6dHJ1ZSwiV2lkdGgiOjAuMCwiSGVpZ2h0IjowLjAsIkJvcmRlclN0eWxlIjp7IiRpZCI6IjE4NyIsIkxpbmVDb2xvciI6bnVsbCwiTGluZVdlaWdodCI6MC4wLCJMaW5lVHlwZSI6MCwiUGFyZW50U3R5bGUiOm51bGx9LCJQYXJlbnRTdHlsZSI6bnVsbH0sIkRhdGVTdHlsZSI6eyIkaWQiOiIxODgiLCJGb250U2V0dGluZ3MiOnsiJGlkIjoiMTg5IiwiRm9udFNpemUiOjEwLCJGb250TmFtZSI6IkNhbGlicmkiLCJJc0JvbGQiOmZhbHNlLCJJc0l0YWxpYyI6ZmFsc2UsIklzVW5kZXJsaW5lZCI6ZmFsc2UsIlBhcmVudFN0eWxlIjpudWxsfSwiQXV0b1NpemUiOjAsIkZvcmVncm91bmQiOnsiJGlkIjoiMTkwIiwiQ29sb3IiOnsiJGlkIjoiMTk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OTIiLCJUb3AiOjAsIkxlZnQiOjAsIlJpZ2h0IjowLCJCb3R0b20iOjB9LCJQYWRkaW5nIjp7IiRpZCI6IjE5MyIsIlRvcCI6MCwiTGVmdCI6MCwiUmlnaHQiOjAsIkJvdHRvbSI6MH0sIkJhY2tncm91bmQiOnsiJGlkIjoiMTk0IiwiQ29sb3IiOnsiJGlkIjoiMTk1IiwiQSI6MCwiUiI6MjU1LCJHIjoyNTUsIkIiOjI1NX19LCJJc1Zpc2libGUiOnRydWUsIldpZHRoIjowLjAsIkhlaWdodCI6MC4wLCJCb3JkZXJTdHlsZSI6eyIkaWQiOiIxOTYiLCJMaW5lQ29sb3IiOm51bGwsIkxpbmVXZWlnaHQiOjAuMCwiTGluZVR5cGUiOjAsIlBhcmVudFN0eWxlIjpudWxsfSwiUGFyZW50U3R5bGUiOm51bGx9LCJEYXRlRm9ybWF0Ijp7IiRpZCI6IjE5Ny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E5OCIsIkRhdGVQYXJ0SXNWaXNpYmxlIjp0cnVlLCJUaW1lUGFydElzVmlzaWJsZSI6ZmFsc2V9fSwiSXNWaXNpYmxlIjp0cnVlLCJQYXJlbnRTdHlsZSI6bnVsbH0sIkluZGV4IjoxLCJQZXJjZW50YWdlQ29tcGxldGUiOm51bGwsIlBvc2l0aW9uIjp7IlJhdGlvIjowLjAsIklzQ3VzdG9tIjpmYWxzZX0sIkRhdGVGb3JtYXQiOnsiJHJlZiI6IjE5NyJ9LCJSZWxhdGVkVGFza0lkIjoiMDAwMDAwMDAtMDAwMC0wMDAwLTAwMDAtMDAwMDAwMDAwMDAwIiwiSWQiOiIyNjNiMjg2My00NTJmLTQ5ZTQtYTcxNC01OGY1ZTdlMjc2NzgiLCJJbXBvcnRJZCI6bnVsbCwiVGl0bGUiOiJBdWd1c3QgMjAyMCBFT0MgTU0iLCJOb3RlIjpudWxsLCJIeXBlcmxpbmsiOnsiJGlkIjoiMTk5IiwiQWRkcmVzcyI6IiIsIlN1YkFkZHJlc3MiOiIifSwiSXNDaGFuZ2VkIjpmYWxzZSwiSXNOZXciOmZhbHNlfSx7IiRpZCI6IjIwMCIsIkRhdGUiOiIyMDIwLTEwLTEyVDIzOjU5OjAwWiIsIlN0eWxlIjp7IiRpZCI6IjIwMSIsIlNoYXBlIjoyLCJDb25uZWN0b3JNYXJnaW4iOnsiJGlkIjoiMjAyIiwiVG9wIjowLCJMZWZ0IjoyLCJSaWdodCI6MiwiQm90dG9tIjowfSwiQ29ubmVjdG9yU3R5bGUiOnsiJGlkIjoiMjAzIiwiTGluZUNvbG9yIjp7IiRpZCI6IjIwNCIsIiR0eXBlIjoiTkxSRS5Db21tb24uRG9tLlNvbGlkQ29sb3JCcnVzaCwgTkxSRS5Db21tb24iLCJDb2xvciI6eyIkaWQiOiIyMDUiLCJBIjoxMjcsIlIiOjMxLCJHIjo3MywiQiI6MTI2fX0sIkxpbmVXZWlnaHQiOjEuMCwiTGluZVR5cGUiOjAsIlBhcmVudFN0eWxlIjpudWxsfSwiSXNCZWxvd1RpbWViYW5kIjpmYWxzZSwiUG9zaXRpb25PblRhc2siOjAsIkhpZGVEYXRlIjpmYWxzZSwiU2hhcGVTaXplIjoxLCJTcGFjaW5nIjoyLjAsIlBhZGRpbmciOnsiJGlkIjoiMjA2IiwiVG9wIjo3LCJMZWZ0IjozLCJSaWdodCI6MCwiQm90dG9tIjoyfSwiU2hhcGVTdHlsZSI6eyIkaWQiOiIyMDciLCJNYXJnaW4iOnsiJGlkIjoiMjA4IiwiVG9wIjowLCJMZWZ0IjowLCJSaWdodCI6MCwiQm90dG9tIjowfSwiUGFkZGluZyI6eyIkaWQiOiIyMDkiLCJUb3AiOjAsIkxlZnQiOjAsIlJpZ2h0IjowLCJCb3R0b20iOjB9LCJCYWNrZ3JvdW5kIjp7IiRpZCI6IjIxMCIsIkNvbG9yIjp7IiRpZCI6IjIxMSIsIkEiOjI1NSwiUiI6MTEyLCJHIjoxNzMsIkIiOjcxfX0sIklzVmlzaWJsZSI6dHJ1ZSwiV2lkdGgiOjEzLjAsIkhlaWdodCI6MTMuMCwiQm9yZGVyU3R5bGUiOnsiJGlkIjoiMjEyIiwiTGluZUNvbG9yIjp7IiRpZCI6IjIxMyIsIiR0eXBlIjoiTkxSRS5Db21tb24uRG9tLlNvbGlkQ29sb3JCcnVzaCwgTkxSRS5Db21tb24iLCJDb2xvciI6eyIkaWQiOiIyMTQiLCJBIjoyNTUsIlIiOjI1NSwiRyI6MCwiQiI6MH19LCJMaW5lV2VpZ2h0IjowLjAsIkxpbmVUeXBlIjowLCJQYXJlbnRTdHlsZSI6bnVsbH0sIlBhcmVudFN0eWxlIjpudWxsfSwiVGl0bGVTdHlsZSI6eyIkaWQiOiIyMTUiLCJGb250U2V0dGluZ3MiOnsiJGlkIjoiMjE2IiwiRm9udFNpemUiOjExLCJGb250TmFtZSI6IkNhbGlicmkiLCJJc0JvbGQiOnRydWUsIklzSXRhbGljIjpmYWxzZSwiSXNVbmRlcmxpbmVkIjpmYWxzZSwiUGFyZW50U3R5bGUiOm51bGx9LCJBdXRvU2l6ZSI6MCwiRm9yZWdyb3VuZCI6eyIkaWQiOiIyMTciLCJDb2xvciI6eyIkaWQiOiIyMTg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E5IiwiVG9wIjowLCJMZWZ0IjowLCJSaWdodCI6MCwiQm90dG9tIjowfSwiUGFkZGluZyI6eyIkaWQiOiIyMjAiLCJUb3AiOjAsIkxlZnQiOjAsIlJpZ2h0IjowLCJCb3R0b20iOjB9LCJCYWNrZ3JvdW5kIjp7IiRpZCI6IjIyMSIsIkNvbG9yIjp7IiRpZCI6IjIyMiIsIkEiOjAsIlIiOjI1NSwiRyI6MjU1LCJCIjoyNTV9fSwiSXNWaXNpYmxlIjp0cnVlLCJXaWR0aCI6MC4wLCJIZWlnaHQiOjAuMCwiQm9yZGVyU3R5bGUiOnsiJGlkIjoiMjIzIiwiTGluZUNvbG9yIjpudWxsLCJMaW5lV2VpZ2h0IjowLjAsIkxpbmVUeXBlIjowLCJQYXJlbnRTdHlsZSI6bnVsbH0sIlBhcmVudFN0eWxlIjpudWxsfSwiRGF0ZVN0eWxlIjp7IiRpZCI6IjIyNCIsIkZvbnRTZXR0aW5ncyI6eyIkaWQiOiIyMjUiLCJGb250U2l6ZSI6MTAsIkZvbnROYW1lIjoiQ2FsaWJyaSIsIklzQm9sZCI6ZmFsc2UsIklzSXRhbGljIjpmYWxzZSwiSXNVbmRlcmxpbmVkIjpmYWxzZSwiUGFyZW50U3R5bGUiOm51bGx9LCJBdXRvU2l6ZSI6MCwiRm9yZWdyb3VuZCI6eyIkaWQiOiIyMjYiLCJDb2xvciI6eyIkaWQiOiIyMj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yOCIsIlRvcCI6MCwiTGVmdCI6MCwiUmlnaHQiOjAsIkJvdHRvbSI6MH0sIlBhZGRpbmciOnsiJGlkIjoiMjI5IiwiVG9wIjowLCJMZWZ0IjowLCJSaWdodCI6MCwiQm90dG9tIjowfSwiQmFja2dyb3VuZCI6eyIkaWQiOiIyMzAiLCJDb2xvciI6eyIkaWQiOiIyMzEiLCJBIjowLCJSIjoyNTUsIkciOjI1NSwiQiI6MjU1fX0sIklzVmlzaWJsZSI6dHJ1ZSwiV2lkdGgiOjAuMCwiSGVpZ2h0IjowLjAsIkJvcmRlclN0eWxlIjp7IiRpZCI6IjIzMiIsIkxpbmVDb2xvciI6bnVsbCwiTGluZVdlaWdodCI6MC4wLCJMaW5lVHlwZSI6MCwiUGFyZW50U3R5bGUiOm51bGx9LCJQYXJlbnRTdHlsZSI6bnVsbH0sIkRhdGVGb3JtYXQiOnsiJGlkIjoiMjMz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M0IiwiRGF0ZVBhcnRJc1Zpc2libGUiOnRydWUsIlRpbWVQYXJ0SXNWaXNpYmxlIjpmYWxzZX19LCJJc1Zpc2libGUiOnRydWUsIlBhcmVudFN0eWxlIjpudWxsfSwiSW5kZXgiOjMsIlBlcmNlbnRhZ2VDb21wbGV0ZSI6bnVsbCwiUG9zaXRpb24iOnsiUmF0aW8iOjAuMCwiSXNDdXN0b20iOmZhbHNlfSwiRGF0ZUZvcm1hdCI6eyIkcmVmIjoiMjMzIn0sIlJlbGF0ZWRUYXNrSWQiOiIwMDAwMDAwMC0wMDAwLTAwMDAtMDAwMC0wMDAwMDAwMDAwMDAiLCJJZCI6IjU4MWMxNGQwLTdhZTMtNGIzOS1hZTY3LWQxMzVlYWZhYTA3MiIsIkltcG9ydElkIjpudWxsLCJUaXRsZSI6Ik9jdG9iZXIgMjAyMCBFT0MgTU0iLCJOb3RlIjpudWxsLCJIeXBlcmxpbmsiOnsiJGlkIjoiMjM1IiwiQWRkcmVzcyI6IiIsIlN1YkFkZHJlc3MiOiIifSwiSXNDaGFuZ2VkIjpmYWxzZSwiSXNOZXciOmZhbHNlfSx7IiRpZCI6IjIzNiIsIkRhdGUiOiIyMDIwLTExLTA5VDIzOjU5OjAwWiIsIlN0eWxlIjp7IiRpZCI6IjIzNyIsIlNoYXBlIjoyLCJDb25uZWN0b3JNYXJnaW4iOnsiJGlkIjoiMjM4IiwiVG9wIjowLCJMZWZ0IjoyLCJSaWdodCI6MiwiQm90dG9tIjowfSwiQ29ubmVjdG9yU3R5bGUiOnsiJGlkIjoiMjM5IiwiTGluZUNvbG9yIjp7IiRpZCI6IjI0MCIsIiR0eXBlIjoiTkxSRS5Db21tb24uRG9tLlNvbGlkQ29sb3JCcnVzaCwgTkxSRS5Db21tb24iLCJDb2xvciI6eyIkaWQiOiIyNDEiLCJBIjoxMjcsIlIiOjMxLCJHIjo3MywiQiI6MTI2fX0sIkxpbmVXZWlnaHQiOjEuMCwiTGluZVR5cGUiOjAsIlBhcmVudFN0eWxlIjpudWxsfSwiSXNCZWxvd1RpbWViYW5kIjpmYWxzZSwiUG9zaXRpb25PblRhc2siOjAsIkhpZGVEYXRlIjpmYWxzZSwiU2hhcGVTaXplIjoxLCJTcGFjaW5nIjoyLjAsIlBhZGRpbmciOnsiJGlkIjoiMjQyIiwiVG9wIjo3LCJMZWZ0IjozLCJSaWdodCI6MCwiQm90dG9tIjoyfSwiU2hhcGVTdHlsZSI6eyIkaWQiOiIyNDMiLCJNYXJnaW4iOnsiJGlkIjoiMjQ0IiwiVG9wIjowLCJMZWZ0IjowLCJSaWdodCI6MCwiQm90dG9tIjowfSwiUGFkZGluZyI6eyIkaWQiOiIyNDUiLCJUb3AiOjAsIkxlZnQiOjAsIlJpZ2h0IjowLCJCb3R0b20iOjB9LCJCYWNrZ3JvdW5kIjp7IiRpZCI6IjI0NiIsIkNvbG9yIjp7IiRpZCI6IjI0NyIsIkEiOjI1NSwiUiI6MTEyLCJHIjoxNzMsIkIiOjcxfX0sIklzVmlzaWJsZSI6dHJ1ZSwiV2lkdGgiOjEzLjAsIkhlaWdodCI6MTMuMCwiQm9yZGVyU3R5bGUiOnsiJGlkIjoiMjQ4IiwiTGluZUNvbG9yIjp7IiRpZCI6IjI0OSIsIiR0eXBlIjoiTkxSRS5Db21tb24uRG9tLlNvbGlkQ29sb3JCcnVzaCwgTkxSRS5Db21tb24iLCJDb2xvciI6eyIkaWQiOiIyNTAiLCJBIjoyNTUsIlIiOjI1NSwiRyI6MCwiQiI6MH19LCJMaW5lV2VpZ2h0IjowLjAsIkxpbmVUeXBlIjowLCJQYXJlbnRTdHlsZSI6bnVsbH0sIlBhcmVudFN0eWxlIjpudWxsfSwiVGl0bGVTdHlsZSI6eyIkaWQiOiIyNTEiLCJGb250U2V0dGluZ3MiOnsiJGlkIjoiMjUyIiwiRm9udFNpemUiOjExLCJGb250TmFtZSI6IkNhbGlicmkiLCJJc0JvbGQiOnRydWUsIklzSXRhbGljIjpmYWxzZSwiSXNVbmRlcmxpbmVkIjpmYWxzZSwiUGFyZW50U3R5bGUiOm51bGx9LCJBdXRvU2l6ZSI6MCwiRm9yZWdyb3VuZCI6eyIkaWQiOiIyNTMiLCJDb2xvciI6eyIkaWQiOiIyNTQ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jU1IiwiVG9wIjowLCJMZWZ0IjowLCJSaWdodCI6MCwiQm90dG9tIjowfSwiUGFkZGluZyI6eyIkaWQiOiIyNTYiLCJUb3AiOjAsIkxlZnQiOjAsIlJpZ2h0IjowLCJCb3R0b20iOjB9LCJCYWNrZ3JvdW5kIjp7IiRpZCI6IjI1NyIsIkNvbG9yIjp7IiRpZCI6IjI1OCIsIkEiOjAsIlIiOjI1NSwiRyI6MjU1LCJCIjoyNTV9fSwiSXNWaXNpYmxlIjp0cnVlLCJXaWR0aCI6MC4wLCJIZWlnaHQiOjAuMCwiQm9yZGVyU3R5bGUiOnsiJGlkIjoiMjU5IiwiTGluZUNvbG9yIjpudWxsLCJMaW5lV2VpZ2h0IjowLjAsIkxpbmVUeXBlIjowLCJQYXJlbnRTdHlsZSI6bnVsbH0sIlBhcmVudFN0eWxlIjpudWxsfSwiRGF0ZVN0eWxlIjp7IiRpZCI6IjI2MCIsIkZvbnRTZXR0aW5ncyI6eyIkaWQiOiIyNjEiLCJGb250U2l6ZSI6MTAsIkZvbnROYW1lIjoiQ2FsaWJyaSIsIklzQm9sZCI6ZmFsc2UsIklzSXRhbGljIjpmYWxzZSwiSXNVbmRlcmxpbmVkIjpmYWxzZSwiUGFyZW50U3R5bGUiOm51bGx9LCJBdXRvU2l6ZSI6MCwiRm9yZWdyb3VuZCI6eyIkaWQiOiIyNjIiLCJDb2xvciI6eyIkaWQiOiIyNjM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2NCIsIlRvcCI6MCwiTGVmdCI6MCwiUmlnaHQiOjAsIkJvdHRvbSI6MH0sIlBhZGRpbmciOnsiJGlkIjoiMjY1IiwiVG9wIjowLCJMZWZ0IjowLCJSaWdodCI6MCwiQm90dG9tIjowfSwiQmFja2dyb3VuZCI6eyIkaWQiOiIyNjYiLCJDb2xvciI6eyIkaWQiOiIyNjciLCJBIjowLCJSIjoyNTUsIkciOjI1NSwiQiI6MjU1fX0sIklzVmlzaWJsZSI6dHJ1ZSwiV2lkdGgiOjAuMCwiSGVpZ2h0IjowLjAsIkJvcmRlclN0eWxlIjp7IiRpZCI6IjI2OCIsIkxpbmVDb2xvciI6bnVsbCwiTGluZVdlaWdodCI6MC4wLCJMaW5lVHlwZSI6MCwiUGFyZW50U3R5bGUiOm51bGx9LCJQYXJlbnRTdHlsZSI6bnVsbH0sIkRhdGVGb3JtYXQiOnsiJGlkIjoiMjY5IiwiRm9ybWF0U3RyaW5nIjoiTS9kL3l5eXkiLCJTZXBhcmF0b3IiOiIvIiwiVXNlSW50ZXJuYXRpb25hbERhdGVGb3JtYXQiOmZhbHNlLCJEYXRlSXNWaXNpYmxlIjp0cnVlLCJUaW1lSXNWaXNpYmxlIjpmYWxzZSwiSG91ckRpZ2l0cyI6MSwiQW1QbURlc2lnbmF0b3IiOjIsIlRyaW0wME1pbnV0ZXMiOmZhbHNlLCJMYXN0S25vd25WaXNpYmlsaXR5U3RhdGUiOnsiJGlkIjoiMjcwIiwiRGF0ZVBhcnRJc1Zpc2libGUiOnRydWUsIlRpbWVQYXJ0SXNWaXNpYmxlIjpmYWxzZX19LCJJc1Zpc2libGUiOnRydWUsIlBhcmVudFN0eWxlIjpudWxsfSwiSW5kZXgiOjQsIlBlcmNlbnRhZ2VDb21wbGV0ZSI6bnVsbCwiUG9zaXRpb24iOnsiUmF0aW8iOjAuMCwiSXNDdXN0b20iOmZhbHNlfSwiRGF0ZUZvcm1hdCI6eyIkcmVmIjoiMjY5In0sIlJlbGF0ZWRUYXNrSWQiOiIwMDAwMDAwMC0wMDAwLTAwMDAtMDAwMC0wMDAwMDAwMDAwMDAiLCJJZCI6ImEwNzk1YTBkLTc5OWYtNGRiZS04YmFjLTBhMzkzYTM5MGRhOCIsIkltcG9ydElkIjpudWxsLCJUaXRsZSI6Ik5vdmVtYmVyIDIwMjAgRU9DIE1NIiwiTm90ZSI6bnVsbCwiSHlwZXJsaW5rIjp7IiRpZCI6IjI3MSIsIkFkZHJlc3MiOiIiLCJTdWJBZGRyZXNzIjoiIn0sIklzQ2hhbmdlZCI6ZmFsc2UsIklzTmV3IjpmYWxzZX0seyIkaWQiOiIyNzIiLCJEYXRlIjoiMjAyMS0wMS0xMVQyMzo1OTowMFoiLCJTdHlsZSI6eyIkaWQiOiIyNzMiLCJTaGFwZSI6MiwiQ29ubmVjdG9yTWFyZ2luIjp7IiRpZCI6IjI3NCIsIlRvcCI6MCwiTGVmdCI6MiwiUmlnaHQiOjIsIkJvdHRvbSI6MH0sIkNvbm5lY3RvclN0eWxlIjp7IiRpZCI6IjI3NSIsIkxpbmVDb2xvciI6eyIkaWQiOiIyNzYiLCIkdHlwZSI6Ik5MUkUuQ29tbW9uLkRvbS5Tb2xpZENvbG9yQnJ1c2gsIE5MUkUuQ29tbW9uIiwiQ29sb3IiOnsiJGlkIjoiMjc3IiwiQSI6MTI3LCJSIjozMSwiRyI6NzMsIkIiOjEyNn19LCJMaW5lV2VpZ2h0IjoxLjAsIkxpbmVUeXBlIjowLCJQYXJlbnRTdHlsZSI6bnVsbH0sIklzQmVsb3dUaW1lYmFuZCI6ZmFsc2UsIlBvc2l0aW9uT25UYXNrIjowLCJIaWRlRGF0ZSI6ZmFsc2UsIlNoYXBlU2l6ZSI6MSwiU3BhY2luZyI6Mi4wLCJQYWRkaW5nIjp7IiRpZCI6IjI3OCIsIlRvcCI6NywiTGVmdCI6MywiUmlnaHQiOjAsIkJvdHRvbSI6Mn0sIlNoYXBlU3R5bGUiOnsiJGlkIjoiMjc5IiwiTWFyZ2luIjp7IiRpZCI6IjI4MCIsIlRvcCI6MCwiTGVmdCI6MCwiUmlnaHQiOjAsIkJvdHRvbSI6MH0sIlBhZGRpbmciOnsiJGlkIjoiMjgxIiwiVG9wIjowLCJMZWZ0IjowLCJSaWdodCI6MCwiQm90dG9tIjowfSwiQmFja2dyb3VuZCI6eyIkaWQiOiIyODIiLCJDb2xvciI6eyIkaWQiOiIyODMiLCJBIjoyNTUsIlIiOjExMiwiRyI6MTczLCJCIjo3MX19LCJJc1Zpc2libGUiOnRydWUsIldpZHRoIjoxMy4wLCJIZWlnaHQiOjEzLjAsIkJvcmRlclN0eWxlIjp7IiRpZCI6IjI4NCIsIkxpbmVDb2xvciI6eyIkaWQiOiIyODUiLCIkdHlwZSI6Ik5MUkUuQ29tbW9uLkRvbS5Tb2xpZENvbG9yQnJ1c2gsIE5MUkUuQ29tbW9uIiwiQ29sb3IiOnsiJGlkIjoiMjg2IiwiQSI6MjU1LCJSIjoyNTUsIkciOjAsIkIiOjB9fSwiTGluZVdlaWdodCI6MC4wLCJMaW5lVHlwZSI6MCwiUGFyZW50U3R5bGUiOm51bGx9LCJQYXJlbnRTdHlsZSI6bnVsbH0sIlRpdGxlU3R5bGUiOnsiJGlkIjoiMjg3IiwiRm9udFNldHRpbmdzIjp7IiRpZCI6IjI4OCIsIkZvbnRTaXplIjoxMSwiRm9udE5hbWUiOiJDYWxpYnJpIiwiSXNCb2xkIjp0cnVlLCJJc0l0YWxpYyI6ZmFsc2UsIklzVW5kZXJsaW5lZCI6ZmFsc2UsIlBhcmVudFN0eWxlIjpudWxsfSwiQXV0b1NpemUiOjAsIkZvcmVncm91bmQiOnsiJGlkIjoiMjg5IiwiQ29sb3IiOnsiJGlkIjoiMjkw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5MSIsIlRvcCI6MCwiTGVmdCI6MCwiUmlnaHQiOjAsIkJvdHRvbSI6MH0sIlBhZGRpbmciOnsiJGlkIjoiMjkyIiwiVG9wIjowLCJMZWZ0IjowLCJSaWdodCI6MCwiQm90dG9tIjowfSwiQmFja2dyb3VuZCI6eyIkaWQiOiIyOTMiLCJDb2xvciI6eyIkaWQiOiIyOTQiLCJBIjowLCJSIjoyNTUsIkciOjI1NSwiQiI6MjU1fX0sIklzVmlzaWJsZSI6dHJ1ZSwiV2lkdGgiOjAuMCwiSGVpZ2h0IjowLjAsIkJvcmRlclN0eWxlIjp7IiRpZCI6IjI5NSIsIkxpbmVDb2xvciI6bnVsbCwiTGluZVdlaWdodCI6MC4wLCJMaW5lVHlwZSI6MCwiUGFyZW50U3R5bGUiOm51bGx9LCJQYXJlbnRTdHlsZSI6bnVsbH0sIkRhdGVTdHlsZSI6eyIkaWQiOiIyOTYiLCJGb250U2V0dGluZ3MiOnsiJGlkIjoiMjk3IiwiRm9udFNpemUiOjEwLCJGb250TmFtZSI6IkNhbGlicmkiLCJJc0JvbGQiOmZhbHNlLCJJc0l0YWxpYyI6ZmFsc2UsIklzVW5kZXJsaW5lZCI6ZmFsc2UsIlBhcmVudFN0eWxlIjpudWxsfSwiQXV0b1NpemUiOjAsIkZvcmVncm91bmQiOnsiJGlkIjoiMjk4IiwiQ29sb3IiOnsiJGlkIjoiMj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DAiLCJUb3AiOjAsIkxlZnQiOjAsIlJpZ2h0IjowLCJCb3R0b20iOjB9LCJQYWRkaW5nIjp7IiRpZCI6IjMwMSIsIlRvcCI6MCwiTGVmdCI6MCwiUmlnaHQiOjAsIkJvdHRvbSI6MH0sIkJhY2tncm91bmQiOnsiJGlkIjoiMzAyIiwiQ29sb3IiOnsiJGlkIjoiMzAzIiwiQSI6MCwiUiI6MjU1LCJHIjoyNTUsIkIiOjI1NX19LCJJc1Zpc2libGUiOnRydWUsIldpZHRoIjowLjAsIkhlaWdodCI6MC4wLCJCb3JkZXJTdHlsZSI6eyIkaWQiOiIzMDQiLCJMaW5lQ29sb3IiOm51bGwsIkxpbmVXZWlnaHQiOjAuMCwiTGluZVR5cGUiOjAsIlBhcmVudFN0eWxlIjpudWxsfSwiUGFyZW50U3R5bGUiOm51bGx9LCJEYXRlRm9ybWF0Ijp7IiRpZCI6IjMwN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wNiIsIkRhdGVQYXJ0SXNWaXNpYmxlIjp0cnVlLCJUaW1lUGFydElzVmlzaWJsZSI6ZmFsc2V9fSwiSXNWaXNpYmxlIjp0cnVlLCJQYXJlbnRTdHlsZSI6bnVsbH0sIkluZGV4Ijo2LCJQZXJjZW50YWdlQ29tcGxldGUiOm51bGwsIlBvc2l0aW9uIjp7IlJhdGlvIjowLjAsIklzQ3VzdG9tIjpmYWxzZX0sIkRhdGVGb3JtYXQiOnsiJHJlZiI6IjMwNSJ9LCJSZWxhdGVkVGFza0lkIjoiMDAwMDAwMDAtMDAwMC0wMDAwLTAwMDAtMDAwMDAwMDAwMDAwIiwiSWQiOiI3OGY3M2M2Yy1hZTIwLTQwODgtODQwOC1lZTIzYjNlMGM1YTkiLCJJbXBvcnRJZCI6bnVsbCwiVGl0bGUiOiJKYW51YXJ5IDIwMjEgRU9DIE1NIiwiTm90ZSI6bnVsbCwiSHlwZXJsaW5rIjp7IiRpZCI6IjMwNyIsIkFkZHJlc3MiOiIiLCJTdWJBZGRyZXNzIjoiIn0sIklzQ2hhbmdlZCI6ZmFsc2UsIklzTmV3IjpmYWxzZX0seyIkaWQiOiIzMDgiLCJEYXRlIjoiMjAyMS0wMi0wOFQyMzo1OTowMFoiLCJTdHlsZSI6eyIkaWQiOiIzMDkiLCJTaGFwZSI6MiwiQ29ubmVjdG9yTWFyZ2luIjp7IiRpZCI6IjMxMCIsIlRvcCI6MCwiTGVmdCI6MiwiUmlnaHQiOjIsIkJvdHRvbSI6MH0sIkNvbm5lY3RvclN0eWxlIjp7IiRpZCI6IjMxMSIsIkxpbmVDb2xvciI6eyIkaWQiOiIzMTIiLCIkdHlwZSI6Ik5MUkUuQ29tbW9uLkRvbS5Tb2xpZENvbG9yQnJ1c2gsIE5MUkUuQ29tbW9uIiwiQ29sb3IiOnsiJGlkIjoiMzEzIiwiQSI6MTI3LCJSIjozMSwiRyI6NzMsIkIiOjEyNn19LCJMaW5lV2VpZ2h0IjoxLjAsIkxpbmVUeXBlIjowLCJQYXJlbnRTdHlsZSI6bnVsbH0sIklzQmVsb3dUaW1lYmFuZCI6ZmFsc2UsIlBvc2l0aW9uT25UYXNrIjowLCJIaWRlRGF0ZSI6ZmFsc2UsIlNoYXBlU2l6ZSI6MSwiU3BhY2luZyI6Mi4wLCJQYWRkaW5nIjp7IiRpZCI6IjMxNCIsIlRvcCI6NywiTGVmdCI6MywiUmlnaHQiOjAsIkJvdHRvbSI6Mn0sIlNoYXBlU3R5bGUiOnsiJGlkIjoiMzE1IiwiTWFyZ2luIjp7IiRpZCI6IjMxNiIsIlRvcCI6MCwiTGVmdCI6MCwiUmlnaHQiOjAsIkJvdHRvbSI6MH0sIlBhZGRpbmciOnsiJGlkIjoiMzE3IiwiVG9wIjowLCJMZWZ0IjowLCJSaWdodCI6MCwiQm90dG9tIjowfSwiQmFja2dyb3VuZCI6eyIkaWQiOiIzMTgiLCJDb2xvciI6eyIkaWQiOiIzMTkiLCJBIjoyNTUsIlIiOjExMiwiRyI6MTczLCJCIjo3MX19LCJJc1Zpc2libGUiOnRydWUsIldpZHRoIjoxMy4wLCJIZWlnaHQiOjEzLjAsIkJvcmRlclN0eWxlIjp7IiRpZCI6IjMyMCIsIkxpbmVDb2xvciI6eyIkaWQiOiIzMjEiLCIkdHlwZSI6Ik5MUkUuQ29tbW9uLkRvbS5Tb2xpZENvbG9yQnJ1c2gsIE5MUkUuQ29tbW9uIiwiQ29sb3IiOnsiJGlkIjoiMzIyIiwiQSI6MjU1LCJSIjoyNTUsIkciOjAsIkIiOjB9fSwiTGluZVdlaWdodCI6MC4wLCJMaW5lVHlwZSI6MCwiUGFyZW50U3R5bGUiOm51bGx9LCJQYXJlbnRTdHlsZSI6bnVsbH0sIlRpdGxlU3R5bGUiOnsiJGlkIjoiMzIzIiwiRm9udFNldHRpbmdzIjp7IiRpZCI6IjMyNCIsIkZvbnRTaXplIjoxMSwiRm9udE5hbWUiOiJDYWxpYnJpIiwiSXNCb2xkIjp0cnVlLCJJc0l0YWxpYyI6ZmFsc2UsIklzVW5kZXJsaW5lZCI6ZmFsc2UsIlBhcmVudFN0eWxlIjpudWxsfSwiQXV0b1NpemUiOjAsIkZvcmVncm91bmQiOnsiJGlkIjoiMzI1IiwiQ29sb3IiOnsiJGlkIjoiMzI2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NyIsIlRvcCI6MCwiTGVmdCI6MCwiUmlnaHQiOjAsIkJvdHRvbSI6MH0sIlBhZGRpbmciOnsiJGlkIjoiMzI4IiwiVG9wIjowLCJMZWZ0IjowLCJSaWdodCI6MCwiQm90dG9tIjowfSwiQmFja2dyb3VuZCI6eyIkaWQiOiIzMjkiLCJDb2xvciI6eyIkaWQiOiIzMzAiLCJBIjowLCJSIjoyNTUsIkciOjI1NSwiQiI6MjU1fX0sIklzVmlzaWJsZSI6dHJ1ZSwiV2lkdGgiOjAuMCwiSGVpZ2h0IjowLjAsIkJvcmRlclN0eWxlIjp7IiRpZCI6IjMzMSIsIkxpbmVDb2xvciI6bnVsbCwiTGluZVdlaWdodCI6MC4wLCJMaW5lVHlwZSI6MCwiUGFyZW50U3R5bGUiOm51bGx9LCJQYXJlbnRTdHlsZSI6bnVsbH0sIkRhdGVTdHlsZSI6eyIkaWQiOiIzMzIiLCJGb250U2V0dGluZ3MiOnsiJGlkIjoiMzMzIiwiRm9udFNpemUiOjEwLCJGb250TmFtZSI6IkNhbGlicmkiLCJJc0JvbGQiOmZhbHNlLCJJc0l0YWxpYyI6ZmFsc2UsIklzVW5kZXJsaW5lZCI6ZmFsc2UsIlBhcmVudFN0eWxlIjpudWxsfSwiQXV0b1NpemUiOjAsIkZvcmVncm91bmQiOnsiJGlkIjoiMzM0IiwiQ29sb3IiOnsiJGlkIjoiMz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MzYiLCJUb3AiOjAsIkxlZnQiOjAsIlJpZ2h0IjowLCJCb3R0b20iOjB9LCJQYWRkaW5nIjp7IiRpZCI6IjMzNyIsIlRvcCI6MCwiTGVmdCI6MCwiUmlnaHQiOjAsIkJvdHRvbSI6MH0sIkJhY2tncm91bmQiOnsiJGlkIjoiMzM4IiwiQ29sb3IiOnsiJGlkIjoiMzM5IiwiQSI6MCwiUiI6MjU1LCJHIjoyNTUsIkIiOjI1NX19LCJJc1Zpc2libGUiOnRydWUsIldpZHRoIjowLjAsIkhlaWdodCI6MC4wLCJCb3JkZXJTdHlsZSI6eyIkaWQiOiIzNDAiLCJMaW5lQ29sb3IiOm51bGwsIkxpbmVXZWlnaHQiOjAuMCwiTGluZVR5cGUiOjAsIlBhcmVudFN0eWxlIjpudWxsfSwiUGFyZW50U3R5bGUiOm51bGx9LCJEYXRlRm9ybWF0Ijp7IiRpZCI6IjM0MSIsIkZvcm1hdFN0cmluZyI6Ik0vZC95eXl5IiwiU2VwYXJhdG9yIjoiLyIsIlVzZUludGVybmF0aW9uYWxEYXRlRm9ybWF0IjpmYWxzZSwiRGF0ZUlzVmlzaWJsZSI6dHJ1ZSwiVGltZUlzVmlzaWJsZSI6ZmFsc2UsIkhvdXJEaWdpdHMiOjEsIkFtUG1EZXNpZ25hdG9yIjoyLCJUcmltMDBNaW51dGVzIjpmYWxzZSwiTGFzdEtub3duVmlzaWJpbGl0eVN0YXRlIjp7IiRpZCI6IjM0MiIsIkRhdGVQYXJ0SXNWaXNpYmxlIjp0cnVlLCJUaW1lUGFydElzVmlzaWJsZSI6ZmFsc2V9fSwiSXNWaXNpYmxlIjp0cnVlLCJQYXJlbnRTdHlsZSI6bnVsbH0sIkluZGV4Ijo3LCJQZXJjZW50YWdlQ29tcGxldGUiOm51bGwsIlBvc2l0aW9uIjp7IlJhdGlvIjowLjAsIklzQ3VzdG9tIjpmYWxzZX0sIkRhdGVGb3JtYXQiOnsiJHJlZiI6IjM0MSJ9LCJSZWxhdGVkVGFza0lkIjoiMDAwMDAwMDAtMDAwMC0wMDAwLTAwMDAtMDAwMDAwMDAwMDAwIiwiSWQiOiI4ZDZjMTA3Ny03YmUzLTQyMWQtYjIxNy01ZDY3NmZhNTY5M2MiLCJJbXBvcnRJZCI6bnVsbCwiVGl0bGUiOiJGZWJydWFyeSAyMDIxIEVPQyBNTSIsIk5vdGUiOm51bGwsIkh5cGVybGluayI6eyIkaWQiOiIzNDMiLCJBZGRyZXNzIjoiIiwiU3ViQWRkcmVzcyI6IiJ9LCJJc0NoYW5nZWQiOmZhbHNlLCJJc05ldyI6ZmFsc2V9LHsiJGlkIjoiMzQ0IiwiRGF0ZSI6IjIwMjEtMDMtMDhUMjM6NTk6MDBaIiwiU3R5bGUiOnsiJGlkIjoiMzQ1IiwiU2hhcGUiOjIsIkNvbm5lY3Rvck1hcmdpbiI6eyIkaWQiOiIzNDYiLCJUb3AiOjAsIkxlZnQiOjIsIlJpZ2h0IjoyLCJCb3R0b20iOjB9LCJDb25uZWN0b3JTdHlsZSI6eyIkaWQiOiIzNDciLCJMaW5lQ29sb3IiOnsiJGlkIjoiMzQ4IiwiJHR5cGUiOiJOTFJFLkNvbW1vbi5Eb20uU29saWRDb2xvckJydXNoLCBOTFJFLkNvbW1vbiIsIkNvbG9yIjp7IiRpZCI6IjM0OSIsIkEiOjEyNywiUiI6MzEsIkciOjczLCJCIjoxMjZ9fSwiTGluZVdlaWdodCI6MS4wLCJMaW5lVHlwZSI6MCwiUGFyZW50U3R5bGUiOm51bGx9LCJJc0JlbG93VGltZWJhbmQiOmZhbHNlLCJQb3NpdGlvbk9uVGFzayI6MCwiSGlkZURhdGUiOmZhbHNlLCJTaGFwZVNpemUiOjEsIlNwYWNpbmciOjIuMCwiUGFkZGluZyI6eyIkaWQiOiIzNTAiLCJUb3AiOjcsIkxlZnQiOjMsIlJpZ2h0IjowLCJCb3R0b20iOjJ9LCJTaGFwZVN0eWxlIjp7IiRpZCI6IjM1MSIsIk1hcmdpbiI6eyIkaWQiOiIzNTIiLCJUb3AiOjAsIkxlZnQiOjAsIlJpZ2h0IjowLCJCb3R0b20iOjB9LCJQYWRkaW5nIjp7IiRpZCI6IjM1MyIsIlRvcCI6MCwiTGVmdCI6MCwiUmlnaHQiOjAsIkJvdHRvbSI6MH0sIkJhY2tncm91bmQiOnsiJGlkIjoiMzU0IiwiQ29sb3IiOnsiJGlkIjoiMzU1IiwiQSI6MjU1LCJSIjoxMTIsIkciOjE3MywiQiI6NzF9fSwiSXNWaXNpYmxlIjp0cnVlLCJXaWR0aCI6MTMuMCwiSGVpZ2h0IjoxMy4wLCJCb3JkZXJTdHlsZSI6eyIkaWQiOiIzNTYiLCJMaW5lQ29sb3IiOnsiJGlkIjoiMzU3IiwiJHR5cGUiOiJOTFJFLkNvbW1vbi5Eb20uU29saWRDb2xvckJydXNoLCBOTFJFLkNvbW1vbiIsIkNvbG9yIjp7IiRpZCI6IjM1OCIsIkEiOjI1NSwiUiI6MjU1LCJHIjowLCJCIjowfX0sIkxpbmVXZWlnaHQiOjAuMCwiTGluZVR5cGUiOjAsIlBhcmVudFN0eWxlIjpudWxsfSwiUGFyZW50U3R5bGUiOm51bGx9LCJUaXRsZVN0eWxlIjp7IiRpZCI6IjM1OSIsIkZvbnRTZXR0aW5ncyI6eyIkaWQiOiIzNjAiLCJGb250U2l6ZSI6MTEsIkZvbnROYW1lIjoiQ2FsaWJyaSIsIklzQm9sZCI6dHJ1ZSwiSXNJdGFsaWMiOmZhbHNlLCJJc1VuZGVybGluZWQiOmZhbHNlLCJQYXJlbnRTdHlsZSI6bnVsbH0sIkF1dG9TaXplIjowLCJGb3JlZ3JvdW5kIjp7IiRpZCI6IjM2MSIsIkNvbG9yIjp7IiRpZCI6IjM2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NjMiLCJUb3AiOjAsIkxlZnQiOjAsIlJpZ2h0IjowLCJCb3R0b20iOjB9LCJQYWRkaW5nIjp7IiRpZCI6IjM2NCIsIlRvcCI6MCwiTGVmdCI6MCwiUmlnaHQiOjAsIkJvdHRvbSI6MH0sIkJhY2tncm91bmQiOnsiJGlkIjoiMzY1IiwiQ29sb3IiOnsiJGlkIjoiMzY2IiwiQSI6MCwiUiI6MjU1LCJHIjoyNTUsIkIiOjI1NX19LCJJc1Zpc2libGUiOnRydWUsIldpZHRoIjowLjAsIkhlaWdodCI6MC4wLCJCb3JkZXJTdHlsZSI6eyIkaWQiOiIzNjciLCJMaW5lQ29sb3IiOm51bGwsIkxpbmVXZWlnaHQiOjAuMCwiTGluZVR5cGUiOjAsIlBhcmVudFN0eWxlIjpudWxsfSwiUGFyZW50U3R5bGUiOm51bGx9LCJEYXRlU3R5bGUiOnsiJGlkIjoiMzY4IiwiRm9udFNldHRpbmdzIjp7IiRpZCI6IjM2OSIsIkZvbnRTaXplIjoxMCwiRm9udE5hbWUiOiJDYWxpYnJpIiwiSXNCb2xkIjpmYWxzZSwiSXNJdGFsaWMiOmZhbHNlLCJJc1VuZGVybGluZWQiOmZhbHNlLCJQYXJlbnRTdHlsZSI6bnVsbH0sIkF1dG9TaXplIjowLCJGb3JlZ3JvdW5kIjp7IiRpZCI6IjM3MCIsIkNvbG9yIjp7IiRpZCI6IjM3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cyIiwiVG9wIjowLCJMZWZ0IjowLCJSaWdodCI6MCwiQm90dG9tIjowfSwiUGFkZGluZyI6eyIkaWQiOiIzNzMiLCJUb3AiOjAsIkxlZnQiOjAsIlJpZ2h0IjowLCJCb3R0b20iOjB9LCJCYWNrZ3JvdW5kIjp7IiRpZCI6IjM3NCIsIkNvbG9yIjp7IiRpZCI6IjM3NSIsIkEiOjAsIlIiOjI1NSwiRyI6MjU1LCJCIjoyNTV9fSwiSXNWaXNpYmxlIjp0cnVlLCJXaWR0aCI6MC4wLCJIZWlnaHQiOjAuMCwiQm9yZGVyU3R5bGUiOnsiJGlkIjoiMzc2IiwiTGluZUNvbG9yIjpudWxsLCJMaW5lV2VpZ2h0IjowLjAsIkxpbmVUeXBlIjowLCJQYXJlbnRTdHlsZSI6bnVsbH0sIlBhcmVudFN0eWxlIjpudWxsfSwiRGF0ZUZvcm1hdCI6eyIkaWQiOiIzNzciLCJGb3JtYXRTdHJpbmciOiJNL2QveXl5eSIsIlNlcGFyYXRvciI6Ii8iLCJVc2VJbnRlcm5hdGlvbmFsRGF0ZUZvcm1hdCI6ZmFsc2UsIkRhdGVJc1Zpc2libGUiOnRydWUsIlRpbWVJc1Zpc2libGUiOmZhbHNlLCJIb3VyRGlnaXRzIjoxLCJBbVBtRGVzaWduYXRvciI6MiwiVHJpbTAwTWludXRlcyI6ZmFsc2UsIkxhc3RLbm93blZpc2liaWxpdHlTdGF0ZSI6eyIkaWQiOiIzNzgiLCJEYXRlUGFydElzVmlzaWJsZSI6dHJ1ZSwiVGltZVBhcnRJc1Zpc2libGUiOmZhbHNlfX0sIklzVmlzaWJsZSI6dHJ1ZSwiUGFyZW50U3R5bGUiOm51bGx9LCJJbmRleCI6OCwiUGVyY2VudGFnZUNvbXBsZXRlIjpudWxsLCJQb3NpdGlvbiI6eyJSYXRpbyI6MC4wLCJJc0N1c3RvbSI6ZmFsc2V9LCJEYXRlRm9ybWF0Ijp7IiRyZWYiOiIzNzcifSwiUmVsYXRlZFRhc2tJZCI6IjAwMDAwMDAwLTAwMDAtMDAwMC0wMDAwLTAwMDAwMDAwMDAwMCIsIklkIjoiZTYwOTA1NmEtODg4Yy00MWJiLWJhOWItMjVhNTNmMjQ4NTAyIiwiSW1wb3J0SWQiOm51bGwsIlRpdGxlIjoiTWFyY2ggMjAyMSBFT0MgTU0iLCJOb3RlIjpudWxsLCJIeXBlcmxpbmsiOnsiJGlkIjoiMzc5IiwiQWRkcmVzcyI6IiIsIlN1YkFkZHJlc3MiOiIifSwiSXNDaGFuZ2VkIjpmYWxzZSwiSXNOZXciOmZhbHNlfV0sIlRhc2tzIjpbeyIkaWQiOiIzODAiLCJHcm91cE5hbWUiOm51bGwsIlN0YXJ0RGF0ZSI6IjIwMjAtMDctMDZUMjM6NTk6MDBaIiwiRW5kRGF0ZSI6IjIwMjEtMDUtMTdUMjM6NTk6MDBaIiwiUGVyY2VudGFnZUNvbXBsZXRlIjpudWxsLCJTdHlsZSI6eyIkaWQiOiIzODEiLCJTaGFwZSI6MiwiU2hhcGVUaGlja25lc3MiOjIsIkR1cmF0aW9uRm9ybWF0IjowLCJJbmNsdWRlTm9uV29ya2luZ0RheXNJbkR1cmF0aW9uIjpmYWxzZSwiUGVyY2VudGFnZUNvbXBsZXRlU3R5bGUiOnsiJGlkIjoiMzgyIiwiRm9udFNldHRpbmdzIjp7IiRpZCI6IjM4M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Mzg0IiwiTGluZUNvbG9yIjpudWxsLCJMaW5lV2VpZ2h0IjowLjAsIkxpbmVUeXBlIjowLCJQYXJlbnRTdHlsZSI6bnVsbH0sIlBhcmVudFN0eWxlIjpudWxsfSwiRHVyYXRpb25TdHlsZSI6eyIkaWQiOiIzODUiLCJGb250U2V0dGluZ3MiOnsiJGlkIjoiMzg2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zODciLCJMaW5lQ29sb3IiOm51bGwsIkxpbmVXZWlnaHQiOjAuMCwiTGluZVR5cGUiOjAsIlBhcmVudFN0eWxlIjpudWxsfSwiUGFyZW50U3R5bGUiOm51bGx9LCJIb3Jpem9udGFsQ29ubmVjdG9yU3R5bGUiOnsiJGlkIjoiMzg4IiwiTGluZUNvbG9yIjp7IiRyZWYiOiI5OSJ9LCJMaW5lV2VpZ2h0IjoxLjAsIkxpbmVUeXBlIjowLCJQYXJlbnRTdHlsZSI6bnVsbH0sIlZlcnRpY2FsQ29ubmVjdG9yU3R5bGUiOnsiJGlkIjoiMzg5IiwiTGluZUNvbG9yIjp7IiRyZWYiOiIxMDIifSwiTGluZVdlaWdodCI6MS4wLCJMaW5lVHlwZSI6MCwiUGFyZW50U3R5bGUiOm51bGx9LCJNYXJnaW4iOm51bGwsIlN0YXJ0RGF0ZVBvc2l0aW9uIjo0LCJFbmREYXRlUG9zaXRpb24iOjQsIkRhdGVJc1Zpc2libGUiOnRydWUsIlRpdGxlUG9zaXRpb24iOjIsIkR1cmF0aW9uUG9zaXRpb24iOjYsIlBlcmNlbnRhZ2VDb21wbGV0ZWRQb3NpdGlvbiI6NiwiU3BhY2luZyI6NSwiSXNCZWxvd1RpbWViYW5kIjp0cnVlLCJQZXJjZW50YWdlQ29tcGxldGVTaGFwZU9wYWNpdHkiOjM1LCJTaGFwZVN0eWxlIjp7IiRpZCI6IjM5MCIsIk1hcmdpbiI6eyIkcmVmIjoiMTA1In0sIlBhZGRpbmciOnsiJHJlZiI6IjEwNiJ9LCJCYWNrZ3JvdW5kIjp7IiRpZCI6IjM5MSIsIkNvbG9yIjp7IiRpZCI6IjM5MiIsIkEiOjI1NSwiUiI6OTEsIkciOjE1NSwiQiI6MjEzfX0sIklzVmlzaWJsZSI6dHJ1ZSwiV2lkdGgiOjAuMCwiSGVpZ2h0IjoyMi4wLCJCb3JkZXJTdHlsZSI6eyIkaWQiOiIzOTMiLCJMaW5lQ29sb3IiOnsiJHJlZiI6IjExMCJ9LCJMaW5lV2VpZ2h0IjowLjAsIkxpbmVUeXBlIjowLCJQYXJlbnRTdHlsZSI6bnVsbH0sIlBhcmVudFN0eWxlIjpudWxsfSwiVGl0bGVTdHlsZSI6eyIkaWQiOiIzOTQiLCJGb250U2V0dGluZ3MiOnsiJGlkIjoiMzk1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E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OTYiLCJMaW5lQ29sb3IiOm51bGwsIkxpbmVXZWlnaHQiOjAuMCwiTGluZVR5cGUiOjAsIlBhcmVudFN0eWxlIjpudWxsfSwiUGFyZW50U3R5bGUiOm51bGx9LCJEYXRlU3R5bGUiOnsiJGlkIjoiMzk3IiwiRm9udFNldHRpbmdzIjp7IiRpZCI6IjM5OC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M5OSIsIkxpbmVDb2xvciI6bnVsbCwiTGluZVdlaWdodCI6MC4wLCJMaW5lVHlwZSI6MCwiUGFyZW50U3R5bGUiOm51bGx9LCJQYXJlbnRTdHlsZSI6bnVsbH0sIkRhdGVGb3JtYXQiOnsiJHJlZiI6IjEyNiJ9LCJJc1Zpc2libGUiOnRydWUsIlBhcmVudFN0eWxlIjpudWxsfSwiSW5kZXgiOjAsIlNtYXJ0RHVyYXRpb25BY3RpdmF0ZWQiOmZhbHNlLCJEYXRlRm9ybWF0Ijp7IiRyZWYiOiIxMjYifSwiSWQiOiJmMjQ3MTc1OC1hMmMzLTQwZTEtYWJjNS1jYWYyM2ZlODY4NTEiLCJJbXBvcnRJZCI6bnVsbCwiVGl0bGUiOiJHS0lEUyAyLjAiLCJOb3RlIjpudWxsLCJIeXBlcmxpbmsiOnsiJGlkIjoiNDAwIiwiQWRkcmVzcyI6IiIsIlN1YkFkZHJlc3MiOiIifSwiSXNDaGFuZ2VkIjpmYWxzZSwiSXNOZXciOmZhbHNlfSx7IiRpZCI6IjQwMSIsIkdyb3VwTmFtZSI6bnVsbCwiU3RhcnREYXRlIjoiMjAyMC0xMC0wNVQyMzo1OTowMFoiLCJFbmREYXRlIjoiMjAyMS0wNS0wN1QyMzo1OTowMFoiLCJQZXJjZW50YWdlQ29tcGxldGUiOm51bGwsIlN0eWxlIjp7IiRpZCI6IjQwMiIsIlNoYXBlIjoyLCJTaGFwZVRoaWNrbmVzcyI6MiwiRHVyYXRpb25Gb3JtYXQiOjAsIkluY2x1ZGVOb25Xb3JraW5nRGF5c0luRHVyYXRpb24iOmZhbHNlLCJQZXJjZW50YWdlQ29tcGxldGVTdHlsZSI6eyIkaWQiOiI0MDMiLCJGb250U2V0dGluZ3MiOnsiJGlkIjoiNDA0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pZCI6IjQwNSIsIlRvcCI6MCwiTGVmdCI6MCwiUmlnaHQiOjAsIkJvdHRvbSI6MH0sIlBhZGRpbmciOnsiJGlkIjoiNDA2IiwiVG9wIjowLCJMZWZ0IjowLCJSaWdodCI6MCwiQm90dG9tIjowfSwiQmFja2dyb3VuZCI6eyIkaWQiOiI0MDciLCJDb2xvciI6eyIkaWQiOiI0MDgiLCJBIjo4OSwiUiI6MCwiRyI6MCwiQiI6MH19LCJJc1Zpc2libGUiOnRydWUsIldpZHRoIjowLjAsIkhlaWdodCI6MC4wLCJCb3JkZXJTdHlsZSI6eyIkaWQiOiI0MDkiLCJMaW5lQ29sb3IiOm51bGwsIkxpbmVXZWlnaHQiOjAuMCwiTGluZVR5cGUiOjAsIlBhcmVudFN0eWxlIjpudWxsfSwiUGFyZW50U3R5bGUiOm51bGx9LCJEdXJhdGlvblN0eWxlIjp7IiRpZCI6IjQxMCIsIkZvbnRTZXR0aW5ncyI6eyIkaWQiOiI0MTEiLCJGb250U2l6ZSI6MTAsIkZvbnROYW1lIjoiQ2FsaWJyaSIsIklzQm9sZCI6ZmFsc2UsIklzSXRhbGljIjpmYWxzZSwiSXNVbmRlcmxpbmVkIjpmYWxzZSwiUGFyZW50U3R5bGUiOm51bGx9LCJBdXRvU2l6ZSI6MCwiRm9yZWdyb3VuZCI6eyIkaWQiOiI0MTIiLCJDb2xvciI6eyIkaWQiOiI0MT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MTQiLCJUb3AiOjAsIkxlZnQiOjAsIlJpZ2h0IjowLCJCb3R0b20iOjB9LCJQYWRkaW5nIjp7IiRpZCI6IjQxNSIsIlRvcCI6MCwiTGVmdCI6MCwiUmlnaHQiOjAsIkJvdHRvbSI6MH0sIkJhY2tncm91bmQiOnsiJGlkIjoiNDE2IiwiQ29sb3IiOnsiJHJlZiI6IjQwOCJ9fSwiSXNWaXNpYmxlIjp0cnVlLCJXaWR0aCI6MC4wLCJIZWlnaHQiOjAuMCwiQm9yZGVyU3R5bGUiOnsiJGlkIjoiNDE3IiwiTGluZUNvbG9yIjpudWxsLCJMaW5lV2VpZ2h0IjowLjAsIkxpbmVUeXBlIjowLCJQYXJlbnRTdHlsZSI6bnVsbH0sIlBhcmVudFN0eWxlIjpudWxsfSwiSG9yaXpvbnRhbENvbm5lY3RvclN0eWxlIjp7IiRpZCI6IjQxOCIsIkxpbmVDb2xvciI6eyIkaWQiOiI0MTkiLCIkdHlwZSI6Ik5MUkUuQ29tbW9uLkRvbS5Tb2xpZENvbG9yQnJ1c2gsIE5MUkUuQ29tbW9uIiwiQ29sb3IiOnsiJGlkIjoiNDIwIiwiQSI6MjU1LCJSIjoyMDQsIkciOjIwNCwiQiI6MjA0fX0sIkxpbmVXZWlnaHQiOjEuMCwiTGluZVR5cGUiOjAsIlBhcmVudFN0eWxlIjpudWxsfSwiVmVydGljYWxDb25uZWN0b3JTdHlsZSI6eyIkaWQiOiI0MjEiLCJMaW5lQ29sb3IiOnsiJGlkIjoiNDIyIiwiJHR5cGUiOiJOTFJFLkNvbW1vbi5Eb20uU29saWRDb2xvckJydXNoLCBOTFJFLkNvbW1vbiIsIkNvbG9yIjp7IiRpZCI6IjQyMyIsIkEiOjI1NSwiUiI6MjA0LCJHIjoyMDQsIkIiOjIwNH19LCJMaW5lV2VpZ2h0IjoxLjAsIkxpbmVUeXBlIjowLCJQYXJlbnRTdHlsZSI6bnVsbH0sIk1hcmdpbiI6bnVsbCwiU3RhcnREYXRlUG9zaXRpb24iOjQsIkVuZERhdGVQb3NpdGlvbiI6NCwiRGF0ZUlzVmlzaWJsZSI6dHJ1ZSwiVGl0bGVQb3NpdGlvbiI6MywiRHVyYXRpb25Qb3NpdGlvbiI6NiwiUGVyY2VudGFnZUNvbXBsZXRlZFBvc2l0aW9uIjo2LCJTcGFjaW5nIjo1LCJJc0JlbG93VGltZWJhbmQiOnRydWUsIlBlcmNlbnRhZ2VDb21wbGV0ZVNoYXBlT3BhY2l0eSI6MzUsIlNoYXBlU3R5bGUiOnsiJGlkIjoiNDI0IiwiTWFyZ2luIjp7IiRpZCI6IjQyNSIsIlRvcCI6MCwiTGVmdCI6NCwiUmlnaHQiOjQsIkJvdHRvbSI6MH0sIlBhZGRpbmciOnsiJGlkIjoiNDI2IiwiVG9wIjowLCJMZWZ0IjowLCJSaWdodCI6MCwiQm90dG9tIjowfSwiQmFja2dyb3VuZCI6eyIkaWQiOiI0MjciLCJDb2xvciI6eyIkaWQiOiI0MjgiLCJBIjoyNTUsIlIiOjExMiwiRyI6MTczLCJCIjo3MX19LCJJc1Zpc2libGUiOnRydWUsIldpZHRoIjowLjAsIkhlaWdodCI6MjIuMCwiQm9yZGVyU3R5bGUiOnsiJGlkIjoiNDI5IiwiTGluZUNvbG9yIjp7IiRpZCI6IjQzMCIsIiR0eXBlIjoiTkxSRS5Db21tb24uRG9tLlNvbGlkQ29sb3JCcnVzaCwgTkxSRS5Db21tb24iLCJDb2xvciI6eyIkaWQiOiI0MzEiLCJBIjoyNTUsIlIiOjI1NSwiRyI6MCwiQiI6MH19LCJMaW5lV2VpZ2h0IjowLjAsIkxpbmVUeXBlIjowLCJQYXJlbnRTdHlsZSI6bnVsbH0sIlBhcmVudFN0eWxlIjpudWxsfSwiVGl0bGVTdHlsZSI6eyIkaWQiOiI0MzIiLCJGb250U2V0dGluZ3MiOnsiJGlkIjoiNDMzIiwiRm9udFNpemUiOjExLCJGb250TmFtZSI6IkNhbGlicmkiLCJJc0JvbGQiOnRydWUsIklzSXRhbGljIjpmYWxzZSwiSXNVbmRlcmxpbmVkIjpmYWxzZSwiUGFyZW50U3R5bGUiOm51bGx9LCJBdXRvU2l6ZSI6MCwiRm9yZWdyb3VuZCI6eyIkaWQiOiI0MzQiLCJDb2xvciI6eyIkaWQiOiI0MzUiLCJBIjoyNTUsIlIiOjAsIkciOjAsIkIiOjB9fSwiTWF4V2lkdGgiOjk2MC4wLCJNYXhIZWlnaHQiOiJJbmZpbml0eSIsIlNtYXJ0Rm9yZWdyb3VuZElzQWN0aXZlIjpmYWxzZSwiSG9yaXpvbnRhbEFsaWdubWVudCI6MiwiVmVydGljYWxBbGlnbm1lbnQiOjAsIlNtYXJ0Rm9yZWdyb3VuZCI6bnVsbCwiQmFja2dyb3VuZEZpbGxUeXBlIjowLCJNYXJnaW4iOnsiJGlkIjoiNDM2IiwiVG9wIjowLCJMZWZ0IjowLCJSaWdodCI6MCwiQm90dG9tIjowfSwiUGFkZGluZyI6eyIkaWQiOiI0MzciLCJUb3AiOjAsIkxlZnQiOjAsIlJpZ2h0IjowLCJCb3R0b20iOjB9LCJCYWNrZ3JvdW5kIjp7IiRpZCI6IjQzOCIsIkNvbG9yIjp7IiRpZCI6IjQzOSIsIkEiOjAsIlIiOjI1NSwiRyI6MjU1LCJCIjoyNTV9fSwiSXNWaXNpYmxlIjp0cnVlLCJXaWR0aCI6MC4wLCJIZWlnaHQiOjAuMCwiQm9yZGVyU3R5bGUiOnsiJGlkIjoiNDQwIiwiTGluZUNvbG9yIjpudWxsLCJMaW5lV2VpZ2h0IjowLjAsIkxpbmVUeXBlIjowLCJQYXJlbnRTdHlsZSI6bnVsbH0sIlBhcmVudFN0eWxlIjpudWxsfSwiRGF0ZVN0eWxlIjp7IiRpZCI6IjQ0MSIsIkZvbnRTZXR0aW5ncyI6eyIkaWQiOiI0NDIiLCJGb250U2l6ZSI6MTAsIkZvbnROYW1lIjoiQ2FsaWJyaSIsIklzQm9sZCI6ZmFsc2UsIklzSXRhbGljIjpmYWxzZSwiSXNVbmRlcmxpbmVkIjpmYWxzZSwiUGFyZW50U3R5bGUiOm51bGx9LCJBdXRvU2l6ZSI6MCwiRm9yZWdyb3VuZCI6eyIkaWQiOiI0NDMiLCJDb2xvciI6eyIkaWQiOiI0ND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0NSIsIlRvcCI6MCwiTGVmdCI6MCwiUmlnaHQiOjAsIkJvdHRvbSI6MH0sIlBhZGRpbmciOnsiJGlkIjoiNDQ2IiwiVG9wIjowLCJMZWZ0IjowLCJSaWdodCI6MCwiQm90dG9tIjowfSwiQmFja2dyb3VuZCI6eyIkaWQiOiI0NDciLCJDb2xvciI6eyIkaWQiOiI0NDgiLCJBIjowLCJSIjoyNTUsIkciOjI1NSwiQiI6MjU1fX0sIklzVmlzaWJsZSI6dHJ1ZSwiV2lkdGgiOjAuMCwiSGVpZ2h0IjowLjAsIkJvcmRlclN0eWxlIjp7IiRpZCI6IjQ0OSIsIkxpbmVDb2xvciI6bnVsbCwiTGluZVdlaWdodCI6MC4wLCJMaW5lVHlwZSI6MCwiUGFyZW50U3R5bGUiOm51bGx9LCJQYXJlbnRTdHlsZSI6bnVsbH0sIkRhdGVGb3JtYXQiOnsiJGlkIjoiNDUw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sIlNtYXJ0RHVyYXRpb25BY3RpdmF0ZWQiOmZhbHNlLCJEYXRlRm9ybWF0Ijp7IiRyZWYiOiI0NTAifSwiSWQiOiJhNDgyODk2MS1mYzBmLTQ4ZjMtOGU1MC1kOWRhNTQ4YTdmYjQiLCJJbXBvcnRJZCI6bnVsbCwiVGl0bGUiOiJNaWxlc3RvbmVzIFNlY3VyZSBQcmFjdGljZSBUZXN0IFdpbmRvdyIsIk5vdGUiOm51bGwsIkh5cGVybGluayI6eyIkaWQiOiI0NTEiLCJBZGRyZXNzIjoiIiwiU3ViQWRkcmVzcyI6IiJ9LCJJc0NoYW5nZWQiOmZhbHNlLCJJc05ldyI6ZmFsc2V9LHsiJGlkIjoiNDUyIiwiR3JvdXBOYW1lIjpudWxsLCJTdGFydERhdGUiOiIyMDIwLTExLTMwVDIzOjU5OjAwWiIsIkVuZERhdGUiOiIyMDIxLTAxLTA2VDIzOjU5OjAwWiIsIlBlcmNlbnRhZ2VDb21wbGV0ZSI6bnVsbCwiU3R5bGUiOnsiJGlkIjoiNDUzIiwiU2hhcGUiOjIsIlNoYXBlVGhpY2tuZXNzIjoyLCJEdXJhdGlvbkZvcm1hdCI6MCwiSW5jbHVkZU5vbldvcmtpbmdEYXlzSW5EdXJhdGlvbiI6ZmFsc2UsIlBlcmNlbnRhZ2VDb21wbGV0ZVN0eWxlIjp7IiRpZCI6IjQ1NCIsIkZvbnRTZXR0aW5ncyI6eyIkaWQiOiI0NTU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GlkIjoiNDU2IiwiVG9wIjowLCJMZWZ0IjowLCJSaWdodCI6MCwiQm90dG9tIjowfSwiUGFkZGluZyI6eyIkaWQiOiI0NTciLCJUb3AiOjAsIkxlZnQiOjAsIlJpZ2h0IjowLCJCb3R0b20iOjB9LCJCYWNrZ3JvdW5kIjp7IiRpZCI6IjQ1OCIsIkNvbG9yIjp7IiRpZCI6IjQ1OSIsIkEiOjg5LCJSIjowLCJHIjowLCJCIjowfX0sIklzVmlzaWJsZSI6dHJ1ZSwiV2lkdGgiOjAuMCwiSGVpZ2h0IjowLjAsIkJvcmRlclN0eWxlIjp7IiRpZCI6IjQ2MCIsIkxpbmVDb2xvciI6bnVsbCwiTGluZVdlaWdodCI6MC4wLCJMaW5lVHlwZSI6MCwiUGFyZW50U3R5bGUiOm51bGx9LCJQYXJlbnRTdHlsZSI6bnVsbH0sIkR1cmF0aW9uU3R5bGUiOnsiJGlkIjoiNDYxIiwiRm9udFNldHRpbmdzIjp7IiRpZCI6IjQ2MiIsIkZvbnRTaXplIjoxMCwiRm9udE5hbWUiOiJDYWxpYnJpIiwiSXNCb2xkIjpmYWxzZSwiSXNJdGFsaWMiOmZhbHNlLCJJc1VuZGVybGluZWQiOmZhbHNlLCJQYXJlbnRTdHlsZSI6bnVsbH0sIkF1dG9TaXplIjowLCJGb3JlZ3JvdW5kIjp7IiRpZCI6IjQ2MyIsIkNvbG9yIjp7IiRpZCI6IjQ2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2NSIsIlRvcCI6MCwiTGVmdCI6MCwiUmlnaHQiOjAsIkJvdHRvbSI6MH0sIlBhZGRpbmciOnsiJGlkIjoiNDY2IiwiVG9wIjowLCJMZWZ0IjowLCJSaWdodCI6MCwiQm90dG9tIjowfSwiQmFja2dyb3VuZCI6eyIkaWQiOiI0NjciLCJDb2xvciI6eyIkcmVmIjoiNDU5In19LCJJc1Zpc2libGUiOnRydWUsIldpZHRoIjowLjAsIkhlaWdodCI6MC4wLCJCb3JkZXJTdHlsZSI6eyIkaWQiOiI0NjgiLCJMaW5lQ29sb3IiOm51bGwsIkxpbmVXZWlnaHQiOjAuMCwiTGluZVR5cGUiOjAsIlBhcmVudFN0eWxlIjpudWxsfSwiUGFyZW50U3R5bGUiOm51bGx9LCJIb3Jpem9udGFsQ29ubmVjdG9yU3R5bGUiOnsiJGlkIjoiNDY5IiwiTGluZUNvbG9yIjp7IiRpZCI6IjQ3MCIsIiR0eXBlIjoiTkxSRS5Db21tb24uRG9tLlNvbGlkQ29sb3JCcnVzaCwgTkxSRS5Db21tb24iLCJDb2xvciI6eyIkaWQiOiI0NzEiLCJBIjoyNTUsIlIiOjIwNCwiRyI6MjA0LCJCIjoyMDR9fSwiTGluZVdlaWdodCI6MS4wLCJMaW5lVHlwZSI6MCwiUGFyZW50U3R5bGUiOm51bGx9LCJWZXJ0aWNhbENvbm5lY3RvclN0eWxlIjp7IiRpZCI6IjQ3MiIsIkxpbmVDb2xvciI6eyIkaWQiOiI0NzMiLCIkdHlwZSI6Ik5MUkUuQ29tbW9uLkRvbS5Tb2xpZENvbG9yQnJ1c2gsIE5MUkUuQ29tbW9uIiwiQ29sb3IiOnsiJGlkIjoiNDc0IiwiQSI6MjU1LCJSIjoyMDQsIkciOjIwNCwiQiI6MjA0fX0sIkxpbmVXZWlnaHQiOjE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0NzUiLCJNYXJnaW4iOnsiJGlkIjoiNDc2IiwiVG9wIjowLCJMZWZ0Ijo0LCJSaWdodCI6NCwiQm90dG9tIjowfSwiUGFkZGluZyI6eyIkaWQiOiI0NzciLCJUb3AiOjAsIkxlZnQiOjAsIlJpZ2h0IjowLCJCb3R0b20iOjB9LCJCYWNrZ3JvdW5kIjp7IiRpZCI6IjQ3OCIsIkNvbG9yIjp7IiRpZCI6IjQ3OSIsIkEiOjI1NSwiUiI6MTEyLCJHIjoxNzMsIkIiOjcxfX0sIklzVmlzaWJsZSI6dHJ1ZSwiV2lkdGgiOjAuMCwiSGVpZ2h0IjoyMi4wLCJCb3JkZXJTdHlsZSI6eyIkaWQiOiI0ODAiLCJMaW5lQ29sb3IiOnsiJGlkIjoiNDgxIiwiJHR5cGUiOiJOTFJFLkNvbW1vbi5Eb20uU29saWRDb2xvckJydXNoLCBOTFJFLkNvbW1vbiIsIkNvbG9yIjp7IiRpZCI6IjQ4MiIsIkEiOjI1NSwiUiI6MjU1LCJHIjowLCJCIjowfX0sIkxpbmVXZWlnaHQiOjAuMCwiTGluZVR5cGUiOjAsIlBhcmVudFN0eWxlIjpudWxsfSwiUGFyZW50U3R5bGUiOm51bGx9LCJUaXRsZVN0eWxlIjp7IiRpZCI6IjQ4MyIsIkZvbnRTZXR0aW5ncyI6eyIkaWQiOiI0ODQiLCJGb250U2l6ZSI6MTEsIkZvbnROYW1lIjoiQ2FsaWJyaSIsIklzQm9sZCI6dHJ1ZSwiSXNJdGFsaWMiOmZhbHNlLCJJc1VuZGVybGluZWQiOmZhbHNlLCJQYXJlbnRTdHlsZSI6bnVsbH0sIkF1dG9TaXplIjowLCJGb3JlZ3JvdW5kIjp7IiRpZCI6IjQ4NSIsIkNvbG9yIjp7IiRpZCI6IjQ4Ni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0ODciLCJUb3AiOjAsIkxlZnQiOjAsIlJpZ2h0IjowLCJCb3R0b20iOjB9LCJQYWRkaW5nIjp7IiRpZCI6IjQ4OCIsIlRvcCI6MCwiTGVmdCI6MCwiUmlnaHQiOjAsIkJvdHRvbSI6MH0sIkJhY2tncm91bmQiOnsiJGlkIjoiNDg5IiwiQ29sb3IiOnsiJGlkIjoiNDkwIiwiQSI6MCwiUiI6MjU1LCJHIjoyNTUsIkIiOjI1NX19LCJJc1Zpc2libGUiOnRydWUsIldpZHRoIjowLjAsIkhlaWdodCI6MC4wLCJCb3JkZXJTdHlsZSI6eyIkaWQiOiI0OTEiLCJMaW5lQ29sb3IiOm51bGwsIkxpbmVXZWlnaHQiOjAuMCwiTGluZVR5cGUiOjAsIlBhcmVudFN0eWxlIjpudWxsfSwiUGFyZW50U3R5bGUiOm51bGx9LCJEYXRlU3R5bGUiOnsiJGlkIjoiNDkyIiwiRm9udFNldHRpbmdzIjp7IiRpZCI6IjQ5MyIsIkZvbnRTaXplIjoxMCwiRm9udE5hbWUiOiJDYWxpYnJpIiwiSXNCb2xkIjpmYWxzZSwiSXNJdGFsaWMiOmZhbHNlLCJJc1VuZGVybGluZWQiOmZhbHNlLCJQYXJlbnRTdHlsZSI6bnVsbH0sIkF1dG9TaXplIjowLCJGb3JlZ3JvdW5kIjp7IiRpZCI6IjQ5NCIsIkNvbG9yIjp7IiRpZCI6IjQ5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k2IiwiVG9wIjowLCJMZWZ0IjowLCJSaWdodCI6MCwiQm90dG9tIjowfSwiUGFkZGluZyI6eyIkaWQiOiI0OTciLCJUb3AiOjAsIkxlZnQiOjAsIlJpZ2h0IjowLCJCb3R0b20iOjB9LCJCYWNrZ3JvdW5kIjp7IiRpZCI6IjQ5OCIsIkNvbG9yIjp7IiRpZCI6IjQ5OSIsIkEiOjAsIlIiOjI1NSwiRyI6MjU1LCJCIjoyNTV9fSwiSXNWaXNpYmxlIjp0cnVlLCJXaWR0aCI6MC4wLCJIZWlnaHQiOjAuMCwiQm9yZGVyU3R5bGUiOnsiJGlkIjoiNTAwIiwiTGluZUNvbG9yIjpudWxsLCJMaW5lV2VpZ2h0IjowLjAsIkxpbmVUeXBlIjowLCJQYXJlbnRTdHlsZSI6bnVsbH0sIlBhcmVudFN0eWxlIjpudWxsfSwiRGF0ZUZvcm1hdCI6eyIkaWQiOiI1MDE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SwiU21hcnREdXJhdGlvbkFjdGl2YXRlZCI6ZmFsc2UsIkRhdGVGb3JtYXQiOnsiJHJlZiI6IjUwMSJ9LCJJZCI6IjU0YTkxMTJiLTExMTAtNDE1YS1iMzIyLTdjNWQ5MjAxZDhlMSIsIkltcG9ydElkIjpudWxsLCJUaXRsZSI6IldpbnRlciAyMDIwIEVPQyIsIk5vdGUiOm51bGwsIkh5cGVybGluayI6eyIkaWQiOiI1MDIiLCJBZGRyZXNzIjoiIiwiU3ViQWRkcmVzcyI6IiJ9LCJJc0NoYW5nZWQiOmZhbHNlLCJJc05ldyI6ZmFsc2V9LHsiJGlkIjoiNTAzIiwiR3JvdXBOYW1lIjpudWxsLCJTdGFydERhdGUiOiIyMDIxLTA2LTE0VDIzOjU5OjAwWiIsIkVuZERhdGUiOiIyMDIxLTA3LTE2VDIzOjU5OjAwWiIsIlBlcmNlbnRhZ2VDb21wbGV0ZSI6bnVsbCwiU3R5bGUiOnsiJGlkIjoiNTA0IiwiU2hhcGUiOjIsIlNoYXBlVGhpY2tuZXNzIjoyLCJEdXJhdGlvbkZvcm1hdCI6MCwiSW5jbHVkZU5vbldvcmtpbmdEYXlzSW5EdXJhdGlvbiI6ZmFsc2UsIlBlcmNlbnRhZ2VDb21wbGV0ZVN0eWxlIjp7IiRpZCI6IjUwNSIsIkZvbnRTZXR0aW5ncyI6eyIkaWQiOiI1MDY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GlkIjoiNTA3IiwiVG9wIjowLCJMZWZ0IjowLCJSaWdodCI6MCwiQm90dG9tIjowfSwiUGFkZGluZyI6eyIkaWQiOiI1MDgiLCJUb3AiOjAsIkxlZnQiOjAsIlJpZ2h0IjowLCJCb3R0b20iOjB9LCJCYWNrZ3JvdW5kIjp7IiRpZCI6IjUwOSIsIkNvbG9yIjp7IiRpZCI6IjUxMCIsIkEiOjg5LCJSIjowLCJHIjowLCJCIjowfX0sIklzVmlzaWJsZSI6dHJ1ZSwiV2lkdGgiOjAuMCwiSGVpZ2h0IjowLjAsIkJvcmRlclN0eWxlIjp7IiRpZCI6IjUxMSIsIkxpbmVDb2xvciI6bnVsbCwiTGluZVdlaWdodCI6MC4wLCJMaW5lVHlwZSI6MCwiUGFyZW50U3R5bGUiOm51bGx9LCJQYXJlbnRTdHlsZSI6bnVsbH0sIkR1cmF0aW9uU3R5bGUiOnsiJGlkIjoiNTEyIiwiRm9udFNldHRpbmdzIjp7IiRpZCI6IjUxMyIsIkZvbnRTaXplIjoxMCwiRm9udE5hbWUiOiJDYWxpYnJpIiwiSXNCb2xkIjpmYWxzZSwiSXNJdGFsaWMiOmZhbHNlLCJJc1VuZGVybGluZWQiOmZhbHNlLCJQYXJlbnRTdHlsZSI6bnVsbH0sIkF1dG9TaXplIjowLCJGb3JlZ3JvdW5kIjp7IiRpZCI6IjUxNCIsIkNvbG9yIjp7IiRpZCI6IjUx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xNiIsIlRvcCI6MCwiTGVmdCI6MCwiUmlnaHQiOjAsIkJvdHRvbSI6MH0sIlBhZGRpbmciOnsiJGlkIjoiNTE3IiwiVG9wIjowLCJMZWZ0IjowLCJSaWdodCI6MCwiQm90dG9tIjowfSwiQmFja2dyb3VuZCI6eyIkaWQiOiI1MTgiLCJDb2xvciI6eyIkcmVmIjoiNTEwIn19LCJJc1Zpc2libGUiOnRydWUsIldpZHRoIjowLjAsIkhlaWdodCI6MC4wLCJCb3JkZXJTdHlsZSI6eyIkaWQiOiI1MTkiLCJMaW5lQ29sb3IiOm51bGwsIkxpbmVXZWlnaHQiOjAuMCwiTGluZVR5cGUiOjAsIlBhcmVudFN0eWxlIjpudWxsfSwiUGFyZW50U3R5bGUiOm51bGx9LCJIb3Jpem9udGFsQ29ubmVjdG9yU3R5bGUiOnsiJGlkIjoiNTIwIiwiTGluZUNvbG9yIjp7IiRpZCI6IjUyMSIsIiR0eXBlIjoiTkxSRS5Db21tb24uRG9tLlNvbGlkQ29sb3JCcnVzaCwgTkxSRS5Db21tb24iLCJDb2xvciI6eyIkaWQiOiI1MjIiLCJBIjoyNTUsIlIiOjIwNCwiRyI6MjA0LCJCIjoyMDR9fSwiTGluZVdlaWdodCI6MS4wLCJMaW5lVHlwZSI6MCwiUGFyZW50U3R5bGUiOm51bGx9LCJWZXJ0aWNhbENvbm5lY3RvclN0eWxlIjp7IiRpZCI6IjUyMyIsIkxpbmVDb2xvciI6eyIkaWQiOiI1MjQiLCIkdHlwZSI6Ik5MUkUuQ29tbW9uLkRvbS5Tb2xpZENvbG9yQnJ1c2gsIE5MUkUuQ29tbW9uIiwiQ29sb3IiOnsiJGlkIjoiNTI1IiwiQSI6MjU1LCJSIjoyMDQsIkciOjIwNCwiQiI6MjA0fX0sIkxpbmVXZWlnaHQiOjEuMCwiTGluZVR5cGUiOjAsIlBhcmVudFN0eWxlIjpudWxsfSwiTWFyZ2luIjpudWxsLCJTdGFydERhdGVQb3NpdGlvbiI6NCwiRW5kRGF0ZVBvc2l0aW9uIjo0LCJEYXRlSXNWaXNpYmxlIjp0cnVlLCJUaXRsZVBvc2l0aW9uIjozLCJEdXJhdGlvblBvc2l0aW9uIjo2LCJQZXJjZW50YWdlQ29tcGxldGVkUG9zaXRpb24iOjYsIlNwYWNpbmciOjUsIklzQmVsb3dUaW1lYmFuZCI6dHJ1ZSwiUGVyY2VudGFnZUNvbXBsZXRlU2hhcGVPcGFjaXR5IjozNSwiU2hhcGVTdHlsZSI6eyIkaWQiOiI1MjYiLCJNYXJnaW4iOnsiJGlkIjoiNTI3IiwiVG9wIjowLCJMZWZ0Ijo0LCJSaWdodCI6NCwiQm90dG9tIjowfSwiUGFkZGluZyI6eyIkaWQiOiI1MjgiLCJUb3AiOjAsIkxlZnQiOjAsIlJpZ2h0IjowLCJCb3R0b20iOjB9LCJCYWNrZ3JvdW5kIjp7IiRpZCI6IjUyOSIsIkNvbG9yIjp7IiRpZCI6IjUzMCIsIkEiOjI1NSwiUiI6MTEyLCJHIjoxNzMsIkIiOjcxfX0sIklzVmlzaWJsZSI6dHJ1ZSwiV2lkdGgiOjAuMCwiSGVpZ2h0IjoyMi4wLCJCb3JkZXJTdHlsZSI6eyIkaWQiOiI1MzEiLCJMaW5lQ29sb3IiOnsiJGlkIjoiNTMyIiwiJHR5cGUiOiJOTFJFLkNvbW1vbi5Eb20uU29saWRDb2xvckJydXNoLCBOTFJFLkNvbW1vbiIsIkNvbG9yIjp7IiRpZCI6IjUzMyIsIkEiOjI1NSwiUiI6MjU1LCJHIjowLCJCIjowfX0sIkxpbmVXZWlnaHQiOjAuMCwiTGluZVR5cGUiOjAsIlBhcmVudFN0eWxlIjpudWxsfSwiUGFyZW50U3R5bGUiOm51bGx9LCJUaXRsZVN0eWxlIjp7IiRpZCI6IjUzNCIsIkZvbnRTZXR0aW5ncyI6eyIkaWQiOiI1MzUiLCJGb250U2l6ZSI6MTEsIkZvbnROYW1lIjoiQ2FsaWJyaSIsIklzQm9sZCI6dHJ1ZSwiSXNJdGFsaWMiOmZhbHNlLCJJc1VuZGVybGluZWQiOmZhbHNlLCJQYXJlbnRTdHlsZSI6bnVsbH0sIkF1dG9TaXplIjowLCJGb3JlZ3JvdW5kIjp7IiRpZCI6IjUzNiIsIkNvbG9yIjp7IiRpZCI6IjUzNyIsIkEiOjI1NSwiUiI6MCwiRyI6MCwiQiI6MH19LCJNYXhXaWR0aCI6OTYwLjAsIk1heEhlaWdodCI6IkluZmluaXR5IiwiU21hcnRGb3JlZ3JvdW5kSXNBY3RpdmUiOmZhbHNlLCJIb3Jpem9udGFsQWxpZ25tZW50IjoyLCJWZXJ0aWNhbEFsaWdubWVudCI6MCwiU21hcnRGb3JlZ3JvdW5kIjpudWxsLCJCYWNrZ3JvdW5kRmlsbFR5cGUiOjAsIk1hcmdpbiI6eyIkaWQiOiI1MzgiLCJUb3AiOjAsIkxlZnQiOjAsIlJpZ2h0IjowLCJCb3R0b20iOjB9LCJQYWRkaW5nIjp7IiRpZCI6IjUzOSIsIlRvcCI6MCwiTGVmdCI6MCwiUmlnaHQiOjAsIkJvdHRvbSI6MH0sIkJhY2tncm91bmQiOnsiJGlkIjoiNTQwIiwiQ29sb3IiOnsiJGlkIjoiNTQxIiwiQSI6MCwiUiI6MjU1LCJHIjoyNTUsIkIiOjI1NX19LCJJc1Zpc2libGUiOnRydWUsIldpZHRoIjowLjAsIkhlaWdodCI6MC4wLCJCb3JkZXJTdHlsZSI6eyIkaWQiOiI1NDIiLCJMaW5lQ29sb3IiOm51bGwsIkxpbmVXZWlnaHQiOjAuMCwiTGluZVR5cGUiOjAsIlBhcmVudFN0eWxlIjpudWxsfSwiUGFyZW50U3R5bGUiOm51bGx9LCJEYXRlU3R5bGUiOnsiJGlkIjoiNTQzIiwiRm9udFNldHRpbmdzIjp7IiRpZCI6IjU0NCIsIkZvbnRTaXplIjoxMCwiRm9udE5hbWUiOiJDYWxpYnJpIiwiSXNCb2xkIjpmYWxzZSwiSXNJdGFsaWMiOmZhbHNlLCJJc1VuZGVybGluZWQiOmZhbHNlLCJQYXJlbnRTdHlsZSI6bnVsbH0sIkF1dG9TaXplIjowLCJGb3JlZ3JvdW5kIjp7IiRpZCI6IjU0NSIsIkNvbG9yIjp7IiRpZCI6IjU0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TQ3IiwiVG9wIjowLCJMZWZ0IjowLCJSaWdodCI6MCwiQm90dG9tIjowfSwiUGFkZGluZyI6eyIkaWQiOiI1NDgiLCJUb3AiOjAsIkxlZnQiOjAsIlJpZ2h0IjowLCJCb3R0b20iOjB9LCJCYWNrZ3JvdW5kIjp7IiRpZCI6IjU0OSIsIkNvbG9yIjp7IiRpZCI6IjU1MCIsIkEiOjAsIlIiOjI1NSwiRyI6MjU1LCJCIjoyNTV9fSwiSXNWaXNpYmxlIjp0cnVlLCJXaWR0aCI6MC4wLCJIZWlnaHQiOjAuMCwiQm9yZGVyU3R5bGUiOnsiJGlkIjoiNTUxIiwiTGluZUNvbG9yIjpudWxsLCJMaW5lV2VpZ2h0IjowLjAsIkxpbmVUeXBlIjowLCJQYXJlbnRTdHlsZSI6bnVsbH0sIlBhcmVudFN0eWxlIjpudWxsfSwiRGF0ZUZvcm1hdCI6eyIkaWQiOiI1NT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U1MiJ9LCJJZCI6ImM3ZWFlOWQ3LTk3YzItNDVlNS1hMjMwLTdiODlmNjdiNmExZSIsIkltcG9ydElkIjpudWxsLCJUaXRsZSI6IlN1bW1lciAyMDIxIEVPQyIsIk5vdGUiOm51bGwsIkh5cGVybGluayI6eyIkaWQiOiI1NTMiLCJBZGRyZXNzIjoiIiwiU3ViQWRkcmVzcyI6IiJ9LCJJc0NoYW5nZWQiOmZhbHNlLCJJc05ldyI6ZmFsc2V9XSwiU3dpbWxhbmVzIjpbXSwiTXNQcm9qZWN0SXRlbXNUcmVlIjp7IiRpZCI6IjU1NCIsIlJvb3QiOnsiSW1wb3J0SWQiOm51bGwsIklzSW1wb3J0ZWQiOmZhbHNlLCJDaGlsZHJlbiI6W119fSwiTWV0YWRhdGEiOnsiJGlkIjoiNTU1IiwiUmVjZW50Q29sb3JzQ29sbGVjdGlvbiI6IltcIiNGRjVCOUJENVwiLFwiI0ZGNzBBRDQ3XCJdIn0sIlNldHRpbmdzIjp7IiRpZCI6IjU1NiIsIkltcGFPcHRpb25zIjp7IiRpZCI6IjU1Ny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U1OCIsIlVzZVRpbWUiOmZhbHNlLCJXb3JrRGF5U3RhcnQiOiIwMDowMDowMCIsIldvcmtEYXlFbmQiOiIyMzo1OTowMCJ9LCJMYXN0VXNlZFRlbXBsYXRlSWQiOiI5NWZiZjBmNy1jYTZjLTRiYjktYWU3OC0xYWFmMmNhOTYwZWIi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00EE7-5F6E-409F-88CA-8BEF9EFD5F4F}"/>
</file>

<file path=customXml/itemProps2.xml><?xml version="1.0" encoding="utf-8"?>
<ds:datastoreItem xmlns:ds="http://schemas.openxmlformats.org/officeDocument/2006/customXml" ds:itemID="{C088A7C3-2BB5-4A18-898A-30CE89B2372C}"/>
</file>

<file path=customXml/itemProps3.xml><?xml version="1.0" encoding="utf-8"?>
<ds:datastoreItem xmlns:ds="http://schemas.openxmlformats.org/officeDocument/2006/customXml" ds:itemID="{A4DBFBF2-99B7-436C-A6FC-6DE883044719}"/>
</file>

<file path=docProps/app.xml><?xml version="1.0" encoding="utf-8"?>
<Properties xmlns="http://schemas.openxmlformats.org/officeDocument/2006/extended-properties" xmlns:vt="http://schemas.openxmlformats.org/officeDocument/2006/docPropsVTypes">
  <Template/>
  <TotalTime>1</TotalTime>
  <Words>9096</Words>
  <Application>Microsoft Office PowerPoint</Application>
  <PresentationFormat>On-screen Show (4:3)</PresentationFormat>
  <Paragraphs>1425</Paragraphs>
  <Slides>105</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Arial Black</vt:lpstr>
      <vt:lpstr>Arial Rounded MT Bold</vt:lpstr>
      <vt:lpstr>Calibri</vt:lpstr>
      <vt:lpstr>Courier New</vt:lpstr>
      <vt:lpstr>Wingdings</vt:lpstr>
      <vt:lpstr>1_Office Theme</vt:lpstr>
      <vt:lpstr>Overview of Georgia’s  K-12 Student Assessment Program</vt:lpstr>
      <vt:lpstr>GaDOE Presenters</vt:lpstr>
      <vt:lpstr>Agenda</vt:lpstr>
      <vt:lpstr>Quick Reference Information</vt:lpstr>
      <vt:lpstr>Assessment Administration Resources</vt:lpstr>
      <vt:lpstr>Assessment Administration Resources</vt:lpstr>
      <vt:lpstr>Assessment Administration Resources</vt:lpstr>
      <vt:lpstr>2020-2021 Lunch and Learns</vt:lpstr>
      <vt:lpstr>Assessment Administration Resources</vt:lpstr>
      <vt:lpstr>Assessment Administration Resources</vt:lpstr>
      <vt:lpstr>Assessment Administration Resources</vt:lpstr>
      <vt:lpstr>Online Training Courses</vt:lpstr>
      <vt:lpstr>PowerPoint Presentation</vt:lpstr>
      <vt:lpstr>Test Development</vt:lpstr>
      <vt:lpstr>Georgia Milestones</vt:lpstr>
      <vt:lpstr>Committee Selection Process</vt:lpstr>
      <vt:lpstr>PowerPoint Presentation</vt:lpstr>
      <vt:lpstr>Test Security </vt:lpstr>
      <vt:lpstr>Test Security</vt:lpstr>
      <vt:lpstr>Code of Ethics for Georgia Educators </vt:lpstr>
      <vt:lpstr>PowerPoint Presentation</vt:lpstr>
      <vt:lpstr>Test Security</vt:lpstr>
      <vt:lpstr>Test Security</vt:lpstr>
      <vt:lpstr>Visualizing the State Testing Windows – Yearlong</vt:lpstr>
      <vt:lpstr>PowerPoint Presentation</vt:lpstr>
      <vt:lpstr>Test Security</vt:lpstr>
      <vt:lpstr>Irregularities</vt:lpstr>
      <vt:lpstr>Test Security</vt:lpstr>
      <vt:lpstr>Test Security</vt:lpstr>
      <vt:lpstr>Test Security</vt:lpstr>
      <vt:lpstr>Assessment Overview</vt:lpstr>
      <vt:lpstr>Assessment Philosophy</vt:lpstr>
      <vt:lpstr>PowerPoint Presentation</vt:lpstr>
      <vt:lpstr>Formative Assessments</vt:lpstr>
      <vt:lpstr>Summative Assessments</vt:lpstr>
      <vt:lpstr>SB 367 - Pending</vt:lpstr>
      <vt:lpstr>PowerPoint Presentation</vt:lpstr>
      <vt:lpstr>Georgia Kindergarten Inventory of Developing Skills (GKIDS) 2.0</vt:lpstr>
      <vt:lpstr>Georgia Kindergarten Inventory of Developing Skills (GKIDS) 2.0</vt:lpstr>
      <vt:lpstr>Georgia Kindergarten Inventory of Developing Skills (GKIDS) 2.0</vt:lpstr>
      <vt:lpstr>GKIDS 2.0</vt:lpstr>
      <vt:lpstr>Customer Support —  GKIDS 2.0</vt:lpstr>
      <vt:lpstr>GKIDS 2.0 Training</vt:lpstr>
      <vt:lpstr>GKIDS 2.0 Teacher Training </vt:lpstr>
      <vt:lpstr>GKIDS 2.0</vt:lpstr>
      <vt:lpstr>National Assessment of Educational Progress (NAEP)</vt:lpstr>
      <vt:lpstr>NAEP</vt:lpstr>
      <vt:lpstr>ACCESS for ELLs &amp; Alternate Access  </vt:lpstr>
      <vt:lpstr>ACCESS for ELLs &amp; Alternate ACCESS</vt:lpstr>
      <vt:lpstr>English Learners  and their  English Language Proficiency (ELP)  Screeners &amp; Assessments</vt:lpstr>
      <vt:lpstr>EL Entrance/Exit Procedures Summary</vt:lpstr>
      <vt:lpstr>ELP Screener Options 2020-2021</vt:lpstr>
      <vt:lpstr>Must all EL students be tested on the ACCESS for ELLs?</vt:lpstr>
      <vt:lpstr>Resources for your ESOL Language Programs</vt:lpstr>
      <vt:lpstr>Georgia Alternate Assessment (GAA) 2.0</vt:lpstr>
      <vt:lpstr>Georgia Alternate Assessment (GAA) 2.0</vt:lpstr>
      <vt:lpstr>Georgia Alternate Assessment 2.0</vt:lpstr>
      <vt:lpstr>Georgia Milestones</vt:lpstr>
      <vt:lpstr>Georgia Milestones</vt:lpstr>
      <vt:lpstr>Georgia Milestones</vt:lpstr>
      <vt:lpstr>Georgia Milestones</vt:lpstr>
      <vt:lpstr>Georgia Milestones</vt:lpstr>
      <vt:lpstr>INSIGHT Portal Accounts</vt:lpstr>
      <vt:lpstr>PowerPoint Presentation</vt:lpstr>
      <vt:lpstr>Accommodations and Special Populations</vt:lpstr>
      <vt:lpstr>Accessibility and Accommodations</vt:lpstr>
      <vt:lpstr>Accommodations</vt:lpstr>
      <vt:lpstr>Accommodations</vt:lpstr>
      <vt:lpstr>Assessment Accommodations</vt:lpstr>
      <vt:lpstr>Accommodations</vt:lpstr>
      <vt:lpstr>Conditional Accommodations</vt:lpstr>
      <vt:lpstr>Online Readiness</vt:lpstr>
      <vt:lpstr>Online Readiness</vt:lpstr>
      <vt:lpstr>Test Practice for Online Administration Georgia Milestones</vt:lpstr>
      <vt:lpstr>PowerPoint Presentation</vt:lpstr>
      <vt:lpstr>Test Practice for DRC BEACON</vt:lpstr>
      <vt:lpstr>Formative Assessment Resources</vt:lpstr>
      <vt:lpstr>PowerPoint Presentation</vt:lpstr>
      <vt:lpstr>PowerPoint Presentation</vt:lpstr>
      <vt:lpstr>TestPad</vt:lpstr>
      <vt:lpstr>PowerPoint Presentation</vt:lpstr>
      <vt:lpstr>Key Features</vt:lpstr>
      <vt:lpstr>Possible Scheduling Ideas</vt:lpstr>
      <vt:lpstr>Important Dates and Training</vt:lpstr>
      <vt:lpstr>PowerPoint Presentation</vt:lpstr>
      <vt:lpstr>Keenville</vt:lpstr>
      <vt:lpstr>Keenville</vt:lpstr>
      <vt:lpstr>Keenville</vt:lpstr>
      <vt:lpstr>Keenville</vt:lpstr>
      <vt:lpstr>Keenville</vt:lpstr>
      <vt:lpstr>PowerPoint Presentation</vt:lpstr>
      <vt:lpstr>Creating a School Testing Plan</vt:lpstr>
      <vt:lpstr>Testing Plan</vt:lpstr>
      <vt:lpstr>School Testing Plan</vt:lpstr>
      <vt:lpstr>Sampling the Tests</vt:lpstr>
      <vt:lpstr>Accountability</vt:lpstr>
      <vt:lpstr>Accountability</vt:lpstr>
      <vt:lpstr>2020 Accountability Lunch and Learns</vt:lpstr>
      <vt:lpstr>2020 CCRPI Applications Calendar</vt:lpstr>
      <vt:lpstr>CCRPI Resources in MyGaDOE Portal </vt:lpstr>
      <vt:lpstr>CCRPI Resources on Public Site</vt:lpstr>
      <vt:lpstr>GaDOE Assessment and Accountability Specialist Contacts</vt:lpstr>
      <vt:lpstr>How Did We Do?</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Georgia’s  K-12 Student Assessment Program</dc:title>
  <dc:creator>Missy Shealy</dc:creator>
  <cp:lastModifiedBy>Joseph Blessing</cp:lastModifiedBy>
  <cp:revision>2</cp:revision>
  <cp:lastPrinted>2019-07-30T11:19:27Z</cp:lastPrinted>
  <dcterms:created xsi:type="dcterms:W3CDTF">2019-07-19T15:36:59Z</dcterms:created>
  <dcterms:modified xsi:type="dcterms:W3CDTF">2020-07-23T12:23:47Z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