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8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9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03"/>
  </p:notesMasterIdLst>
  <p:sldIdLst>
    <p:sldId id="554" r:id="rId5"/>
    <p:sldId id="703" r:id="rId6"/>
    <p:sldId id="556" r:id="rId7"/>
    <p:sldId id="660" r:id="rId8"/>
    <p:sldId id="667" r:id="rId9"/>
    <p:sldId id="882" r:id="rId10"/>
    <p:sldId id="506" r:id="rId11"/>
    <p:sldId id="429" r:id="rId12"/>
    <p:sldId id="409" r:id="rId13"/>
    <p:sldId id="511" r:id="rId14"/>
    <p:sldId id="547" r:id="rId15"/>
    <p:sldId id="942" r:id="rId16"/>
    <p:sldId id="668" r:id="rId17"/>
    <p:sldId id="516" r:id="rId18"/>
    <p:sldId id="898" r:id="rId19"/>
    <p:sldId id="520" r:id="rId20"/>
    <p:sldId id="708" r:id="rId21"/>
    <p:sldId id="683" r:id="rId22"/>
    <p:sldId id="946" r:id="rId23"/>
    <p:sldId id="913" r:id="rId24"/>
    <p:sldId id="545" r:id="rId25"/>
    <p:sldId id="544" r:id="rId26"/>
    <p:sldId id="670" r:id="rId27"/>
    <p:sldId id="873" r:id="rId28"/>
    <p:sldId id="933" r:id="rId29"/>
    <p:sldId id="399" r:id="rId30"/>
    <p:sldId id="937" r:id="rId31"/>
    <p:sldId id="947" r:id="rId32"/>
    <p:sldId id="539" r:id="rId33"/>
    <p:sldId id="540" r:id="rId34"/>
    <p:sldId id="669" r:id="rId35"/>
    <p:sldId id="495" r:id="rId36"/>
    <p:sldId id="496" r:id="rId37"/>
    <p:sldId id="531" r:id="rId38"/>
    <p:sldId id="503" r:id="rId39"/>
    <p:sldId id="879" r:id="rId40"/>
    <p:sldId id="880" r:id="rId41"/>
    <p:sldId id="640" r:id="rId42"/>
    <p:sldId id="874" r:id="rId43"/>
    <p:sldId id="927" r:id="rId44"/>
    <p:sldId id="878" r:id="rId45"/>
    <p:sldId id="877" r:id="rId46"/>
    <p:sldId id="679" r:id="rId47"/>
    <p:sldId id="876" r:id="rId48"/>
    <p:sldId id="944" r:id="rId49"/>
    <p:sldId id="661" r:id="rId50"/>
    <p:sldId id="338" r:id="rId51"/>
    <p:sldId id="317" r:id="rId52"/>
    <p:sldId id="411" r:id="rId53"/>
    <p:sldId id="938" r:id="rId54"/>
    <p:sldId id="939" r:id="rId55"/>
    <p:sldId id="690" r:id="rId56"/>
    <p:sldId id="710" r:id="rId57"/>
    <p:sldId id="715" r:id="rId58"/>
    <p:sldId id="719" r:id="rId59"/>
    <p:sldId id="716" r:id="rId60"/>
    <p:sldId id="718" r:id="rId61"/>
    <p:sldId id="865" r:id="rId62"/>
    <p:sldId id="560" r:id="rId63"/>
    <p:sldId id="652" r:id="rId64"/>
    <p:sldId id="653" r:id="rId65"/>
    <p:sldId id="555" r:id="rId66"/>
    <p:sldId id="918" r:id="rId67"/>
    <p:sldId id="919" r:id="rId68"/>
    <p:sldId id="706" r:id="rId69"/>
    <p:sldId id="866" r:id="rId70"/>
    <p:sldId id="563" r:id="rId71"/>
    <p:sldId id="633" r:id="rId72"/>
    <p:sldId id="564" r:id="rId73"/>
    <p:sldId id="639" r:id="rId74"/>
    <p:sldId id="713" r:id="rId75"/>
    <p:sldId id="806" r:id="rId76"/>
    <p:sldId id="881" r:id="rId77"/>
    <p:sldId id="863" r:id="rId78"/>
    <p:sldId id="883" r:id="rId79"/>
    <p:sldId id="884" r:id="rId80"/>
    <p:sldId id="573" r:id="rId81"/>
    <p:sldId id="920" r:id="rId82"/>
    <p:sldId id="921" r:id="rId83"/>
    <p:sldId id="922" r:id="rId84"/>
    <p:sldId id="912" r:id="rId85"/>
    <p:sldId id="925" r:id="rId86"/>
    <p:sldId id="926" r:id="rId87"/>
    <p:sldId id="614" r:id="rId88"/>
    <p:sldId id="619" r:id="rId89"/>
    <p:sldId id="910" r:id="rId90"/>
    <p:sldId id="924" r:id="rId91"/>
    <p:sldId id="682" r:id="rId92"/>
    <p:sldId id="948" r:id="rId93"/>
    <p:sldId id="284" r:id="rId94"/>
    <p:sldId id="909" r:id="rId95"/>
    <p:sldId id="896" r:id="rId96"/>
    <p:sldId id="895" r:id="rId97"/>
    <p:sldId id="599" r:id="rId98"/>
    <p:sldId id="607" r:id="rId99"/>
    <p:sldId id="597" r:id="rId100"/>
    <p:sldId id="773" r:id="rId101"/>
    <p:sldId id="672" r:id="rId10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C7E50937-AF0F-4BA3-B92F-F61A88222953}">
          <p14:sldIdLst>
            <p14:sldId id="554"/>
            <p14:sldId id="703"/>
            <p14:sldId id="556"/>
          </p14:sldIdLst>
        </p14:section>
        <p14:section name="Overview of Assessments" id="{C333A328-E47D-4A7A-B6DC-6135EAB08498}">
          <p14:sldIdLst>
            <p14:sldId id="660"/>
            <p14:sldId id="667"/>
            <p14:sldId id="882"/>
            <p14:sldId id="506"/>
            <p14:sldId id="429"/>
            <p14:sldId id="409"/>
            <p14:sldId id="511"/>
            <p14:sldId id="547"/>
            <p14:sldId id="942"/>
            <p14:sldId id="668"/>
            <p14:sldId id="516"/>
            <p14:sldId id="898"/>
            <p14:sldId id="520"/>
            <p14:sldId id="708"/>
            <p14:sldId id="683"/>
            <p14:sldId id="946"/>
            <p14:sldId id="913"/>
            <p14:sldId id="545"/>
            <p14:sldId id="544"/>
            <p14:sldId id="670"/>
            <p14:sldId id="873"/>
            <p14:sldId id="933"/>
            <p14:sldId id="399"/>
            <p14:sldId id="937"/>
            <p14:sldId id="947"/>
            <p14:sldId id="539"/>
            <p14:sldId id="540"/>
            <p14:sldId id="669"/>
            <p14:sldId id="495"/>
            <p14:sldId id="496"/>
            <p14:sldId id="531"/>
            <p14:sldId id="503"/>
            <p14:sldId id="879"/>
            <p14:sldId id="880"/>
            <p14:sldId id="640"/>
            <p14:sldId id="874"/>
            <p14:sldId id="927"/>
            <p14:sldId id="878"/>
            <p14:sldId id="877"/>
            <p14:sldId id="679"/>
          </p14:sldIdLst>
        </p14:section>
        <p14:section name="Formative Assessment Resources" id="{5A63161C-8B61-44B7-A02F-725389A122C6}">
          <p14:sldIdLst>
            <p14:sldId id="876"/>
            <p14:sldId id="944"/>
            <p14:sldId id="661"/>
            <p14:sldId id="338"/>
            <p14:sldId id="317"/>
            <p14:sldId id="411"/>
            <p14:sldId id="938"/>
            <p14:sldId id="939"/>
            <p14:sldId id="690"/>
            <p14:sldId id="710"/>
            <p14:sldId id="715"/>
            <p14:sldId id="719"/>
            <p14:sldId id="716"/>
          </p14:sldIdLst>
        </p14:section>
        <p14:section name="STC Duties and Responsibilities" id="{0746316E-56F6-4C5D-BD40-9EB974ED0C2C}">
          <p14:sldIdLst>
            <p14:sldId id="718"/>
            <p14:sldId id="865"/>
            <p14:sldId id="560"/>
            <p14:sldId id="652"/>
            <p14:sldId id="653"/>
            <p14:sldId id="555"/>
            <p14:sldId id="918"/>
            <p14:sldId id="919"/>
            <p14:sldId id="706"/>
            <p14:sldId id="866"/>
            <p14:sldId id="563"/>
            <p14:sldId id="633"/>
            <p14:sldId id="564"/>
            <p14:sldId id="639"/>
          </p14:sldIdLst>
        </p14:section>
        <p14:section name="Test Security" id="{13E58F18-3A18-41D9-91AF-5A3913C9E109}">
          <p14:sldIdLst>
            <p14:sldId id="713"/>
            <p14:sldId id="806"/>
            <p14:sldId id="881"/>
            <p14:sldId id="863"/>
            <p14:sldId id="883"/>
            <p14:sldId id="884"/>
            <p14:sldId id="573"/>
            <p14:sldId id="920"/>
            <p14:sldId id="921"/>
            <p14:sldId id="922"/>
            <p14:sldId id="912"/>
            <p14:sldId id="925"/>
            <p14:sldId id="926"/>
            <p14:sldId id="614"/>
            <p14:sldId id="619"/>
            <p14:sldId id="910"/>
            <p14:sldId id="924"/>
            <p14:sldId id="682"/>
            <p14:sldId id="948"/>
            <p14:sldId id="284"/>
            <p14:sldId id="909"/>
            <p14:sldId id="896"/>
            <p14:sldId id="895"/>
            <p14:sldId id="599"/>
            <p14:sldId id="607"/>
            <p14:sldId id="597"/>
            <p14:sldId id="773"/>
            <p14:sldId id="67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bert McLeod" initials="RM" lastIdx="9" clrIdx="6">
    <p:extLst>
      <p:ext uri="{19B8F6BF-5375-455C-9EA6-DF929625EA0E}">
        <p15:presenceInfo xmlns:p15="http://schemas.microsoft.com/office/powerpoint/2012/main" userId="S::Robert.McLeod@doe.k12.ga.us::13caff03-e165-4729-a6f9-3dd5bf750ba9" providerId="AD"/>
      </p:ext>
    </p:extLst>
  </p:cmAuthor>
  <p:cmAuthor id="1" name="Author" initials="A" lastIdx="948" clrIdx="0"/>
  <p:cmAuthor id="8" name="Mary Nesbit-McBride" initials="MN" lastIdx="9" clrIdx="7">
    <p:extLst>
      <p:ext uri="{19B8F6BF-5375-455C-9EA6-DF929625EA0E}">
        <p15:presenceInfo xmlns:p15="http://schemas.microsoft.com/office/powerpoint/2012/main" userId="S::Mary.Nesbit-McBride@doe.k12.ga.us::c94e564c-09e8-4def-85df-5060c39c2f2e" providerId="AD"/>
      </p:ext>
    </p:extLst>
  </p:cmAuthor>
  <p:cmAuthor id="2" name="Joseph Blessing" initials="JB" lastIdx="23" clrIdx="1">
    <p:extLst>
      <p:ext uri="{19B8F6BF-5375-455C-9EA6-DF929625EA0E}">
        <p15:presenceInfo xmlns:p15="http://schemas.microsoft.com/office/powerpoint/2012/main" userId="S::joseph.blessing@doe.k12.ga.us::7889c011-a317-4592-94f1-ef0eb833f7a2" providerId="AD"/>
      </p:ext>
    </p:extLst>
  </p:cmAuthor>
  <p:cmAuthor id="9" name="Jan Reyes" initials="JR" lastIdx="12" clrIdx="8">
    <p:extLst>
      <p:ext uri="{19B8F6BF-5375-455C-9EA6-DF929625EA0E}">
        <p15:presenceInfo xmlns:p15="http://schemas.microsoft.com/office/powerpoint/2012/main" userId="S::Jan.Reyes@doe.k12.ga.us::dfe3888d-8fbb-48c4-ad92-0e6b41f62afc" providerId="AD"/>
      </p:ext>
    </p:extLst>
  </p:cmAuthor>
  <p:cmAuthor id="3" name="Sandra Greene" initials="SG" lastIdx="152" clrIdx="2">
    <p:extLst>
      <p:ext uri="{19B8F6BF-5375-455C-9EA6-DF929625EA0E}">
        <p15:presenceInfo xmlns:p15="http://schemas.microsoft.com/office/powerpoint/2012/main" userId="S::Sandra.Greene@doe.k12.ga.us::bcc4c9e6-04ef-42b7-be7f-d4a88ff49640" providerId="AD"/>
      </p:ext>
    </p:extLst>
  </p:cmAuthor>
  <p:cmAuthor id="4" name="Taiesha Adams" initials="TA" lastIdx="3" clrIdx="3">
    <p:extLst>
      <p:ext uri="{19B8F6BF-5375-455C-9EA6-DF929625EA0E}">
        <p15:presenceInfo xmlns:p15="http://schemas.microsoft.com/office/powerpoint/2012/main" userId="S::taiesha.adams@doe.k12.ga.us::ae94274c-ed35-4513-8c58-b7969a202b54" providerId="AD"/>
      </p:ext>
    </p:extLst>
  </p:cmAuthor>
  <p:cmAuthor id="5" name="Missy Shealy" initials="MS" lastIdx="46" clrIdx="4">
    <p:extLst>
      <p:ext uri="{19B8F6BF-5375-455C-9EA6-DF929625EA0E}">
        <p15:presenceInfo xmlns:p15="http://schemas.microsoft.com/office/powerpoint/2012/main" userId="S::Missy.Shealy@doe.k12.ga.us::921a2060-1a52-4962-b77a-47179b23f210" providerId="AD"/>
      </p:ext>
    </p:extLst>
  </p:cmAuthor>
  <p:cmAuthor id="6" name="Bobbie Bable" initials="BB" lastIdx="10" clrIdx="5">
    <p:extLst>
      <p:ext uri="{19B8F6BF-5375-455C-9EA6-DF929625EA0E}">
        <p15:presenceInfo xmlns:p15="http://schemas.microsoft.com/office/powerpoint/2012/main" userId="S::bobbie.bable@doe.k12.ga.us::bbbfd4a1-3081-47d2-b19e-0545772685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9696EB"/>
    <a:srgbClr val="9696D6"/>
    <a:srgbClr val="9378F4"/>
    <a:srgbClr val="007E67"/>
    <a:srgbClr val="203864"/>
    <a:srgbClr val="44883E"/>
    <a:srgbClr val="767171"/>
    <a:srgbClr val="1186CA"/>
    <a:srgbClr val="00A9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51" autoAdjust="0"/>
  </p:normalViewPr>
  <p:slideViewPr>
    <p:cSldViewPr snapToGrid="0">
      <p:cViewPr varScale="1">
        <p:scale>
          <a:sx n="47" d="100"/>
          <a:sy n="47" d="100"/>
        </p:scale>
        <p:origin x="1840" y="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theme" Target="theme/theme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commentAuthors" Target="commentAuthors.xml"/></Relationships>
</file>

<file path=ppt/diagrams/_rels/data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jewell.aurorak12.org/collaborative-planning-and-understanding-by-design/" TargetMode="External"/><Relationship Id="rId1" Type="http://schemas.openxmlformats.org/officeDocument/2006/relationships/image" Target="../media/image50.jpg"/><Relationship Id="rId6" Type="http://schemas.openxmlformats.org/officeDocument/2006/relationships/hyperlink" Target="https://commons.wikimedia.org/wiki/Category:Vector_images_of_everyday_objects" TargetMode="External"/><Relationship Id="rId5" Type="http://schemas.openxmlformats.org/officeDocument/2006/relationships/image" Target="../media/image53.png"/><Relationship Id="rId4" Type="http://schemas.openxmlformats.org/officeDocument/2006/relationships/image" Target="../media/image52.png"/></Relationships>
</file>

<file path=ppt/diagrams/_rels/data13.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diagrams/_rels/data1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s://courtneyandersonblog.wordpress.com/" TargetMode="External"/><Relationship Id="rId1" Type="http://schemas.openxmlformats.org/officeDocument/2006/relationships/image" Target="../media/image67.jpg"/><Relationship Id="rId6" Type="http://schemas.openxmlformats.org/officeDocument/2006/relationships/hyperlink" Target="http://www.eoi.es/blogs/lauraambros/2011/11/28/what-about-managerial-skills/" TargetMode="External"/><Relationship Id="rId5" Type="http://schemas.openxmlformats.org/officeDocument/2006/relationships/image" Target="../media/image69.jpeg"/><Relationship Id="rId4" Type="http://schemas.openxmlformats.org/officeDocument/2006/relationships/hyperlink" Target="http://papavader.blogspot.com/2013/11/21-leyes-irrefutables-del-liderazgo.html"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titchingwithattitude.blogspot.com/2012/03/webinar-learning-new-things.html" TargetMode="External"/><Relationship Id="rId1" Type="http://schemas.openxmlformats.org/officeDocument/2006/relationships/image" Target="../media/image26.png"/><Relationship Id="rId6" Type="http://schemas.openxmlformats.org/officeDocument/2006/relationships/hyperlink" Target="http://www.arcipelagomilano.org/archives/36050" TargetMode="External"/><Relationship Id="rId5" Type="http://schemas.openxmlformats.org/officeDocument/2006/relationships/image" Target="../media/image28.gif"/><Relationship Id="rId4" Type="http://schemas.openxmlformats.org/officeDocument/2006/relationships/hyperlink" Target="http://tex.stackexchange.com/questions/146653/calendar-symbol" TargetMode="External"/></Relationships>
</file>

<file path=ppt/diagrams/_rels/drawing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jewell.aurorak12.org/collaborative-planning-and-understanding-by-design/" TargetMode="External"/><Relationship Id="rId1" Type="http://schemas.openxmlformats.org/officeDocument/2006/relationships/image" Target="../media/image50.jpg"/><Relationship Id="rId6" Type="http://schemas.openxmlformats.org/officeDocument/2006/relationships/hyperlink" Target="https://commons.wikimedia.org/wiki/Category:Vector_images_of_everyday_objects" TargetMode="External"/><Relationship Id="rId5" Type="http://schemas.openxmlformats.org/officeDocument/2006/relationships/image" Target="../media/image53.png"/><Relationship Id="rId4" Type="http://schemas.openxmlformats.org/officeDocument/2006/relationships/image" Target="../media/image52.png"/></Relationships>
</file>

<file path=ppt/diagrams/_rels/drawing13.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s>
</file>

<file path=ppt/diagrams/_rels/drawing1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s://courtneyandersonblog.wordpress.com/" TargetMode="External"/><Relationship Id="rId1" Type="http://schemas.openxmlformats.org/officeDocument/2006/relationships/image" Target="../media/image67.jpg"/><Relationship Id="rId6" Type="http://schemas.openxmlformats.org/officeDocument/2006/relationships/hyperlink" Target="http://www.eoi.es/blogs/lauraambros/2011/11/28/what-about-managerial-skills/" TargetMode="External"/><Relationship Id="rId5" Type="http://schemas.openxmlformats.org/officeDocument/2006/relationships/image" Target="../media/image69.jpeg"/><Relationship Id="rId4" Type="http://schemas.openxmlformats.org/officeDocument/2006/relationships/hyperlink" Target="http://papavader.blogspot.com/2013/11/21-leyes-irrefutables-del-liderazgo.html"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titchingwithattitude.blogspot.com/2012/03/webinar-learning-new-things.html" TargetMode="External"/><Relationship Id="rId1" Type="http://schemas.openxmlformats.org/officeDocument/2006/relationships/image" Target="../media/image26.png"/><Relationship Id="rId6" Type="http://schemas.openxmlformats.org/officeDocument/2006/relationships/hyperlink" Target="http://www.arcipelagomilano.org/archives/36050" TargetMode="External"/><Relationship Id="rId5" Type="http://schemas.openxmlformats.org/officeDocument/2006/relationships/image" Target="../media/image28.gif"/><Relationship Id="rId4" Type="http://schemas.openxmlformats.org/officeDocument/2006/relationships/hyperlink" Target="http://tex.stackexchange.com/questions/146653/calendar-symbo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F9B6AB-E616-4499-B434-F375CF0216A3}" type="doc">
      <dgm:prSet loTypeId="urn:microsoft.com/office/officeart/2005/8/layout/pyramid1" loCatId="pyramid" qsTypeId="urn:microsoft.com/office/officeart/2005/8/quickstyle/simple1" qsCatId="simple" csTypeId="urn:microsoft.com/office/officeart/2005/8/colors/accent1_2" csCatId="accent1" phldr="1"/>
      <dgm:spPr/>
    </dgm:pt>
    <dgm:pt modelId="{238CF600-B3E5-4529-92C4-B78BBAF851CF}" type="pres">
      <dgm:prSet presAssocID="{38F9B6AB-E616-4499-B434-F375CF0216A3}" presName="Name0" presStyleCnt="0">
        <dgm:presLayoutVars>
          <dgm:dir/>
          <dgm:animLvl val="lvl"/>
          <dgm:resizeHandles val="exact"/>
        </dgm:presLayoutVars>
      </dgm:prSet>
      <dgm:spPr/>
    </dgm:pt>
  </dgm:ptLst>
  <dgm:cxnLst>
    <dgm:cxn modelId="{C43C4348-C2A5-4ED3-96C5-F27B07DD0879}" type="presOf" srcId="{38F9B6AB-E616-4499-B434-F375CF0216A3}" destId="{238CF600-B3E5-4529-92C4-B78BBAF851CF}" srcOrd="0"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928718-541A-48FE-8608-DF3CE56A14FB}" type="doc">
      <dgm:prSet loTypeId="urn:microsoft.com/office/officeart/2005/8/layout/process2" loCatId="process" qsTypeId="urn:microsoft.com/office/officeart/2005/8/quickstyle/simple1" qsCatId="simple" csTypeId="urn:microsoft.com/office/officeart/2005/8/colors/colorful5" csCatId="colorful" phldr="1"/>
      <dgm:spPr/>
    </dgm:pt>
    <dgm:pt modelId="{57425DE6-6810-4AFD-BF8A-A4917A9C8123}">
      <dgm:prSet phldrT="[Text]" custT="1"/>
      <dgm:spPr/>
      <dgm:t>
        <a:bodyPr/>
        <a:lstStyle/>
        <a:p>
          <a:r>
            <a:rPr lang="en-US" sz="1600"/>
            <a:t>Superintendent emails GaDOE Director of Assessment Administration identifying the </a:t>
          </a:r>
          <a:br>
            <a:rPr lang="en-US" sz="1600"/>
          </a:br>
          <a:r>
            <a:rPr lang="en-US" sz="1600"/>
            <a:t>New System Test Coordinator including contact information.</a:t>
          </a:r>
        </a:p>
        <a:p>
          <a:r>
            <a:rPr lang="en-US" sz="1600"/>
            <a:t>Sandra Greene (email: sgreene@doe.k12.ga.us)</a:t>
          </a:r>
        </a:p>
      </dgm:t>
    </dgm:pt>
    <dgm:pt modelId="{80FE38E9-D266-4FDF-981C-7A6B1EA5D07D}" type="parTrans" cxnId="{CFBEE83F-0F6E-43CF-962A-5FC10A4928BD}">
      <dgm:prSet/>
      <dgm:spPr/>
      <dgm:t>
        <a:bodyPr/>
        <a:lstStyle/>
        <a:p>
          <a:endParaRPr lang="en-US"/>
        </a:p>
      </dgm:t>
    </dgm:pt>
    <dgm:pt modelId="{DF0D4405-3AFF-440D-8502-5359EE58C8BA}" type="sibTrans" cxnId="{CFBEE83F-0F6E-43CF-962A-5FC10A4928BD}">
      <dgm:prSet/>
      <dgm:spPr/>
      <dgm:t>
        <a:bodyPr/>
        <a:lstStyle/>
        <a:p>
          <a:endParaRPr lang="en-US"/>
        </a:p>
      </dgm:t>
    </dgm:pt>
    <dgm:pt modelId="{96D070DB-0019-4592-A85B-88A802113BFF}">
      <dgm:prSet phldrT="[Text]" custT="1"/>
      <dgm:spPr/>
      <dgm:t>
        <a:bodyPr/>
        <a:lstStyle/>
        <a:p>
          <a:r>
            <a:rPr lang="en-US" sz="1600"/>
            <a:t>District security officer, under the direction of the district Superintendent, assigns the </a:t>
          </a:r>
          <a:br>
            <a:rPr lang="en-US" sz="1600"/>
          </a:br>
          <a:r>
            <a:rPr lang="en-US" sz="1600"/>
            <a:t>System Test Coordinator the role of Assessment Director in the MyGaDOE portal.</a:t>
          </a:r>
        </a:p>
        <a:p>
          <a:r>
            <a:rPr lang="en-US" sz="1600"/>
            <a:t>State Charter Schools security officers must assign the role of Charter School Administrator to New System Test Coordinators in the MyGaDOE portal.</a:t>
          </a:r>
        </a:p>
      </dgm:t>
    </dgm:pt>
    <dgm:pt modelId="{D0F04CEF-5DA4-4F45-BB9A-58FBBDA70C0D}" type="parTrans" cxnId="{96664A09-4A15-4AB9-B176-63CCCB7DB262}">
      <dgm:prSet/>
      <dgm:spPr/>
      <dgm:t>
        <a:bodyPr/>
        <a:lstStyle/>
        <a:p>
          <a:endParaRPr lang="en-US"/>
        </a:p>
      </dgm:t>
    </dgm:pt>
    <dgm:pt modelId="{98ED0767-2529-4B6D-9036-D0B29CEC45EB}" type="sibTrans" cxnId="{96664A09-4A15-4AB9-B176-63CCCB7DB262}">
      <dgm:prSet/>
      <dgm:spPr/>
      <dgm:t>
        <a:bodyPr/>
        <a:lstStyle/>
        <a:p>
          <a:endParaRPr lang="en-US"/>
        </a:p>
      </dgm:t>
    </dgm:pt>
    <dgm:pt modelId="{3DC33BA1-856D-4B57-965C-7655DF2DD9B9}">
      <dgm:prSet phldrT="[Text]" custT="1"/>
      <dgm:spPr/>
      <dgm:t>
        <a:bodyPr/>
        <a:lstStyle/>
        <a:p>
          <a:r>
            <a:rPr lang="en-US" sz="1600"/>
            <a:t>GaDOE will notify vendors of the addition and deletion of new System Test Coordinators. </a:t>
          </a:r>
          <a:br>
            <a:rPr lang="en-US" sz="1600"/>
          </a:br>
          <a:r>
            <a:rPr lang="en-US" sz="1600"/>
            <a:t>New accounts will be created, and login credentials will be sent via email directly from the vendors.</a:t>
          </a:r>
        </a:p>
      </dgm:t>
    </dgm:pt>
    <dgm:pt modelId="{F7AEA48B-D902-4633-A976-AB0B72339AA9}" type="parTrans" cxnId="{87833D94-4966-4C84-9BEC-B53F4970A308}">
      <dgm:prSet/>
      <dgm:spPr/>
      <dgm:t>
        <a:bodyPr/>
        <a:lstStyle/>
        <a:p>
          <a:endParaRPr lang="en-US"/>
        </a:p>
      </dgm:t>
    </dgm:pt>
    <dgm:pt modelId="{F0AACDCC-A334-4B2F-9436-47C6AEEC1C11}" type="sibTrans" cxnId="{87833D94-4966-4C84-9BEC-B53F4970A308}">
      <dgm:prSet/>
      <dgm:spPr/>
      <dgm:t>
        <a:bodyPr/>
        <a:lstStyle/>
        <a:p>
          <a:endParaRPr lang="en-US"/>
        </a:p>
      </dgm:t>
    </dgm:pt>
    <dgm:pt modelId="{1CABAE18-F457-4DEC-93F2-CFB904784C08}" type="pres">
      <dgm:prSet presAssocID="{88928718-541A-48FE-8608-DF3CE56A14FB}" presName="linearFlow" presStyleCnt="0">
        <dgm:presLayoutVars>
          <dgm:resizeHandles val="exact"/>
        </dgm:presLayoutVars>
      </dgm:prSet>
      <dgm:spPr/>
    </dgm:pt>
    <dgm:pt modelId="{C124536C-EE9E-4C32-8B5C-4734FA1245B9}" type="pres">
      <dgm:prSet presAssocID="{57425DE6-6810-4AFD-BF8A-A4917A9C8123}" presName="node" presStyleLbl="node1" presStyleIdx="0" presStyleCnt="3" custScaleX="200266" custScaleY="70971">
        <dgm:presLayoutVars>
          <dgm:bulletEnabled val="1"/>
        </dgm:presLayoutVars>
      </dgm:prSet>
      <dgm:spPr/>
    </dgm:pt>
    <dgm:pt modelId="{21DF5DAD-DD75-4D16-8B61-22FAF8E2F61E}" type="pres">
      <dgm:prSet presAssocID="{DF0D4405-3AFF-440D-8502-5359EE58C8BA}" presName="sibTrans" presStyleLbl="sibTrans2D1" presStyleIdx="0" presStyleCnt="2"/>
      <dgm:spPr/>
    </dgm:pt>
    <dgm:pt modelId="{BB22C1EF-7834-45AC-A595-3D0E2B5B7972}" type="pres">
      <dgm:prSet presAssocID="{DF0D4405-3AFF-440D-8502-5359EE58C8BA}" presName="connectorText" presStyleLbl="sibTrans2D1" presStyleIdx="0" presStyleCnt="2"/>
      <dgm:spPr/>
    </dgm:pt>
    <dgm:pt modelId="{9B834251-1B56-4571-AD16-3970B7FAA4A4}" type="pres">
      <dgm:prSet presAssocID="{96D070DB-0019-4592-A85B-88A802113BFF}" presName="node" presStyleLbl="node1" presStyleIdx="1" presStyleCnt="3" custScaleX="201563" custScaleY="69389" custLinFactNeighborX="648" custLinFactNeighborY="1208">
        <dgm:presLayoutVars>
          <dgm:bulletEnabled val="1"/>
        </dgm:presLayoutVars>
      </dgm:prSet>
      <dgm:spPr/>
    </dgm:pt>
    <dgm:pt modelId="{B15583C8-3AE1-4CD6-B375-7796CE8D0A50}" type="pres">
      <dgm:prSet presAssocID="{98ED0767-2529-4B6D-9036-D0B29CEC45EB}" presName="sibTrans" presStyleLbl="sibTrans2D1" presStyleIdx="1" presStyleCnt="2"/>
      <dgm:spPr/>
    </dgm:pt>
    <dgm:pt modelId="{630E7045-2009-44FE-A697-8491A598CCD6}" type="pres">
      <dgm:prSet presAssocID="{98ED0767-2529-4B6D-9036-D0B29CEC45EB}" presName="connectorText" presStyleLbl="sibTrans2D1" presStyleIdx="1" presStyleCnt="2"/>
      <dgm:spPr/>
    </dgm:pt>
    <dgm:pt modelId="{C8AC6E0F-DB6C-4B7C-B20E-8937DD669E75}" type="pres">
      <dgm:prSet presAssocID="{3DC33BA1-856D-4B57-965C-7655DF2DD9B9}" presName="node" presStyleLbl="node1" presStyleIdx="2" presStyleCnt="3" custScaleX="201563" custScaleY="55884">
        <dgm:presLayoutVars>
          <dgm:bulletEnabled val="1"/>
        </dgm:presLayoutVars>
      </dgm:prSet>
      <dgm:spPr/>
    </dgm:pt>
  </dgm:ptLst>
  <dgm:cxnLst>
    <dgm:cxn modelId="{96664A09-4A15-4AB9-B176-63CCCB7DB262}" srcId="{88928718-541A-48FE-8608-DF3CE56A14FB}" destId="{96D070DB-0019-4592-A85B-88A802113BFF}" srcOrd="1" destOrd="0" parTransId="{D0F04CEF-5DA4-4F45-BB9A-58FBBDA70C0D}" sibTransId="{98ED0767-2529-4B6D-9036-D0B29CEC45EB}"/>
    <dgm:cxn modelId="{9C08E712-7315-4116-BB5E-7E305A701676}" type="presOf" srcId="{3DC33BA1-856D-4B57-965C-7655DF2DD9B9}" destId="{C8AC6E0F-DB6C-4B7C-B20E-8937DD669E75}" srcOrd="0" destOrd="0" presId="urn:microsoft.com/office/officeart/2005/8/layout/process2"/>
    <dgm:cxn modelId="{34135A33-BC74-488E-96CF-9CA57417F90C}" type="presOf" srcId="{88928718-541A-48FE-8608-DF3CE56A14FB}" destId="{1CABAE18-F457-4DEC-93F2-CFB904784C08}" srcOrd="0" destOrd="0" presId="urn:microsoft.com/office/officeart/2005/8/layout/process2"/>
    <dgm:cxn modelId="{CFBEE83F-0F6E-43CF-962A-5FC10A4928BD}" srcId="{88928718-541A-48FE-8608-DF3CE56A14FB}" destId="{57425DE6-6810-4AFD-BF8A-A4917A9C8123}" srcOrd="0" destOrd="0" parTransId="{80FE38E9-D266-4FDF-981C-7A6B1EA5D07D}" sibTransId="{DF0D4405-3AFF-440D-8502-5359EE58C8BA}"/>
    <dgm:cxn modelId="{70D0CD5E-8A8C-43A7-AF56-3BE62071A005}" type="presOf" srcId="{96D070DB-0019-4592-A85B-88A802113BFF}" destId="{9B834251-1B56-4571-AD16-3970B7FAA4A4}" srcOrd="0" destOrd="0" presId="urn:microsoft.com/office/officeart/2005/8/layout/process2"/>
    <dgm:cxn modelId="{EB366752-A16A-43F3-97C4-748CA56AB53E}" type="presOf" srcId="{DF0D4405-3AFF-440D-8502-5359EE58C8BA}" destId="{BB22C1EF-7834-45AC-A595-3D0E2B5B7972}" srcOrd="1" destOrd="0" presId="urn:microsoft.com/office/officeart/2005/8/layout/process2"/>
    <dgm:cxn modelId="{BE1F4090-15A4-447C-AAFB-03EE2DD9A547}" type="presOf" srcId="{DF0D4405-3AFF-440D-8502-5359EE58C8BA}" destId="{21DF5DAD-DD75-4D16-8B61-22FAF8E2F61E}" srcOrd="0" destOrd="0" presId="urn:microsoft.com/office/officeart/2005/8/layout/process2"/>
    <dgm:cxn modelId="{87833D94-4966-4C84-9BEC-B53F4970A308}" srcId="{88928718-541A-48FE-8608-DF3CE56A14FB}" destId="{3DC33BA1-856D-4B57-965C-7655DF2DD9B9}" srcOrd="2" destOrd="0" parTransId="{F7AEA48B-D902-4633-A976-AB0B72339AA9}" sibTransId="{F0AACDCC-A334-4B2F-9436-47C6AEEC1C11}"/>
    <dgm:cxn modelId="{714BEC9F-306B-4E55-B7C8-C47116685E53}" type="presOf" srcId="{98ED0767-2529-4B6D-9036-D0B29CEC45EB}" destId="{B15583C8-3AE1-4CD6-B375-7796CE8D0A50}" srcOrd="0" destOrd="0" presId="urn:microsoft.com/office/officeart/2005/8/layout/process2"/>
    <dgm:cxn modelId="{24BD0DDB-0DB0-4CAC-B141-6C33C353C901}" type="presOf" srcId="{98ED0767-2529-4B6D-9036-D0B29CEC45EB}" destId="{630E7045-2009-44FE-A697-8491A598CCD6}" srcOrd="1" destOrd="0" presId="urn:microsoft.com/office/officeart/2005/8/layout/process2"/>
    <dgm:cxn modelId="{D04940F9-9E4F-4AA7-A3B1-CA1714D04812}" type="presOf" srcId="{57425DE6-6810-4AFD-BF8A-A4917A9C8123}" destId="{C124536C-EE9E-4C32-8B5C-4734FA1245B9}" srcOrd="0" destOrd="0" presId="urn:microsoft.com/office/officeart/2005/8/layout/process2"/>
    <dgm:cxn modelId="{D6E475B8-FDD5-48D6-ADB9-D3EF1E9BE254}" type="presParOf" srcId="{1CABAE18-F457-4DEC-93F2-CFB904784C08}" destId="{C124536C-EE9E-4C32-8B5C-4734FA1245B9}" srcOrd="0" destOrd="0" presId="urn:microsoft.com/office/officeart/2005/8/layout/process2"/>
    <dgm:cxn modelId="{EC3BA0DB-C9C6-4BA1-89E5-CC7CA2879AB2}" type="presParOf" srcId="{1CABAE18-F457-4DEC-93F2-CFB904784C08}" destId="{21DF5DAD-DD75-4D16-8B61-22FAF8E2F61E}" srcOrd="1" destOrd="0" presId="urn:microsoft.com/office/officeart/2005/8/layout/process2"/>
    <dgm:cxn modelId="{047E7F85-8988-45F8-A360-B98BEBC991C4}" type="presParOf" srcId="{21DF5DAD-DD75-4D16-8B61-22FAF8E2F61E}" destId="{BB22C1EF-7834-45AC-A595-3D0E2B5B7972}" srcOrd="0" destOrd="0" presId="urn:microsoft.com/office/officeart/2005/8/layout/process2"/>
    <dgm:cxn modelId="{DC2E77F2-1FDE-4D50-8ED1-0462C75CD93F}" type="presParOf" srcId="{1CABAE18-F457-4DEC-93F2-CFB904784C08}" destId="{9B834251-1B56-4571-AD16-3970B7FAA4A4}" srcOrd="2" destOrd="0" presId="urn:microsoft.com/office/officeart/2005/8/layout/process2"/>
    <dgm:cxn modelId="{B5B0DAE0-530D-4E06-AD68-1B9D892D516E}" type="presParOf" srcId="{1CABAE18-F457-4DEC-93F2-CFB904784C08}" destId="{B15583C8-3AE1-4CD6-B375-7796CE8D0A50}" srcOrd="3" destOrd="0" presId="urn:microsoft.com/office/officeart/2005/8/layout/process2"/>
    <dgm:cxn modelId="{53EA115A-51E0-4CE5-8328-8C33EED655C0}" type="presParOf" srcId="{B15583C8-3AE1-4CD6-B375-7796CE8D0A50}" destId="{630E7045-2009-44FE-A697-8491A598CCD6}" srcOrd="0" destOrd="0" presId="urn:microsoft.com/office/officeart/2005/8/layout/process2"/>
    <dgm:cxn modelId="{39B138A7-414F-4CB4-86FA-463A25A43811}" type="presParOf" srcId="{1CABAE18-F457-4DEC-93F2-CFB904784C08}" destId="{C8AC6E0F-DB6C-4B7C-B20E-8937DD669E75}"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9E36361-02AA-4832-B9F1-32DEFFD2D52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22D1029-4A39-4D38-AE7A-0A277C474A32}">
      <dgm:prSet phldrT="[Text]" phldr="1"/>
      <dgm:spPr/>
      <dgm:t>
        <a:bodyPr/>
        <a:lstStyle/>
        <a:p>
          <a:endParaRPr lang="en-US"/>
        </a:p>
      </dgm:t>
    </dgm:pt>
    <dgm:pt modelId="{CE121C75-11B6-48BE-B59A-373120A8952A}" type="parTrans" cxnId="{54DC4439-8624-4B81-9726-69B056526580}">
      <dgm:prSet/>
      <dgm:spPr/>
      <dgm:t>
        <a:bodyPr/>
        <a:lstStyle/>
        <a:p>
          <a:endParaRPr lang="en-US"/>
        </a:p>
      </dgm:t>
    </dgm:pt>
    <dgm:pt modelId="{9E19A2A5-75C1-4F0E-86C1-91BC7460566F}" type="sibTrans" cxnId="{54DC4439-8624-4B81-9726-69B056526580}">
      <dgm:prSet/>
      <dgm:spPr/>
      <dgm:t>
        <a:bodyPr/>
        <a:lstStyle/>
        <a:p>
          <a:endParaRPr lang="en-US"/>
        </a:p>
      </dgm:t>
    </dgm:pt>
    <dgm:pt modelId="{8EEE7BE0-8F00-4D5D-BF06-189524D68CA9}">
      <dgm:prSet phldrT="[Text]"/>
      <dgm:spPr/>
      <dgm:t>
        <a:bodyPr/>
        <a:lstStyle/>
        <a:p>
          <a:pPr algn="ctr"/>
          <a:r>
            <a:rPr lang="en-US" dirty="0">
              <a:latin typeface="Arial" panose="020B0604020202020204" pitchFamily="34" charset="0"/>
              <a:cs typeface="Arial" panose="020B0604020202020204" pitchFamily="34" charset="0"/>
            </a:rPr>
            <a:t>The primary goal of assessment security is to protect the integrity of the assessment and to assure that results are accurate and meaningful.</a:t>
          </a:r>
        </a:p>
      </dgm:t>
    </dgm:pt>
    <dgm:pt modelId="{8BFEF8B1-7169-4E8C-AF2F-F1CBE27615BA}" type="parTrans" cxnId="{2B65795F-0DF9-481D-AA20-E8F0C07B7F94}">
      <dgm:prSet/>
      <dgm:spPr/>
      <dgm:t>
        <a:bodyPr/>
        <a:lstStyle/>
        <a:p>
          <a:endParaRPr lang="en-US"/>
        </a:p>
      </dgm:t>
    </dgm:pt>
    <dgm:pt modelId="{419C038A-BFC7-48E2-BDDA-C736C04CE198}" type="sibTrans" cxnId="{2B65795F-0DF9-481D-AA20-E8F0C07B7F94}">
      <dgm:prSet/>
      <dgm:spPr/>
      <dgm:t>
        <a:bodyPr/>
        <a:lstStyle/>
        <a:p>
          <a:endParaRPr lang="en-US"/>
        </a:p>
      </dgm:t>
    </dgm:pt>
    <dgm:pt modelId="{84772DC9-13B1-42BF-AE18-410664C98F3F}">
      <dgm:prSet phldrT="[Text]" phldr="1"/>
      <dgm:spPr/>
      <dgm:t>
        <a:bodyPr/>
        <a:lstStyle/>
        <a:p>
          <a:endParaRPr lang="en-US"/>
        </a:p>
      </dgm:t>
    </dgm:pt>
    <dgm:pt modelId="{47B1873B-08E0-4953-9A26-F2791A68094B}" type="parTrans" cxnId="{4D37BBEC-03C5-4FB8-8C5F-07DD79A98EAA}">
      <dgm:prSet/>
      <dgm:spPr/>
      <dgm:t>
        <a:bodyPr/>
        <a:lstStyle/>
        <a:p>
          <a:endParaRPr lang="en-US"/>
        </a:p>
      </dgm:t>
    </dgm:pt>
    <dgm:pt modelId="{4DE89A84-856B-40F6-94B0-AD5ED6CF775E}" type="sibTrans" cxnId="{4D37BBEC-03C5-4FB8-8C5F-07DD79A98EAA}">
      <dgm:prSet/>
      <dgm:spPr/>
      <dgm:t>
        <a:bodyPr/>
        <a:lstStyle/>
        <a:p>
          <a:endParaRPr lang="en-US"/>
        </a:p>
      </dgm:t>
    </dgm:pt>
    <dgm:pt modelId="{ED716367-7759-4A0D-97A6-E3B3F575233C}">
      <dgm:prSet phldrT="[Text]"/>
      <dgm:spPr/>
      <dgm:t>
        <a:bodyPr/>
        <a:lstStyle/>
        <a:p>
          <a:pPr algn="ctr"/>
          <a:r>
            <a:rPr lang="en-US" dirty="0">
              <a:latin typeface="Arial" panose="020B0604020202020204" pitchFamily="34" charset="0"/>
              <a:cs typeface="Arial" panose="020B0604020202020204" pitchFamily="34" charset="0"/>
            </a:rPr>
            <a:t>State assessments are an important and a required tool used to monitor state, district, school, and student achievement results.</a:t>
          </a:r>
        </a:p>
      </dgm:t>
    </dgm:pt>
    <dgm:pt modelId="{867E0BB4-8FFA-4AA3-8806-CDAD99439CB2}" type="sibTrans" cxnId="{EF3ED86C-9A15-4A0B-8C5C-14251BE1151C}">
      <dgm:prSet/>
      <dgm:spPr/>
      <dgm:t>
        <a:bodyPr/>
        <a:lstStyle/>
        <a:p>
          <a:endParaRPr lang="en-US"/>
        </a:p>
      </dgm:t>
    </dgm:pt>
    <dgm:pt modelId="{5E9C1196-8100-4682-A5A1-1F7718311305}" type="parTrans" cxnId="{EF3ED86C-9A15-4A0B-8C5C-14251BE1151C}">
      <dgm:prSet/>
      <dgm:spPr/>
      <dgm:t>
        <a:bodyPr/>
        <a:lstStyle/>
        <a:p>
          <a:endParaRPr lang="en-US"/>
        </a:p>
      </dgm:t>
    </dgm:pt>
    <dgm:pt modelId="{85B9902A-3554-4BCC-937F-2BE1A8320C3C}">
      <dgm:prSet/>
      <dgm:spPr/>
      <dgm:t>
        <a:bodyPr/>
        <a:lstStyle/>
        <a:p>
          <a:pPr algn="ctr"/>
          <a:r>
            <a:rPr lang="en-US" dirty="0">
              <a:latin typeface="Arial" panose="020B0604020202020204" pitchFamily="34" charset="0"/>
              <a:cs typeface="Arial" panose="020B0604020202020204" pitchFamily="34" charset="0"/>
            </a:rPr>
            <a:t>For assessments to yield fair, accurate, and valid results, they must be administered under the same standardized conditions to all students.</a:t>
          </a:r>
        </a:p>
      </dgm:t>
    </dgm:pt>
    <dgm:pt modelId="{483C5819-99D3-48AA-8EC2-328C04431A5A}" type="parTrans" cxnId="{C2686DE3-F0E9-4F45-B208-131353598EAC}">
      <dgm:prSet/>
      <dgm:spPr/>
      <dgm:t>
        <a:bodyPr/>
        <a:lstStyle/>
        <a:p>
          <a:endParaRPr lang="en-US"/>
        </a:p>
      </dgm:t>
    </dgm:pt>
    <dgm:pt modelId="{D6C1C62E-6B00-4532-AE3D-44FF47F4E4F5}" type="sibTrans" cxnId="{C2686DE3-F0E9-4F45-B208-131353598EAC}">
      <dgm:prSet/>
      <dgm:spPr/>
      <dgm:t>
        <a:bodyPr/>
        <a:lstStyle/>
        <a:p>
          <a:endParaRPr lang="en-US"/>
        </a:p>
      </dgm:t>
    </dgm:pt>
    <dgm:pt modelId="{0C3011AC-C14D-4636-B653-3438CC671B25}" type="pres">
      <dgm:prSet presAssocID="{D9E36361-02AA-4832-B9F1-32DEFFD2D52D}" presName="linear" presStyleCnt="0">
        <dgm:presLayoutVars>
          <dgm:animLvl val="lvl"/>
          <dgm:resizeHandles val="exact"/>
        </dgm:presLayoutVars>
      </dgm:prSet>
      <dgm:spPr/>
    </dgm:pt>
    <dgm:pt modelId="{C52A6C9E-8DBE-453F-80CE-58E0246399C9}" type="pres">
      <dgm:prSet presAssocID="{ED716367-7759-4A0D-97A6-E3B3F575233C}" presName="parentText" presStyleLbl="node1" presStyleIdx="0" presStyleCnt="3">
        <dgm:presLayoutVars>
          <dgm:chMax val="0"/>
          <dgm:bulletEnabled val="1"/>
        </dgm:presLayoutVars>
      </dgm:prSet>
      <dgm:spPr/>
    </dgm:pt>
    <dgm:pt modelId="{B31CA77F-D3EB-42A0-A377-6FCF18DA7F6F}" type="pres">
      <dgm:prSet presAssocID="{ED716367-7759-4A0D-97A6-E3B3F575233C}" presName="childText" presStyleLbl="revTx" presStyleIdx="0" presStyleCnt="2">
        <dgm:presLayoutVars>
          <dgm:bulletEnabled val="1"/>
        </dgm:presLayoutVars>
      </dgm:prSet>
      <dgm:spPr/>
    </dgm:pt>
    <dgm:pt modelId="{B8BEB2D8-51D2-4D85-9EDD-50AABFEF2055}" type="pres">
      <dgm:prSet presAssocID="{8EEE7BE0-8F00-4D5D-BF06-189524D68CA9}" presName="parentText" presStyleLbl="node1" presStyleIdx="1" presStyleCnt="3">
        <dgm:presLayoutVars>
          <dgm:chMax val="0"/>
          <dgm:bulletEnabled val="1"/>
        </dgm:presLayoutVars>
      </dgm:prSet>
      <dgm:spPr/>
    </dgm:pt>
    <dgm:pt modelId="{0EFC6D61-E901-4836-B039-993808704E6C}" type="pres">
      <dgm:prSet presAssocID="{8EEE7BE0-8F00-4D5D-BF06-189524D68CA9}" presName="childText" presStyleLbl="revTx" presStyleIdx="1" presStyleCnt="2">
        <dgm:presLayoutVars>
          <dgm:bulletEnabled val="1"/>
        </dgm:presLayoutVars>
      </dgm:prSet>
      <dgm:spPr/>
    </dgm:pt>
    <dgm:pt modelId="{E1D9AA4F-3991-48F1-B0AB-E253DB8DB981}" type="pres">
      <dgm:prSet presAssocID="{85B9902A-3554-4BCC-937F-2BE1A8320C3C}" presName="parentText" presStyleLbl="node1" presStyleIdx="2" presStyleCnt="3">
        <dgm:presLayoutVars>
          <dgm:chMax val="0"/>
          <dgm:bulletEnabled val="1"/>
        </dgm:presLayoutVars>
      </dgm:prSet>
      <dgm:spPr/>
    </dgm:pt>
  </dgm:ptLst>
  <dgm:cxnLst>
    <dgm:cxn modelId="{FD060708-F8DA-4397-9183-BAF2172D3F62}" type="presOf" srcId="{422D1029-4A39-4D38-AE7A-0A277C474A32}" destId="{B31CA77F-D3EB-42A0-A377-6FCF18DA7F6F}" srcOrd="0" destOrd="0" presId="urn:microsoft.com/office/officeart/2005/8/layout/vList2"/>
    <dgm:cxn modelId="{917E1C30-507A-49F7-9C51-B1D983E8550C}" type="presOf" srcId="{D9E36361-02AA-4832-B9F1-32DEFFD2D52D}" destId="{0C3011AC-C14D-4636-B653-3438CC671B25}" srcOrd="0" destOrd="0" presId="urn:microsoft.com/office/officeart/2005/8/layout/vList2"/>
    <dgm:cxn modelId="{54DC4439-8624-4B81-9726-69B056526580}" srcId="{ED716367-7759-4A0D-97A6-E3B3F575233C}" destId="{422D1029-4A39-4D38-AE7A-0A277C474A32}" srcOrd="0" destOrd="0" parTransId="{CE121C75-11B6-48BE-B59A-373120A8952A}" sibTransId="{9E19A2A5-75C1-4F0E-86C1-91BC7460566F}"/>
    <dgm:cxn modelId="{BA970D3E-7012-4794-9625-52E632198220}" type="presOf" srcId="{85B9902A-3554-4BCC-937F-2BE1A8320C3C}" destId="{E1D9AA4F-3991-48F1-B0AB-E253DB8DB981}" srcOrd="0" destOrd="0" presId="urn:microsoft.com/office/officeart/2005/8/layout/vList2"/>
    <dgm:cxn modelId="{2B65795F-0DF9-481D-AA20-E8F0C07B7F94}" srcId="{D9E36361-02AA-4832-B9F1-32DEFFD2D52D}" destId="{8EEE7BE0-8F00-4D5D-BF06-189524D68CA9}" srcOrd="1" destOrd="0" parTransId="{8BFEF8B1-7169-4E8C-AF2F-F1CBE27615BA}" sibTransId="{419C038A-BFC7-48E2-BDDA-C736C04CE198}"/>
    <dgm:cxn modelId="{7F3B2946-C6A1-46FB-BC8C-C31BED094720}" type="presOf" srcId="{ED716367-7759-4A0D-97A6-E3B3F575233C}" destId="{C52A6C9E-8DBE-453F-80CE-58E0246399C9}" srcOrd="0" destOrd="0" presId="urn:microsoft.com/office/officeart/2005/8/layout/vList2"/>
    <dgm:cxn modelId="{EF3ED86C-9A15-4A0B-8C5C-14251BE1151C}" srcId="{D9E36361-02AA-4832-B9F1-32DEFFD2D52D}" destId="{ED716367-7759-4A0D-97A6-E3B3F575233C}" srcOrd="0" destOrd="0" parTransId="{5E9C1196-8100-4682-A5A1-1F7718311305}" sibTransId="{867E0BB4-8FFA-4AA3-8806-CDAD99439CB2}"/>
    <dgm:cxn modelId="{0551FAD5-7BDD-4944-B7BC-1BB48CF995FF}" type="presOf" srcId="{8EEE7BE0-8F00-4D5D-BF06-189524D68CA9}" destId="{B8BEB2D8-51D2-4D85-9EDD-50AABFEF2055}" srcOrd="0" destOrd="0" presId="urn:microsoft.com/office/officeart/2005/8/layout/vList2"/>
    <dgm:cxn modelId="{C2686DE3-F0E9-4F45-B208-131353598EAC}" srcId="{D9E36361-02AA-4832-B9F1-32DEFFD2D52D}" destId="{85B9902A-3554-4BCC-937F-2BE1A8320C3C}" srcOrd="2" destOrd="0" parTransId="{483C5819-99D3-48AA-8EC2-328C04431A5A}" sibTransId="{D6C1C62E-6B00-4532-AE3D-44FF47F4E4F5}"/>
    <dgm:cxn modelId="{4D37BBEC-03C5-4FB8-8C5F-07DD79A98EAA}" srcId="{8EEE7BE0-8F00-4D5D-BF06-189524D68CA9}" destId="{84772DC9-13B1-42BF-AE18-410664C98F3F}" srcOrd="0" destOrd="0" parTransId="{47B1873B-08E0-4953-9A26-F2791A68094B}" sibTransId="{4DE89A84-856B-40F6-94B0-AD5ED6CF775E}"/>
    <dgm:cxn modelId="{FECE19F2-024D-4BEF-9930-9F4160B3A63D}" type="presOf" srcId="{84772DC9-13B1-42BF-AE18-410664C98F3F}" destId="{0EFC6D61-E901-4836-B039-993808704E6C}" srcOrd="0" destOrd="0" presId="urn:microsoft.com/office/officeart/2005/8/layout/vList2"/>
    <dgm:cxn modelId="{1EB0CC60-4192-427C-96F7-F445B88C7AC6}" type="presParOf" srcId="{0C3011AC-C14D-4636-B653-3438CC671B25}" destId="{C52A6C9E-8DBE-453F-80CE-58E0246399C9}" srcOrd="0" destOrd="0" presId="urn:microsoft.com/office/officeart/2005/8/layout/vList2"/>
    <dgm:cxn modelId="{D4504D86-7ED0-44CD-81BA-3F15229D75B6}" type="presParOf" srcId="{0C3011AC-C14D-4636-B653-3438CC671B25}" destId="{B31CA77F-D3EB-42A0-A377-6FCF18DA7F6F}" srcOrd="1" destOrd="0" presId="urn:microsoft.com/office/officeart/2005/8/layout/vList2"/>
    <dgm:cxn modelId="{695C752C-A156-42C0-A0D9-D0CC8CF025CF}" type="presParOf" srcId="{0C3011AC-C14D-4636-B653-3438CC671B25}" destId="{B8BEB2D8-51D2-4D85-9EDD-50AABFEF2055}" srcOrd="2" destOrd="0" presId="urn:microsoft.com/office/officeart/2005/8/layout/vList2"/>
    <dgm:cxn modelId="{4F7A0780-B106-4A0A-BF1D-52A684D3BF74}" type="presParOf" srcId="{0C3011AC-C14D-4636-B653-3438CC671B25}" destId="{0EFC6D61-E901-4836-B039-993808704E6C}" srcOrd="3" destOrd="0" presId="urn:microsoft.com/office/officeart/2005/8/layout/vList2"/>
    <dgm:cxn modelId="{1A9A5B88-CEE7-44C5-B92A-36CB3BE7EE9C}" type="presParOf" srcId="{0C3011AC-C14D-4636-B653-3438CC671B25}" destId="{E1D9AA4F-3991-48F1-B0AB-E253DB8DB98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55D35A0-8A46-48FF-B1EA-BB66FC12E3BC}" type="doc">
      <dgm:prSet loTypeId="urn:microsoft.com/office/officeart/2008/layout/AccentedPicture" loCatId="picture" qsTypeId="urn:microsoft.com/office/officeart/2005/8/quickstyle/simple1" qsCatId="simple" csTypeId="urn:microsoft.com/office/officeart/2005/8/colors/colorful5" csCatId="colorful" phldr="1"/>
      <dgm:spPr/>
      <dgm:t>
        <a:bodyPr/>
        <a:lstStyle/>
        <a:p>
          <a:endParaRPr lang="en-US"/>
        </a:p>
      </dgm:t>
    </dgm:pt>
    <dgm:pt modelId="{87F49DAF-C103-4976-AE37-B569EFAB225B}">
      <dgm:prSet phldrT="[Text]"/>
      <dgm:spPr/>
      <dgm:t>
        <a:bodyPr/>
        <a:lstStyle/>
        <a:p>
          <a:r>
            <a:rPr lang="en-US" dirty="0">
              <a:solidFill>
                <a:schemeClr val="tx1"/>
              </a:solidFill>
              <a:latin typeface="Arial" panose="020B0604020202020204" pitchFamily="34" charset="0"/>
              <a:cs typeface="Arial" panose="020B0604020202020204" pitchFamily="34" charset="0"/>
            </a:rPr>
            <a:t>Readiness</a:t>
          </a:r>
        </a:p>
      </dgm:t>
    </dgm:pt>
    <dgm:pt modelId="{6EE07621-9D94-42C8-BD66-9166689D5AA4}" type="parTrans" cxnId="{CA77A384-8DFD-4A0D-BABD-A0ABE0318520}">
      <dgm:prSet/>
      <dgm:spPr/>
      <dgm:t>
        <a:bodyPr/>
        <a:lstStyle/>
        <a:p>
          <a:endParaRPr lang="en-US"/>
        </a:p>
      </dgm:t>
    </dgm:pt>
    <dgm:pt modelId="{6C0528FA-F7C8-4B2E-87A1-51BAEA2D6280}" type="sibTrans" cxnId="{CA77A384-8DFD-4A0D-BABD-A0ABE0318520}">
      <dgm:prSet/>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000" b="-2000"/>
          </a:stretch>
        </a:blipFill>
      </dgm:spPr>
      <dgm:t>
        <a:bodyPr/>
        <a:lstStyle/>
        <a:p>
          <a:endParaRPr lang="en-US"/>
        </a:p>
      </dgm:t>
    </dgm:pt>
    <dgm:pt modelId="{0A61BAC8-4494-4F46-831E-AC803D388C60}">
      <dgm:prSet phldrT="[Text]" custT="1"/>
      <dgm:spPr/>
      <dgm:t>
        <a:bodyPr/>
        <a:lstStyle/>
        <a:p>
          <a:r>
            <a:rPr lang="en-US" sz="2400" dirty="0">
              <a:latin typeface="Arial" panose="020B0604020202020204" pitchFamily="34" charset="0"/>
              <a:cs typeface="Arial" panose="020B0604020202020204" pitchFamily="34" charset="0"/>
            </a:rPr>
            <a:t>Detection</a:t>
          </a:r>
        </a:p>
      </dgm:t>
    </dgm:pt>
    <dgm:pt modelId="{9C26AAC3-50B4-4CEE-B85F-E62F18AAAA41}" type="parTrans" cxnId="{CDBB3630-A1C2-4E01-B389-A36E840119B6}">
      <dgm:prSet/>
      <dgm:spPr/>
      <dgm:t>
        <a:bodyPr/>
        <a:lstStyle/>
        <a:p>
          <a:endParaRPr lang="en-US"/>
        </a:p>
      </dgm:t>
    </dgm:pt>
    <dgm:pt modelId="{9FAB857B-B17E-4944-9545-C928F9DDC5B7}" type="sibTrans" cxnId="{CDBB3630-A1C2-4E01-B389-A36E840119B6}">
      <dgm:prSet/>
      <dgm:spPr/>
      <dgm:t>
        <a:bodyPr/>
        <a:lstStyle/>
        <a:p>
          <a:endParaRPr lang="en-US"/>
        </a:p>
      </dgm:t>
    </dgm:pt>
    <dgm:pt modelId="{14D36A92-E5E8-4AB8-88CE-90ADC65504E8}">
      <dgm:prSet phldrT="[Text]" custT="1"/>
      <dgm:spPr/>
      <dgm:t>
        <a:bodyPr/>
        <a:lstStyle/>
        <a:p>
          <a:r>
            <a:rPr lang="en-US" sz="2400" dirty="0">
              <a:latin typeface="Arial" panose="020B0604020202020204" pitchFamily="34" charset="0"/>
              <a:cs typeface="Arial" panose="020B0604020202020204" pitchFamily="34" charset="0"/>
            </a:rPr>
            <a:t>Investigation</a:t>
          </a:r>
        </a:p>
      </dgm:t>
    </dgm:pt>
    <dgm:pt modelId="{C1DE00AF-CFF6-42F0-A2C8-BD3A0AC3B1A4}" type="parTrans" cxnId="{3F156D0D-D3DC-40E9-91B7-151E0DA78DE8}">
      <dgm:prSet/>
      <dgm:spPr/>
      <dgm:t>
        <a:bodyPr/>
        <a:lstStyle/>
        <a:p>
          <a:endParaRPr lang="en-US"/>
        </a:p>
      </dgm:t>
    </dgm:pt>
    <dgm:pt modelId="{2C8EE59E-5CA3-44B9-BB63-4E6CD5517749}" type="sibTrans" cxnId="{3F156D0D-D3DC-40E9-91B7-151E0DA78DE8}">
      <dgm:prSet/>
      <dgm:spPr/>
      <dgm:t>
        <a:bodyPr/>
        <a:lstStyle/>
        <a:p>
          <a:endParaRPr lang="en-US"/>
        </a:p>
      </dgm:t>
    </dgm:pt>
    <dgm:pt modelId="{BFEC4CE1-99FD-44A9-AF2E-DA302E8141A9}">
      <dgm:prSet phldrT="[Text]" custT="1"/>
      <dgm:spPr/>
      <dgm:t>
        <a:bodyPr/>
        <a:lstStyle/>
        <a:p>
          <a:r>
            <a:rPr lang="en-US" sz="2400" dirty="0">
              <a:latin typeface="Arial" panose="020B0604020202020204" pitchFamily="34" charset="0"/>
              <a:cs typeface="Arial" panose="020B0604020202020204" pitchFamily="34" charset="0"/>
            </a:rPr>
            <a:t>Remediation</a:t>
          </a:r>
        </a:p>
      </dgm:t>
    </dgm:pt>
    <dgm:pt modelId="{C3370E0E-7C40-4DCD-BE0D-B5ECA18247B9}" type="parTrans" cxnId="{C2AE411A-201D-47F7-9786-B7988F477E4C}">
      <dgm:prSet/>
      <dgm:spPr/>
      <dgm:t>
        <a:bodyPr/>
        <a:lstStyle/>
        <a:p>
          <a:endParaRPr lang="en-US"/>
        </a:p>
      </dgm:t>
    </dgm:pt>
    <dgm:pt modelId="{730C8318-F780-42F6-BA32-2CAE84271C39}" type="sibTrans" cxnId="{C2AE411A-201D-47F7-9786-B7988F477E4C}">
      <dgm:prSet/>
      <dgm:spPr/>
      <dgm:t>
        <a:bodyPr/>
        <a:lstStyle/>
        <a:p>
          <a:endParaRPr lang="en-US"/>
        </a:p>
      </dgm:t>
    </dgm:pt>
    <dgm:pt modelId="{A7964BC6-EBCA-4510-BE63-4B5A9D5B37E6}" type="pres">
      <dgm:prSet presAssocID="{D55D35A0-8A46-48FF-B1EA-BB66FC12E3BC}" presName="Name0" presStyleCnt="0">
        <dgm:presLayoutVars>
          <dgm:dir/>
        </dgm:presLayoutVars>
      </dgm:prSet>
      <dgm:spPr/>
    </dgm:pt>
    <dgm:pt modelId="{72F4CB71-2BC4-4B3D-9132-F6D9EBA2DD63}" type="pres">
      <dgm:prSet presAssocID="{6C0528FA-F7C8-4B2E-87A1-51BAEA2D6280}" presName="picture_1" presStyleLbl="bgImgPlace1" presStyleIdx="0" presStyleCnt="1" custScaleX="76048" custScaleY="68452" custLinFactNeighborX="-32714" custLinFactNeighborY="-13592"/>
      <dgm:spPr/>
    </dgm:pt>
    <dgm:pt modelId="{A932C5A0-5A5F-4237-AB73-E7F33FCB76D5}" type="pres">
      <dgm:prSet presAssocID="{87F49DAF-C103-4976-AE37-B569EFAB225B}" presName="text_1" presStyleLbl="node1" presStyleIdx="0" presStyleCnt="0" custScaleY="36117" custLinFactNeighborX="-26592" custLinFactNeighborY="16484">
        <dgm:presLayoutVars>
          <dgm:bulletEnabled val="1"/>
        </dgm:presLayoutVars>
      </dgm:prSet>
      <dgm:spPr/>
    </dgm:pt>
    <dgm:pt modelId="{BB9C357F-41D4-4A7F-8BF0-E5C474C0DCD7}" type="pres">
      <dgm:prSet presAssocID="{D55D35A0-8A46-48FF-B1EA-BB66FC12E3BC}" presName="linV" presStyleCnt="0"/>
      <dgm:spPr/>
    </dgm:pt>
    <dgm:pt modelId="{BC7C09ED-7CC0-4114-AE21-CA4E0F8B9651}" type="pres">
      <dgm:prSet presAssocID="{0A61BAC8-4494-4F46-831E-AC803D388C60}" presName="pair" presStyleCnt="0"/>
      <dgm:spPr/>
    </dgm:pt>
    <dgm:pt modelId="{2B417F8F-D2AF-4AD2-8EE0-51EECCCA1602}" type="pres">
      <dgm:prSet presAssocID="{0A61BAC8-4494-4F46-831E-AC803D388C60}" presName="spaceH" presStyleLbl="node1" presStyleIdx="0" presStyleCnt="0"/>
      <dgm:spPr/>
    </dgm:pt>
    <dgm:pt modelId="{2EABF177-541D-4A72-8BD5-7158CBC811F3}" type="pres">
      <dgm:prSet presAssocID="{0A61BAC8-4494-4F46-831E-AC803D388C60}" presName="desPictures" presStyleLbl="alignImgPlace1" presStyleIdx="0" presStyleCnt="3"/>
      <dgm:spPr>
        <a:blipFill rotWithShape="1">
          <a:blip xmlns:r="http://schemas.openxmlformats.org/officeDocument/2006/relationships" r:embed="rId3"/>
          <a:srcRect/>
          <a:stretch>
            <a:fillRect l="-2000" r="-2000"/>
          </a:stretch>
        </a:blipFill>
      </dgm:spPr>
    </dgm:pt>
    <dgm:pt modelId="{A5D6DE40-3972-41E9-8A45-D1BEB032BC4E}" type="pres">
      <dgm:prSet presAssocID="{0A61BAC8-4494-4F46-831E-AC803D388C60}" presName="desTextWrapper" presStyleCnt="0"/>
      <dgm:spPr/>
    </dgm:pt>
    <dgm:pt modelId="{130CD598-25DC-4AE7-A6DA-58ADA15779C4}" type="pres">
      <dgm:prSet presAssocID="{0A61BAC8-4494-4F46-831E-AC803D388C60}" presName="desText" presStyleLbl="revTx" presStyleIdx="0" presStyleCnt="3">
        <dgm:presLayoutVars>
          <dgm:bulletEnabled val="1"/>
        </dgm:presLayoutVars>
      </dgm:prSet>
      <dgm:spPr/>
    </dgm:pt>
    <dgm:pt modelId="{AD342706-8416-4E47-841F-F52715BC7536}" type="pres">
      <dgm:prSet presAssocID="{9FAB857B-B17E-4944-9545-C928F9DDC5B7}" presName="spaceV" presStyleCnt="0"/>
      <dgm:spPr/>
    </dgm:pt>
    <dgm:pt modelId="{96C1E9B1-5DEB-4838-A311-C901E68809A3}" type="pres">
      <dgm:prSet presAssocID="{14D36A92-E5E8-4AB8-88CE-90ADC65504E8}" presName="pair" presStyleCnt="0"/>
      <dgm:spPr/>
    </dgm:pt>
    <dgm:pt modelId="{D1AE6EB5-2552-432C-856B-B3DA78FDAE84}" type="pres">
      <dgm:prSet presAssocID="{14D36A92-E5E8-4AB8-88CE-90ADC65504E8}" presName="spaceH" presStyleLbl="node1" presStyleIdx="0" presStyleCnt="0"/>
      <dgm:spPr/>
    </dgm:pt>
    <dgm:pt modelId="{7D44F9AE-19D4-43F1-82E8-F20CF54E7CB8}" type="pres">
      <dgm:prSet presAssocID="{14D36A92-E5E8-4AB8-88CE-90ADC65504E8}" presName="desPictures" presStyleLbl="alignImgPlace1" presStyleIdx="1" presStyleCnt="3"/>
      <dgm:spPr>
        <a:blipFill rotWithShape="1">
          <a:blip xmlns:r="http://schemas.openxmlformats.org/officeDocument/2006/relationships" r:embed="rId4"/>
          <a:srcRect/>
          <a:stretch>
            <a:fillRect/>
          </a:stretch>
        </a:blipFill>
      </dgm:spPr>
    </dgm:pt>
    <dgm:pt modelId="{3C7C55D1-244F-4267-86BE-501490EAA2AF}" type="pres">
      <dgm:prSet presAssocID="{14D36A92-E5E8-4AB8-88CE-90ADC65504E8}" presName="desTextWrapper" presStyleCnt="0"/>
      <dgm:spPr/>
    </dgm:pt>
    <dgm:pt modelId="{47F6E81D-AE80-46A2-BBAC-FA137B48377E}" type="pres">
      <dgm:prSet presAssocID="{14D36A92-E5E8-4AB8-88CE-90ADC65504E8}" presName="desText" presStyleLbl="revTx" presStyleIdx="1" presStyleCnt="3">
        <dgm:presLayoutVars>
          <dgm:bulletEnabled val="1"/>
        </dgm:presLayoutVars>
      </dgm:prSet>
      <dgm:spPr/>
    </dgm:pt>
    <dgm:pt modelId="{2D9FF747-2D67-4BD0-A618-4C4D1773AAE5}" type="pres">
      <dgm:prSet presAssocID="{2C8EE59E-5CA3-44B9-BB63-4E6CD5517749}" presName="spaceV" presStyleCnt="0"/>
      <dgm:spPr/>
    </dgm:pt>
    <dgm:pt modelId="{85E7A4F6-6D76-43FD-8AC9-F2BE4C0D75FF}" type="pres">
      <dgm:prSet presAssocID="{BFEC4CE1-99FD-44A9-AF2E-DA302E8141A9}" presName="pair" presStyleCnt="0"/>
      <dgm:spPr/>
    </dgm:pt>
    <dgm:pt modelId="{D4A83280-19D5-4487-B2CF-64C8211F5E04}" type="pres">
      <dgm:prSet presAssocID="{BFEC4CE1-99FD-44A9-AF2E-DA302E8141A9}" presName="spaceH" presStyleLbl="node1" presStyleIdx="0" presStyleCnt="0"/>
      <dgm:spPr/>
    </dgm:pt>
    <dgm:pt modelId="{BD142665-AC37-480D-B2A8-F01247D8A718}" type="pres">
      <dgm:prSet presAssocID="{BFEC4CE1-99FD-44A9-AF2E-DA302E8141A9}" presName="desPictures" presStyleLbl="alignImgPlace1" presStyleIdx="2" presStyleCnt="3"/>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a:stretch>
        </a:blipFill>
      </dgm:spPr>
    </dgm:pt>
    <dgm:pt modelId="{267B2DA5-66BE-4C8C-8E7C-2129083590BF}" type="pres">
      <dgm:prSet presAssocID="{BFEC4CE1-99FD-44A9-AF2E-DA302E8141A9}" presName="desTextWrapper" presStyleCnt="0"/>
      <dgm:spPr/>
    </dgm:pt>
    <dgm:pt modelId="{BF393CEF-8CDE-4C3D-9F4E-1E71CEF5E7C5}" type="pres">
      <dgm:prSet presAssocID="{BFEC4CE1-99FD-44A9-AF2E-DA302E8141A9}" presName="desText" presStyleLbl="revTx" presStyleIdx="2" presStyleCnt="3">
        <dgm:presLayoutVars>
          <dgm:bulletEnabled val="1"/>
        </dgm:presLayoutVars>
      </dgm:prSet>
      <dgm:spPr/>
    </dgm:pt>
    <dgm:pt modelId="{392B41CE-4848-4D93-A85C-56670BB86D5A}" type="pres">
      <dgm:prSet presAssocID="{D55D35A0-8A46-48FF-B1EA-BB66FC12E3BC}" presName="maxNode" presStyleCnt="0"/>
      <dgm:spPr/>
    </dgm:pt>
    <dgm:pt modelId="{817657F4-291D-4A48-8C9F-6DC9A7FCC464}" type="pres">
      <dgm:prSet presAssocID="{D55D35A0-8A46-48FF-B1EA-BB66FC12E3BC}" presName="Name33" presStyleCnt="0"/>
      <dgm:spPr/>
    </dgm:pt>
  </dgm:ptLst>
  <dgm:cxnLst>
    <dgm:cxn modelId="{3F156D0D-D3DC-40E9-91B7-151E0DA78DE8}" srcId="{D55D35A0-8A46-48FF-B1EA-BB66FC12E3BC}" destId="{14D36A92-E5E8-4AB8-88CE-90ADC65504E8}" srcOrd="2" destOrd="0" parTransId="{C1DE00AF-CFF6-42F0-A2C8-BD3A0AC3B1A4}" sibTransId="{2C8EE59E-5CA3-44B9-BB63-4E6CD5517749}"/>
    <dgm:cxn modelId="{C2AE411A-201D-47F7-9786-B7988F477E4C}" srcId="{D55D35A0-8A46-48FF-B1EA-BB66FC12E3BC}" destId="{BFEC4CE1-99FD-44A9-AF2E-DA302E8141A9}" srcOrd="3" destOrd="0" parTransId="{C3370E0E-7C40-4DCD-BE0D-B5ECA18247B9}" sibTransId="{730C8318-F780-42F6-BA32-2CAE84271C39}"/>
    <dgm:cxn modelId="{A401D52F-BFA7-441A-84C0-D671F6BD6FD1}" type="presOf" srcId="{D55D35A0-8A46-48FF-B1EA-BB66FC12E3BC}" destId="{A7964BC6-EBCA-4510-BE63-4B5A9D5B37E6}" srcOrd="0" destOrd="0" presId="urn:microsoft.com/office/officeart/2008/layout/AccentedPicture"/>
    <dgm:cxn modelId="{CDBB3630-A1C2-4E01-B389-A36E840119B6}" srcId="{D55D35A0-8A46-48FF-B1EA-BB66FC12E3BC}" destId="{0A61BAC8-4494-4F46-831E-AC803D388C60}" srcOrd="1" destOrd="0" parTransId="{9C26AAC3-50B4-4CEE-B85F-E62F18AAAA41}" sibTransId="{9FAB857B-B17E-4944-9545-C928F9DDC5B7}"/>
    <dgm:cxn modelId="{824A034A-1E83-4C6F-BA4E-005EA2FAB289}" type="presOf" srcId="{6C0528FA-F7C8-4B2E-87A1-51BAEA2D6280}" destId="{72F4CB71-2BC4-4B3D-9132-F6D9EBA2DD63}" srcOrd="0" destOrd="0" presId="urn:microsoft.com/office/officeart/2008/layout/AccentedPicture"/>
    <dgm:cxn modelId="{5ABA7A56-0079-480A-A5B6-7ECFB131D2E6}" type="presOf" srcId="{14D36A92-E5E8-4AB8-88CE-90ADC65504E8}" destId="{47F6E81D-AE80-46A2-BBAC-FA137B48377E}" srcOrd="0" destOrd="0" presId="urn:microsoft.com/office/officeart/2008/layout/AccentedPicture"/>
    <dgm:cxn modelId="{ACD12B59-3410-4781-A944-D3476408D5F2}" type="presOf" srcId="{0A61BAC8-4494-4F46-831E-AC803D388C60}" destId="{130CD598-25DC-4AE7-A6DA-58ADA15779C4}" srcOrd="0" destOrd="0" presId="urn:microsoft.com/office/officeart/2008/layout/AccentedPicture"/>
    <dgm:cxn modelId="{CA77A384-8DFD-4A0D-BABD-A0ABE0318520}" srcId="{D55D35A0-8A46-48FF-B1EA-BB66FC12E3BC}" destId="{87F49DAF-C103-4976-AE37-B569EFAB225B}" srcOrd="0" destOrd="0" parTransId="{6EE07621-9D94-42C8-BD66-9166689D5AA4}" sibTransId="{6C0528FA-F7C8-4B2E-87A1-51BAEA2D6280}"/>
    <dgm:cxn modelId="{1EE083C3-EAE1-4303-9AB9-B3B27FBC0EDF}" type="presOf" srcId="{BFEC4CE1-99FD-44A9-AF2E-DA302E8141A9}" destId="{BF393CEF-8CDE-4C3D-9F4E-1E71CEF5E7C5}" srcOrd="0" destOrd="0" presId="urn:microsoft.com/office/officeart/2008/layout/AccentedPicture"/>
    <dgm:cxn modelId="{6CE5F9F0-8AF6-4870-8AF4-38608DF6F868}" type="presOf" srcId="{87F49DAF-C103-4976-AE37-B569EFAB225B}" destId="{A932C5A0-5A5F-4237-AB73-E7F33FCB76D5}" srcOrd="0" destOrd="0" presId="urn:microsoft.com/office/officeart/2008/layout/AccentedPicture"/>
    <dgm:cxn modelId="{7C90D2B8-2354-49AE-9F8C-A0EB01448040}" type="presParOf" srcId="{A7964BC6-EBCA-4510-BE63-4B5A9D5B37E6}" destId="{72F4CB71-2BC4-4B3D-9132-F6D9EBA2DD63}" srcOrd="0" destOrd="0" presId="urn:microsoft.com/office/officeart/2008/layout/AccentedPicture"/>
    <dgm:cxn modelId="{703EA0DB-A240-42E0-B6DC-56D2D1357A49}" type="presParOf" srcId="{A7964BC6-EBCA-4510-BE63-4B5A9D5B37E6}" destId="{A932C5A0-5A5F-4237-AB73-E7F33FCB76D5}" srcOrd="1" destOrd="0" presId="urn:microsoft.com/office/officeart/2008/layout/AccentedPicture"/>
    <dgm:cxn modelId="{072F4717-F9F0-4F9C-9801-370D658C57A4}" type="presParOf" srcId="{A7964BC6-EBCA-4510-BE63-4B5A9D5B37E6}" destId="{BB9C357F-41D4-4A7F-8BF0-E5C474C0DCD7}" srcOrd="2" destOrd="0" presId="urn:microsoft.com/office/officeart/2008/layout/AccentedPicture"/>
    <dgm:cxn modelId="{A4E5DEA7-8B30-4550-8EB2-7E04771DDA9B}" type="presParOf" srcId="{BB9C357F-41D4-4A7F-8BF0-E5C474C0DCD7}" destId="{BC7C09ED-7CC0-4114-AE21-CA4E0F8B9651}" srcOrd="0" destOrd="0" presId="urn:microsoft.com/office/officeart/2008/layout/AccentedPicture"/>
    <dgm:cxn modelId="{00304512-4733-45A1-B2F0-CE5A3FC6C565}" type="presParOf" srcId="{BC7C09ED-7CC0-4114-AE21-CA4E0F8B9651}" destId="{2B417F8F-D2AF-4AD2-8EE0-51EECCCA1602}" srcOrd="0" destOrd="0" presId="urn:microsoft.com/office/officeart/2008/layout/AccentedPicture"/>
    <dgm:cxn modelId="{A8890098-C01E-41D2-A7A1-81C1695F937A}" type="presParOf" srcId="{BC7C09ED-7CC0-4114-AE21-CA4E0F8B9651}" destId="{2EABF177-541D-4A72-8BD5-7158CBC811F3}" srcOrd="1" destOrd="0" presId="urn:microsoft.com/office/officeart/2008/layout/AccentedPicture"/>
    <dgm:cxn modelId="{D3E4F534-F28A-410E-A03F-E0AE19435555}" type="presParOf" srcId="{BC7C09ED-7CC0-4114-AE21-CA4E0F8B9651}" destId="{A5D6DE40-3972-41E9-8A45-D1BEB032BC4E}" srcOrd="2" destOrd="0" presId="urn:microsoft.com/office/officeart/2008/layout/AccentedPicture"/>
    <dgm:cxn modelId="{C883115F-9A05-4916-9CFD-7E7CB952868C}" type="presParOf" srcId="{A5D6DE40-3972-41E9-8A45-D1BEB032BC4E}" destId="{130CD598-25DC-4AE7-A6DA-58ADA15779C4}" srcOrd="0" destOrd="0" presId="urn:microsoft.com/office/officeart/2008/layout/AccentedPicture"/>
    <dgm:cxn modelId="{FB32CF74-0F00-4DFE-AA0D-B7AF00034E77}" type="presParOf" srcId="{BB9C357F-41D4-4A7F-8BF0-E5C474C0DCD7}" destId="{AD342706-8416-4E47-841F-F52715BC7536}" srcOrd="1" destOrd="0" presId="urn:microsoft.com/office/officeart/2008/layout/AccentedPicture"/>
    <dgm:cxn modelId="{5C96199F-FF5C-46BA-A4D7-E73F0E98A031}" type="presParOf" srcId="{BB9C357F-41D4-4A7F-8BF0-E5C474C0DCD7}" destId="{96C1E9B1-5DEB-4838-A311-C901E68809A3}" srcOrd="2" destOrd="0" presId="urn:microsoft.com/office/officeart/2008/layout/AccentedPicture"/>
    <dgm:cxn modelId="{34EFB0E0-DD46-442C-9D7E-F60A3F5CBF87}" type="presParOf" srcId="{96C1E9B1-5DEB-4838-A311-C901E68809A3}" destId="{D1AE6EB5-2552-432C-856B-B3DA78FDAE84}" srcOrd="0" destOrd="0" presId="urn:microsoft.com/office/officeart/2008/layout/AccentedPicture"/>
    <dgm:cxn modelId="{8F61359C-EC3F-42C6-9E2D-CC4294A73D34}" type="presParOf" srcId="{96C1E9B1-5DEB-4838-A311-C901E68809A3}" destId="{7D44F9AE-19D4-43F1-82E8-F20CF54E7CB8}" srcOrd="1" destOrd="0" presId="urn:microsoft.com/office/officeart/2008/layout/AccentedPicture"/>
    <dgm:cxn modelId="{ADE0C70A-6472-49F1-88B0-7CF199E3F9BE}" type="presParOf" srcId="{96C1E9B1-5DEB-4838-A311-C901E68809A3}" destId="{3C7C55D1-244F-4267-86BE-501490EAA2AF}" srcOrd="2" destOrd="0" presId="urn:microsoft.com/office/officeart/2008/layout/AccentedPicture"/>
    <dgm:cxn modelId="{702C6532-659C-4260-A264-4E2424156868}" type="presParOf" srcId="{3C7C55D1-244F-4267-86BE-501490EAA2AF}" destId="{47F6E81D-AE80-46A2-BBAC-FA137B48377E}" srcOrd="0" destOrd="0" presId="urn:microsoft.com/office/officeart/2008/layout/AccentedPicture"/>
    <dgm:cxn modelId="{16CFF155-FE24-4FB0-B03C-E9AF190AA1C2}" type="presParOf" srcId="{BB9C357F-41D4-4A7F-8BF0-E5C474C0DCD7}" destId="{2D9FF747-2D67-4BD0-A618-4C4D1773AAE5}" srcOrd="3" destOrd="0" presId="urn:microsoft.com/office/officeart/2008/layout/AccentedPicture"/>
    <dgm:cxn modelId="{F2C66232-14E7-4468-8622-4A3BB92220FD}" type="presParOf" srcId="{BB9C357F-41D4-4A7F-8BF0-E5C474C0DCD7}" destId="{85E7A4F6-6D76-43FD-8AC9-F2BE4C0D75FF}" srcOrd="4" destOrd="0" presId="urn:microsoft.com/office/officeart/2008/layout/AccentedPicture"/>
    <dgm:cxn modelId="{01F305D9-C7C2-4BC9-BA87-B760C3467D44}" type="presParOf" srcId="{85E7A4F6-6D76-43FD-8AC9-F2BE4C0D75FF}" destId="{D4A83280-19D5-4487-B2CF-64C8211F5E04}" srcOrd="0" destOrd="0" presId="urn:microsoft.com/office/officeart/2008/layout/AccentedPicture"/>
    <dgm:cxn modelId="{45D4C644-1113-497A-9B1C-E7271D977A2B}" type="presParOf" srcId="{85E7A4F6-6D76-43FD-8AC9-F2BE4C0D75FF}" destId="{BD142665-AC37-480D-B2A8-F01247D8A718}" srcOrd="1" destOrd="0" presId="urn:microsoft.com/office/officeart/2008/layout/AccentedPicture"/>
    <dgm:cxn modelId="{1F3CD9C1-E36A-430B-BD9B-F9D56AADDBA3}" type="presParOf" srcId="{85E7A4F6-6D76-43FD-8AC9-F2BE4C0D75FF}" destId="{267B2DA5-66BE-4C8C-8E7C-2129083590BF}" srcOrd="2" destOrd="0" presId="urn:microsoft.com/office/officeart/2008/layout/AccentedPicture"/>
    <dgm:cxn modelId="{35F57007-904A-49BD-846C-FADF30B9493C}" type="presParOf" srcId="{267B2DA5-66BE-4C8C-8E7C-2129083590BF}" destId="{BF393CEF-8CDE-4C3D-9F4E-1E71CEF5E7C5}" srcOrd="0" destOrd="0" presId="urn:microsoft.com/office/officeart/2008/layout/AccentedPicture"/>
    <dgm:cxn modelId="{85A9896A-C512-4BFC-AEB2-10850D32D9A7}" type="presParOf" srcId="{A7964BC6-EBCA-4510-BE63-4B5A9D5B37E6}" destId="{392B41CE-4848-4D93-A85C-56670BB86D5A}" srcOrd="3" destOrd="0" presId="urn:microsoft.com/office/officeart/2008/layout/AccentedPicture"/>
    <dgm:cxn modelId="{5AC1D005-87FF-4C28-8677-DCF7B6273E15}" type="presParOf" srcId="{392B41CE-4848-4D93-A85C-56670BB86D5A}" destId="{817657F4-291D-4A48-8C9F-6DC9A7FCC464}"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B8C445-48EA-44EF-8B66-086DC0E93BB4}" type="doc">
      <dgm:prSet loTypeId="urn:microsoft.com/office/officeart/2005/8/layout/vList3" loCatId="list" qsTypeId="urn:microsoft.com/office/officeart/2005/8/quickstyle/simple1" qsCatId="simple" csTypeId="urn:microsoft.com/office/officeart/2005/8/colors/accent6_1" csCatId="accent6" phldr="1"/>
      <dgm:spPr/>
    </dgm:pt>
    <dgm:pt modelId="{D1ADD1CD-8A35-4B27-953C-575A47D07E94}">
      <dgm:prSet phldrT="[Text]"/>
      <dgm:spPr/>
      <dgm:t>
        <a:bodyPr/>
        <a:lstStyle/>
        <a:p>
          <a:r>
            <a:rPr lang="en-US">
              <a:latin typeface="Arial" panose="020B0604020202020204" pitchFamily="34" charset="0"/>
              <a:cs typeface="Arial" panose="020B0604020202020204" pitchFamily="34" charset="0"/>
            </a:rPr>
            <a:t>Superintendent</a:t>
          </a:r>
        </a:p>
      </dgm:t>
    </dgm:pt>
    <dgm:pt modelId="{A0EFC6EC-7152-4E48-960C-B3BAE1FB4B20}" type="parTrans" cxnId="{FE9CE038-835C-4693-A72C-A7C6AB7676B9}">
      <dgm:prSet/>
      <dgm:spPr/>
      <dgm:t>
        <a:bodyPr/>
        <a:lstStyle/>
        <a:p>
          <a:endParaRPr lang="en-US">
            <a:latin typeface="Arial" panose="020B0604020202020204" pitchFamily="34" charset="0"/>
            <a:cs typeface="Arial" panose="020B0604020202020204" pitchFamily="34" charset="0"/>
          </a:endParaRPr>
        </a:p>
      </dgm:t>
    </dgm:pt>
    <dgm:pt modelId="{DFA10487-40B5-4D0E-A4C2-4FE8F9B99AE3}" type="sibTrans" cxnId="{FE9CE038-835C-4693-A72C-A7C6AB7676B9}">
      <dgm:prSet/>
      <dgm:spPr/>
      <dgm:t>
        <a:bodyPr/>
        <a:lstStyle/>
        <a:p>
          <a:endParaRPr lang="en-US">
            <a:latin typeface="Arial" panose="020B0604020202020204" pitchFamily="34" charset="0"/>
            <a:cs typeface="Arial" panose="020B0604020202020204" pitchFamily="34" charset="0"/>
          </a:endParaRPr>
        </a:p>
      </dgm:t>
    </dgm:pt>
    <dgm:pt modelId="{9EC31CC7-7A1D-401F-B538-1C7A10EA8A2A}">
      <dgm:prSet phldrT="[Text]"/>
      <dgm:spPr/>
      <dgm:t>
        <a:bodyPr/>
        <a:lstStyle/>
        <a:p>
          <a:r>
            <a:rPr lang="en-US">
              <a:latin typeface="Arial" panose="020B0604020202020204" pitchFamily="34" charset="0"/>
              <a:cs typeface="Arial" panose="020B0604020202020204" pitchFamily="34" charset="0"/>
            </a:rPr>
            <a:t>Test Examiner</a:t>
          </a:r>
        </a:p>
      </dgm:t>
    </dgm:pt>
    <dgm:pt modelId="{1BEBB649-F1F5-4995-BA8F-A00D010C0FE8}" type="parTrans" cxnId="{9039A431-5808-4458-B95F-DBFB8BD82B06}">
      <dgm:prSet/>
      <dgm:spPr/>
      <dgm:t>
        <a:bodyPr/>
        <a:lstStyle/>
        <a:p>
          <a:endParaRPr lang="en-US">
            <a:latin typeface="Arial" panose="020B0604020202020204" pitchFamily="34" charset="0"/>
            <a:cs typeface="Arial" panose="020B0604020202020204" pitchFamily="34" charset="0"/>
          </a:endParaRPr>
        </a:p>
      </dgm:t>
    </dgm:pt>
    <dgm:pt modelId="{73236082-564E-4D89-A8E4-144408ABAFC2}" type="sibTrans" cxnId="{9039A431-5808-4458-B95F-DBFB8BD82B06}">
      <dgm:prSet/>
      <dgm:spPr/>
      <dgm:t>
        <a:bodyPr/>
        <a:lstStyle/>
        <a:p>
          <a:endParaRPr lang="en-US">
            <a:latin typeface="Arial" panose="020B0604020202020204" pitchFamily="34" charset="0"/>
            <a:cs typeface="Arial" panose="020B0604020202020204" pitchFamily="34" charset="0"/>
          </a:endParaRPr>
        </a:p>
      </dgm:t>
    </dgm:pt>
    <dgm:pt modelId="{9CD856A4-73B7-42C0-89C2-C6751750C28E}">
      <dgm:prSet phldrT="[Text]" custT="1"/>
      <dgm:spPr/>
      <dgm:t>
        <a:bodyPr/>
        <a:lstStyle/>
        <a:p>
          <a:r>
            <a:rPr lang="en-US" sz="1700">
              <a:latin typeface="Arial" panose="020B0604020202020204" pitchFamily="34" charset="0"/>
              <a:cs typeface="Arial" panose="020B0604020202020204" pitchFamily="34" charset="0"/>
            </a:rPr>
            <a:t>Student</a:t>
          </a:r>
        </a:p>
      </dgm:t>
    </dgm:pt>
    <dgm:pt modelId="{D6F11ADA-D1ED-4E8D-826C-6AA97166E81F}" type="parTrans" cxnId="{B8DFEE94-CFAE-44F9-85A1-E8B80A1CB3B6}">
      <dgm:prSet/>
      <dgm:spPr/>
      <dgm:t>
        <a:bodyPr/>
        <a:lstStyle/>
        <a:p>
          <a:endParaRPr lang="en-US">
            <a:latin typeface="Arial" panose="020B0604020202020204" pitchFamily="34" charset="0"/>
            <a:cs typeface="Arial" panose="020B0604020202020204" pitchFamily="34" charset="0"/>
          </a:endParaRPr>
        </a:p>
      </dgm:t>
    </dgm:pt>
    <dgm:pt modelId="{30401625-C9F0-428A-95AA-5D812C1C7047}" type="sibTrans" cxnId="{B8DFEE94-CFAE-44F9-85A1-E8B80A1CB3B6}">
      <dgm:prSet/>
      <dgm:spPr/>
      <dgm:t>
        <a:bodyPr/>
        <a:lstStyle/>
        <a:p>
          <a:endParaRPr lang="en-US">
            <a:latin typeface="Arial" panose="020B0604020202020204" pitchFamily="34" charset="0"/>
            <a:cs typeface="Arial" panose="020B0604020202020204" pitchFamily="34" charset="0"/>
          </a:endParaRPr>
        </a:p>
      </dgm:t>
    </dgm:pt>
    <dgm:pt modelId="{D089E264-5EBF-45C2-8CF5-4CF126E81AEE}">
      <dgm:prSet phldrT="[Text]"/>
      <dgm:spPr/>
      <dgm:t>
        <a:bodyPr/>
        <a:lstStyle/>
        <a:p>
          <a:r>
            <a:rPr lang="en-US">
              <a:latin typeface="Arial" panose="020B0604020202020204" pitchFamily="34" charset="0"/>
              <a:cs typeface="Arial" panose="020B0604020202020204" pitchFamily="34" charset="0"/>
            </a:rPr>
            <a:t>School Test Coordinator</a:t>
          </a:r>
        </a:p>
      </dgm:t>
    </dgm:pt>
    <dgm:pt modelId="{89C69FF1-3E4A-41E6-8F61-BA49711D0AF7}" type="parTrans" cxnId="{374E4ECE-ECC5-42EB-BCD8-A7052CC46944}">
      <dgm:prSet/>
      <dgm:spPr/>
      <dgm:t>
        <a:bodyPr/>
        <a:lstStyle/>
        <a:p>
          <a:endParaRPr lang="en-US">
            <a:latin typeface="Arial" panose="020B0604020202020204" pitchFamily="34" charset="0"/>
            <a:cs typeface="Arial" panose="020B0604020202020204" pitchFamily="34" charset="0"/>
          </a:endParaRPr>
        </a:p>
      </dgm:t>
    </dgm:pt>
    <dgm:pt modelId="{024D7E73-A495-4021-8095-2FE44C822C8D}" type="sibTrans" cxnId="{374E4ECE-ECC5-42EB-BCD8-A7052CC46944}">
      <dgm:prSet/>
      <dgm:spPr/>
      <dgm:t>
        <a:bodyPr/>
        <a:lstStyle/>
        <a:p>
          <a:endParaRPr lang="en-US">
            <a:latin typeface="Arial" panose="020B0604020202020204" pitchFamily="34" charset="0"/>
            <a:cs typeface="Arial" panose="020B0604020202020204" pitchFamily="34" charset="0"/>
          </a:endParaRPr>
        </a:p>
      </dgm:t>
    </dgm:pt>
    <dgm:pt modelId="{F1CCBF4D-C4EE-455D-AFB3-0560CF318FD2}">
      <dgm:prSet phldrT="[Text]"/>
      <dgm:spPr/>
      <dgm:t>
        <a:bodyPr/>
        <a:lstStyle/>
        <a:p>
          <a:r>
            <a:rPr lang="en-US">
              <a:latin typeface="Arial" panose="020B0604020202020204" pitchFamily="34" charset="0"/>
              <a:cs typeface="Arial" panose="020B0604020202020204" pitchFamily="34" charset="0"/>
            </a:rPr>
            <a:t>Principal</a:t>
          </a:r>
        </a:p>
      </dgm:t>
    </dgm:pt>
    <dgm:pt modelId="{8BFDF330-9E6D-4ABF-A317-89E9C3943A33}" type="parTrans" cxnId="{C8366C89-2724-4BA7-A8E6-AC19D69848A5}">
      <dgm:prSet/>
      <dgm:spPr/>
      <dgm:t>
        <a:bodyPr/>
        <a:lstStyle/>
        <a:p>
          <a:endParaRPr lang="en-US">
            <a:latin typeface="Arial" panose="020B0604020202020204" pitchFamily="34" charset="0"/>
            <a:cs typeface="Arial" panose="020B0604020202020204" pitchFamily="34" charset="0"/>
          </a:endParaRPr>
        </a:p>
      </dgm:t>
    </dgm:pt>
    <dgm:pt modelId="{5098D8D7-7016-48C6-A966-BE3B870014AE}" type="sibTrans" cxnId="{C8366C89-2724-4BA7-A8E6-AC19D69848A5}">
      <dgm:prSet/>
      <dgm:spPr/>
      <dgm:t>
        <a:bodyPr/>
        <a:lstStyle/>
        <a:p>
          <a:endParaRPr lang="en-US">
            <a:latin typeface="Arial" panose="020B0604020202020204" pitchFamily="34" charset="0"/>
            <a:cs typeface="Arial" panose="020B0604020202020204" pitchFamily="34" charset="0"/>
          </a:endParaRPr>
        </a:p>
      </dgm:t>
    </dgm:pt>
    <dgm:pt modelId="{FCE7F13A-A6EB-4A38-97F9-502990E0438F}">
      <dgm:prSet phldrT="[Text]"/>
      <dgm:spPr/>
      <dgm:t>
        <a:bodyPr/>
        <a:lstStyle/>
        <a:p>
          <a:r>
            <a:rPr lang="en-US">
              <a:latin typeface="Arial" panose="020B0604020202020204" pitchFamily="34" charset="0"/>
              <a:cs typeface="Arial" panose="020B0604020202020204" pitchFamily="34" charset="0"/>
            </a:rPr>
            <a:t>System Test Coordinator (STC)</a:t>
          </a:r>
        </a:p>
      </dgm:t>
    </dgm:pt>
    <dgm:pt modelId="{5D166466-B37D-46EE-9AEB-18992FE671D8}" type="parTrans" cxnId="{CC1C2E67-1DF4-43AF-86DD-9D01F1B3453C}">
      <dgm:prSet/>
      <dgm:spPr/>
      <dgm:t>
        <a:bodyPr/>
        <a:lstStyle/>
        <a:p>
          <a:endParaRPr lang="en-US">
            <a:latin typeface="Arial" panose="020B0604020202020204" pitchFamily="34" charset="0"/>
            <a:cs typeface="Arial" panose="020B0604020202020204" pitchFamily="34" charset="0"/>
          </a:endParaRPr>
        </a:p>
      </dgm:t>
    </dgm:pt>
    <dgm:pt modelId="{ED29A904-83AD-42F9-B74D-0BC027A089F7}" type="sibTrans" cxnId="{CC1C2E67-1DF4-43AF-86DD-9D01F1B3453C}">
      <dgm:prSet/>
      <dgm:spPr/>
      <dgm:t>
        <a:bodyPr/>
        <a:lstStyle/>
        <a:p>
          <a:endParaRPr lang="en-US">
            <a:latin typeface="Arial" panose="020B0604020202020204" pitchFamily="34" charset="0"/>
            <a:cs typeface="Arial" panose="020B0604020202020204" pitchFamily="34" charset="0"/>
          </a:endParaRPr>
        </a:p>
      </dgm:t>
    </dgm:pt>
    <dgm:pt modelId="{FC77B42B-ACCA-4ED5-9A1E-CF3D78DDA0AB}" type="pres">
      <dgm:prSet presAssocID="{B8B8C445-48EA-44EF-8B66-086DC0E93BB4}" presName="linearFlow" presStyleCnt="0">
        <dgm:presLayoutVars>
          <dgm:dir/>
          <dgm:resizeHandles val="exact"/>
        </dgm:presLayoutVars>
      </dgm:prSet>
      <dgm:spPr/>
    </dgm:pt>
    <dgm:pt modelId="{9E98EE43-E251-4728-8B36-AB117C2CD129}" type="pres">
      <dgm:prSet presAssocID="{D1ADD1CD-8A35-4B27-953C-575A47D07E94}" presName="composite" presStyleCnt="0"/>
      <dgm:spPr/>
    </dgm:pt>
    <dgm:pt modelId="{CBF6A85D-1DD8-4F45-BF7F-E0A09C1B6FC7}" type="pres">
      <dgm:prSet presAssocID="{D1ADD1CD-8A35-4B27-953C-575A47D07E94}"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arth Globe Americas"/>
        </a:ext>
      </dgm:extLst>
    </dgm:pt>
    <dgm:pt modelId="{6A6CBC99-D58C-4CE9-AC9B-8D30561CDD45}" type="pres">
      <dgm:prSet presAssocID="{D1ADD1CD-8A35-4B27-953C-575A47D07E94}" presName="txShp" presStyleLbl="node1" presStyleIdx="0" presStyleCnt="6">
        <dgm:presLayoutVars>
          <dgm:bulletEnabled val="1"/>
        </dgm:presLayoutVars>
      </dgm:prSet>
      <dgm:spPr/>
    </dgm:pt>
    <dgm:pt modelId="{A9D67A8A-1D20-4A7F-90AF-F735764BECE8}" type="pres">
      <dgm:prSet presAssocID="{DFA10487-40B5-4D0E-A4C2-4FE8F9B99AE3}" presName="spacing" presStyleCnt="0"/>
      <dgm:spPr/>
    </dgm:pt>
    <dgm:pt modelId="{5501CAA1-4AC2-4275-909F-8EE905E93A45}" type="pres">
      <dgm:prSet presAssocID="{FCE7F13A-A6EB-4A38-97F9-502990E0438F}" presName="composite" presStyleCnt="0"/>
      <dgm:spPr/>
    </dgm:pt>
    <dgm:pt modelId="{04D55205-D4AB-4C9F-89BD-651A094FFDDA}" type="pres">
      <dgm:prSet presAssocID="{FCE7F13A-A6EB-4A38-97F9-502990E0438F}" presName="imgShp"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
        </a:ext>
      </dgm:extLst>
    </dgm:pt>
    <dgm:pt modelId="{0CA8854A-E5EF-47C1-9F48-8A57569D3A61}" type="pres">
      <dgm:prSet presAssocID="{FCE7F13A-A6EB-4A38-97F9-502990E0438F}" presName="txShp" presStyleLbl="node1" presStyleIdx="1" presStyleCnt="6">
        <dgm:presLayoutVars>
          <dgm:bulletEnabled val="1"/>
        </dgm:presLayoutVars>
      </dgm:prSet>
      <dgm:spPr/>
    </dgm:pt>
    <dgm:pt modelId="{8F5CD3A6-BAAE-424D-8D68-8F6C154ACE50}" type="pres">
      <dgm:prSet presAssocID="{ED29A904-83AD-42F9-B74D-0BC027A089F7}" presName="spacing" presStyleCnt="0"/>
      <dgm:spPr/>
    </dgm:pt>
    <dgm:pt modelId="{7E605F1A-3403-4E25-8E4D-6BAEC66A9290}" type="pres">
      <dgm:prSet presAssocID="{F1CCBF4D-C4EE-455D-AFB3-0560CF318FD2}" presName="composite" presStyleCnt="0"/>
      <dgm:spPr/>
    </dgm:pt>
    <dgm:pt modelId="{760223F4-46F6-48CC-AF88-FB10D5898B22}" type="pres">
      <dgm:prSet presAssocID="{F1CCBF4D-C4EE-455D-AFB3-0560CF318FD2}" presName="imgShp"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choolhouse"/>
        </a:ext>
      </dgm:extLst>
    </dgm:pt>
    <dgm:pt modelId="{E2EBA333-23C6-49B6-B5B5-5108AC8BC402}" type="pres">
      <dgm:prSet presAssocID="{F1CCBF4D-C4EE-455D-AFB3-0560CF318FD2}" presName="txShp" presStyleLbl="node1" presStyleIdx="2" presStyleCnt="6">
        <dgm:presLayoutVars>
          <dgm:bulletEnabled val="1"/>
        </dgm:presLayoutVars>
      </dgm:prSet>
      <dgm:spPr/>
    </dgm:pt>
    <dgm:pt modelId="{A3763B39-5A03-4E1C-8C01-462BDDA718EF}" type="pres">
      <dgm:prSet presAssocID="{5098D8D7-7016-48C6-A966-BE3B870014AE}" presName="spacing" presStyleCnt="0"/>
      <dgm:spPr/>
    </dgm:pt>
    <dgm:pt modelId="{774EAC31-7200-45D9-9703-147A65030291}" type="pres">
      <dgm:prSet presAssocID="{D089E264-5EBF-45C2-8CF5-4CF126E81AEE}" presName="composite" presStyleCnt="0"/>
      <dgm:spPr/>
    </dgm:pt>
    <dgm:pt modelId="{953E5049-3BBE-4446-97BB-810C22F53BA6}" type="pres">
      <dgm:prSet presAssocID="{D089E264-5EBF-45C2-8CF5-4CF126E81AEE}" presName="imgShp"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ead with Gears"/>
        </a:ext>
      </dgm:extLst>
    </dgm:pt>
    <dgm:pt modelId="{FB2C2A0C-AE62-42EE-A875-483C41E9EEB4}" type="pres">
      <dgm:prSet presAssocID="{D089E264-5EBF-45C2-8CF5-4CF126E81AEE}" presName="txShp" presStyleLbl="node1" presStyleIdx="3" presStyleCnt="6">
        <dgm:presLayoutVars>
          <dgm:bulletEnabled val="1"/>
        </dgm:presLayoutVars>
      </dgm:prSet>
      <dgm:spPr/>
    </dgm:pt>
    <dgm:pt modelId="{74647FAD-311C-41AB-8DC0-2EFF8B0BBF77}" type="pres">
      <dgm:prSet presAssocID="{024D7E73-A495-4021-8095-2FE44C822C8D}" presName="spacing" presStyleCnt="0"/>
      <dgm:spPr/>
    </dgm:pt>
    <dgm:pt modelId="{B4D186CD-18FB-49B6-B021-C03D0CD34FE3}" type="pres">
      <dgm:prSet presAssocID="{9EC31CC7-7A1D-401F-B538-1C7A10EA8A2A}" presName="composite" presStyleCnt="0"/>
      <dgm:spPr/>
    </dgm:pt>
    <dgm:pt modelId="{9A09B70C-0CA5-43F1-9435-7B0738382A1D}" type="pres">
      <dgm:prSet presAssocID="{9EC31CC7-7A1D-401F-B538-1C7A10EA8A2A}" presName="imgShp"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Teacher"/>
        </a:ext>
      </dgm:extLst>
    </dgm:pt>
    <dgm:pt modelId="{E58BBA1F-69D6-4E87-AFB6-EFE724FB5E0C}" type="pres">
      <dgm:prSet presAssocID="{9EC31CC7-7A1D-401F-B538-1C7A10EA8A2A}" presName="txShp" presStyleLbl="node1" presStyleIdx="4" presStyleCnt="6">
        <dgm:presLayoutVars>
          <dgm:bulletEnabled val="1"/>
        </dgm:presLayoutVars>
      </dgm:prSet>
      <dgm:spPr/>
    </dgm:pt>
    <dgm:pt modelId="{3F91F965-3FBD-4249-8649-8229E3599166}" type="pres">
      <dgm:prSet presAssocID="{73236082-564E-4D89-A8E4-144408ABAFC2}" presName="spacing" presStyleCnt="0"/>
      <dgm:spPr/>
    </dgm:pt>
    <dgm:pt modelId="{A77C6D49-0D13-4739-8D95-87079A7BD27B}" type="pres">
      <dgm:prSet presAssocID="{9CD856A4-73B7-42C0-89C2-C6751750C28E}" presName="composite" presStyleCnt="0"/>
      <dgm:spPr/>
    </dgm:pt>
    <dgm:pt modelId="{1BF04ABE-6F66-4AA7-BFC3-6DAE81299FD2}" type="pres">
      <dgm:prSet presAssocID="{9CD856A4-73B7-42C0-89C2-C6751750C28E}" presName="imgShp"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hildren"/>
        </a:ext>
      </dgm:extLst>
    </dgm:pt>
    <dgm:pt modelId="{B12B43E0-44CC-421C-87AC-9576E3EDD6D4}" type="pres">
      <dgm:prSet presAssocID="{9CD856A4-73B7-42C0-89C2-C6751750C28E}" presName="txShp" presStyleLbl="node1" presStyleIdx="5" presStyleCnt="6" custLinFactNeighborX="-726" custLinFactNeighborY="-6563">
        <dgm:presLayoutVars>
          <dgm:bulletEnabled val="1"/>
        </dgm:presLayoutVars>
      </dgm:prSet>
      <dgm:spPr/>
    </dgm:pt>
  </dgm:ptLst>
  <dgm:cxnLst>
    <dgm:cxn modelId="{FD10D504-71EE-44A9-91D2-EC8FBFEA0340}" type="presOf" srcId="{B8B8C445-48EA-44EF-8B66-086DC0E93BB4}" destId="{FC77B42B-ACCA-4ED5-9A1E-CF3D78DDA0AB}" srcOrd="0" destOrd="0" presId="urn:microsoft.com/office/officeart/2005/8/layout/vList3"/>
    <dgm:cxn modelId="{DECCE91F-1F75-4ED5-B212-ACAA04E93859}" type="presOf" srcId="{9EC31CC7-7A1D-401F-B538-1C7A10EA8A2A}" destId="{E58BBA1F-69D6-4E87-AFB6-EFE724FB5E0C}" srcOrd="0" destOrd="0" presId="urn:microsoft.com/office/officeart/2005/8/layout/vList3"/>
    <dgm:cxn modelId="{9039A431-5808-4458-B95F-DBFB8BD82B06}" srcId="{B8B8C445-48EA-44EF-8B66-086DC0E93BB4}" destId="{9EC31CC7-7A1D-401F-B538-1C7A10EA8A2A}" srcOrd="4" destOrd="0" parTransId="{1BEBB649-F1F5-4995-BA8F-A00D010C0FE8}" sibTransId="{73236082-564E-4D89-A8E4-144408ABAFC2}"/>
    <dgm:cxn modelId="{FE9CE038-835C-4693-A72C-A7C6AB7676B9}" srcId="{B8B8C445-48EA-44EF-8B66-086DC0E93BB4}" destId="{D1ADD1CD-8A35-4B27-953C-575A47D07E94}" srcOrd="0" destOrd="0" parTransId="{A0EFC6EC-7152-4E48-960C-B3BAE1FB4B20}" sibTransId="{DFA10487-40B5-4D0E-A4C2-4FE8F9B99AE3}"/>
    <dgm:cxn modelId="{CC1C2E67-1DF4-43AF-86DD-9D01F1B3453C}" srcId="{B8B8C445-48EA-44EF-8B66-086DC0E93BB4}" destId="{FCE7F13A-A6EB-4A38-97F9-502990E0438F}" srcOrd="1" destOrd="0" parTransId="{5D166466-B37D-46EE-9AEB-18992FE671D8}" sibTransId="{ED29A904-83AD-42F9-B74D-0BC027A089F7}"/>
    <dgm:cxn modelId="{A4F0CA7A-4470-42B7-8F80-670FD0C44EED}" type="presOf" srcId="{D089E264-5EBF-45C2-8CF5-4CF126E81AEE}" destId="{FB2C2A0C-AE62-42EE-A875-483C41E9EEB4}" srcOrd="0" destOrd="0" presId="urn:microsoft.com/office/officeart/2005/8/layout/vList3"/>
    <dgm:cxn modelId="{0D7E747B-C05A-4377-80A0-544B58F8FC05}" type="presOf" srcId="{9CD856A4-73B7-42C0-89C2-C6751750C28E}" destId="{B12B43E0-44CC-421C-87AC-9576E3EDD6D4}" srcOrd="0" destOrd="0" presId="urn:microsoft.com/office/officeart/2005/8/layout/vList3"/>
    <dgm:cxn modelId="{C8366C89-2724-4BA7-A8E6-AC19D69848A5}" srcId="{B8B8C445-48EA-44EF-8B66-086DC0E93BB4}" destId="{F1CCBF4D-C4EE-455D-AFB3-0560CF318FD2}" srcOrd="2" destOrd="0" parTransId="{8BFDF330-9E6D-4ABF-A317-89E9C3943A33}" sibTransId="{5098D8D7-7016-48C6-A966-BE3B870014AE}"/>
    <dgm:cxn modelId="{B8DFEE94-CFAE-44F9-85A1-E8B80A1CB3B6}" srcId="{B8B8C445-48EA-44EF-8B66-086DC0E93BB4}" destId="{9CD856A4-73B7-42C0-89C2-C6751750C28E}" srcOrd="5" destOrd="0" parTransId="{D6F11ADA-D1ED-4E8D-826C-6AA97166E81F}" sibTransId="{30401625-C9F0-428A-95AA-5D812C1C7047}"/>
    <dgm:cxn modelId="{AE45209E-40D0-4F20-856B-5C58005BAB10}" type="presOf" srcId="{D1ADD1CD-8A35-4B27-953C-575A47D07E94}" destId="{6A6CBC99-D58C-4CE9-AC9B-8D30561CDD45}" srcOrd="0" destOrd="0" presId="urn:microsoft.com/office/officeart/2005/8/layout/vList3"/>
    <dgm:cxn modelId="{25A143B0-2465-4FB6-8570-EDA19B7F8D01}" type="presOf" srcId="{FCE7F13A-A6EB-4A38-97F9-502990E0438F}" destId="{0CA8854A-E5EF-47C1-9F48-8A57569D3A61}" srcOrd="0" destOrd="0" presId="urn:microsoft.com/office/officeart/2005/8/layout/vList3"/>
    <dgm:cxn modelId="{374E4ECE-ECC5-42EB-BCD8-A7052CC46944}" srcId="{B8B8C445-48EA-44EF-8B66-086DC0E93BB4}" destId="{D089E264-5EBF-45C2-8CF5-4CF126E81AEE}" srcOrd="3" destOrd="0" parTransId="{89C69FF1-3E4A-41E6-8F61-BA49711D0AF7}" sibTransId="{024D7E73-A495-4021-8095-2FE44C822C8D}"/>
    <dgm:cxn modelId="{786F42F0-306B-44EA-BCEA-7629488E23AE}" type="presOf" srcId="{F1CCBF4D-C4EE-455D-AFB3-0560CF318FD2}" destId="{E2EBA333-23C6-49B6-B5B5-5108AC8BC402}" srcOrd="0" destOrd="0" presId="urn:microsoft.com/office/officeart/2005/8/layout/vList3"/>
    <dgm:cxn modelId="{2B14C992-2812-439C-90C4-0ADB54A014E3}" type="presParOf" srcId="{FC77B42B-ACCA-4ED5-9A1E-CF3D78DDA0AB}" destId="{9E98EE43-E251-4728-8B36-AB117C2CD129}" srcOrd="0" destOrd="0" presId="urn:microsoft.com/office/officeart/2005/8/layout/vList3"/>
    <dgm:cxn modelId="{F61BD319-EDB3-48E5-9544-7ECB93B37CD6}" type="presParOf" srcId="{9E98EE43-E251-4728-8B36-AB117C2CD129}" destId="{CBF6A85D-1DD8-4F45-BF7F-E0A09C1B6FC7}" srcOrd="0" destOrd="0" presId="urn:microsoft.com/office/officeart/2005/8/layout/vList3"/>
    <dgm:cxn modelId="{2E24E1C0-7EAE-4D97-8A3E-EBB3A07AE51B}" type="presParOf" srcId="{9E98EE43-E251-4728-8B36-AB117C2CD129}" destId="{6A6CBC99-D58C-4CE9-AC9B-8D30561CDD45}" srcOrd="1" destOrd="0" presId="urn:microsoft.com/office/officeart/2005/8/layout/vList3"/>
    <dgm:cxn modelId="{B88E0182-EAE3-427A-8DDC-5D034EADC708}" type="presParOf" srcId="{FC77B42B-ACCA-4ED5-9A1E-CF3D78DDA0AB}" destId="{A9D67A8A-1D20-4A7F-90AF-F735764BECE8}" srcOrd="1" destOrd="0" presId="urn:microsoft.com/office/officeart/2005/8/layout/vList3"/>
    <dgm:cxn modelId="{600CF5C9-787F-41DB-A253-325BD48D89AB}" type="presParOf" srcId="{FC77B42B-ACCA-4ED5-9A1E-CF3D78DDA0AB}" destId="{5501CAA1-4AC2-4275-909F-8EE905E93A45}" srcOrd="2" destOrd="0" presId="urn:microsoft.com/office/officeart/2005/8/layout/vList3"/>
    <dgm:cxn modelId="{35431657-DB4E-4009-AE9E-1B0C14A33517}" type="presParOf" srcId="{5501CAA1-4AC2-4275-909F-8EE905E93A45}" destId="{04D55205-D4AB-4C9F-89BD-651A094FFDDA}" srcOrd="0" destOrd="0" presId="urn:microsoft.com/office/officeart/2005/8/layout/vList3"/>
    <dgm:cxn modelId="{08B6D0DF-FC0C-47A5-AFF3-9A75445E5B24}" type="presParOf" srcId="{5501CAA1-4AC2-4275-909F-8EE905E93A45}" destId="{0CA8854A-E5EF-47C1-9F48-8A57569D3A61}" srcOrd="1" destOrd="0" presId="urn:microsoft.com/office/officeart/2005/8/layout/vList3"/>
    <dgm:cxn modelId="{5AA3FA35-B8E2-4410-8B27-77B78E57172D}" type="presParOf" srcId="{FC77B42B-ACCA-4ED5-9A1E-CF3D78DDA0AB}" destId="{8F5CD3A6-BAAE-424D-8D68-8F6C154ACE50}" srcOrd="3" destOrd="0" presId="urn:microsoft.com/office/officeart/2005/8/layout/vList3"/>
    <dgm:cxn modelId="{C3F35C61-48E7-45F9-AD0F-941AFCFA4048}" type="presParOf" srcId="{FC77B42B-ACCA-4ED5-9A1E-CF3D78DDA0AB}" destId="{7E605F1A-3403-4E25-8E4D-6BAEC66A9290}" srcOrd="4" destOrd="0" presId="urn:microsoft.com/office/officeart/2005/8/layout/vList3"/>
    <dgm:cxn modelId="{29B5652B-B680-45B1-A667-32FA6569E958}" type="presParOf" srcId="{7E605F1A-3403-4E25-8E4D-6BAEC66A9290}" destId="{760223F4-46F6-48CC-AF88-FB10D5898B22}" srcOrd="0" destOrd="0" presId="urn:microsoft.com/office/officeart/2005/8/layout/vList3"/>
    <dgm:cxn modelId="{F1063829-5769-4826-90BA-A874EF038938}" type="presParOf" srcId="{7E605F1A-3403-4E25-8E4D-6BAEC66A9290}" destId="{E2EBA333-23C6-49B6-B5B5-5108AC8BC402}" srcOrd="1" destOrd="0" presId="urn:microsoft.com/office/officeart/2005/8/layout/vList3"/>
    <dgm:cxn modelId="{585CD955-A506-4D90-82D9-77B995BD9946}" type="presParOf" srcId="{FC77B42B-ACCA-4ED5-9A1E-CF3D78DDA0AB}" destId="{A3763B39-5A03-4E1C-8C01-462BDDA718EF}" srcOrd="5" destOrd="0" presId="urn:microsoft.com/office/officeart/2005/8/layout/vList3"/>
    <dgm:cxn modelId="{82D9A49F-9573-43B1-AB93-F891C4833A81}" type="presParOf" srcId="{FC77B42B-ACCA-4ED5-9A1E-CF3D78DDA0AB}" destId="{774EAC31-7200-45D9-9703-147A65030291}" srcOrd="6" destOrd="0" presId="urn:microsoft.com/office/officeart/2005/8/layout/vList3"/>
    <dgm:cxn modelId="{2D596C08-FBD3-406D-BE57-7E6ECEEF336C}" type="presParOf" srcId="{774EAC31-7200-45D9-9703-147A65030291}" destId="{953E5049-3BBE-4446-97BB-810C22F53BA6}" srcOrd="0" destOrd="0" presId="urn:microsoft.com/office/officeart/2005/8/layout/vList3"/>
    <dgm:cxn modelId="{6DA7ED21-E48B-403C-9E4D-1BC6AF7A793A}" type="presParOf" srcId="{774EAC31-7200-45D9-9703-147A65030291}" destId="{FB2C2A0C-AE62-42EE-A875-483C41E9EEB4}" srcOrd="1" destOrd="0" presId="urn:microsoft.com/office/officeart/2005/8/layout/vList3"/>
    <dgm:cxn modelId="{2B8B342E-20AA-4414-8E26-1E75953C47C2}" type="presParOf" srcId="{FC77B42B-ACCA-4ED5-9A1E-CF3D78DDA0AB}" destId="{74647FAD-311C-41AB-8DC0-2EFF8B0BBF77}" srcOrd="7" destOrd="0" presId="urn:microsoft.com/office/officeart/2005/8/layout/vList3"/>
    <dgm:cxn modelId="{988E4E6F-5200-44DD-A12F-23C5B0579928}" type="presParOf" srcId="{FC77B42B-ACCA-4ED5-9A1E-CF3D78DDA0AB}" destId="{B4D186CD-18FB-49B6-B021-C03D0CD34FE3}" srcOrd="8" destOrd="0" presId="urn:microsoft.com/office/officeart/2005/8/layout/vList3"/>
    <dgm:cxn modelId="{FF323ED5-EFCB-40CA-A0E8-25ADF8391001}" type="presParOf" srcId="{B4D186CD-18FB-49B6-B021-C03D0CD34FE3}" destId="{9A09B70C-0CA5-43F1-9435-7B0738382A1D}" srcOrd="0" destOrd="0" presId="urn:microsoft.com/office/officeart/2005/8/layout/vList3"/>
    <dgm:cxn modelId="{5B3FDDF7-AD77-444F-84EA-BE66B4ABB2FF}" type="presParOf" srcId="{B4D186CD-18FB-49B6-B021-C03D0CD34FE3}" destId="{E58BBA1F-69D6-4E87-AFB6-EFE724FB5E0C}" srcOrd="1" destOrd="0" presId="urn:microsoft.com/office/officeart/2005/8/layout/vList3"/>
    <dgm:cxn modelId="{C364A08D-1A53-4D60-9712-05198500582C}" type="presParOf" srcId="{FC77B42B-ACCA-4ED5-9A1E-CF3D78DDA0AB}" destId="{3F91F965-3FBD-4249-8649-8229E3599166}" srcOrd="9" destOrd="0" presId="urn:microsoft.com/office/officeart/2005/8/layout/vList3"/>
    <dgm:cxn modelId="{48D35710-396F-415F-8929-D20B228D3827}" type="presParOf" srcId="{FC77B42B-ACCA-4ED5-9A1E-CF3D78DDA0AB}" destId="{A77C6D49-0D13-4739-8D95-87079A7BD27B}" srcOrd="10" destOrd="0" presId="urn:microsoft.com/office/officeart/2005/8/layout/vList3"/>
    <dgm:cxn modelId="{8EE32C01-3A99-4882-B1B5-8AC77A023AF2}" type="presParOf" srcId="{A77C6D49-0D13-4739-8D95-87079A7BD27B}" destId="{1BF04ABE-6F66-4AA7-BFC3-6DAE81299FD2}" srcOrd="0" destOrd="0" presId="urn:microsoft.com/office/officeart/2005/8/layout/vList3"/>
    <dgm:cxn modelId="{E3193509-9501-4193-9300-5172B2A7B435}" type="presParOf" srcId="{A77C6D49-0D13-4739-8D95-87079A7BD27B}" destId="{B12B43E0-44CC-421C-87AC-9576E3EDD6D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4D7E2F8-40AB-457C-8A23-3AA0A4F0B56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F243D7E-99B4-46C3-9C05-3D8346363CC2}">
      <dgm:prSet phldrT="[Text]"/>
      <dgm:spPr/>
      <dgm:t>
        <a:bodyPr/>
        <a:lstStyle/>
        <a:p>
          <a:r>
            <a:rPr lang="en-US"/>
            <a:t>Superintendent</a:t>
          </a:r>
        </a:p>
      </dgm:t>
    </dgm:pt>
    <dgm:pt modelId="{193D53F5-1F1A-42A3-BA1C-5D4399976CE4}" type="parTrans" cxnId="{BA1D0B9B-F8A8-4F29-8AC6-0F9CCDBA0880}">
      <dgm:prSet/>
      <dgm:spPr/>
      <dgm:t>
        <a:bodyPr/>
        <a:lstStyle/>
        <a:p>
          <a:endParaRPr lang="en-US"/>
        </a:p>
      </dgm:t>
    </dgm:pt>
    <dgm:pt modelId="{2EE6B480-2132-4E71-BFC4-56E3212C93C5}" type="sibTrans" cxnId="{BA1D0B9B-F8A8-4F29-8AC6-0F9CCDBA0880}">
      <dgm:prSet/>
      <dgm:spPr/>
      <dgm:t>
        <a:bodyPr/>
        <a:lstStyle/>
        <a:p>
          <a:endParaRPr lang="en-US"/>
        </a:p>
      </dgm:t>
    </dgm:pt>
    <dgm:pt modelId="{BAFDE36E-9F3D-42C3-B3C9-A5E93FCF8B89}">
      <dgm:prSet phldrT="[Text]"/>
      <dgm:spPr/>
      <dgm:t>
        <a:bodyPr/>
        <a:lstStyle/>
        <a:p>
          <a:r>
            <a:rPr lang="en-US" altLang="en-US"/>
            <a:t>Superintendent has ultimate responsibility for all testing activities within the local school system. </a:t>
          </a:r>
          <a:endParaRPr lang="en-US"/>
        </a:p>
      </dgm:t>
    </dgm:pt>
    <dgm:pt modelId="{A2F854B6-25E8-47EA-88CB-CABC1E0A2B55}" type="parTrans" cxnId="{E2F5441A-C805-4A6C-8965-C5FEB27A651C}">
      <dgm:prSet/>
      <dgm:spPr/>
      <dgm:t>
        <a:bodyPr/>
        <a:lstStyle/>
        <a:p>
          <a:endParaRPr lang="en-US"/>
        </a:p>
      </dgm:t>
    </dgm:pt>
    <dgm:pt modelId="{735201C1-7828-4489-9159-704C27CB8505}" type="sibTrans" cxnId="{E2F5441A-C805-4A6C-8965-C5FEB27A651C}">
      <dgm:prSet/>
      <dgm:spPr/>
      <dgm:t>
        <a:bodyPr/>
        <a:lstStyle/>
        <a:p>
          <a:endParaRPr lang="en-US"/>
        </a:p>
      </dgm:t>
    </dgm:pt>
    <dgm:pt modelId="{C78C31D4-6579-42F8-874D-5FB980EF9DF5}">
      <dgm:prSet phldrT="[Text]"/>
      <dgm:spPr/>
      <dgm:t>
        <a:bodyPr/>
        <a:lstStyle/>
        <a:p>
          <a:r>
            <a:rPr lang="en-US"/>
            <a:t>System Test Coordinator (STC)</a:t>
          </a:r>
        </a:p>
      </dgm:t>
    </dgm:pt>
    <dgm:pt modelId="{79EF2211-5E19-41B5-B5CA-1E08BDEBB37D}" type="parTrans" cxnId="{86708105-2C86-4016-A54A-379D30659266}">
      <dgm:prSet/>
      <dgm:spPr/>
      <dgm:t>
        <a:bodyPr/>
        <a:lstStyle/>
        <a:p>
          <a:endParaRPr lang="en-US"/>
        </a:p>
      </dgm:t>
    </dgm:pt>
    <dgm:pt modelId="{FE2DBE41-E7F5-4DF3-9A7E-0A1F088C08F8}" type="sibTrans" cxnId="{86708105-2C86-4016-A54A-379D30659266}">
      <dgm:prSet/>
      <dgm:spPr/>
      <dgm:t>
        <a:bodyPr/>
        <a:lstStyle/>
        <a:p>
          <a:endParaRPr lang="en-US"/>
        </a:p>
      </dgm:t>
    </dgm:pt>
    <dgm:pt modelId="{2D1E7BEF-2E93-47AF-BAA1-EBAF25513B91}">
      <dgm:prSet phldrT="[Text]"/>
      <dgm:spPr/>
      <dgm:t>
        <a:bodyPr/>
        <a:lstStyle/>
        <a:p>
          <a:r>
            <a:rPr lang="en-US"/>
            <a:t>STC shares the responsibility for all testing activities within the local district or charter school as the Superintendent’s designee.</a:t>
          </a:r>
        </a:p>
      </dgm:t>
    </dgm:pt>
    <dgm:pt modelId="{3AF40360-A121-4DE6-AA2D-A32399CF9E78}" type="parTrans" cxnId="{19BEBB4D-D4D7-44F8-B5DA-DD9AD2BC10F1}">
      <dgm:prSet/>
      <dgm:spPr/>
      <dgm:t>
        <a:bodyPr/>
        <a:lstStyle/>
        <a:p>
          <a:endParaRPr lang="en-US"/>
        </a:p>
      </dgm:t>
    </dgm:pt>
    <dgm:pt modelId="{FA9D3991-8C67-4F76-9E42-EBE9D7FA731F}" type="sibTrans" cxnId="{19BEBB4D-D4D7-44F8-B5DA-DD9AD2BC10F1}">
      <dgm:prSet/>
      <dgm:spPr/>
      <dgm:t>
        <a:bodyPr/>
        <a:lstStyle/>
        <a:p>
          <a:endParaRPr lang="en-US"/>
        </a:p>
      </dgm:t>
    </dgm:pt>
    <dgm:pt modelId="{50945688-BE3A-412B-9A99-C5C15BAF26C7}">
      <dgm:prSet/>
      <dgm:spPr/>
      <dgm:t>
        <a:bodyPr/>
        <a:lstStyle/>
        <a:p>
          <a:r>
            <a:rPr lang="en-US"/>
            <a:t>Principal/Administrator</a:t>
          </a:r>
        </a:p>
      </dgm:t>
    </dgm:pt>
    <dgm:pt modelId="{700F8EA0-BA37-4A21-9017-32A9B8E646B1}" type="parTrans" cxnId="{FD797005-BBDB-418C-ABDE-FD3C59C6806C}">
      <dgm:prSet/>
      <dgm:spPr/>
      <dgm:t>
        <a:bodyPr/>
        <a:lstStyle/>
        <a:p>
          <a:endParaRPr lang="en-US"/>
        </a:p>
      </dgm:t>
    </dgm:pt>
    <dgm:pt modelId="{611F4C1F-AFA8-4F72-94FE-9212CE4F154A}" type="sibTrans" cxnId="{FD797005-BBDB-418C-ABDE-FD3C59C6806C}">
      <dgm:prSet/>
      <dgm:spPr/>
      <dgm:t>
        <a:bodyPr/>
        <a:lstStyle/>
        <a:p>
          <a:endParaRPr lang="en-US"/>
        </a:p>
      </dgm:t>
    </dgm:pt>
    <dgm:pt modelId="{1DD14163-816B-4E68-838A-34BDAF4AB13F}">
      <dgm:prSet/>
      <dgm:spPr/>
      <dgm:t>
        <a:bodyPr/>
        <a:lstStyle/>
        <a:p>
          <a:r>
            <a:rPr lang="en-US" altLang="en-US"/>
            <a:t>Principal has ultimate responsibility for all testing activities within the school.</a:t>
          </a:r>
          <a:endParaRPr lang="en-US"/>
        </a:p>
      </dgm:t>
    </dgm:pt>
    <dgm:pt modelId="{1F6B5F92-CA36-483D-B0F7-7362185ECB66}" type="parTrans" cxnId="{CCE5FCF1-4A86-44FF-A7E6-AD66D6EAA829}">
      <dgm:prSet/>
      <dgm:spPr/>
      <dgm:t>
        <a:bodyPr/>
        <a:lstStyle/>
        <a:p>
          <a:endParaRPr lang="en-US"/>
        </a:p>
      </dgm:t>
    </dgm:pt>
    <dgm:pt modelId="{C5D64622-E0FE-4989-AEBD-4B61A6EC3253}" type="sibTrans" cxnId="{CCE5FCF1-4A86-44FF-A7E6-AD66D6EAA829}">
      <dgm:prSet/>
      <dgm:spPr/>
      <dgm:t>
        <a:bodyPr/>
        <a:lstStyle/>
        <a:p>
          <a:endParaRPr lang="en-US"/>
        </a:p>
      </dgm:t>
    </dgm:pt>
    <dgm:pt modelId="{BE253ECB-3B33-481F-8EE1-252BBC401395}">
      <dgm:prSet/>
      <dgm:spPr/>
      <dgm:t>
        <a:bodyPr/>
        <a:lstStyle/>
        <a:p>
          <a:r>
            <a:rPr lang="en-US"/>
            <a:t>System Technology Coordinator</a:t>
          </a:r>
        </a:p>
      </dgm:t>
    </dgm:pt>
    <dgm:pt modelId="{DE74D7BB-53DE-4FE4-9D59-0BB2A4081396}" type="parTrans" cxnId="{D254653E-D6B9-478F-9BE3-357B9C6A2A16}">
      <dgm:prSet/>
      <dgm:spPr/>
      <dgm:t>
        <a:bodyPr/>
        <a:lstStyle/>
        <a:p>
          <a:endParaRPr lang="en-US"/>
        </a:p>
      </dgm:t>
    </dgm:pt>
    <dgm:pt modelId="{97A8634A-D436-4235-BBE6-AE1F5095F860}" type="sibTrans" cxnId="{D254653E-D6B9-478F-9BE3-357B9C6A2A16}">
      <dgm:prSet/>
      <dgm:spPr/>
      <dgm:t>
        <a:bodyPr/>
        <a:lstStyle/>
        <a:p>
          <a:endParaRPr lang="en-US"/>
        </a:p>
      </dgm:t>
    </dgm:pt>
    <dgm:pt modelId="{413F146F-DE1D-431C-9663-7FDEF7A12069}">
      <dgm:prSet/>
      <dgm:spPr/>
      <dgm:t>
        <a:bodyPr/>
        <a:lstStyle/>
        <a:p>
          <a:r>
            <a:rPr lang="en-US"/>
            <a:t>Acquires and maintains current information on the statewide testing program, including technology requirements for testing programs, training manuals, and testing schedules.</a:t>
          </a:r>
        </a:p>
      </dgm:t>
    </dgm:pt>
    <dgm:pt modelId="{FC085667-E005-4719-8BFA-53DA66896F39}" type="parTrans" cxnId="{068D655C-5EB1-4B0B-9F1F-D289F2D7AB1E}">
      <dgm:prSet/>
      <dgm:spPr/>
      <dgm:t>
        <a:bodyPr/>
        <a:lstStyle/>
        <a:p>
          <a:endParaRPr lang="en-US"/>
        </a:p>
      </dgm:t>
    </dgm:pt>
    <dgm:pt modelId="{8729051D-61D3-40C2-A877-82D2759661A4}" type="sibTrans" cxnId="{068D655C-5EB1-4B0B-9F1F-D289F2D7AB1E}">
      <dgm:prSet/>
      <dgm:spPr/>
      <dgm:t>
        <a:bodyPr/>
        <a:lstStyle/>
        <a:p>
          <a:endParaRPr lang="en-US"/>
        </a:p>
      </dgm:t>
    </dgm:pt>
    <dgm:pt modelId="{BF72B69F-8E2C-4C2B-A6FD-ECD4A2935642}">
      <dgm:prSet/>
      <dgm:spPr/>
      <dgm:t>
        <a:bodyPr/>
        <a:lstStyle/>
        <a:p>
          <a:r>
            <a:rPr lang="en-US"/>
            <a:t>Coordinates with the STC for the appropriate implementation of computer-based test administrations.</a:t>
          </a:r>
        </a:p>
      </dgm:t>
    </dgm:pt>
    <dgm:pt modelId="{2C41B6A3-00F6-43A9-82DC-903E7B780705}" type="parTrans" cxnId="{0E7E65E9-7D59-4CD7-94DF-B11A6F15CBD6}">
      <dgm:prSet/>
      <dgm:spPr/>
      <dgm:t>
        <a:bodyPr/>
        <a:lstStyle/>
        <a:p>
          <a:endParaRPr lang="en-US"/>
        </a:p>
      </dgm:t>
    </dgm:pt>
    <dgm:pt modelId="{35731A5A-E5C9-435C-8703-791430EAFCEE}" type="sibTrans" cxnId="{0E7E65E9-7D59-4CD7-94DF-B11A6F15CBD6}">
      <dgm:prSet/>
      <dgm:spPr/>
      <dgm:t>
        <a:bodyPr/>
        <a:lstStyle/>
        <a:p>
          <a:endParaRPr lang="en-US"/>
        </a:p>
      </dgm:t>
    </dgm:pt>
    <dgm:pt modelId="{776EB2F7-8544-4EDF-A304-85EC0E63B590}" type="pres">
      <dgm:prSet presAssocID="{14D7E2F8-40AB-457C-8A23-3AA0A4F0B56B}" presName="linear" presStyleCnt="0">
        <dgm:presLayoutVars>
          <dgm:animLvl val="lvl"/>
          <dgm:resizeHandles val="exact"/>
        </dgm:presLayoutVars>
      </dgm:prSet>
      <dgm:spPr/>
    </dgm:pt>
    <dgm:pt modelId="{017ABD52-C9D0-49B5-A0EF-03553EC4AA79}" type="pres">
      <dgm:prSet presAssocID="{6F243D7E-99B4-46C3-9C05-3D8346363CC2}" presName="parentText" presStyleLbl="node1" presStyleIdx="0" presStyleCnt="4">
        <dgm:presLayoutVars>
          <dgm:chMax val="0"/>
          <dgm:bulletEnabled val="1"/>
        </dgm:presLayoutVars>
      </dgm:prSet>
      <dgm:spPr/>
    </dgm:pt>
    <dgm:pt modelId="{035A2708-B6EA-4C62-99CA-C4248498A690}" type="pres">
      <dgm:prSet presAssocID="{6F243D7E-99B4-46C3-9C05-3D8346363CC2}" presName="childText" presStyleLbl="revTx" presStyleIdx="0" presStyleCnt="4">
        <dgm:presLayoutVars>
          <dgm:bulletEnabled val="1"/>
        </dgm:presLayoutVars>
      </dgm:prSet>
      <dgm:spPr/>
    </dgm:pt>
    <dgm:pt modelId="{8F94E8A8-0E01-41AD-9451-CD3BA0656232}" type="pres">
      <dgm:prSet presAssocID="{C78C31D4-6579-42F8-874D-5FB980EF9DF5}" presName="parentText" presStyleLbl="node1" presStyleIdx="1" presStyleCnt="4">
        <dgm:presLayoutVars>
          <dgm:chMax val="0"/>
          <dgm:bulletEnabled val="1"/>
        </dgm:presLayoutVars>
      </dgm:prSet>
      <dgm:spPr/>
    </dgm:pt>
    <dgm:pt modelId="{4EAF7856-C12B-4D2B-8394-C3973FA7E937}" type="pres">
      <dgm:prSet presAssocID="{C78C31D4-6579-42F8-874D-5FB980EF9DF5}" presName="childText" presStyleLbl="revTx" presStyleIdx="1" presStyleCnt="4">
        <dgm:presLayoutVars>
          <dgm:bulletEnabled val="1"/>
        </dgm:presLayoutVars>
      </dgm:prSet>
      <dgm:spPr/>
    </dgm:pt>
    <dgm:pt modelId="{1896FDA2-A3E5-47B7-8473-C1DCDB120554}" type="pres">
      <dgm:prSet presAssocID="{BE253ECB-3B33-481F-8EE1-252BBC401395}" presName="parentText" presStyleLbl="node1" presStyleIdx="2" presStyleCnt="4">
        <dgm:presLayoutVars>
          <dgm:chMax val="0"/>
          <dgm:bulletEnabled val="1"/>
        </dgm:presLayoutVars>
      </dgm:prSet>
      <dgm:spPr/>
    </dgm:pt>
    <dgm:pt modelId="{363AA537-9C1E-4830-8821-7B7ED0747662}" type="pres">
      <dgm:prSet presAssocID="{BE253ECB-3B33-481F-8EE1-252BBC401395}" presName="childText" presStyleLbl="revTx" presStyleIdx="2" presStyleCnt="4">
        <dgm:presLayoutVars>
          <dgm:bulletEnabled val="1"/>
        </dgm:presLayoutVars>
      </dgm:prSet>
      <dgm:spPr/>
    </dgm:pt>
    <dgm:pt modelId="{AA7F8BAA-2940-4CF5-B67F-8E2AC5CB4447}" type="pres">
      <dgm:prSet presAssocID="{50945688-BE3A-412B-9A99-C5C15BAF26C7}" presName="parentText" presStyleLbl="node1" presStyleIdx="3" presStyleCnt="4">
        <dgm:presLayoutVars>
          <dgm:chMax val="0"/>
          <dgm:bulletEnabled val="1"/>
        </dgm:presLayoutVars>
      </dgm:prSet>
      <dgm:spPr/>
    </dgm:pt>
    <dgm:pt modelId="{1C39CB0F-7A48-4345-B49C-0E0F67D8000A}" type="pres">
      <dgm:prSet presAssocID="{50945688-BE3A-412B-9A99-C5C15BAF26C7}" presName="childText" presStyleLbl="revTx" presStyleIdx="3" presStyleCnt="4">
        <dgm:presLayoutVars>
          <dgm:bulletEnabled val="1"/>
        </dgm:presLayoutVars>
      </dgm:prSet>
      <dgm:spPr/>
    </dgm:pt>
  </dgm:ptLst>
  <dgm:cxnLst>
    <dgm:cxn modelId="{FD797005-BBDB-418C-ABDE-FD3C59C6806C}" srcId="{14D7E2F8-40AB-457C-8A23-3AA0A4F0B56B}" destId="{50945688-BE3A-412B-9A99-C5C15BAF26C7}" srcOrd="3" destOrd="0" parTransId="{700F8EA0-BA37-4A21-9017-32A9B8E646B1}" sibTransId="{611F4C1F-AFA8-4F72-94FE-9212CE4F154A}"/>
    <dgm:cxn modelId="{86708105-2C86-4016-A54A-379D30659266}" srcId="{14D7E2F8-40AB-457C-8A23-3AA0A4F0B56B}" destId="{C78C31D4-6579-42F8-874D-5FB980EF9DF5}" srcOrd="1" destOrd="0" parTransId="{79EF2211-5E19-41B5-B5CA-1E08BDEBB37D}" sibTransId="{FE2DBE41-E7F5-4DF3-9A7E-0A1F088C08F8}"/>
    <dgm:cxn modelId="{E2F5441A-C805-4A6C-8965-C5FEB27A651C}" srcId="{6F243D7E-99B4-46C3-9C05-3D8346363CC2}" destId="{BAFDE36E-9F3D-42C3-B3C9-A5E93FCF8B89}" srcOrd="0" destOrd="0" parTransId="{A2F854B6-25E8-47EA-88CB-CABC1E0A2B55}" sibTransId="{735201C1-7828-4489-9159-704C27CB8505}"/>
    <dgm:cxn modelId="{D254653E-D6B9-478F-9BE3-357B9C6A2A16}" srcId="{14D7E2F8-40AB-457C-8A23-3AA0A4F0B56B}" destId="{BE253ECB-3B33-481F-8EE1-252BBC401395}" srcOrd="2" destOrd="0" parTransId="{DE74D7BB-53DE-4FE4-9D59-0BB2A4081396}" sibTransId="{97A8634A-D436-4235-BBE6-AE1F5095F860}"/>
    <dgm:cxn modelId="{068D655C-5EB1-4B0B-9F1F-D289F2D7AB1E}" srcId="{BE253ECB-3B33-481F-8EE1-252BBC401395}" destId="{413F146F-DE1D-431C-9663-7FDEF7A12069}" srcOrd="0" destOrd="0" parTransId="{FC085667-E005-4719-8BFA-53DA66896F39}" sibTransId="{8729051D-61D3-40C2-A877-82D2759661A4}"/>
    <dgm:cxn modelId="{B3368B60-330B-48C6-BF17-5B4018FE504C}" type="presOf" srcId="{BAFDE36E-9F3D-42C3-B3C9-A5E93FCF8B89}" destId="{035A2708-B6EA-4C62-99CA-C4248498A690}" srcOrd="0" destOrd="0" presId="urn:microsoft.com/office/officeart/2005/8/layout/vList2"/>
    <dgm:cxn modelId="{19BEBB4D-D4D7-44F8-B5DA-DD9AD2BC10F1}" srcId="{C78C31D4-6579-42F8-874D-5FB980EF9DF5}" destId="{2D1E7BEF-2E93-47AF-BAA1-EBAF25513B91}" srcOrd="0" destOrd="0" parTransId="{3AF40360-A121-4DE6-AA2D-A32399CF9E78}" sibTransId="{FA9D3991-8C67-4F76-9E42-EBE9D7FA731F}"/>
    <dgm:cxn modelId="{8598A87F-B61E-4D58-9870-2136E6CF4A66}" type="presOf" srcId="{6F243D7E-99B4-46C3-9C05-3D8346363CC2}" destId="{017ABD52-C9D0-49B5-A0EF-03553EC4AA79}" srcOrd="0" destOrd="0" presId="urn:microsoft.com/office/officeart/2005/8/layout/vList2"/>
    <dgm:cxn modelId="{57342981-40F9-4E07-BDC1-3C6AD203AEE4}" type="presOf" srcId="{50945688-BE3A-412B-9A99-C5C15BAF26C7}" destId="{AA7F8BAA-2940-4CF5-B67F-8E2AC5CB4447}" srcOrd="0" destOrd="0" presId="urn:microsoft.com/office/officeart/2005/8/layout/vList2"/>
    <dgm:cxn modelId="{7115FE98-671D-4624-B780-CD3931C21C11}" type="presOf" srcId="{14D7E2F8-40AB-457C-8A23-3AA0A4F0B56B}" destId="{776EB2F7-8544-4EDF-A304-85EC0E63B590}" srcOrd="0" destOrd="0" presId="urn:microsoft.com/office/officeart/2005/8/layout/vList2"/>
    <dgm:cxn modelId="{BA1D0B9B-F8A8-4F29-8AC6-0F9CCDBA0880}" srcId="{14D7E2F8-40AB-457C-8A23-3AA0A4F0B56B}" destId="{6F243D7E-99B4-46C3-9C05-3D8346363CC2}" srcOrd="0" destOrd="0" parTransId="{193D53F5-1F1A-42A3-BA1C-5D4399976CE4}" sibTransId="{2EE6B480-2132-4E71-BFC4-56E3212C93C5}"/>
    <dgm:cxn modelId="{A8A697AC-F20B-492D-95D8-A1CF2368FA37}" type="presOf" srcId="{BF72B69F-8E2C-4C2B-A6FD-ECD4A2935642}" destId="{363AA537-9C1E-4830-8821-7B7ED0747662}" srcOrd="0" destOrd="1" presId="urn:microsoft.com/office/officeart/2005/8/layout/vList2"/>
    <dgm:cxn modelId="{A1285DC0-F91B-44CA-9047-87545E126CAF}" type="presOf" srcId="{2D1E7BEF-2E93-47AF-BAA1-EBAF25513B91}" destId="{4EAF7856-C12B-4D2B-8394-C3973FA7E937}" srcOrd="0" destOrd="0" presId="urn:microsoft.com/office/officeart/2005/8/layout/vList2"/>
    <dgm:cxn modelId="{849615C3-7FBC-4793-B3DB-F178CC9F1056}" type="presOf" srcId="{1DD14163-816B-4E68-838A-34BDAF4AB13F}" destId="{1C39CB0F-7A48-4345-B49C-0E0F67D8000A}" srcOrd="0" destOrd="0" presId="urn:microsoft.com/office/officeart/2005/8/layout/vList2"/>
    <dgm:cxn modelId="{373834D5-1F20-4FE2-813A-D698B22A257C}" type="presOf" srcId="{413F146F-DE1D-431C-9663-7FDEF7A12069}" destId="{363AA537-9C1E-4830-8821-7B7ED0747662}" srcOrd="0" destOrd="0" presId="urn:microsoft.com/office/officeart/2005/8/layout/vList2"/>
    <dgm:cxn modelId="{8BC41DD8-B958-436A-82D9-D91067CE0E49}" type="presOf" srcId="{BE253ECB-3B33-481F-8EE1-252BBC401395}" destId="{1896FDA2-A3E5-47B7-8473-C1DCDB120554}" srcOrd="0" destOrd="0" presId="urn:microsoft.com/office/officeart/2005/8/layout/vList2"/>
    <dgm:cxn modelId="{0E7E65E9-7D59-4CD7-94DF-B11A6F15CBD6}" srcId="{BE253ECB-3B33-481F-8EE1-252BBC401395}" destId="{BF72B69F-8E2C-4C2B-A6FD-ECD4A2935642}" srcOrd="1" destOrd="0" parTransId="{2C41B6A3-00F6-43A9-82DC-903E7B780705}" sibTransId="{35731A5A-E5C9-435C-8703-791430EAFCEE}"/>
    <dgm:cxn modelId="{CCE5FCF1-4A86-44FF-A7E6-AD66D6EAA829}" srcId="{50945688-BE3A-412B-9A99-C5C15BAF26C7}" destId="{1DD14163-816B-4E68-838A-34BDAF4AB13F}" srcOrd="0" destOrd="0" parTransId="{1F6B5F92-CA36-483D-B0F7-7362185ECB66}" sibTransId="{C5D64622-E0FE-4989-AEBD-4B61A6EC3253}"/>
    <dgm:cxn modelId="{FEB5EBF6-4FDC-4677-8331-687F6CC3FEBD}" type="presOf" srcId="{C78C31D4-6579-42F8-874D-5FB980EF9DF5}" destId="{8F94E8A8-0E01-41AD-9451-CD3BA0656232}" srcOrd="0" destOrd="0" presId="urn:microsoft.com/office/officeart/2005/8/layout/vList2"/>
    <dgm:cxn modelId="{8758711A-6D1E-49E9-BBA8-FBEAF3202AE7}" type="presParOf" srcId="{776EB2F7-8544-4EDF-A304-85EC0E63B590}" destId="{017ABD52-C9D0-49B5-A0EF-03553EC4AA79}" srcOrd="0" destOrd="0" presId="urn:microsoft.com/office/officeart/2005/8/layout/vList2"/>
    <dgm:cxn modelId="{5D8603D3-B6C3-4C2A-AC96-59CBA948A654}" type="presParOf" srcId="{776EB2F7-8544-4EDF-A304-85EC0E63B590}" destId="{035A2708-B6EA-4C62-99CA-C4248498A690}" srcOrd="1" destOrd="0" presId="urn:microsoft.com/office/officeart/2005/8/layout/vList2"/>
    <dgm:cxn modelId="{DA22B2A9-6F28-4D18-A9D0-1B9A3531A7A8}" type="presParOf" srcId="{776EB2F7-8544-4EDF-A304-85EC0E63B590}" destId="{8F94E8A8-0E01-41AD-9451-CD3BA0656232}" srcOrd="2" destOrd="0" presId="urn:microsoft.com/office/officeart/2005/8/layout/vList2"/>
    <dgm:cxn modelId="{6AFB3042-06EB-4B29-97F4-99C11E5767D9}" type="presParOf" srcId="{776EB2F7-8544-4EDF-A304-85EC0E63B590}" destId="{4EAF7856-C12B-4D2B-8394-C3973FA7E937}" srcOrd="3" destOrd="0" presId="urn:microsoft.com/office/officeart/2005/8/layout/vList2"/>
    <dgm:cxn modelId="{A1C3DBBC-DF14-40D3-B80E-149024754D49}" type="presParOf" srcId="{776EB2F7-8544-4EDF-A304-85EC0E63B590}" destId="{1896FDA2-A3E5-47B7-8473-C1DCDB120554}" srcOrd="4" destOrd="0" presId="urn:microsoft.com/office/officeart/2005/8/layout/vList2"/>
    <dgm:cxn modelId="{34FE7C29-2CBD-476D-815E-117F712CD3D2}" type="presParOf" srcId="{776EB2F7-8544-4EDF-A304-85EC0E63B590}" destId="{363AA537-9C1E-4830-8821-7B7ED0747662}" srcOrd="5" destOrd="0" presId="urn:microsoft.com/office/officeart/2005/8/layout/vList2"/>
    <dgm:cxn modelId="{D1784830-0C21-4685-9BF7-559ED2D7FAB2}" type="presParOf" srcId="{776EB2F7-8544-4EDF-A304-85EC0E63B590}" destId="{AA7F8BAA-2940-4CF5-B67F-8E2AC5CB4447}" srcOrd="6" destOrd="0" presId="urn:microsoft.com/office/officeart/2005/8/layout/vList2"/>
    <dgm:cxn modelId="{E5B3AC23-594A-4B39-B178-4B43505CB910}" type="presParOf" srcId="{776EB2F7-8544-4EDF-A304-85EC0E63B590}" destId="{1C39CB0F-7A48-4345-B49C-0E0F67D8000A}"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B6184E3-B2C7-4E03-94A2-B1DEFA89D9F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E5DA018-AF6C-46C4-993D-369EDDA0A85F}">
      <dgm:prSet phldrT="[Text]"/>
      <dgm:spPr/>
      <dgm:t>
        <a:bodyPr/>
        <a:lstStyle/>
        <a:p>
          <a:r>
            <a:rPr lang="en-US"/>
            <a:t>School Test Coordinator</a:t>
          </a:r>
        </a:p>
      </dgm:t>
    </dgm:pt>
    <dgm:pt modelId="{EC63F07A-530A-44E4-81AC-E94B7AA9CDC2}" type="parTrans" cxnId="{F41780E2-5D29-4E8E-88B3-2E74C022E8B5}">
      <dgm:prSet/>
      <dgm:spPr/>
      <dgm:t>
        <a:bodyPr/>
        <a:lstStyle/>
        <a:p>
          <a:endParaRPr lang="en-US"/>
        </a:p>
      </dgm:t>
    </dgm:pt>
    <dgm:pt modelId="{7322D05F-8DBD-4FE9-A821-9475D004A8F1}" type="sibTrans" cxnId="{F41780E2-5D29-4E8E-88B3-2E74C022E8B5}">
      <dgm:prSet/>
      <dgm:spPr/>
      <dgm:t>
        <a:bodyPr/>
        <a:lstStyle/>
        <a:p>
          <a:endParaRPr lang="en-US"/>
        </a:p>
      </dgm:t>
    </dgm:pt>
    <dgm:pt modelId="{3B60C42B-1D17-45D1-9D59-C2697A965252}">
      <dgm:prSet phldrT="[Text]"/>
      <dgm:spPr/>
      <dgm:t>
        <a:bodyPr/>
        <a:lstStyle/>
        <a:p>
          <a:r>
            <a:rPr lang="en-US" altLang="en-US"/>
            <a:t>Must hold a </a:t>
          </a:r>
          <a:r>
            <a:rPr lang="en-US" altLang="en-US" err="1"/>
            <a:t>GaPSC</a:t>
          </a:r>
          <a:r>
            <a:rPr lang="en-US" altLang="en-US"/>
            <a:t>-issued certificate</a:t>
          </a:r>
          <a:endParaRPr lang="en-US"/>
        </a:p>
      </dgm:t>
    </dgm:pt>
    <dgm:pt modelId="{37A47502-CB90-4ABA-9114-56A13E0838B8}" type="parTrans" cxnId="{D4B2D0BD-192E-46F7-9374-DABA656D69D2}">
      <dgm:prSet/>
      <dgm:spPr/>
      <dgm:t>
        <a:bodyPr/>
        <a:lstStyle/>
        <a:p>
          <a:endParaRPr lang="en-US"/>
        </a:p>
      </dgm:t>
    </dgm:pt>
    <dgm:pt modelId="{E747EE2A-7E63-4B39-AF45-48E1143F351D}" type="sibTrans" cxnId="{D4B2D0BD-192E-46F7-9374-DABA656D69D2}">
      <dgm:prSet/>
      <dgm:spPr/>
      <dgm:t>
        <a:bodyPr/>
        <a:lstStyle/>
        <a:p>
          <a:endParaRPr lang="en-US"/>
        </a:p>
      </dgm:t>
    </dgm:pt>
    <dgm:pt modelId="{8E6BA84C-36A8-402A-97C7-066680CA32FF}">
      <dgm:prSet phldrT="[Text]"/>
      <dgm:spPr/>
      <dgm:t>
        <a:bodyPr/>
        <a:lstStyle/>
        <a:p>
          <a:r>
            <a:rPr lang="en-US"/>
            <a:t>Test Examiner</a:t>
          </a:r>
        </a:p>
      </dgm:t>
    </dgm:pt>
    <dgm:pt modelId="{5A72DACE-BBB3-4B6A-BB73-A62B2E05603E}" type="parTrans" cxnId="{18A7C4B4-1773-4EB1-8724-B4FECBFF68C8}">
      <dgm:prSet/>
      <dgm:spPr/>
      <dgm:t>
        <a:bodyPr/>
        <a:lstStyle/>
        <a:p>
          <a:endParaRPr lang="en-US"/>
        </a:p>
      </dgm:t>
    </dgm:pt>
    <dgm:pt modelId="{944C6783-C72C-470B-A214-45E7D4FF499F}" type="sibTrans" cxnId="{18A7C4B4-1773-4EB1-8724-B4FECBFF68C8}">
      <dgm:prSet/>
      <dgm:spPr/>
      <dgm:t>
        <a:bodyPr/>
        <a:lstStyle/>
        <a:p>
          <a:endParaRPr lang="en-US"/>
        </a:p>
      </dgm:t>
    </dgm:pt>
    <dgm:pt modelId="{B6D97BD6-04EC-446A-AE29-01DB1C0DB2A0}">
      <dgm:prSet phldrT="[Text]"/>
      <dgm:spPr/>
      <dgm:t>
        <a:bodyPr/>
        <a:lstStyle/>
        <a:p>
          <a:r>
            <a:rPr lang="en-US"/>
            <a:t>Must hold a </a:t>
          </a:r>
          <a:r>
            <a:rPr lang="en-US" err="1"/>
            <a:t>GaPSC</a:t>
          </a:r>
          <a:r>
            <a:rPr lang="en-US"/>
            <a:t>-issued certificate</a:t>
          </a:r>
        </a:p>
      </dgm:t>
    </dgm:pt>
    <dgm:pt modelId="{792D3945-F1A1-47E9-B512-30C4B12B55D2}" type="parTrans" cxnId="{C06F54AC-F6D1-42DD-8EFE-AB85210C348C}">
      <dgm:prSet/>
      <dgm:spPr/>
      <dgm:t>
        <a:bodyPr/>
        <a:lstStyle/>
        <a:p>
          <a:endParaRPr lang="en-US"/>
        </a:p>
      </dgm:t>
    </dgm:pt>
    <dgm:pt modelId="{F97B93FB-4D28-4D54-859A-270A5FDAD4B9}" type="sibTrans" cxnId="{C06F54AC-F6D1-42DD-8EFE-AB85210C348C}">
      <dgm:prSet/>
      <dgm:spPr/>
      <dgm:t>
        <a:bodyPr/>
        <a:lstStyle/>
        <a:p>
          <a:endParaRPr lang="en-US"/>
        </a:p>
      </dgm:t>
    </dgm:pt>
    <dgm:pt modelId="{2DE67356-E80D-4A3E-9F16-8357E1527BF7}">
      <dgm:prSet/>
      <dgm:spPr/>
      <dgm:t>
        <a:bodyPr/>
        <a:lstStyle/>
        <a:p>
          <a:r>
            <a:rPr lang="en-US"/>
            <a:t>Proctor</a:t>
          </a:r>
        </a:p>
      </dgm:t>
    </dgm:pt>
    <dgm:pt modelId="{B0B7D700-D2F1-4D98-8842-7D9EE69A4EDC}" type="parTrans" cxnId="{88B6447E-356F-4780-BAD2-23B03A862CC2}">
      <dgm:prSet/>
      <dgm:spPr/>
      <dgm:t>
        <a:bodyPr/>
        <a:lstStyle/>
        <a:p>
          <a:endParaRPr lang="en-US"/>
        </a:p>
      </dgm:t>
    </dgm:pt>
    <dgm:pt modelId="{84EADEC0-86B3-4D23-812B-2DC50A106A6A}" type="sibTrans" cxnId="{88B6447E-356F-4780-BAD2-23B03A862CC2}">
      <dgm:prSet/>
      <dgm:spPr/>
      <dgm:t>
        <a:bodyPr/>
        <a:lstStyle/>
        <a:p>
          <a:endParaRPr lang="en-US"/>
        </a:p>
      </dgm:t>
    </dgm:pt>
    <dgm:pt modelId="{F0928132-BD7F-4F0F-AFB5-8DC16A31A733}">
      <dgm:prSet/>
      <dgm:spPr/>
      <dgm:t>
        <a:bodyPr/>
        <a:lstStyle/>
        <a:p>
          <a:r>
            <a:rPr lang="en-US"/>
            <a:t>Participates in all training and follows procedures for monitoring the test environment</a:t>
          </a:r>
        </a:p>
      </dgm:t>
    </dgm:pt>
    <dgm:pt modelId="{A8B32F40-631E-410E-8B82-E38D13E24B72}" type="parTrans" cxnId="{44D9A1E8-A335-4E39-8DBC-EAF72E9FA616}">
      <dgm:prSet/>
      <dgm:spPr/>
      <dgm:t>
        <a:bodyPr/>
        <a:lstStyle/>
        <a:p>
          <a:endParaRPr lang="en-US"/>
        </a:p>
      </dgm:t>
    </dgm:pt>
    <dgm:pt modelId="{AAFA9630-C077-4B71-8C75-C24CF4129BF9}" type="sibTrans" cxnId="{44D9A1E8-A335-4E39-8DBC-EAF72E9FA616}">
      <dgm:prSet/>
      <dgm:spPr/>
      <dgm:t>
        <a:bodyPr/>
        <a:lstStyle/>
        <a:p>
          <a:endParaRPr lang="en-US"/>
        </a:p>
      </dgm:t>
    </dgm:pt>
    <dgm:pt modelId="{D7603B8A-3F0A-49EC-A4F4-95A779B7FC7B}">
      <dgm:prSet phldrT="[Text]"/>
      <dgm:spPr/>
      <dgm:t>
        <a:bodyPr/>
        <a:lstStyle/>
        <a:p>
          <a:r>
            <a:rPr lang="en-US" altLang="en-US"/>
            <a:t>Shares responsibility with the Principal for all testing activities within the school as the Principal’s designee.</a:t>
          </a:r>
          <a:endParaRPr lang="en-US"/>
        </a:p>
      </dgm:t>
    </dgm:pt>
    <dgm:pt modelId="{0418AE06-0A5B-41E8-9242-45B31F6EE2C6}" type="parTrans" cxnId="{1648AE94-D885-48F3-8BC9-03A6BEDC0027}">
      <dgm:prSet/>
      <dgm:spPr/>
      <dgm:t>
        <a:bodyPr/>
        <a:lstStyle/>
        <a:p>
          <a:endParaRPr lang="en-US"/>
        </a:p>
      </dgm:t>
    </dgm:pt>
    <dgm:pt modelId="{753E807C-4B17-4A35-873A-AC1C8F60C0DD}" type="sibTrans" cxnId="{1648AE94-D885-48F3-8BC9-03A6BEDC0027}">
      <dgm:prSet/>
      <dgm:spPr/>
      <dgm:t>
        <a:bodyPr/>
        <a:lstStyle/>
        <a:p>
          <a:endParaRPr lang="en-US"/>
        </a:p>
      </dgm:t>
    </dgm:pt>
    <dgm:pt modelId="{163FB764-9E27-44A5-B38E-F1E777E2609D}">
      <dgm:prSet phldrT="[Text]"/>
      <dgm:spPr/>
      <dgm:t>
        <a:bodyPr/>
        <a:lstStyle/>
        <a:p>
          <a:r>
            <a:rPr lang="en-US" altLang="en-US"/>
            <a:t>Participates in all training and follows procedures for testing as given in specific Examiner’s Manual’s and documentation related to all state-mandated assessments</a:t>
          </a:r>
          <a:endParaRPr lang="en-US"/>
        </a:p>
      </dgm:t>
    </dgm:pt>
    <dgm:pt modelId="{25AE11C1-7C09-45FF-91F2-12565F7C87B0}" type="parTrans" cxnId="{65AA79D1-ECAF-496C-8122-A002C39EDA06}">
      <dgm:prSet/>
      <dgm:spPr/>
      <dgm:t>
        <a:bodyPr/>
        <a:lstStyle/>
        <a:p>
          <a:endParaRPr lang="en-US"/>
        </a:p>
      </dgm:t>
    </dgm:pt>
    <dgm:pt modelId="{BDC5C8DC-AD3C-42C4-ADE3-0D2F3F621AFD}" type="sibTrans" cxnId="{65AA79D1-ECAF-496C-8122-A002C39EDA06}">
      <dgm:prSet/>
      <dgm:spPr/>
      <dgm:t>
        <a:bodyPr/>
        <a:lstStyle/>
        <a:p>
          <a:endParaRPr lang="en-US"/>
        </a:p>
      </dgm:t>
    </dgm:pt>
    <dgm:pt modelId="{1ABBAE28-8466-493A-A8DD-360DC1A03839}">
      <dgm:prSet/>
      <dgm:spPr/>
      <dgm:t>
        <a:bodyPr/>
        <a:lstStyle/>
        <a:p>
          <a:r>
            <a:rPr lang="en-US" altLang="en-US"/>
            <a:t>Responsible for the correct delivery of assigned accommodations</a:t>
          </a:r>
        </a:p>
      </dgm:t>
    </dgm:pt>
    <dgm:pt modelId="{6991398F-6C58-4F96-9D88-AE3F18796C48}" type="parTrans" cxnId="{5CEB2579-9D53-4CE7-9D29-30A22BD80A4A}">
      <dgm:prSet/>
      <dgm:spPr/>
      <dgm:t>
        <a:bodyPr/>
        <a:lstStyle/>
        <a:p>
          <a:endParaRPr lang="en-US"/>
        </a:p>
      </dgm:t>
    </dgm:pt>
    <dgm:pt modelId="{09DD4736-11EF-4989-B04E-3801D7E717A2}" type="sibTrans" cxnId="{5CEB2579-9D53-4CE7-9D29-30A22BD80A4A}">
      <dgm:prSet/>
      <dgm:spPr/>
      <dgm:t>
        <a:bodyPr/>
        <a:lstStyle/>
        <a:p>
          <a:endParaRPr lang="en-US"/>
        </a:p>
      </dgm:t>
    </dgm:pt>
    <dgm:pt modelId="{1B6B1353-14CA-4F15-9D55-97D075A8B41F}">
      <dgm:prSet/>
      <dgm:spPr/>
      <dgm:t>
        <a:bodyPr/>
        <a:lstStyle/>
        <a:p>
          <a:r>
            <a:rPr lang="en-US" altLang="en-US"/>
            <a:t>With examiner supervision, ensures that students are managing test materials appropriately</a:t>
          </a:r>
        </a:p>
      </dgm:t>
    </dgm:pt>
    <dgm:pt modelId="{505FFD3D-3C0E-4B65-BE6D-BB0996268DD2}" type="parTrans" cxnId="{77139408-B2DF-4C49-9051-F7DB2DE902BC}">
      <dgm:prSet/>
      <dgm:spPr/>
      <dgm:t>
        <a:bodyPr/>
        <a:lstStyle/>
        <a:p>
          <a:endParaRPr lang="en-US"/>
        </a:p>
      </dgm:t>
    </dgm:pt>
    <dgm:pt modelId="{289F053C-B562-4D85-852F-845AC726DC3B}" type="sibTrans" cxnId="{77139408-B2DF-4C49-9051-F7DB2DE902BC}">
      <dgm:prSet/>
      <dgm:spPr/>
      <dgm:t>
        <a:bodyPr/>
        <a:lstStyle/>
        <a:p>
          <a:endParaRPr lang="en-US"/>
        </a:p>
      </dgm:t>
    </dgm:pt>
    <dgm:pt modelId="{A9500D6A-2423-4262-AB6D-8690C28D96AF}">
      <dgm:prSet phldrT="[Text]"/>
      <dgm:spPr/>
      <dgm:t>
        <a:bodyPr/>
        <a:lstStyle/>
        <a:p>
          <a:r>
            <a:rPr lang="en-US"/>
            <a:t>Ensures only </a:t>
          </a:r>
          <a:r>
            <a:rPr lang="en-US" err="1"/>
            <a:t>GaPSC</a:t>
          </a:r>
          <a:r>
            <a:rPr lang="en-US"/>
            <a:t>-certified personnel manage or handle secure test materials</a:t>
          </a:r>
        </a:p>
      </dgm:t>
    </dgm:pt>
    <dgm:pt modelId="{F5486253-09DE-4E95-A040-E2FDADC65039}" type="parTrans" cxnId="{C570031B-DD45-48C6-AC9B-EC23557DE9CD}">
      <dgm:prSet/>
      <dgm:spPr/>
    </dgm:pt>
    <dgm:pt modelId="{128CAFDD-3516-4221-A3CF-09207FCCB7C0}" type="sibTrans" cxnId="{C570031B-DD45-48C6-AC9B-EC23557DE9CD}">
      <dgm:prSet/>
      <dgm:spPr/>
    </dgm:pt>
    <dgm:pt modelId="{7F153484-E8A8-45C4-A8D8-B142A66EFDA6}" type="pres">
      <dgm:prSet presAssocID="{AB6184E3-B2C7-4E03-94A2-B1DEFA89D9F4}" presName="linear" presStyleCnt="0">
        <dgm:presLayoutVars>
          <dgm:animLvl val="lvl"/>
          <dgm:resizeHandles val="exact"/>
        </dgm:presLayoutVars>
      </dgm:prSet>
      <dgm:spPr/>
    </dgm:pt>
    <dgm:pt modelId="{0DE82830-AA72-461B-99DE-1811AD622F9B}" type="pres">
      <dgm:prSet presAssocID="{6E5DA018-AF6C-46C4-993D-369EDDA0A85F}" presName="parentText" presStyleLbl="node1" presStyleIdx="0" presStyleCnt="3">
        <dgm:presLayoutVars>
          <dgm:chMax val="0"/>
          <dgm:bulletEnabled val="1"/>
        </dgm:presLayoutVars>
      </dgm:prSet>
      <dgm:spPr/>
    </dgm:pt>
    <dgm:pt modelId="{21B9B96D-9B14-48EB-B8AA-BC107E6A8B69}" type="pres">
      <dgm:prSet presAssocID="{6E5DA018-AF6C-46C4-993D-369EDDA0A85F}" presName="childText" presStyleLbl="revTx" presStyleIdx="0" presStyleCnt="3">
        <dgm:presLayoutVars>
          <dgm:bulletEnabled val="1"/>
        </dgm:presLayoutVars>
      </dgm:prSet>
      <dgm:spPr/>
    </dgm:pt>
    <dgm:pt modelId="{3F240F69-10D7-4126-B346-F3F56EAA902F}" type="pres">
      <dgm:prSet presAssocID="{8E6BA84C-36A8-402A-97C7-066680CA32FF}" presName="parentText" presStyleLbl="node1" presStyleIdx="1" presStyleCnt="3">
        <dgm:presLayoutVars>
          <dgm:chMax val="0"/>
          <dgm:bulletEnabled val="1"/>
        </dgm:presLayoutVars>
      </dgm:prSet>
      <dgm:spPr/>
    </dgm:pt>
    <dgm:pt modelId="{98EFCF01-5DE1-4F8F-BE12-52105D4CA563}" type="pres">
      <dgm:prSet presAssocID="{8E6BA84C-36A8-402A-97C7-066680CA32FF}" presName="childText" presStyleLbl="revTx" presStyleIdx="1" presStyleCnt="3">
        <dgm:presLayoutVars>
          <dgm:bulletEnabled val="1"/>
        </dgm:presLayoutVars>
      </dgm:prSet>
      <dgm:spPr/>
    </dgm:pt>
    <dgm:pt modelId="{3C181670-93CA-4262-877D-5BB356A37D94}" type="pres">
      <dgm:prSet presAssocID="{2DE67356-E80D-4A3E-9F16-8357E1527BF7}" presName="parentText" presStyleLbl="node1" presStyleIdx="2" presStyleCnt="3">
        <dgm:presLayoutVars>
          <dgm:chMax val="0"/>
          <dgm:bulletEnabled val="1"/>
        </dgm:presLayoutVars>
      </dgm:prSet>
      <dgm:spPr/>
    </dgm:pt>
    <dgm:pt modelId="{4433EDBA-1663-4A00-BFB4-3B577BB3F441}" type="pres">
      <dgm:prSet presAssocID="{2DE67356-E80D-4A3E-9F16-8357E1527BF7}" presName="childText" presStyleLbl="revTx" presStyleIdx="2" presStyleCnt="3">
        <dgm:presLayoutVars>
          <dgm:bulletEnabled val="1"/>
        </dgm:presLayoutVars>
      </dgm:prSet>
      <dgm:spPr/>
    </dgm:pt>
  </dgm:ptLst>
  <dgm:cxnLst>
    <dgm:cxn modelId="{77139408-B2DF-4C49-9051-F7DB2DE902BC}" srcId="{2DE67356-E80D-4A3E-9F16-8357E1527BF7}" destId="{1B6B1353-14CA-4F15-9D55-97D075A8B41F}" srcOrd="1" destOrd="0" parTransId="{505FFD3D-3C0E-4B65-BE6D-BB0996268DD2}" sibTransId="{289F053C-B562-4D85-852F-845AC726DC3B}"/>
    <dgm:cxn modelId="{C570031B-DD45-48C6-AC9B-EC23557DE9CD}" srcId="{6E5DA018-AF6C-46C4-993D-369EDDA0A85F}" destId="{A9500D6A-2423-4262-AB6D-8690C28D96AF}" srcOrd="2" destOrd="0" parTransId="{F5486253-09DE-4E95-A040-E2FDADC65039}" sibTransId="{128CAFDD-3516-4221-A3CF-09207FCCB7C0}"/>
    <dgm:cxn modelId="{33AD2722-2EEC-4532-B3D6-061F6B261C98}" type="presOf" srcId="{D7603B8A-3F0A-49EC-A4F4-95A779B7FC7B}" destId="{21B9B96D-9B14-48EB-B8AA-BC107E6A8B69}" srcOrd="0" destOrd="1" presId="urn:microsoft.com/office/officeart/2005/8/layout/vList2"/>
    <dgm:cxn modelId="{C4212823-1564-4237-B40E-FAAAAD9F6354}" type="presOf" srcId="{AB6184E3-B2C7-4E03-94A2-B1DEFA89D9F4}" destId="{7F153484-E8A8-45C4-A8D8-B142A66EFDA6}" srcOrd="0" destOrd="0" presId="urn:microsoft.com/office/officeart/2005/8/layout/vList2"/>
    <dgm:cxn modelId="{A5215D2E-012D-4DD4-B3E8-3E5C3BB968CE}" type="presOf" srcId="{2DE67356-E80D-4A3E-9F16-8357E1527BF7}" destId="{3C181670-93CA-4262-877D-5BB356A37D94}" srcOrd="0" destOrd="0" presId="urn:microsoft.com/office/officeart/2005/8/layout/vList2"/>
    <dgm:cxn modelId="{BE6D0F5F-97E8-4634-8A1F-7E91C50F8541}" type="presOf" srcId="{6E5DA018-AF6C-46C4-993D-369EDDA0A85F}" destId="{0DE82830-AA72-461B-99DE-1811AD622F9B}" srcOrd="0" destOrd="0" presId="urn:microsoft.com/office/officeart/2005/8/layout/vList2"/>
    <dgm:cxn modelId="{71735066-31F0-402F-B7C5-7D5DFD47B259}" type="presOf" srcId="{1B6B1353-14CA-4F15-9D55-97D075A8B41F}" destId="{4433EDBA-1663-4A00-BFB4-3B577BB3F441}" srcOrd="0" destOrd="1" presId="urn:microsoft.com/office/officeart/2005/8/layout/vList2"/>
    <dgm:cxn modelId="{C868D047-D97A-4B9D-ABF9-16ED5DC46538}" type="presOf" srcId="{F0928132-BD7F-4F0F-AFB5-8DC16A31A733}" destId="{4433EDBA-1663-4A00-BFB4-3B577BB3F441}" srcOrd="0" destOrd="0" presId="urn:microsoft.com/office/officeart/2005/8/layout/vList2"/>
    <dgm:cxn modelId="{93B5DF6F-5C99-4347-A84D-0A375E562B34}" type="presOf" srcId="{8E6BA84C-36A8-402A-97C7-066680CA32FF}" destId="{3F240F69-10D7-4126-B346-F3F56EAA902F}" srcOrd="0" destOrd="0" presId="urn:microsoft.com/office/officeart/2005/8/layout/vList2"/>
    <dgm:cxn modelId="{5CEB2579-9D53-4CE7-9D29-30A22BD80A4A}" srcId="{8E6BA84C-36A8-402A-97C7-066680CA32FF}" destId="{1ABBAE28-8466-493A-A8DD-360DC1A03839}" srcOrd="2" destOrd="0" parTransId="{6991398F-6C58-4F96-9D88-AE3F18796C48}" sibTransId="{09DD4736-11EF-4989-B04E-3801D7E717A2}"/>
    <dgm:cxn modelId="{88B6447E-356F-4780-BAD2-23B03A862CC2}" srcId="{AB6184E3-B2C7-4E03-94A2-B1DEFA89D9F4}" destId="{2DE67356-E80D-4A3E-9F16-8357E1527BF7}" srcOrd="2" destOrd="0" parTransId="{B0B7D700-D2F1-4D98-8842-7D9EE69A4EDC}" sibTransId="{84EADEC0-86B3-4D23-812B-2DC50A106A6A}"/>
    <dgm:cxn modelId="{66E0778C-C2F1-425E-911D-FCBE52A55E3C}" type="presOf" srcId="{A9500D6A-2423-4262-AB6D-8690C28D96AF}" destId="{21B9B96D-9B14-48EB-B8AA-BC107E6A8B69}" srcOrd="0" destOrd="2" presId="urn:microsoft.com/office/officeart/2005/8/layout/vList2"/>
    <dgm:cxn modelId="{1648AE94-D885-48F3-8BC9-03A6BEDC0027}" srcId="{6E5DA018-AF6C-46C4-993D-369EDDA0A85F}" destId="{D7603B8A-3F0A-49EC-A4F4-95A779B7FC7B}" srcOrd="1" destOrd="0" parTransId="{0418AE06-0A5B-41E8-9242-45B31F6EE2C6}" sibTransId="{753E807C-4B17-4A35-873A-AC1C8F60C0DD}"/>
    <dgm:cxn modelId="{21BF6195-6ECF-4D84-8AF8-68D9A7577FBF}" type="presOf" srcId="{3B60C42B-1D17-45D1-9D59-C2697A965252}" destId="{21B9B96D-9B14-48EB-B8AA-BC107E6A8B69}" srcOrd="0" destOrd="0" presId="urn:microsoft.com/office/officeart/2005/8/layout/vList2"/>
    <dgm:cxn modelId="{C06F54AC-F6D1-42DD-8EFE-AB85210C348C}" srcId="{8E6BA84C-36A8-402A-97C7-066680CA32FF}" destId="{B6D97BD6-04EC-446A-AE29-01DB1C0DB2A0}" srcOrd="0" destOrd="0" parTransId="{792D3945-F1A1-47E9-B512-30C4B12B55D2}" sibTransId="{F97B93FB-4D28-4D54-859A-270A5FDAD4B9}"/>
    <dgm:cxn modelId="{18A7C4B4-1773-4EB1-8724-B4FECBFF68C8}" srcId="{AB6184E3-B2C7-4E03-94A2-B1DEFA89D9F4}" destId="{8E6BA84C-36A8-402A-97C7-066680CA32FF}" srcOrd="1" destOrd="0" parTransId="{5A72DACE-BBB3-4B6A-BB73-A62B2E05603E}" sibTransId="{944C6783-C72C-470B-A214-45E7D4FF499F}"/>
    <dgm:cxn modelId="{D4B2D0BD-192E-46F7-9374-DABA656D69D2}" srcId="{6E5DA018-AF6C-46C4-993D-369EDDA0A85F}" destId="{3B60C42B-1D17-45D1-9D59-C2697A965252}" srcOrd="0" destOrd="0" parTransId="{37A47502-CB90-4ABA-9114-56A13E0838B8}" sibTransId="{E747EE2A-7E63-4B39-AF45-48E1143F351D}"/>
    <dgm:cxn modelId="{25C896C2-EA86-4756-A1E5-EA4E534650B8}" type="presOf" srcId="{B6D97BD6-04EC-446A-AE29-01DB1C0DB2A0}" destId="{98EFCF01-5DE1-4F8F-BE12-52105D4CA563}" srcOrd="0" destOrd="0" presId="urn:microsoft.com/office/officeart/2005/8/layout/vList2"/>
    <dgm:cxn modelId="{65AA79D1-ECAF-496C-8122-A002C39EDA06}" srcId="{8E6BA84C-36A8-402A-97C7-066680CA32FF}" destId="{163FB764-9E27-44A5-B38E-F1E777E2609D}" srcOrd="1" destOrd="0" parTransId="{25AE11C1-7C09-45FF-91F2-12565F7C87B0}" sibTransId="{BDC5C8DC-AD3C-42C4-ADE3-0D2F3F621AFD}"/>
    <dgm:cxn modelId="{7AFBB1D3-CA52-499F-BFD8-BC18260B5787}" type="presOf" srcId="{1ABBAE28-8466-493A-A8DD-360DC1A03839}" destId="{98EFCF01-5DE1-4F8F-BE12-52105D4CA563}" srcOrd="0" destOrd="2" presId="urn:microsoft.com/office/officeart/2005/8/layout/vList2"/>
    <dgm:cxn modelId="{D27CE9D4-DCFE-4B26-8539-D2798771C591}" type="presOf" srcId="{163FB764-9E27-44A5-B38E-F1E777E2609D}" destId="{98EFCF01-5DE1-4F8F-BE12-52105D4CA563}" srcOrd="0" destOrd="1" presId="urn:microsoft.com/office/officeart/2005/8/layout/vList2"/>
    <dgm:cxn modelId="{F41780E2-5D29-4E8E-88B3-2E74C022E8B5}" srcId="{AB6184E3-B2C7-4E03-94A2-B1DEFA89D9F4}" destId="{6E5DA018-AF6C-46C4-993D-369EDDA0A85F}" srcOrd="0" destOrd="0" parTransId="{EC63F07A-530A-44E4-81AC-E94B7AA9CDC2}" sibTransId="{7322D05F-8DBD-4FE9-A821-9475D004A8F1}"/>
    <dgm:cxn modelId="{44D9A1E8-A335-4E39-8DBC-EAF72E9FA616}" srcId="{2DE67356-E80D-4A3E-9F16-8357E1527BF7}" destId="{F0928132-BD7F-4F0F-AFB5-8DC16A31A733}" srcOrd="0" destOrd="0" parTransId="{A8B32F40-631E-410E-8B82-E38D13E24B72}" sibTransId="{AAFA9630-C077-4B71-8C75-C24CF4129BF9}"/>
    <dgm:cxn modelId="{27DAA253-5996-4E88-ABD3-3D1A4A499A5E}" type="presParOf" srcId="{7F153484-E8A8-45C4-A8D8-B142A66EFDA6}" destId="{0DE82830-AA72-461B-99DE-1811AD622F9B}" srcOrd="0" destOrd="0" presId="urn:microsoft.com/office/officeart/2005/8/layout/vList2"/>
    <dgm:cxn modelId="{AC48D513-6C15-487B-8F8A-FF9D5253CD8B}" type="presParOf" srcId="{7F153484-E8A8-45C4-A8D8-B142A66EFDA6}" destId="{21B9B96D-9B14-48EB-B8AA-BC107E6A8B69}" srcOrd="1" destOrd="0" presId="urn:microsoft.com/office/officeart/2005/8/layout/vList2"/>
    <dgm:cxn modelId="{3CA39A64-3B13-4699-8875-816CD22F6D9C}" type="presParOf" srcId="{7F153484-E8A8-45C4-A8D8-B142A66EFDA6}" destId="{3F240F69-10D7-4126-B346-F3F56EAA902F}" srcOrd="2" destOrd="0" presId="urn:microsoft.com/office/officeart/2005/8/layout/vList2"/>
    <dgm:cxn modelId="{7AB0272E-782C-42FB-AF83-E4DF9DDBB5E6}" type="presParOf" srcId="{7F153484-E8A8-45C4-A8D8-B142A66EFDA6}" destId="{98EFCF01-5DE1-4F8F-BE12-52105D4CA563}" srcOrd="3" destOrd="0" presId="urn:microsoft.com/office/officeart/2005/8/layout/vList2"/>
    <dgm:cxn modelId="{B77CB95C-2290-49ED-9036-C72239874A76}" type="presParOf" srcId="{7F153484-E8A8-45C4-A8D8-B142A66EFDA6}" destId="{3C181670-93CA-4262-877D-5BB356A37D94}" srcOrd="4" destOrd="0" presId="urn:microsoft.com/office/officeart/2005/8/layout/vList2"/>
    <dgm:cxn modelId="{DE7FE14E-E095-46BC-9599-4F8F5219B615}" type="presParOf" srcId="{7F153484-E8A8-45C4-A8D8-B142A66EFDA6}" destId="{4433EDBA-1663-4A00-BFB4-3B577BB3F44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3BC34E8-1EEE-4F60-BBAB-568BAD86032D}"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FF9C645-9A83-4D91-81EC-5795A2693D66}">
      <dgm:prSet phldrT="[Text]" custT="1"/>
      <dgm:spPr/>
      <dgm:t>
        <a:bodyPr/>
        <a:lstStyle/>
        <a:p>
          <a:r>
            <a:rPr lang="en-US" sz="1800" dirty="0">
              <a:latin typeface="Arial" panose="020B0604020202020204" pitchFamily="34" charset="0"/>
              <a:cs typeface="Arial" panose="020B0604020202020204" pitchFamily="34" charset="0"/>
            </a:rPr>
            <a:t>Security Breaches</a:t>
          </a:r>
        </a:p>
      </dgm:t>
    </dgm:pt>
    <dgm:pt modelId="{50A79424-4B34-44B7-9CC4-96EFF3FECE0D}" type="parTrans" cxnId="{16940789-E65D-4552-BD20-3EACE4E767D2}">
      <dgm:prSet/>
      <dgm:spPr/>
      <dgm:t>
        <a:bodyPr/>
        <a:lstStyle/>
        <a:p>
          <a:endParaRPr lang="en-US"/>
        </a:p>
      </dgm:t>
    </dgm:pt>
    <dgm:pt modelId="{43078EFD-237B-4972-AC96-8C95E09CA71C}" type="sibTrans" cxnId="{16940789-E65D-4552-BD20-3EACE4E767D2}">
      <dgm:prSet/>
      <dgm:spPr/>
      <dgm:t>
        <a:bodyPr/>
        <a:lstStyle/>
        <a:p>
          <a:endParaRPr lang="en-US"/>
        </a:p>
      </dgm:t>
    </dgm:pt>
    <dgm:pt modelId="{913E0181-8F52-44E3-BE3B-0C3CFB53A304}">
      <dgm:prSet phldrT="[Text]" custT="1"/>
      <dgm:spPr/>
      <dgm:t>
        <a:bodyPr/>
        <a:lstStyle/>
        <a:p>
          <a:r>
            <a:rPr lang="en-US" sz="1200">
              <a:latin typeface="Arial" panose="020B0604020202020204" pitchFamily="34" charset="0"/>
              <a:cs typeface="Arial" panose="020B0604020202020204" pitchFamily="34" charset="0"/>
            </a:rPr>
            <a:t>Staff or student interference in student responses</a:t>
          </a:r>
        </a:p>
      </dgm:t>
    </dgm:pt>
    <dgm:pt modelId="{D6A52A1C-D93B-4EAF-A207-AFB97E1AD2C3}" type="parTrans" cxnId="{21406BFC-AB83-4AA4-8AB9-DCA21D590589}">
      <dgm:prSet/>
      <dgm:spPr/>
      <dgm:t>
        <a:bodyPr/>
        <a:lstStyle/>
        <a:p>
          <a:endParaRPr lang="en-US"/>
        </a:p>
      </dgm:t>
    </dgm:pt>
    <dgm:pt modelId="{25B2DF41-2008-4561-8D3E-7E98CCB60E93}" type="sibTrans" cxnId="{21406BFC-AB83-4AA4-8AB9-DCA21D590589}">
      <dgm:prSet/>
      <dgm:spPr/>
      <dgm:t>
        <a:bodyPr/>
        <a:lstStyle/>
        <a:p>
          <a:endParaRPr lang="en-US"/>
        </a:p>
      </dgm:t>
    </dgm:pt>
    <dgm:pt modelId="{8A421E3F-2BE3-4FF3-92C7-3024862160D1}">
      <dgm:prSet phldrT="[Text]" custT="1"/>
      <dgm:spPr/>
      <dgm:t>
        <a:bodyPr/>
        <a:lstStyle/>
        <a:p>
          <a:r>
            <a:rPr lang="en-US" sz="1800" dirty="0">
              <a:latin typeface="Arial" panose="020B0604020202020204" pitchFamily="34" charset="0"/>
              <a:cs typeface="Arial" panose="020B0604020202020204" pitchFamily="34" charset="0"/>
            </a:rPr>
            <a:t>Testing Irregularities</a:t>
          </a:r>
        </a:p>
      </dgm:t>
    </dgm:pt>
    <dgm:pt modelId="{B9626321-C507-4366-89EB-D12C4F1DB9F4}" type="parTrans" cxnId="{EEF00A0C-D92A-4616-9998-010511698409}">
      <dgm:prSet/>
      <dgm:spPr/>
      <dgm:t>
        <a:bodyPr/>
        <a:lstStyle/>
        <a:p>
          <a:endParaRPr lang="en-US"/>
        </a:p>
      </dgm:t>
    </dgm:pt>
    <dgm:pt modelId="{14540213-A5E0-4DDC-863B-2A7BC458BEBF}" type="sibTrans" cxnId="{EEF00A0C-D92A-4616-9998-010511698409}">
      <dgm:prSet/>
      <dgm:spPr/>
      <dgm:t>
        <a:bodyPr/>
        <a:lstStyle/>
        <a:p>
          <a:endParaRPr lang="en-US"/>
        </a:p>
      </dgm:t>
    </dgm:pt>
    <dgm:pt modelId="{17CA0D43-5747-4228-8891-4B4CD0C04FE9}">
      <dgm:prSet phldrT="[Text]" custT="1"/>
      <dgm:spPr/>
      <dgm:t>
        <a:bodyPr/>
        <a:lstStyle/>
        <a:p>
          <a:r>
            <a:rPr lang="en-US" sz="1600">
              <a:latin typeface="Arial" panose="020B0604020202020204" pitchFamily="34" charset="0"/>
              <a:cs typeface="Arial" panose="020B0604020202020204" pitchFamily="34" charset="0"/>
            </a:rPr>
            <a:t>Irregularities in Security Procedures</a:t>
          </a:r>
          <a:endParaRPr lang="en-US" sz="2400">
            <a:latin typeface="Arial" panose="020B0604020202020204" pitchFamily="34" charset="0"/>
            <a:cs typeface="Arial" panose="020B0604020202020204" pitchFamily="34" charset="0"/>
          </a:endParaRPr>
        </a:p>
      </dgm:t>
    </dgm:pt>
    <dgm:pt modelId="{02B6323B-FF0E-44DB-B98C-B356F7DCC889}" type="parTrans" cxnId="{5508A76B-4C5A-41D2-9911-16F80DE0E1C2}">
      <dgm:prSet/>
      <dgm:spPr/>
      <dgm:t>
        <a:bodyPr/>
        <a:lstStyle/>
        <a:p>
          <a:endParaRPr lang="en-US"/>
        </a:p>
      </dgm:t>
    </dgm:pt>
    <dgm:pt modelId="{184F03E8-0A71-48B3-86FB-8552FA9272D3}" type="sibTrans" cxnId="{5508A76B-4C5A-41D2-9911-16F80DE0E1C2}">
      <dgm:prSet/>
      <dgm:spPr/>
      <dgm:t>
        <a:bodyPr/>
        <a:lstStyle/>
        <a:p>
          <a:endParaRPr lang="en-US"/>
        </a:p>
      </dgm:t>
    </dgm:pt>
    <dgm:pt modelId="{C2162D29-312E-4795-9D94-46A557D8012B}">
      <dgm:prSet custT="1"/>
      <dgm:spPr/>
      <dgm:t>
        <a:bodyPr/>
        <a:lstStyle/>
        <a:p>
          <a:r>
            <a:rPr lang="en-US" sz="1600" dirty="0">
              <a:latin typeface="Arial" panose="020B0604020202020204" pitchFamily="34" charset="0"/>
              <a:cs typeface="Arial" panose="020B0604020202020204" pitchFamily="34" charset="0"/>
            </a:rPr>
            <a:t>Irregularities in Test Administration</a:t>
          </a:r>
        </a:p>
      </dgm:t>
    </dgm:pt>
    <dgm:pt modelId="{DB1E4A2A-F066-43DB-983A-18B847323427}" type="parTrans" cxnId="{31363CFC-C291-49B7-9FD0-184C5FE1E3BC}">
      <dgm:prSet/>
      <dgm:spPr/>
      <dgm:t>
        <a:bodyPr/>
        <a:lstStyle/>
        <a:p>
          <a:endParaRPr lang="en-US"/>
        </a:p>
      </dgm:t>
    </dgm:pt>
    <dgm:pt modelId="{147F2652-F939-4D68-8CA8-7EE621F50021}" type="sibTrans" cxnId="{31363CFC-C291-49B7-9FD0-184C5FE1E3BC}">
      <dgm:prSet/>
      <dgm:spPr/>
      <dgm:t>
        <a:bodyPr/>
        <a:lstStyle/>
        <a:p>
          <a:endParaRPr lang="en-US"/>
        </a:p>
      </dgm:t>
    </dgm:pt>
    <dgm:pt modelId="{CBFE112D-35AB-4AC9-A55A-6B9810172488}">
      <dgm:prSet custT="1"/>
      <dgm:spPr/>
      <dgm:t>
        <a:bodyPr/>
        <a:lstStyle/>
        <a:p>
          <a:r>
            <a:rPr lang="en-US" sz="1600">
              <a:latin typeface="Arial" panose="020B0604020202020204" pitchFamily="34" charset="0"/>
              <a:cs typeface="Arial" panose="020B0604020202020204" pitchFamily="34" charset="0"/>
            </a:rPr>
            <a:t>Invalidations related to Student Behavior</a:t>
          </a:r>
        </a:p>
      </dgm:t>
    </dgm:pt>
    <dgm:pt modelId="{043CC18C-C71C-48EA-A11A-1398821DCD31}" type="parTrans" cxnId="{184E7858-D31C-4B2E-8508-BCC453A59A96}">
      <dgm:prSet/>
      <dgm:spPr/>
      <dgm:t>
        <a:bodyPr/>
        <a:lstStyle/>
        <a:p>
          <a:endParaRPr lang="en-US"/>
        </a:p>
      </dgm:t>
    </dgm:pt>
    <dgm:pt modelId="{336CEAB3-CBC7-407B-A045-745D8B86DA8E}" type="sibTrans" cxnId="{184E7858-D31C-4B2E-8508-BCC453A59A96}">
      <dgm:prSet/>
      <dgm:spPr/>
      <dgm:t>
        <a:bodyPr/>
        <a:lstStyle/>
        <a:p>
          <a:endParaRPr lang="en-US"/>
        </a:p>
      </dgm:t>
    </dgm:pt>
    <dgm:pt modelId="{72D6F516-8B26-48A5-99BC-AED06D56CC3B}">
      <dgm:prSet phldrT="[Text]" custT="1"/>
      <dgm:spPr/>
      <dgm:t>
        <a:bodyPr/>
        <a:lstStyle/>
        <a:p>
          <a:r>
            <a:rPr lang="en-US" sz="1200">
              <a:latin typeface="Arial" panose="020B0604020202020204" pitchFamily="34" charset="0"/>
              <a:cs typeface="Arial" panose="020B0604020202020204" pitchFamily="34" charset="0"/>
            </a:rPr>
            <a:t>Staff or Student sharing of any secure test material (social media, texting, email, etc.)</a:t>
          </a:r>
        </a:p>
      </dgm:t>
    </dgm:pt>
    <dgm:pt modelId="{5767D33C-3123-49EC-B92D-37C4ECD63FA7}" type="parTrans" cxnId="{0338A4FA-4062-4B3E-945B-F68C8A10030C}">
      <dgm:prSet/>
      <dgm:spPr/>
      <dgm:t>
        <a:bodyPr/>
        <a:lstStyle/>
        <a:p>
          <a:endParaRPr lang="en-US"/>
        </a:p>
      </dgm:t>
    </dgm:pt>
    <dgm:pt modelId="{21D36080-3F77-4E1C-BA8D-5F11ED6055F3}" type="sibTrans" cxnId="{0338A4FA-4062-4B3E-945B-F68C8A10030C}">
      <dgm:prSet/>
      <dgm:spPr/>
      <dgm:t>
        <a:bodyPr/>
        <a:lstStyle/>
        <a:p>
          <a:endParaRPr lang="en-US"/>
        </a:p>
      </dgm:t>
    </dgm:pt>
    <dgm:pt modelId="{CFC81766-005D-4621-BE8D-6156E1719E4F}">
      <dgm:prSet phldrT="[Text]" custT="1"/>
      <dgm:spPr/>
      <dgm:t>
        <a:bodyPr/>
        <a:lstStyle/>
        <a:p>
          <a:r>
            <a:rPr lang="en-US" sz="1200">
              <a:latin typeface="Arial" panose="020B0604020202020204" pitchFamily="34" charset="0"/>
              <a:cs typeface="Arial" panose="020B0604020202020204" pitchFamily="34" charset="0"/>
            </a:rPr>
            <a:t>Failure to follow security regulations for distribution and return of secure test materials. Lost test materials are considered a breach of test security</a:t>
          </a:r>
        </a:p>
      </dgm:t>
    </dgm:pt>
    <dgm:pt modelId="{90468A34-8D37-4051-8E8B-F097924E9A99}" type="parTrans" cxnId="{3FF9475B-A334-42CC-BF0A-2CD45AC315EC}">
      <dgm:prSet/>
      <dgm:spPr/>
      <dgm:t>
        <a:bodyPr/>
        <a:lstStyle/>
        <a:p>
          <a:endParaRPr lang="en-US"/>
        </a:p>
      </dgm:t>
    </dgm:pt>
    <dgm:pt modelId="{51A9E686-EF3C-4F9C-BC0A-4AAEDCCC5C2E}" type="sibTrans" cxnId="{3FF9475B-A334-42CC-BF0A-2CD45AC315EC}">
      <dgm:prSet/>
      <dgm:spPr/>
      <dgm:t>
        <a:bodyPr/>
        <a:lstStyle/>
        <a:p>
          <a:endParaRPr lang="en-US"/>
        </a:p>
      </dgm:t>
    </dgm:pt>
    <dgm:pt modelId="{7E39298D-CEAD-4A43-8B22-87BDC1E91E4D}">
      <dgm:prSet phldrT="[Text]" custT="1"/>
      <dgm:spPr/>
      <dgm:t>
        <a:bodyPr/>
        <a:lstStyle/>
        <a:p>
          <a:r>
            <a:rPr lang="en-US" sz="1200" dirty="0">
              <a:latin typeface="Arial" panose="020B0604020202020204" pitchFamily="34" charset="0"/>
              <a:cs typeface="Arial" panose="020B0604020202020204" pitchFamily="34" charset="0"/>
            </a:rPr>
            <a:t>Staff failure to follow assessment administration directions from the Examiner’s Manual, including an exact word-for-word reading of the Examiner’s script</a:t>
          </a:r>
        </a:p>
      </dgm:t>
    </dgm:pt>
    <dgm:pt modelId="{688935C0-4E1C-46E4-8A77-B2F961D92E6A}" type="parTrans" cxnId="{EEE98DF4-2C14-49B7-AFCA-3E1A790D69FC}">
      <dgm:prSet/>
      <dgm:spPr/>
      <dgm:t>
        <a:bodyPr/>
        <a:lstStyle/>
        <a:p>
          <a:endParaRPr lang="en-US"/>
        </a:p>
      </dgm:t>
    </dgm:pt>
    <dgm:pt modelId="{024B6657-A585-4F95-8061-2A7B71A3032D}" type="sibTrans" cxnId="{EEE98DF4-2C14-49B7-AFCA-3E1A790D69FC}">
      <dgm:prSet/>
      <dgm:spPr/>
      <dgm:t>
        <a:bodyPr/>
        <a:lstStyle/>
        <a:p>
          <a:endParaRPr lang="en-US"/>
        </a:p>
      </dgm:t>
    </dgm:pt>
    <dgm:pt modelId="{AA50515C-E684-4FA1-9168-95A6692A6C52}">
      <dgm:prSet custT="1"/>
      <dgm:spPr/>
      <dgm:t>
        <a:bodyPr/>
        <a:lstStyle/>
        <a:p>
          <a:r>
            <a:rPr lang="en-US" sz="1800" dirty="0">
              <a:latin typeface="Arial" panose="020B0604020202020204" pitchFamily="34" charset="0"/>
              <a:cs typeface="Arial" panose="020B0604020202020204" pitchFamily="34" charset="0"/>
            </a:rPr>
            <a:t>Cell Phones/ Electronic Devices</a:t>
          </a:r>
        </a:p>
      </dgm:t>
    </dgm:pt>
    <dgm:pt modelId="{FC04E860-C446-432F-BCC3-F9008CFA1C06}" type="parTrans" cxnId="{65675B72-7880-4199-8C45-6F05AAE74E31}">
      <dgm:prSet/>
      <dgm:spPr/>
      <dgm:t>
        <a:bodyPr/>
        <a:lstStyle/>
        <a:p>
          <a:endParaRPr lang="en-US"/>
        </a:p>
      </dgm:t>
    </dgm:pt>
    <dgm:pt modelId="{004055B2-B763-4270-86DB-F0D93A2AA814}" type="sibTrans" cxnId="{65675B72-7880-4199-8C45-6F05AAE74E31}">
      <dgm:prSet/>
      <dgm:spPr/>
      <dgm:t>
        <a:bodyPr/>
        <a:lstStyle/>
        <a:p>
          <a:endParaRPr lang="en-US"/>
        </a:p>
      </dgm:t>
    </dgm:pt>
    <dgm:pt modelId="{BB901309-A461-4809-AA44-99D0A26A8225}">
      <dgm:prSet custT="1"/>
      <dgm:spPr/>
      <dgm:t>
        <a:bodyPr/>
        <a:lstStyle/>
        <a:p>
          <a:r>
            <a:rPr lang="en-US" sz="1600">
              <a:latin typeface="Arial" panose="020B0604020202020204" pitchFamily="34" charset="0"/>
              <a:cs typeface="Arial" panose="020B0604020202020204" pitchFamily="34" charset="0"/>
            </a:rPr>
            <a:t>Students are not permitted to use, or to bring any electronic device that could allow them to view, access, retain, or transmit information</a:t>
          </a:r>
        </a:p>
      </dgm:t>
    </dgm:pt>
    <dgm:pt modelId="{F11C2388-0D67-4812-BE01-C1970D8A0C51}" type="parTrans" cxnId="{785F1C51-3841-4AF4-9BAF-D5D380DA78B1}">
      <dgm:prSet/>
      <dgm:spPr/>
      <dgm:t>
        <a:bodyPr/>
        <a:lstStyle/>
        <a:p>
          <a:endParaRPr lang="en-US"/>
        </a:p>
      </dgm:t>
    </dgm:pt>
    <dgm:pt modelId="{13571837-0661-49C8-84FB-14F8E63DFD28}" type="sibTrans" cxnId="{785F1C51-3841-4AF4-9BAF-D5D380DA78B1}">
      <dgm:prSet/>
      <dgm:spPr/>
      <dgm:t>
        <a:bodyPr/>
        <a:lstStyle/>
        <a:p>
          <a:endParaRPr lang="en-US"/>
        </a:p>
      </dgm:t>
    </dgm:pt>
    <dgm:pt modelId="{8D59DFA3-7F3B-465E-977E-09C0AFD0477C}">
      <dgm:prSet custT="1"/>
      <dgm:spPr/>
      <dgm:t>
        <a:bodyPr/>
        <a:lstStyle/>
        <a:p>
          <a:r>
            <a:rPr lang="en-US" sz="1600" dirty="0">
              <a:latin typeface="Arial" panose="020B0604020202020204" pitchFamily="34" charset="0"/>
              <a:cs typeface="Arial" panose="020B0604020202020204" pitchFamily="34" charset="0"/>
            </a:rPr>
            <a:t>Districts and schools must have a plan to collect and secure such devices, so they are not accessible during testing.</a:t>
          </a:r>
        </a:p>
      </dgm:t>
    </dgm:pt>
    <dgm:pt modelId="{0AA70320-8626-41A6-AC7D-D85BB4B67472}" type="parTrans" cxnId="{2C752A85-88EF-48B2-9E4D-CE93F9D0DE75}">
      <dgm:prSet/>
      <dgm:spPr/>
      <dgm:t>
        <a:bodyPr/>
        <a:lstStyle/>
        <a:p>
          <a:endParaRPr lang="en-US"/>
        </a:p>
      </dgm:t>
    </dgm:pt>
    <dgm:pt modelId="{C93CB5D4-CD36-483E-848E-411ABD62092E}" type="sibTrans" cxnId="{2C752A85-88EF-48B2-9E4D-CE93F9D0DE75}">
      <dgm:prSet/>
      <dgm:spPr/>
      <dgm:t>
        <a:bodyPr/>
        <a:lstStyle/>
        <a:p>
          <a:endParaRPr lang="en-US"/>
        </a:p>
      </dgm:t>
    </dgm:pt>
    <dgm:pt modelId="{39F9C22A-0C3A-4EF3-8953-74D639C303E9}" type="pres">
      <dgm:prSet presAssocID="{13BC34E8-1EEE-4F60-BBAB-568BAD86032D}" presName="Name0" presStyleCnt="0">
        <dgm:presLayoutVars>
          <dgm:dir/>
          <dgm:animLvl val="lvl"/>
          <dgm:resizeHandles val="exact"/>
        </dgm:presLayoutVars>
      </dgm:prSet>
      <dgm:spPr/>
    </dgm:pt>
    <dgm:pt modelId="{74DCB81D-B67E-4BBA-AF29-8D942CDC30FA}" type="pres">
      <dgm:prSet presAssocID="{EFF9C645-9A83-4D91-81EC-5795A2693D66}" presName="linNode" presStyleCnt="0"/>
      <dgm:spPr/>
    </dgm:pt>
    <dgm:pt modelId="{5DBE736F-980C-4A5C-8CAB-339416E48E1A}" type="pres">
      <dgm:prSet presAssocID="{EFF9C645-9A83-4D91-81EC-5795A2693D66}" presName="parTx" presStyleLbl="revTx" presStyleIdx="0" presStyleCnt="3">
        <dgm:presLayoutVars>
          <dgm:chMax val="1"/>
          <dgm:bulletEnabled val="1"/>
        </dgm:presLayoutVars>
      </dgm:prSet>
      <dgm:spPr/>
    </dgm:pt>
    <dgm:pt modelId="{4A1C4879-219F-42A6-AF87-A5C4E95B47CF}" type="pres">
      <dgm:prSet presAssocID="{EFF9C645-9A83-4D91-81EC-5795A2693D66}" presName="bracket" presStyleLbl="parChTrans1D1" presStyleIdx="0" presStyleCnt="3"/>
      <dgm:spPr/>
    </dgm:pt>
    <dgm:pt modelId="{55908550-B27A-4868-B864-03F67EE15660}" type="pres">
      <dgm:prSet presAssocID="{EFF9C645-9A83-4D91-81EC-5795A2693D66}" presName="spH" presStyleCnt="0"/>
      <dgm:spPr/>
    </dgm:pt>
    <dgm:pt modelId="{7C2EF2C5-446A-4DDB-94A7-640BBBED5347}" type="pres">
      <dgm:prSet presAssocID="{EFF9C645-9A83-4D91-81EC-5795A2693D66}" presName="desTx" presStyleLbl="node1" presStyleIdx="0" presStyleCnt="3">
        <dgm:presLayoutVars>
          <dgm:bulletEnabled val="1"/>
        </dgm:presLayoutVars>
      </dgm:prSet>
      <dgm:spPr/>
    </dgm:pt>
    <dgm:pt modelId="{8ABBC561-9F29-4C1E-B00C-E73F3C88C3C0}" type="pres">
      <dgm:prSet presAssocID="{43078EFD-237B-4972-AC96-8C95E09CA71C}" presName="spV" presStyleCnt="0"/>
      <dgm:spPr/>
    </dgm:pt>
    <dgm:pt modelId="{C9E73E3B-68CD-498E-B310-3F65FB6EAFBC}" type="pres">
      <dgm:prSet presAssocID="{8A421E3F-2BE3-4FF3-92C7-3024862160D1}" presName="linNode" presStyleCnt="0"/>
      <dgm:spPr/>
    </dgm:pt>
    <dgm:pt modelId="{A91C00F8-56EF-4160-861D-E9448B1AC47B}" type="pres">
      <dgm:prSet presAssocID="{8A421E3F-2BE3-4FF3-92C7-3024862160D1}" presName="parTx" presStyleLbl="revTx" presStyleIdx="1" presStyleCnt="3">
        <dgm:presLayoutVars>
          <dgm:chMax val="1"/>
          <dgm:bulletEnabled val="1"/>
        </dgm:presLayoutVars>
      </dgm:prSet>
      <dgm:spPr/>
    </dgm:pt>
    <dgm:pt modelId="{7D890DEF-23FF-4360-B85E-6303C55AB70D}" type="pres">
      <dgm:prSet presAssocID="{8A421E3F-2BE3-4FF3-92C7-3024862160D1}" presName="bracket" presStyleLbl="parChTrans1D1" presStyleIdx="1" presStyleCnt="3"/>
      <dgm:spPr/>
    </dgm:pt>
    <dgm:pt modelId="{68E25420-DBEF-4FFB-AA5F-89EEDAF71725}" type="pres">
      <dgm:prSet presAssocID="{8A421E3F-2BE3-4FF3-92C7-3024862160D1}" presName="spH" presStyleCnt="0"/>
      <dgm:spPr/>
    </dgm:pt>
    <dgm:pt modelId="{E40EC986-DB23-45A1-A990-E7B20E12FF2E}" type="pres">
      <dgm:prSet presAssocID="{8A421E3F-2BE3-4FF3-92C7-3024862160D1}" presName="desTx" presStyleLbl="node1" presStyleIdx="1" presStyleCnt="3">
        <dgm:presLayoutVars>
          <dgm:bulletEnabled val="1"/>
        </dgm:presLayoutVars>
      </dgm:prSet>
      <dgm:spPr/>
    </dgm:pt>
    <dgm:pt modelId="{DBA44F71-0E5E-4C4C-978D-A7158546E7DC}" type="pres">
      <dgm:prSet presAssocID="{14540213-A5E0-4DDC-863B-2A7BC458BEBF}" presName="spV" presStyleCnt="0"/>
      <dgm:spPr/>
    </dgm:pt>
    <dgm:pt modelId="{6DA7FF6E-CA66-4817-8531-4C3CDD2BF7AF}" type="pres">
      <dgm:prSet presAssocID="{AA50515C-E684-4FA1-9168-95A6692A6C52}" presName="linNode" presStyleCnt="0"/>
      <dgm:spPr/>
    </dgm:pt>
    <dgm:pt modelId="{ACECD1A7-049C-49FF-932E-8E562BAF7612}" type="pres">
      <dgm:prSet presAssocID="{AA50515C-E684-4FA1-9168-95A6692A6C52}" presName="parTx" presStyleLbl="revTx" presStyleIdx="2" presStyleCnt="3">
        <dgm:presLayoutVars>
          <dgm:chMax val="1"/>
          <dgm:bulletEnabled val="1"/>
        </dgm:presLayoutVars>
      </dgm:prSet>
      <dgm:spPr/>
    </dgm:pt>
    <dgm:pt modelId="{78C0D518-1FAE-4C81-9069-0368C0DA16D9}" type="pres">
      <dgm:prSet presAssocID="{AA50515C-E684-4FA1-9168-95A6692A6C52}" presName="bracket" presStyleLbl="parChTrans1D1" presStyleIdx="2" presStyleCnt="3"/>
      <dgm:spPr/>
    </dgm:pt>
    <dgm:pt modelId="{C05BE7ED-31AA-4CB5-8C88-BD9119698DED}" type="pres">
      <dgm:prSet presAssocID="{AA50515C-E684-4FA1-9168-95A6692A6C52}" presName="spH" presStyleCnt="0"/>
      <dgm:spPr/>
    </dgm:pt>
    <dgm:pt modelId="{E86FA86B-DD74-4AAF-A52B-6F7551DADDA8}" type="pres">
      <dgm:prSet presAssocID="{AA50515C-E684-4FA1-9168-95A6692A6C52}" presName="desTx" presStyleLbl="node1" presStyleIdx="2" presStyleCnt="3">
        <dgm:presLayoutVars>
          <dgm:bulletEnabled val="1"/>
        </dgm:presLayoutVars>
      </dgm:prSet>
      <dgm:spPr/>
    </dgm:pt>
  </dgm:ptLst>
  <dgm:cxnLst>
    <dgm:cxn modelId="{EEF00A0C-D92A-4616-9998-010511698409}" srcId="{13BC34E8-1EEE-4F60-BBAB-568BAD86032D}" destId="{8A421E3F-2BE3-4FF3-92C7-3024862160D1}" srcOrd="1" destOrd="0" parTransId="{B9626321-C507-4366-89EB-D12C4F1DB9F4}" sibTransId="{14540213-A5E0-4DDC-863B-2A7BC458BEBF}"/>
    <dgm:cxn modelId="{C50AA02E-4601-42CB-AAC5-415FC91965E8}" type="presOf" srcId="{8D59DFA3-7F3B-465E-977E-09C0AFD0477C}" destId="{E86FA86B-DD74-4AAF-A52B-6F7551DADDA8}" srcOrd="0" destOrd="1" presId="urn:diagrams.loki3.com/BracketList"/>
    <dgm:cxn modelId="{33035339-AED1-438A-B37D-D606D6FD7F09}" type="presOf" srcId="{72D6F516-8B26-48A5-99BC-AED06D56CC3B}" destId="{7C2EF2C5-446A-4DDB-94A7-640BBBED5347}" srcOrd="0" destOrd="1" presId="urn:diagrams.loki3.com/BracketList"/>
    <dgm:cxn modelId="{3FF9475B-A334-42CC-BF0A-2CD45AC315EC}" srcId="{EFF9C645-9A83-4D91-81EC-5795A2693D66}" destId="{CFC81766-005D-4621-BE8D-6156E1719E4F}" srcOrd="2" destOrd="0" parTransId="{90468A34-8D37-4051-8E8B-F097924E9A99}" sibTransId="{51A9E686-EF3C-4F9C-BC0A-4AAEDCCC5C2E}"/>
    <dgm:cxn modelId="{88398E5B-EA77-41C2-BD97-A6313625FA06}" type="presOf" srcId="{17CA0D43-5747-4228-8891-4B4CD0C04FE9}" destId="{E40EC986-DB23-45A1-A990-E7B20E12FF2E}" srcOrd="0" destOrd="0" presId="urn:diagrams.loki3.com/BracketList"/>
    <dgm:cxn modelId="{5508A76B-4C5A-41D2-9911-16F80DE0E1C2}" srcId="{8A421E3F-2BE3-4FF3-92C7-3024862160D1}" destId="{17CA0D43-5747-4228-8891-4B4CD0C04FE9}" srcOrd="0" destOrd="0" parTransId="{02B6323B-FF0E-44DB-B98C-B356F7DCC889}" sibTransId="{184F03E8-0A71-48B3-86FB-8552FA9272D3}"/>
    <dgm:cxn modelId="{46D7324D-C0B9-4D97-B568-72AE3574AB12}" type="presOf" srcId="{13BC34E8-1EEE-4F60-BBAB-568BAD86032D}" destId="{39F9C22A-0C3A-4EF3-8953-74D639C303E9}" srcOrd="0" destOrd="0" presId="urn:diagrams.loki3.com/BracketList"/>
    <dgm:cxn modelId="{4961E670-5771-428D-B48E-FA10FCD1C478}" type="presOf" srcId="{EFF9C645-9A83-4D91-81EC-5795A2693D66}" destId="{5DBE736F-980C-4A5C-8CAB-339416E48E1A}" srcOrd="0" destOrd="0" presId="urn:diagrams.loki3.com/BracketList"/>
    <dgm:cxn modelId="{785F1C51-3841-4AF4-9BAF-D5D380DA78B1}" srcId="{AA50515C-E684-4FA1-9168-95A6692A6C52}" destId="{BB901309-A461-4809-AA44-99D0A26A8225}" srcOrd="0" destOrd="0" parTransId="{F11C2388-0D67-4812-BE01-C1970D8A0C51}" sibTransId="{13571837-0661-49C8-84FB-14F8E63DFD28}"/>
    <dgm:cxn modelId="{65675B72-7880-4199-8C45-6F05AAE74E31}" srcId="{13BC34E8-1EEE-4F60-BBAB-568BAD86032D}" destId="{AA50515C-E684-4FA1-9168-95A6692A6C52}" srcOrd="2" destOrd="0" parTransId="{FC04E860-C446-432F-BCC3-F9008CFA1C06}" sibTransId="{004055B2-B763-4270-86DB-F0D93A2AA814}"/>
    <dgm:cxn modelId="{184E7858-D31C-4B2E-8508-BCC453A59A96}" srcId="{8A421E3F-2BE3-4FF3-92C7-3024862160D1}" destId="{CBFE112D-35AB-4AC9-A55A-6B9810172488}" srcOrd="2" destOrd="0" parTransId="{043CC18C-C71C-48EA-A11A-1398821DCD31}" sibTransId="{336CEAB3-CBC7-407B-A045-745D8B86DA8E}"/>
    <dgm:cxn modelId="{820D9783-5CFE-4A72-8A9A-E741B0B27276}" type="presOf" srcId="{8A421E3F-2BE3-4FF3-92C7-3024862160D1}" destId="{A91C00F8-56EF-4160-861D-E9448B1AC47B}" srcOrd="0" destOrd="0" presId="urn:diagrams.loki3.com/BracketList"/>
    <dgm:cxn modelId="{2C752A85-88EF-48B2-9E4D-CE93F9D0DE75}" srcId="{AA50515C-E684-4FA1-9168-95A6692A6C52}" destId="{8D59DFA3-7F3B-465E-977E-09C0AFD0477C}" srcOrd="1" destOrd="0" parTransId="{0AA70320-8626-41A6-AC7D-D85BB4B67472}" sibTransId="{C93CB5D4-CD36-483E-848E-411ABD62092E}"/>
    <dgm:cxn modelId="{16940789-E65D-4552-BD20-3EACE4E767D2}" srcId="{13BC34E8-1EEE-4F60-BBAB-568BAD86032D}" destId="{EFF9C645-9A83-4D91-81EC-5795A2693D66}" srcOrd="0" destOrd="0" parTransId="{50A79424-4B34-44B7-9CC4-96EFF3FECE0D}" sibTransId="{43078EFD-237B-4972-AC96-8C95E09CA71C}"/>
    <dgm:cxn modelId="{4C6123A8-6B70-468F-8390-5CC112E63C0D}" type="presOf" srcId="{C2162D29-312E-4795-9D94-46A557D8012B}" destId="{E40EC986-DB23-45A1-A990-E7B20E12FF2E}" srcOrd="0" destOrd="1" presId="urn:diagrams.loki3.com/BracketList"/>
    <dgm:cxn modelId="{2D706ABE-6988-48A7-B0DC-D9218378CC65}" type="presOf" srcId="{AA50515C-E684-4FA1-9168-95A6692A6C52}" destId="{ACECD1A7-049C-49FF-932E-8E562BAF7612}" srcOrd="0" destOrd="0" presId="urn:diagrams.loki3.com/BracketList"/>
    <dgm:cxn modelId="{507C14E1-0FF7-451E-80F1-DDCBC2D1057E}" type="presOf" srcId="{CFC81766-005D-4621-BE8D-6156E1719E4F}" destId="{7C2EF2C5-446A-4DDB-94A7-640BBBED5347}" srcOrd="0" destOrd="2" presId="urn:diagrams.loki3.com/BracketList"/>
    <dgm:cxn modelId="{8A7256E5-03B7-437B-AC45-1AB06CDD92D1}" type="presOf" srcId="{913E0181-8F52-44E3-BE3B-0C3CFB53A304}" destId="{7C2EF2C5-446A-4DDB-94A7-640BBBED5347}" srcOrd="0" destOrd="0" presId="urn:diagrams.loki3.com/BracketList"/>
    <dgm:cxn modelId="{1C177DE8-509C-4EC1-9394-3A4B25D0FC3E}" type="presOf" srcId="{CBFE112D-35AB-4AC9-A55A-6B9810172488}" destId="{E40EC986-DB23-45A1-A990-E7B20E12FF2E}" srcOrd="0" destOrd="2" presId="urn:diagrams.loki3.com/BracketList"/>
    <dgm:cxn modelId="{C55D21F3-0F7A-4F16-BF55-F9D4D74E1735}" type="presOf" srcId="{7E39298D-CEAD-4A43-8B22-87BDC1E91E4D}" destId="{7C2EF2C5-446A-4DDB-94A7-640BBBED5347}" srcOrd="0" destOrd="3" presId="urn:diagrams.loki3.com/BracketList"/>
    <dgm:cxn modelId="{EEE98DF4-2C14-49B7-AFCA-3E1A790D69FC}" srcId="{EFF9C645-9A83-4D91-81EC-5795A2693D66}" destId="{7E39298D-CEAD-4A43-8B22-87BDC1E91E4D}" srcOrd="3" destOrd="0" parTransId="{688935C0-4E1C-46E4-8A77-B2F961D92E6A}" sibTransId="{024B6657-A585-4F95-8061-2A7B71A3032D}"/>
    <dgm:cxn modelId="{0338A4FA-4062-4B3E-945B-F68C8A10030C}" srcId="{EFF9C645-9A83-4D91-81EC-5795A2693D66}" destId="{72D6F516-8B26-48A5-99BC-AED06D56CC3B}" srcOrd="1" destOrd="0" parTransId="{5767D33C-3123-49EC-B92D-37C4ECD63FA7}" sibTransId="{21D36080-3F77-4E1C-BA8D-5F11ED6055F3}"/>
    <dgm:cxn modelId="{31363CFC-C291-49B7-9FD0-184C5FE1E3BC}" srcId="{8A421E3F-2BE3-4FF3-92C7-3024862160D1}" destId="{C2162D29-312E-4795-9D94-46A557D8012B}" srcOrd="1" destOrd="0" parTransId="{DB1E4A2A-F066-43DB-983A-18B847323427}" sibTransId="{147F2652-F939-4D68-8CA8-7EE621F50021}"/>
    <dgm:cxn modelId="{21406BFC-AB83-4AA4-8AB9-DCA21D590589}" srcId="{EFF9C645-9A83-4D91-81EC-5795A2693D66}" destId="{913E0181-8F52-44E3-BE3B-0C3CFB53A304}" srcOrd="0" destOrd="0" parTransId="{D6A52A1C-D93B-4EAF-A207-AFB97E1AD2C3}" sibTransId="{25B2DF41-2008-4561-8D3E-7E98CCB60E93}"/>
    <dgm:cxn modelId="{9E2C75FE-64A7-44B4-BF34-5092204BF6C5}" type="presOf" srcId="{BB901309-A461-4809-AA44-99D0A26A8225}" destId="{E86FA86B-DD74-4AAF-A52B-6F7551DADDA8}" srcOrd="0" destOrd="0" presId="urn:diagrams.loki3.com/BracketList"/>
    <dgm:cxn modelId="{180962EB-A647-4026-8266-B12A91DC5DBE}" type="presParOf" srcId="{39F9C22A-0C3A-4EF3-8953-74D639C303E9}" destId="{74DCB81D-B67E-4BBA-AF29-8D942CDC30FA}" srcOrd="0" destOrd="0" presId="urn:diagrams.loki3.com/BracketList"/>
    <dgm:cxn modelId="{0E242956-5A38-4EA4-B75B-CBBB1EEE13FA}" type="presParOf" srcId="{74DCB81D-B67E-4BBA-AF29-8D942CDC30FA}" destId="{5DBE736F-980C-4A5C-8CAB-339416E48E1A}" srcOrd="0" destOrd="0" presId="urn:diagrams.loki3.com/BracketList"/>
    <dgm:cxn modelId="{1950A5CE-64FE-4E5C-8864-D8178AFE0531}" type="presParOf" srcId="{74DCB81D-B67E-4BBA-AF29-8D942CDC30FA}" destId="{4A1C4879-219F-42A6-AF87-A5C4E95B47CF}" srcOrd="1" destOrd="0" presId="urn:diagrams.loki3.com/BracketList"/>
    <dgm:cxn modelId="{C2ADB5A3-EDF8-4607-A625-6553FB7F513C}" type="presParOf" srcId="{74DCB81D-B67E-4BBA-AF29-8D942CDC30FA}" destId="{55908550-B27A-4868-B864-03F67EE15660}" srcOrd="2" destOrd="0" presId="urn:diagrams.loki3.com/BracketList"/>
    <dgm:cxn modelId="{D0CE788C-061F-4D23-8C40-A036F13CEE2D}" type="presParOf" srcId="{74DCB81D-B67E-4BBA-AF29-8D942CDC30FA}" destId="{7C2EF2C5-446A-4DDB-94A7-640BBBED5347}" srcOrd="3" destOrd="0" presId="urn:diagrams.loki3.com/BracketList"/>
    <dgm:cxn modelId="{41CE094C-9BA7-4E17-B506-4C4C0CE8E4AF}" type="presParOf" srcId="{39F9C22A-0C3A-4EF3-8953-74D639C303E9}" destId="{8ABBC561-9F29-4C1E-B00C-E73F3C88C3C0}" srcOrd="1" destOrd="0" presId="urn:diagrams.loki3.com/BracketList"/>
    <dgm:cxn modelId="{4C642453-0864-402B-9767-B10018937C57}" type="presParOf" srcId="{39F9C22A-0C3A-4EF3-8953-74D639C303E9}" destId="{C9E73E3B-68CD-498E-B310-3F65FB6EAFBC}" srcOrd="2" destOrd="0" presId="urn:diagrams.loki3.com/BracketList"/>
    <dgm:cxn modelId="{82FEAFCC-25F7-4FB6-8F71-63201F1D995C}" type="presParOf" srcId="{C9E73E3B-68CD-498E-B310-3F65FB6EAFBC}" destId="{A91C00F8-56EF-4160-861D-E9448B1AC47B}" srcOrd="0" destOrd="0" presId="urn:diagrams.loki3.com/BracketList"/>
    <dgm:cxn modelId="{7EB50722-7985-4302-92EC-2545B94F400C}" type="presParOf" srcId="{C9E73E3B-68CD-498E-B310-3F65FB6EAFBC}" destId="{7D890DEF-23FF-4360-B85E-6303C55AB70D}" srcOrd="1" destOrd="0" presId="urn:diagrams.loki3.com/BracketList"/>
    <dgm:cxn modelId="{F304FC9D-D90E-4E16-B41E-2DF5E08F5078}" type="presParOf" srcId="{C9E73E3B-68CD-498E-B310-3F65FB6EAFBC}" destId="{68E25420-DBEF-4FFB-AA5F-89EEDAF71725}" srcOrd="2" destOrd="0" presId="urn:diagrams.loki3.com/BracketList"/>
    <dgm:cxn modelId="{12BF5A27-20EC-4BC6-980A-6B6F684E725E}" type="presParOf" srcId="{C9E73E3B-68CD-498E-B310-3F65FB6EAFBC}" destId="{E40EC986-DB23-45A1-A990-E7B20E12FF2E}" srcOrd="3" destOrd="0" presId="urn:diagrams.loki3.com/BracketList"/>
    <dgm:cxn modelId="{F001DEC2-C6BC-4204-8254-839CD1A730A8}" type="presParOf" srcId="{39F9C22A-0C3A-4EF3-8953-74D639C303E9}" destId="{DBA44F71-0E5E-4C4C-978D-A7158546E7DC}" srcOrd="3" destOrd="0" presId="urn:diagrams.loki3.com/BracketList"/>
    <dgm:cxn modelId="{7A488B95-3A2F-49F4-9A4C-87C677883363}" type="presParOf" srcId="{39F9C22A-0C3A-4EF3-8953-74D639C303E9}" destId="{6DA7FF6E-CA66-4817-8531-4C3CDD2BF7AF}" srcOrd="4" destOrd="0" presId="urn:diagrams.loki3.com/BracketList"/>
    <dgm:cxn modelId="{E7673799-A3EC-4BD6-9738-48B3EBEBC240}" type="presParOf" srcId="{6DA7FF6E-CA66-4817-8531-4C3CDD2BF7AF}" destId="{ACECD1A7-049C-49FF-932E-8E562BAF7612}" srcOrd="0" destOrd="0" presId="urn:diagrams.loki3.com/BracketList"/>
    <dgm:cxn modelId="{AD788A0D-057D-4795-8CA5-05545FDE4EF4}" type="presParOf" srcId="{6DA7FF6E-CA66-4817-8531-4C3CDD2BF7AF}" destId="{78C0D518-1FAE-4C81-9069-0368C0DA16D9}" srcOrd="1" destOrd="0" presId="urn:diagrams.loki3.com/BracketList"/>
    <dgm:cxn modelId="{2C87D325-AE21-436E-9C81-C7DC64C237BC}" type="presParOf" srcId="{6DA7FF6E-CA66-4817-8531-4C3CDD2BF7AF}" destId="{C05BE7ED-31AA-4CB5-8C88-BD9119698DED}" srcOrd="2" destOrd="0" presId="urn:diagrams.loki3.com/BracketList"/>
    <dgm:cxn modelId="{FF860A45-8823-4E27-8E33-C037890CD671}" type="presParOf" srcId="{6DA7FF6E-CA66-4817-8531-4C3CDD2BF7AF}" destId="{E86FA86B-DD74-4AAF-A52B-6F7551DADDA8}"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3BC34E8-1EEE-4F60-BBAB-568BAD86032D}"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FF9C645-9A83-4D91-81EC-5795A2693D66}">
      <dgm:prSet phldrT="[Text]" custT="1"/>
      <dgm:spPr/>
      <dgm:t>
        <a:bodyPr/>
        <a:lstStyle/>
        <a:p>
          <a:r>
            <a:rPr lang="en-US" sz="1800" dirty="0">
              <a:latin typeface="Arial" panose="020B0604020202020204" pitchFamily="34" charset="0"/>
              <a:cs typeface="Arial" panose="020B0604020202020204" pitchFamily="34" charset="0"/>
            </a:rPr>
            <a:t>Distribution/ Storage of Secure Test Materials</a:t>
          </a:r>
        </a:p>
      </dgm:t>
    </dgm:pt>
    <dgm:pt modelId="{50A79424-4B34-44B7-9CC4-96EFF3FECE0D}" type="parTrans" cxnId="{16940789-E65D-4552-BD20-3EACE4E767D2}">
      <dgm:prSet/>
      <dgm:spPr/>
      <dgm:t>
        <a:bodyPr/>
        <a:lstStyle/>
        <a:p>
          <a:endParaRPr lang="en-US"/>
        </a:p>
      </dgm:t>
    </dgm:pt>
    <dgm:pt modelId="{43078EFD-237B-4972-AC96-8C95E09CA71C}" type="sibTrans" cxnId="{16940789-E65D-4552-BD20-3EACE4E767D2}">
      <dgm:prSet/>
      <dgm:spPr/>
      <dgm:t>
        <a:bodyPr/>
        <a:lstStyle/>
        <a:p>
          <a:endParaRPr lang="en-US"/>
        </a:p>
      </dgm:t>
    </dgm:pt>
    <dgm:pt modelId="{913E0181-8F52-44E3-BE3B-0C3CFB53A304}">
      <dgm:prSet phldrT="[Text]" custT="1"/>
      <dgm:spPr/>
      <dgm:t>
        <a:bodyPr/>
        <a:lstStyle/>
        <a:p>
          <a:r>
            <a:rPr lang="en-US" sz="1400">
              <a:latin typeface="Arial" panose="020B0604020202020204" pitchFamily="34" charset="0"/>
              <a:cs typeface="Arial" panose="020B0604020202020204" pitchFamily="34" charset="0"/>
            </a:rPr>
            <a:t>All online or paper/pencil test materials must be stored in a secure, locked location with restricted access when not in use.</a:t>
          </a:r>
        </a:p>
      </dgm:t>
    </dgm:pt>
    <dgm:pt modelId="{D6A52A1C-D93B-4EAF-A207-AFB97E1AD2C3}" type="parTrans" cxnId="{21406BFC-AB83-4AA4-8AB9-DCA21D590589}">
      <dgm:prSet/>
      <dgm:spPr/>
      <dgm:t>
        <a:bodyPr/>
        <a:lstStyle/>
        <a:p>
          <a:endParaRPr lang="en-US"/>
        </a:p>
      </dgm:t>
    </dgm:pt>
    <dgm:pt modelId="{25B2DF41-2008-4561-8D3E-7E98CCB60E93}" type="sibTrans" cxnId="{21406BFC-AB83-4AA4-8AB9-DCA21D590589}">
      <dgm:prSet/>
      <dgm:spPr/>
      <dgm:t>
        <a:bodyPr/>
        <a:lstStyle/>
        <a:p>
          <a:endParaRPr lang="en-US"/>
        </a:p>
      </dgm:t>
    </dgm:pt>
    <dgm:pt modelId="{8A421E3F-2BE3-4FF3-92C7-3024862160D1}">
      <dgm:prSet phldrT="[Text]" custT="1"/>
      <dgm:spPr/>
      <dgm:t>
        <a:bodyPr/>
        <a:lstStyle/>
        <a:p>
          <a:r>
            <a:rPr lang="en-US" sz="1800" dirty="0">
              <a:latin typeface="Arial" panose="020B0604020202020204" pitchFamily="34" charset="0"/>
              <a:cs typeface="Arial" panose="020B0604020202020204" pitchFamily="34" charset="0"/>
            </a:rPr>
            <a:t>Test Security Information for School Test Coordinators</a:t>
          </a:r>
        </a:p>
      </dgm:t>
    </dgm:pt>
    <dgm:pt modelId="{B9626321-C507-4366-89EB-D12C4F1DB9F4}" type="parTrans" cxnId="{EEF00A0C-D92A-4616-9998-010511698409}">
      <dgm:prSet/>
      <dgm:spPr/>
      <dgm:t>
        <a:bodyPr/>
        <a:lstStyle/>
        <a:p>
          <a:endParaRPr lang="en-US"/>
        </a:p>
      </dgm:t>
    </dgm:pt>
    <dgm:pt modelId="{14540213-A5E0-4DDC-863B-2A7BC458BEBF}" type="sibTrans" cxnId="{EEF00A0C-D92A-4616-9998-010511698409}">
      <dgm:prSet/>
      <dgm:spPr/>
      <dgm:t>
        <a:bodyPr/>
        <a:lstStyle/>
        <a:p>
          <a:endParaRPr lang="en-US"/>
        </a:p>
      </dgm:t>
    </dgm:pt>
    <dgm:pt modelId="{17CA0D43-5747-4228-8891-4B4CD0C04FE9}">
      <dgm:prSet phldrT="[Text]" custT="1"/>
      <dgm:spPr/>
      <dgm:t>
        <a:bodyPr/>
        <a:lstStyle/>
        <a:p>
          <a:r>
            <a:rPr lang="en-US" sz="1400" dirty="0">
              <a:latin typeface="Arial" panose="020B0604020202020204" pitchFamily="34" charset="0"/>
              <a:cs typeface="Arial" panose="020B0604020202020204" pitchFamily="34" charset="0"/>
            </a:rPr>
            <a:t>Test security information provided for test coordinators, examiners, and proctors.</a:t>
          </a:r>
        </a:p>
      </dgm:t>
    </dgm:pt>
    <dgm:pt modelId="{02B6323B-FF0E-44DB-B98C-B356F7DCC889}" type="parTrans" cxnId="{5508A76B-4C5A-41D2-9911-16F80DE0E1C2}">
      <dgm:prSet/>
      <dgm:spPr/>
      <dgm:t>
        <a:bodyPr/>
        <a:lstStyle/>
        <a:p>
          <a:endParaRPr lang="en-US"/>
        </a:p>
      </dgm:t>
    </dgm:pt>
    <dgm:pt modelId="{184F03E8-0A71-48B3-86FB-8552FA9272D3}" type="sibTrans" cxnId="{5508A76B-4C5A-41D2-9911-16F80DE0E1C2}">
      <dgm:prSet/>
      <dgm:spPr/>
      <dgm:t>
        <a:bodyPr/>
        <a:lstStyle/>
        <a:p>
          <a:endParaRPr lang="en-US"/>
        </a:p>
      </dgm:t>
    </dgm:pt>
    <dgm:pt modelId="{AA50515C-E684-4FA1-9168-95A6692A6C52}">
      <dgm:prSet custT="1"/>
      <dgm:spPr/>
      <dgm:t>
        <a:bodyPr/>
        <a:lstStyle/>
        <a:p>
          <a:r>
            <a:rPr lang="en-US" sz="1800" dirty="0">
              <a:latin typeface="Arial" panose="020B0604020202020204" pitchFamily="34" charset="0"/>
              <a:cs typeface="Arial" panose="020B0604020202020204" pitchFamily="34" charset="0"/>
            </a:rPr>
            <a:t>General Assessment Administration Guidance</a:t>
          </a:r>
        </a:p>
      </dgm:t>
    </dgm:pt>
    <dgm:pt modelId="{FC04E860-C446-432F-BCC3-F9008CFA1C06}" type="parTrans" cxnId="{65675B72-7880-4199-8C45-6F05AAE74E31}">
      <dgm:prSet/>
      <dgm:spPr/>
      <dgm:t>
        <a:bodyPr/>
        <a:lstStyle/>
        <a:p>
          <a:endParaRPr lang="en-US"/>
        </a:p>
      </dgm:t>
    </dgm:pt>
    <dgm:pt modelId="{004055B2-B763-4270-86DB-F0D93A2AA814}" type="sibTrans" cxnId="{65675B72-7880-4199-8C45-6F05AAE74E31}">
      <dgm:prSet/>
      <dgm:spPr/>
      <dgm:t>
        <a:bodyPr/>
        <a:lstStyle/>
        <a:p>
          <a:endParaRPr lang="en-US"/>
        </a:p>
      </dgm:t>
    </dgm:pt>
    <dgm:pt modelId="{BB901309-A461-4809-AA44-99D0A26A8225}">
      <dgm:prSet custT="1"/>
      <dgm:spPr/>
      <dgm:t>
        <a:bodyPr/>
        <a:lstStyle/>
        <a:p>
          <a:r>
            <a:rPr lang="en-US" sz="1400">
              <a:latin typeface="Arial" panose="020B0604020202020204" pitchFamily="34" charset="0"/>
              <a:cs typeface="Arial" panose="020B0604020202020204" pitchFamily="34" charset="0"/>
            </a:rPr>
            <a:t>Provides general guidance for the following:</a:t>
          </a:r>
        </a:p>
      </dgm:t>
    </dgm:pt>
    <dgm:pt modelId="{F11C2388-0D67-4812-BE01-C1970D8A0C51}" type="parTrans" cxnId="{785F1C51-3841-4AF4-9BAF-D5D380DA78B1}">
      <dgm:prSet/>
      <dgm:spPr/>
      <dgm:t>
        <a:bodyPr/>
        <a:lstStyle/>
        <a:p>
          <a:endParaRPr lang="en-US"/>
        </a:p>
      </dgm:t>
    </dgm:pt>
    <dgm:pt modelId="{13571837-0661-49C8-84FB-14F8E63DFD28}" type="sibTrans" cxnId="{785F1C51-3841-4AF4-9BAF-D5D380DA78B1}">
      <dgm:prSet/>
      <dgm:spPr/>
      <dgm:t>
        <a:bodyPr/>
        <a:lstStyle/>
        <a:p>
          <a:endParaRPr lang="en-US"/>
        </a:p>
      </dgm:t>
    </dgm:pt>
    <dgm:pt modelId="{03F2E84C-97F7-42BE-BA43-D916640D8BC2}">
      <dgm:prSet phldrT="[Text]" custT="1"/>
      <dgm:spPr/>
      <dgm:t>
        <a:bodyPr/>
        <a:lstStyle/>
        <a:p>
          <a:r>
            <a:rPr lang="en-US" sz="1400" dirty="0">
              <a:latin typeface="Arial" panose="020B0604020202020204" pitchFamily="34" charset="0"/>
              <a:cs typeface="Arial" panose="020B0604020202020204" pitchFamily="34" charset="0"/>
            </a:rPr>
            <a:t>System Test Coordinator must implement an accounting and inventorying system between the central location and the schools for all secure test materials.</a:t>
          </a:r>
        </a:p>
      </dgm:t>
    </dgm:pt>
    <dgm:pt modelId="{94EF2E22-2213-4E6D-949E-D7D679F8BD6B}" type="parTrans" cxnId="{3B6779D7-B873-4562-9628-08BCB5C28554}">
      <dgm:prSet/>
      <dgm:spPr/>
      <dgm:t>
        <a:bodyPr/>
        <a:lstStyle/>
        <a:p>
          <a:endParaRPr lang="en-US"/>
        </a:p>
      </dgm:t>
    </dgm:pt>
    <dgm:pt modelId="{C66455E4-BFCC-4B28-BA68-D5B1B61552EB}" type="sibTrans" cxnId="{3B6779D7-B873-4562-9628-08BCB5C28554}">
      <dgm:prSet/>
      <dgm:spPr/>
      <dgm:t>
        <a:bodyPr/>
        <a:lstStyle/>
        <a:p>
          <a:endParaRPr lang="en-US"/>
        </a:p>
      </dgm:t>
    </dgm:pt>
    <dgm:pt modelId="{1B0D498F-47F9-495E-8168-5041255FFBFA}">
      <dgm:prSet phldrT="[Text]" custT="1"/>
      <dgm:spPr/>
      <dgm:t>
        <a:bodyPr/>
        <a:lstStyle/>
        <a:p>
          <a:r>
            <a:rPr lang="en-US" sz="1400">
              <a:latin typeface="Arial" panose="020B0604020202020204" pitchFamily="34" charset="0"/>
              <a:cs typeface="Arial" panose="020B0604020202020204" pitchFamily="34" charset="0"/>
            </a:rPr>
            <a:t>Consult the Test Coordinator’s Manual for each test regarding details in managing secure test materials.</a:t>
          </a:r>
        </a:p>
      </dgm:t>
    </dgm:pt>
    <dgm:pt modelId="{0CA75146-FE5F-4A19-9A8F-841EB392336E}" type="parTrans" cxnId="{FC234B2D-DC6F-41AF-8292-68FE10AF8A6A}">
      <dgm:prSet/>
      <dgm:spPr/>
      <dgm:t>
        <a:bodyPr/>
        <a:lstStyle/>
        <a:p>
          <a:endParaRPr lang="en-US"/>
        </a:p>
      </dgm:t>
    </dgm:pt>
    <dgm:pt modelId="{AF8C7A11-50C2-463E-81F4-49837227D993}" type="sibTrans" cxnId="{FC234B2D-DC6F-41AF-8292-68FE10AF8A6A}">
      <dgm:prSet/>
      <dgm:spPr/>
      <dgm:t>
        <a:bodyPr/>
        <a:lstStyle/>
        <a:p>
          <a:endParaRPr lang="en-US"/>
        </a:p>
      </dgm:t>
    </dgm:pt>
    <dgm:pt modelId="{77F76E57-4499-402B-97E2-5840A65CBA25}">
      <dgm:prSet phldrT="[Text]" custT="1"/>
      <dgm:spPr/>
      <dgm:t>
        <a:bodyPr/>
        <a:lstStyle/>
        <a:p>
          <a:r>
            <a:rPr lang="en-US" sz="1400">
              <a:latin typeface="Arial" panose="020B0604020202020204" pitchFamily="34" charset="0"/>
              <a:cs typeface="Arial" panose="020B0604020202020204" pitchFamily="34" charset="0"/>
            </a:rPr>
            <a:t>May be copied and included as part of the documentation for local test security training.</a:t>
          </a:r>
        </a:p>
      </dgm:t>
    </dgm:pt>
    <dgm:pt modelId="{3DF6458E-D917-4E00-9D8B-5F6D5E864192}" type="parTrans" cxnId="{9A53592D-E829-4EF3-8004-34E701979514}">
      <dgm:prSet/>
      <dgm:spPr/>
      <dgm:t>
        <a:bodyPr/>
        <a:lstStyle/>
        <a:p>
          <a:endParaRPr lang="en-US"/>
        </a:p>
      </dgm:t>
    </dgm:pt>
    <dgm:pt modelId="{78FD8F00-B8AF-49FD-A27A-B0F0039BFC29}" type="sibTrans" cxnId="{9A53592D-E829-4EF3-8004-34E701979514}">
      <dgm:prSet/>
      <dgm:spPr/>
      <dgm:t>
        <a:bodyPr/>
        <a:lstStyle/>
        <a:p>
          <a:endParaRPr lang="en-US"/>
        </a:p>
      </dgm:t>
    </dgm:pt>
    <dgm:pt modelId="{090E96CF-5F1F-4708-A70B-B15B3A9C9677}">
      <dgm:prSet custT="1"/>
      <dgm:spPr/>
      <dgm:t>
        <a:bodyPr/>
        <a:lstStyle/>
        <a:p>
          <a:r>
            <a:rPr lang="en-US" sz="1400">
              <a:latin typeface="Arial" panose="020B0604020202020204" pitchFamily="34" charset="0"/>
              <a:cs typeface="Arial" panose="020B0604020202020204" pitchFamily="34" charset="0"/>
            </a:rPr>
            <a:t>Scheduling, Test Environment</a:t>
          </a:r>
        </a:p>
      </dgm:t>
    </dgm:pt>
    <dgm:pt modelId="{09928194-5007-48C0-A744-DC16D5F6DC8E}" type="parTrans" cxnId="{D07DAB30-20CE-4372-A9BF-E250B680EAAA}">
      <dgm:prSet/>
      <dgm:spPr/>
      <dgm:t>
        <a:bodyPr/>
        <a:lstStyle/>
        <a:p>
          <a:endParaRPr lang="en-US"/>
        </a:p>
      </dgm:t>
    </dgm:pt>
    <dgm:pt modelId="{25D41C4D-F091-4DBF-ABC3-AB2CAEB4C62E}" type="sibTrans" cxnId="{D07DAB30-20CE-4372-A9BF-E250B680EAAA}">
      <dgm:prSet/>
      <dgm:spPr/>
      <dgm:t>
        <a:bodyPr/>
        <a:lstStyle/>
        <a:p>
          <a:endParaRPr lang="en-US"/>
        </a:p>
      </dgm:t>
    </dgm:pt>
    <dgm:pt modelId="{4719DCAC-B2BE-45A8-B337-F509F7ED67A4}">
      <dgm:prSet custT="1"/>
      <dgm:spPr/>
      <dgm:t>
        <a:bodyPr/>
        <a:lstStyle/>
        <a:p>
          <a:r>
            <a:rPr lang="en-US" sz="1400" dirty="0">
              <a:latin typeface="Arial" panose="020B0604020202020204" pitchFamily="34" charset="0"/>
              <a:cs typeface="Arial" panose="020B0604020202020204" pitchFamily="34" charset="0"/>
            </a:rPr>
            <a:t>Pre-Administration, During and Post-Test Preparation</a:t>
          </a:r>
        </a:p>
      </dgm:t>
    </dgm:pt>
    <dgm:pt modelId="{8C91F00E-5C7E-4585-A4AF-7A3C063AA47F}" type="parTrans" cxnId="{40AAC622-6865-483C-B3B5-54B30F274F30}">
      <dgm:prSet/>
      <dgm:spPr/>
      <dgm:t>
        <a:bodyPr/>
        <a:lstStyle/>
        <a:p>
          <a:endParaRPr lang="en-US"/>
        </a:p>
      </dgm:t>
    </dgm:pt>
    <dgm:pt modelId="{68814FB5-0534-4C3C-BB17-6E157F6C995E}" type="sibTrans" cxnId="{40AAC622-6865-483C-B3B5-54B30F274F30}">
      <dgm:prSet/>
      <dgm:spPr/>
      <dgm:t>
        <a:bodyPr/>
        <a:lstStyle/>
        <a:p>
          <a:endParaRPr lang="en-US"/>
        </a:p>
      </dgm:t>
    </dgm:pt>
    <dgm:pt modelId="{D8EC9C49-57F7-41A9-9B44-D14706B1B5E7}">
      <dgm:prSet custT="1"/>
      <dgm:spPr/>
      <dgm:t>
        <a:bodyPr/>
        <a:lstStyle/>
        <a:p>
          <a:r>
            <a:rPr lang="en-US" sz="1400">
              <a:latin typeface="Arial" panose="020B0604020202020204" pitchFamily="34" charset="0"/>
              <a:cs typeface="Arial" panose="020B0604020202020204" pitchFamily="34" charset="0"/>
            </a:rPr>
            <a:t>Homebound/Hospitalized Students</a:t>
          </a:r>
        </a:p>
      </dgm:t>
    </dgm:pt>
    <dgm:pt modelId="{7E163BC7-58E4-4603-8592-E4DBACFE57AF}" type="parTrans" cxnId="{81841DFD-3AF8-4CD9-B5A0-1BA5481DCE0F}">
      <dgm:prSet/>
      <dgm:spPr/>
      <dgm:t>
        <a:bodyPr/>
        <a:lstStyle/>
        <a:p>
          <a:endParaRPr lang="en-US"/>
        </a:p>
      </dgm:t>
    </dgm:pt>
    <dgm:pt modelId="{8BD0A8C9-F84F-4DE0-A4D6-41EA9F3D451D}" type="sibTrans" cxnId="{81841DFD-3AF8-4CD9-B5A0-1BA5481DCE0F}">
      <dgm:prSet/>
      <dgm:spPr/>
      <dgm:t>
        <a:bodyPr/>
        <a:lstStyle/>
        <a:p>
          <a:endParaRPr lang="en-US"/>
        </a:p>
      </dgm:t>
    </dgm:pt>
    <dgm:pt modelId="{3EB19F91-BEEF-4719-8591-3D8A0BF55499}">
      <dgm:prSet custT="1"/>
      <dgm:spPr/>
      <dgm:t>
        <a:bodyPr/>
        <a:lstStyle/>
        <a:p>
          <a:r>
            <a:rPr lang="en-US" sz="1400">
              <a:latin typeface="Arial" panose="020B0604020202020204" pitchFamily="34" charset="0"/>
              <a:cs typeface="Arial" panose="020B0604020202020204" pitchFamily="34" charset="0"/>
            </a:rPr>
            <a:t>Make-up Sessions, Emergency/Unexpected Situation</a:t>
          </a:r>
        </a:p>
      </dgm:t>
    </dgm:pt>
    <dgm:pt modelId="{148226B6-2AF2-4B9A-B97E-BC130D34445C}" type="parTrans" cxnId="{7E5DD711-E39D-4F1D-84C1-8A5222B433BC}">
      <dgm:prSet/>
      <dgm:spPr/>
      <dgm:t>
        <a:bodyPr/>
        <a:lstStyle/>
        <a:p>
          <a:endParaRPr lang="en-US"/>
        </a:p>
      </dgm:t>
    </dgm:pt>
    <dgm:pt modelId="{7172D16B-00C7-4ADC-AC90-5F5C746A5660}" type="sibTrans" cxnId="{7E5DD711-E39D-4F1D-84C1-8A5222B433BC}">
      <dgm:prSet/>
      <dgm:spPr/>
      <dgm:t>
        <a:bodyPr/>
        <a:lstStyle/>
        <a:p>
          <a:endParaRPr lang="en-US"/>
        </a:p>
      </dgm:t>
    </dgm:pt>
    <dgm:pt modelId="{51917000-6FF9-4055-A341-86ADDA68351B}">
      <dgm:prSet custT="1"/>
      <dgm:spPr/>
      <dgm:t>
        <a:bodyPr/>
        <a:lstStyle/>
        <a:p>
          <a:r>
            <a:rPr lang="en-US" sz="1400">
              <a:latin typeface="Arial" panose="020B0604020202020204" pitchFamily="34" charset="0"/>
              <a:cs typeface="Arial" panose="020B0604020202020204" pitchFamily="34" charset="0"/>
            </a:rPr>
            <a:t>Transferring Student Records, Accessing Assessment Data Files</a:t>
          </a:r>
        </a:p>
      </dgm:t>
    </dgm:pt>
    <dgm:pt modelId="{F09FD0A6-B8BF-4151-B6A1-3BCF78B48B76}" type="parTrans" cxnId="{253CAAE2-6CDA-4BA9-B1D9-A64153A1D23C}">
      <dgm:prSet/>
      <dgm:spPr/>
      <dgm:t>
        <a:bodyPr/>
        <a:lstStyle/>
        <a:p>
          <a:endParaRPr lang="en-US"/>
        </a:p>
      </dgm:t>
    </dgm:pt>
    <dgm:pt modelId="{9A7D2D64-572D-408A-9658-C675D1D40275}" type="sibTrans" cxnId="{253CAAE2-6CDA-4BA9-B1D9-A64153A1D23C}">
      <dgm:prSet/>
      <dgm:spPr/>
      <dgm:t>
        <a:bodyPr/>
        <a:lstStyle/>
        <a:p>
          <a:endParaRPr lang="en-US"/>
        </a:p>
      </dgm:t>
    </dgm:pt>
    <dgm:pt modelId="{39F9C22A-0C3A-4EF3-8953-74D639C303E9}" type="pres">
      <dgm:prSet presAssocID="{13BC34E8-1EEE-4F60-BBAB-568BAD86032D}" presName="Name0" presStyleCnt="0">
        <dgm:presLayoutVars>
          <dgm:dir/>
          <dgm:animLvl val="lvl"/>
          <dgm:resizeHandles val="exact"/>
        </dgm:presLayoutVars>
      </dgm:prSet>
      <dgm:spPr/>
    </dgm:pt>
    <dgm:pt modelId="{74DCB81D-B67E-4BBA-AF29-8D942CDC30FA}" type="pres">
      <dgm:prSet presAssocID="{EFF9C645-9A83-4D91-81EC-5795A2693D66}" presName="linNode" presStyleCnt="0"/>
      <dgm:spPr/>
    </dgm:pt>
    <dgm:pt modelId="{5DBE736F-980C-4A5C-8CAB-339416E48E1A}" type="pres">
      <dgm:prSet presAssocID="{EFF9C645-9A83-4D91-81EC-5795A2693D66}" presName="parTx" presStyleLbl="revTx" presStyleIdx="0" presStyleCnt="3">
        <dgm:presLayoutVars>
          <dgm:chMax val="1"/>
          <dgm:bulletEnabled val="1"/>
        </dgm:presLayoutVars>
      </dgm:prSet>
      <dgm:spPr/>
    </dgm:pt>
    <dgm:pt modelId="{4A1C4879-219F-42A6-AF87-A5C4E95B47CF}" type="pres">
      <dgm:prSet presAssocID="{EFF9C645-9A83-4D91-81EC-5795A2693D66}" presName="bracket" presStyleLbl="parChTrans1D1" presStyleIdx="0" presStyleCnt="3"/>
      <dgm:spPr/>
    </dgm:pt>
    <dgm:pt modelId="{55908550-B27A-4868-B864-03F67EE15660}" type="pres">
      <dgm:prSet presAssocID="{EFF9C645-9A83-4D91-81EC-5795A2693D66}" presName="spH" presStyleCnt="0"/>
      <dgm:spPr/>
    </dgm:pt>
    <dgm:pt modelId="{7C2EF2C5-446A-4DDB-94A7-640BBBED5347}" type="pres">
      <dgm:prSet presAssocID="{EFF9C645-9A83-4D91-81EC-5795A2693D66}" presName="desTx" presStyleLbl="node1" presStyleIdx="0" presStyleCnt="3">
        <dgm:presLayoutVars>
          <dgm:bulletEnabled val="1"/>
        </dgm:presLayoutVars>
      </dgm:prSet>
      <dgm:spPr/>
    </dgm:pt>
    <dgm:pt modelId="{8ABBC561-9F29-4C1E-B00C-E73F3C88C3C0}" type="pres">
      <dgm:prSet presAssocID="{43078EFD-237B-4972-AC96-8C95E09CA71C}" presName="spV" presStyleCnt="0"/>
      <dgm:spPr/>
    </dgm:pt>
    <dgm:pt modelId="{C9E73E3B-68CD-498E-B310-3F65FB6EAFBC}" type="pres">
      <dgm:prSet presAssocID="{8A421E3F-2BE3-4FF3-92C7-3024862160D1}" presName="linNode" presStyleCnt="0"/>
      <dgm:spPr/>
    </dgm:pt>
    <dgm:pt modelId="{A91C00F8-56EF-4160-861D-E9448B1AC47B}" type="pres">
      <dgm:prSet presAssocID="{8A421E3F-2BE3-4FF3-92C7-3024862160D1}" presName="parTx" presStyleLbl="revTx" presStyleIdx="1" presStyleCnt="3">
        <dgm:presLayoutVars>
          <dgm:chMax val="1"/>
          <dgm:bulletEnabled val="1"/>
        </dgm:presLayoutVars>
      </dgm:prSet>
      <dgm:spPr/>
    </dgm:pt>
    <dgm:pt modelId="{7D890DEF-23FF-4360-B85E-6303C55AB70D}" type="pres">
      <dgm:prSet presAssocID="{8A421E3F-2BE3-4FF3-92C7-3024862160D1}" presName="bracket" presStyleLbl="parChTrans1D1" presStyleIdx="1" presStyleCnt="3"/>
      <dgm:spPr/>
    </dgm:pt>
    <dgm:pt modelId="{68E25420-DBEF-4FFB-AA5F-89EEDAF71725}" type="pres">
      <dgm:prSet presAssocID="{8A421E3F-2BE3-4FF3-92C7-3024862160D1}" presName="spH" presStyleCnt="0"/>
      <dgm:spPr/>
    </dgm:pt>
    <dgm:pt modelId="{E40EC986-DB23-45A1-A990-E7B20E12FF2E}" type="pres">
      <dgm:prSet presAssocID="{8A421E3F-2BE3-4FF3-92C7-3024862160D1}" presName="desTx" presStyleLbl="node1" presStyleIdx="1" presStyleCnt="3">
        <dgm:presLayoutVars>
          <dgm:bulletEnabled val="1"/>
        </dgm:presLayoutVars>
      </dgm:prSet>
      <dgm:spPr/>
    </dgm:pt>
    <dgm:pt modelId="{DBA44F71-0E5E-4C4C-978D-A7158546E7DC}" type="pres">
      <dgm:prSet presAssocID="{14540213-A5E0-4DDC-863B-2A7BC458BEBF}" presName="spV" presStyleCnt="0"/>
      <dgm:spPr/>
    </dgm:pt>
    <dgm:pt modelId="{6DA7FF6E-CA66-4817-8531-4C3CDD2BF7AF}" type="pres">
      <dgm:prSet presAssocID="{AA50515C-E684-4FA1-9168-95A6692A6C52}" presName="linNode" presStyleCnt="0"/>
      <dgm:spPr/>
    </dgm:pt>
    <dgm:pt modelId="{ACECD1A7-049C-49FF-932E-8E562BAF7612}" type="pres">
      <dgm:prSet presAssocID="{AA50515C-E684-4FA1-9168-95A6692A6C52}" presName="parTx" presStyleLbl="revTx" presStyleIdx="2" presStyleCnt="3">
        <dgm:presLayoutVars>
          <dgm:chMax val="1"/>
          <dgm:bulletEnabled val="1"/>
        </dgm:presLayoutVars>
      </dgm:prSet>
      <dgm:spPr/>
    </dgm:pt>
    <dgm:pt modelId="{78C0D518-1FAE-4C81-9069-0368C0DA16D9}" type="pres">
      <dgm:prSet presAssocID="{AA50515C-E684-4FA1-9168-95A6692A6C52}" presName="bracket" presStyleLbl="parChTrans1D1" presStyleIdx="2" presStyleCnt="3"/>
      <dgm:spPr/>
    </dgm:pt>
    <dgm:pt modelId="{C05BE7ED-31AA-4CB5-8C88-BD9119698DED}" type="pres">
      <dgm:prSet presAssocID="{AA50515C-E684-4FA1-9168-95A6692A6C52}" presName="spH" presStyleCnt="0"/>
      <dgm:spPr/>
    </dgm:pt>
    <dgm:pt modelId="{E86FA86B-DD74-4AAF-A52B-6F7551DADDA8}" type="pres">
      <dgm:prSet presAssocID="{AA50515C-E684-4FA1-9168-95A6692A6C52}" presName="desTx" presStyleLbl="node1" presStyleIdx="2" presStyleCnt="3">
        <dgm:presLayoutVars>
          <dgm:bulletEnabled val="1"/>
        </dgm:presLayoutVars>
      </dgm:prSet>
      <dgm:spPr/>
    </dgm:pt>
  </dgm:ptLst>
  <dgm:cxnLst>
    <dgm:cxn modelId="{04753F00-48EB-45E6-A011-692632228B82}" type="presOf" srcId="{51917000-6FF9-4055-A341-86ADDA68351B}" destId="{E86FA86B-DD74-4AAF-A52B-6F7551DADDA8}" srcOrd="0" destOrd="5" presId="urn:diagrams.loki3.com/BracketList"/>
    <dgm:cxn modelId="{EEF00A0C-D92A-4616-9998-010511698409}" srcId="{13BC34E8-1EEE-4F60-BBAB-568BAD86032D}" destId="{8A421E3F-2BE3-4FF3-92C7-3024862160D1}" srcOrd="1" destOrd="0" parTransId="{B9626321-C507-4366-89EB-D12C4F1DB9F4}" sibTransId="{14540213-A5E0-4DDC-863B-2A7BC458BEBF}"/>
    <dgm:cxn modelId="{7E5DD711-E39D-4F1D-84C1-8A5222B433BC}" srcId="{BB901309-A461-4809-AA44-99D0A26A8225}" destId="{3EB19F91-BEEF-4719-8591-3D8A0BF55499}" srcOrd="3" destOrd="0" parTransId="{148226B6-2AF2-4B9A-B97E-BC130D34445C}" sibTransId="{7172D16B-00C7-4ADC-AC90-5F5C746A5660}"/>
    <dgm:cxn modelId="{40AAC622-6865-483C-B3B5-54B30F274F30}" srcId="{BB901309-A461-4809-AA44-99D0A26A8225}" destId="{4719DCAC-B2BE-45A8-B337-F509F7ED67A4}" srcOrd="1" destOrd="0" parTransId="{8C91F00E-5C7E-4585-A4AF-7A3C063AA47F}" sibTransId="{68814FB5-0534-4C3C-BB17-6E157F6C995E}"/>
    <dgm:cxn modelId="{FC234B2D-DC6F-41AF-8292-68FE10AF8A6A}" srcId="{EFF9C645-9A83-4D91-81EC-5795A2693D66}" destId="{1B0D498F-47F9-495E-8168-5041255FFBFA}" srcOrd="2" destOrd="0" parTransId="{0CA75146-FE5F-4A19-9A8F-841EB392336E}" sibTransId="{AF8C7A11-50C2-463E-81F4-49837227D993}"/>
    <dgm:cxn modelId="{9A53592D-E829-4EF3-8004-34E701979514}" srcId="{8A421E3F-2BE3-4FF3-92C7-3024862160D1}" destId="{77F76E57-4499-402B-97E2-5840A65CBA25}" srcOrd="1" destOrd="0" parTransId="{3DF6458E-D917-4E00-9D8B-5F6D5E864192}" sibTransId="{78FD8F00-B8AF-49FD-A27A-B0F0039BFC29}"/>
    <dgm:cxn modelId="{D07DAB30-20CE-4372-A9BF-E250B680EAAA}" srcId="{BB901309-A461-4809-AA44-99D0A26A8225}" destId="{090E96CF-5F1F-4708-A70B-B15B3A9C9677}" srcOrd="0" destOrd="0" parTransId="{09928194-5007-48C0-A744-DC16D5F6DC8E}" sibTransId="{25D41C4D-F091-4DBF-ABC3-AB2CAEB4C62E}"/>
    <dgm:cxn modelId="{06800938-6128-4F07-9BD4-104EEAAD0F12}" type="presOf" srcId="{4719DCAC-B2BE-45A8-B337-F509F7ED67A4}" destId="{E86FA86B-DD74-4AAF-A52B-6F7551DADDA8}" srcOrd="0" destOrd="2" presId="urn:diagrams.loki3.com/BracketList"/>
    <dgm:cxn modelId="{1431193A-DAB6-4BAC-88E4-0F28B40A6969}" type="presOf" srcId="{03F2E84C-97F7-42BE-BA43-D916640D8BC2}" destId="{7C2EF2C5-446A-4DDB-94A7-640BBBED5347}" srcOrd="0" destOrd="1" presId="urn:diagrams.loki3.com/BracketList"/>
    <dgm:cxn modelId="{88398E5B-EA77-41C2-BD97-A6313625FA06}" type="presOf" srcId="{17CA0D43-5747-4228-8891-4B4CD0C04FE9}" destId="{E40EC986-DB23-45A1-A990-E7B20E12FF2E}" srcOrd="0" destOrd="0" presId="urn:diagrams.loki3.com/BracketList"/>
    <dgm:cxn modelId="{9876246A-D879-4548-A6B1-0390C2B31122}" type="presOf" srcId="{1B0D498F-47F9-495E-8168-5041255FFBFA}" destId="{7C2EF2C5-446A-4DDB-94A7-640BBBED5347}" srcOrd="0" destOrd="2" presId="urn:diagrams.loki3.com/BracketList"/>
    <dgm:cxn modelId="{5508A76B-4C5A-41D2-9911-16F80DE0E1C2}" srcId="{8A421E3F-2BE3-4FF3-92C7-3024862160D1}" destId="{17CA0D43-5747-4228-8891-4B4CD0C04FE9}" srcOrd="0" destOrd="0" parTransId="{02B6323B-FF0E-44DB-B98C-B356F7DCC889}" sibTransId="{184F03E8-0A71-48B3-86FB-8552FA9272D3}"/>
    <dgm:cxn modelId="{46D7324D-C0B9-4D97-B568-72AE3574AB12}" type="presOf" srcId="{13BC34E8-1EEE-4F60-BBAB-568BAD86032D}" destId="{39F9C22A-0C3A-4EF3-8953-74D639C303E9}" srcOrd="0" destOrd="0" presId="urn:diagrams.loki3.com/BracketList"/>
    <dgm:cxn modelId="{4961E670-5771-428D-B48E-FA10FCD1C478}" type="presOf" srcId="{EFF9C645-9A83-4D91-81EC-5795A2693D66}" destId="{5DBE736F-980C-4A5C-8CAB-339416E48E1A}" srcOrd="0" destOrd="0" presId="urn:diagrams.loki3.com/BracketList"/>
    <dgm:cxn modelId="{785F1C51-3841-4AF4-9BAF-D5D380DA78B1}" srcId="{AA50515C-E684-4FA1-9168-95A6692A6C52}" destId="{BB901309-A461-4809-AA44-99D0A26A8225}" srcOrd="0" destOrd="0" parTransId="{F11C2388-0D67-4812-BE01-C1970D8A0C51}" sibTransId="{13571837-0661-49C8-84FB-14F8E63DFD28}"/>
    <dgm:cxn modelId="{65675B72-7880-4199-8C45-6F05AAE74E31}" srcId="{13BC34E8-1EEE-4F60-BBAB-568BAD86032D}" destId="{AA50515C-E684-4FA1-9168-95A6692A6C52}" srcOrd="2" destOrd="0" parTransId="{FC04E860-C446-432F-BCC3-F9008CFA1C06}" sibTransId="{004055B2-B763-4270-86DB-F0D93A2AA814}"/>
    <dgm:cxn modelId="{820D9783-5CFE-4A72-8A9A-E741B0B27276}" type="presOf" srcId="{8A421E3F-2BE3-4FF3-92C7-3024862160D1}" destId="{A91C00F8-56EF-4160-861D-E9448B1AC47B}" srcOrd="0" destOrd="0" presId="urn:diagrams.loki3.com/BracketList"/>
    <dgm:cxn modelId="{16940789-E65D-4552-BD20-3EACE4E767D2}" srcId="{13BC34E8-1EEE-4F60-BBAB-568BAD86032D}" destId="{EFF9C645-9A83-4D91-81EC-5795A2693D66}" srcOrd="0" destOrd="0" parTransId="{50A79424-4B34-44B7-9CC4-96EFF3FECE0D}" sibTransId="{43078EFD-237B-4972-AC96-8C95E09CA71C}"/>
    <dgm:cxn modelId="{B00000A6-EECD-4425-9D02-7B24390401C9}" type="presOf" srcId="{77F76E57-4499-402B-97E2-5840A65CBA25}" destId="{E40EC986-DB23-45A1-A990-E7B20E12FF2E}" srcOrd="0" destOrd="1" presId="urn:diagrams.loki3.com/BracketList"/>
    <dgm:cxn modelId="{0DA0EAB9-3E0D-47B5-B38E-0C1D43D2B62F}" type="presOf" srcId="{090E96CF-5F1F-4708-A70B-B15B3A9C9677}" destId="{E86FA86B-DD74-4AAF-A52B-6F7551DADDA8}" srcOrd="0" destOrd="1" presId="urn:diagrams.loki3.com/BracketList"/>
    <dgm:cxn modelId="{2D706ABE-6988-48A7-B0DC-D9218378CC65}" type="presOf" srcId="{AA50515C-E684-4FA1-9168-95A6692A6C52}" destId="{ACECD1A7-049C-49FF-932E-8E562BAF7612}" srcOrd="0" destOrd="0" presId="urn:diagrams.loki3.com/BracketList"/>
    <dgm:cxn modelId="{EC8B76CD-FB18-4BE3-9883-9EDD1E181CAC}" type="presOf" srcId="{3EB19F91-BEEF-4719-8591-3D8A0BF55499}" destId="{E86FA86B-DD74-4AAF-A52B-6F7551DADDA8}" srcOrd="0" destOrd="4" presId="urn:diagrams.loki3.com/BracketList"/>
    <dgm:cxn modelId="{3B6779D7-B873-4562-9628-08BCB5C28554}" srcId="{EFF9C645-9A83-4D91-81EC-5795A2693D66}" destId="{03F2E84C-97F7-42BE-BA43-D916640D8BC2}" srcOrd="1" destOrd="0" parTransId="{94EF2E22-2213-4E6D-949E-D7D679F8BD6B}" sibTransId="{C66455E4-BFCC-4B28-BA68-D5B1B61552EB}"/>
    <dgm:cxn modelId="{253CAAE2-6CDA-4BA9-B1D9-A64153A1D23C}" srcId="{BB901309-A461-4809-AA44-99D0A26A8225}" destId="{51917000-6FF9-4055-A341-86ADDA68351B}" srcOrd="4" destOrd="0" parTransId="{F09FD0A6-B8BF-4151-B6A1-3BCF78B48B76}" sibTransId="{9A7D2D64-572D-408A-9658-C675D1D40275}"/>
    <dgm:cxn modelId="{8A7256E5-03B7-437B-AC45-1AB06CDD92D1}" type="presOf" srcId="{913E0181-8F52-44E3-BE3B-0C3CFB53A304}" destId="{7C2EF2C5-446A-4DDB-94A7-640BBBED5347}" srcOrd="0" destOrd="0" presId="urn:diagrams.loki3.com/BracketList"/>
    <dgm:cxn modelId="{F04378F1-FCB5-4E1C-92A5-3D740711695A}" type="presOf" srcId="{D8EC9C49-57F7-41A9-9B44-D14706B1B5E7}" destId="{E86FA86B-DD74-4AAF-A52B-6F7551DADDA8}" srcOrd="0" destOrd="3" presId="urn:diagrams.loki3.com/BracketList"/>
    <dgm:cxn modelId="{21406BFC-AB83-4AA4-8AB9-DCA21D590589}" srcId="{EFF9C645-9A83-4D91-81EC-5795A2693D66}" destId="{913E0181-8F52-44E3-BE3B-0C3CFB53A304}" srcOrd="0" destOrd="0" parTransId="{D6A52A1C-D93B-4EAF-A207-AFB97E1AD2C3}" sibTransId="{25B2DF41-2008-4561-8D3E-7E98CCB60E93}"/>
    <dgm:cxn modelId="{81841DFD-3AF8-4CD9-B5A0-1BA5481DCE0F}" srcId="{BB901309-A461-4809-AA44-99D0A26A8225}" destId="{D8EC9C49-57F7-41A9-9B44-D14706B1B5E7}" srcOrd="2" destOrd="0" parTransId="{7E163BC7-58E4-4603-8592-E4DBACFE57AF}" sibTransId="{8BD0A8C9-F84F-4DE0-A4D6-41EA9F3D451D}"/>
    <dgm:cxn modelId="{9E2C75FE-64A7-44B4-BF34-5092204BF6C5}" type="presOf" srcId="{BB901309-A461-4809-AA44-99D0A26A8225}" destId="{E86FA86B-DD74-4AAF-A52B-6F7551DADDA8}" srcOrd="0" destOrd="0" presId="urn:diagrams.loki3.com/BracketList"/>
    <dgm:cxn modelId="{180962EB-A647-4026-8266-B12A91DC5DBE}" type="presParOf" srcId="{39F9C22A-0C3A-4EF3-8953-74D639C303E9}" destId="{74DCB81D-B67E-4BBA-AF29-8D942CDC30FA}" srcOrd="0" destOrd="0" presId="urn:diagrams.loki3.com/BracketList"/>
    <dgm:cxn modelId="{0E242956-5A38-4EA4-B75B-CBBB1EEE13FA}" type="presParOf" srcId="{74DCB81D-B67E-4BBA-AF29-8D942CDC30FA}" destId="{5DBE736F-980C-4A5C-8CAB-339416E48E1A}" srcOrd="0" destOrd="0" presId="urn:diagrams.loki3.com/BracketList"/>
    <dgm:cxn modelId="{1950A5CE-64FE-4E5C-8864-D8178AFE0531}" type="presParOf" srcId="{74DCB81D-B67E-4BBA-AF29-8D942CDC30FA}" destId="{4A1C4879-219F-42A6-AF87-A5C4E95B47CF}" srcOrd="1" destOrd="0" presId="urn:diagrams.loki3.com/BracketList"/>
    <dgm:cxn modelId="{C2ADB5A3-EDF8-4607-A625-6553FB7F513C}" type="presParOf" srcId="{74DCB81D-B67E-4BBA-AF29-8D942CDC30FA}" destId="{55908550-B27A-4868-B864-03F67EE15660}" srcOrd="2" destOrd="0" presId="urn:diagrams.loki3.com/BracketList"/>
    <dgm:cxn modelId="{D0CE788C-061F-4D23-8C40-A036F13CEE2D}" type="presParOf" srcId="{74DCB81D-B67E-4BBA-AF29-8D942CDC30FA}" destId="{7C2EF2C5-446A-4DDB-94A7-640BBBED5347}" srcOrd="3" destOrd="0" presId="urn:diagrams.loki3.com/BracketList"/>
    <dgm:cxn modelId="{41CE094C-9BA7-4E17-B506-4C4C0CE8E4AF}" type="presParOf" srcId="{39F9C22A-0C3A-4EF3-8953-74D639C303E9}" destId="{8ABBC561-9F29-4C1E-B00C-E73F3C88C3C0}" srcOrd="1" destOrd="0" presId="urn:diagrams.loki3.com/BracketList"/>
    <dgm:cxn modelId="{4C642453-0864-402B-9767-B10018937C57}" type="presParOf" srcId="{39F9C22A-0C3A-4EF3-8953-74D639C303E9}" destId="{C9E73E3B-68CD-498E-B310-3F65FB6EAFBC}" srcOrd="2" destOrd="0" presId="urn:diagrams.loki3.com/BracketList"/>
    <dgm:cxn modelId="{82FEAFCC-25F7-4FB6-8F71-63201F1D995C}" type="presParOf" srcId="{C9E73E3B-68CD-498E-B310-3F65FB6EAFBC}" destId="{A91C00F8-56EF-4160-861D-E9448B1AC47B}" srcOrd="0" destOrd="0" presId="urn:diagrams.loki3.com/BracketList"/>
    <dgm:cxn modelId="{7EB50722-7985-4302-92EC-2545B94F400C}" type="presParOf" srcId="{C9E73E3B-68CD-498E-B310-3F65FB6EAFBC}" destId="{7D890DEF-23FF-4360-B85E-6303C55AB70D}" srcOrd="1" destOrd="0" presId="urn:diagrams.loki3.com/BracketList"/>
    <dgm:cxn modelId="{F304FC9D-D90E-4E16-B41E-2DF5E08F5078}" type="presParOf" srcId="{C9E73E3B-68CD-498E-B310-3F65FB6EAFBC}" destId="{68E25420-DBEF-4FFB-AA5F-89EEDAF71725}" srcOrd="2" destOrd="0" presId="urn:diagrams.loki3.com/BracketList"/>
    <dgm:cxn modelId="{12BF5A27-20EC-4BC6-980A-6B6F684E725E}" type="presParOf" srcId="{C9E73E3B-68CD-498E-B310-3F65FB6EAFBC}" destId="{E40EC986-DB23-45A1-A990-E7B20E12FF2E}" srcOrd="3" destOrd="0" presId="urn:diagrams.loki3.com/BracketList"/>
    <dgm:cxn modelId="{F001DEC2-C6BC-4204-8254-839CD1A730A8}" type="presParOf" srcId="{39F9C22A-0C3A-4EF3-8953-74D639C303E9}" destId="{DBA44F71-0E5E-4C4C-978D-A7158546E7DC}" srcOrd="3" destOrd="0" presId="urn:diagrams.loki3.com/BracketList"/>
    <dgm:cxn modelId="{7A488B95-3A2F-49F4-9A4C-87C677883363}" type="presParOf" srcId="{39F9C22A-0C3A-4EF3-8953-74D639C303E9}" destId="{6DA7FF6E-CA66-4817-8531-4C3CDD2BF7AF}" srcOrd="4" destOrd="0" presId="urn:diagrams.loki3.com/BracketList"/>
    <dgm:cxn modelId="{E7673799-A3EC-4BD6-9738-48B3EBEBC240}" type="presParOf" srcId="{6DA7FF6E-CA66-4817-8531-4C3CDD2BF7AF}" destId="{ACECD1A7-049C-49FF-932E-8E562BAF7612}" srcOrd="0" destOrd="0" presId="urn:diagrams.loki3.com/BracketList"/>
    <dgm:cxn modelId="{AD788A0D-057D-4795-8CA5-05545FDE4EF4}" type="presParOf" srcId="{6DA7FF6E-CA66-4817-8531-4C3CDD2BF7AF}" destId="{78C0D518-1FAE-4C81-9069-0368C0DA16D9}" srcOrd="1" destOrd="0" presId="urn:diagrams.loki3.com/BracketList"/>
    <dgm:cxn modelId="{2C87D325-AE21-436E-9C81-C7DC64C237BC}" type="presParOf" srcId="{6DA7FF6E-CA66-4817-8531-4C3CDD2BF7AF}" destId="{C05BE7ED-31AA-4CB5-8C88-BD9119698DED}" srcOrd="2" destOrd="0" presId="urn:diagrams.loki3.com/BracketList"/>
    <dgm:cxn modelId="{FF860A45-8823-4E27-8E33-C037890CD671}" type="presParOf" srcId="{6DA7FF6E-CA66-4817-8531-4C3CDD2BF7AF}" destId="{E86FA86B-DD74-4AAF-A52B-6F7551DADDA8}"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6D6AD2D-99D6-4229-980D-594F91E4502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65E08E15-2AAC-4425-AB7B-7A83108EA83F}">
      <dgm:prSet phldrT="[Text]"/>
      <dgm:spPr/>
      <dgm:t>
        <a:bodyPr/>
        <a:lstStyle/>
        <a:p>
          <a:pPr>
            <a:buNone/>
          </a:pPr>
          <a:r>
            <a:rPr lang="en-US">
              <a:latin typeface="Arial" panose="020B0604020202020204" pitchFamily="34" charset="0"/>
              <a:cs typeface="Arial" panose="020B0604020202020204" pitchFamily="34" charset="0"/>
            </a:rPr>
            <a:t>System Test Coordinator</a:t>
          </a:r>
        </a:p>
      </dgm:t>
    </dgm:pt>
    <dgm:pt modelId="{04D5F496-8423-443B-90B3-6255A70173FA}" type="parTrans" cxnId="{085CCEAD-DF6D-458C-A0BD-B6BA3AE2F7EE}">
      <dgm:prSet/>
      <dgm:spPr/>
      <dgm:t>
        <a:bodyPr/>
        <a:lstStyle/>
        <a:p>
          <a:endParaRPr lang="en-US">
            <a:latin typeface="Arial" panose="020B0604020202020204" pitchFamily="34" charset="0"/>
            <a:cs typeface="Arial" panose="020B0604020202020204" pitchFamily="34" charset="0"/>
          </a:endParaRPr>
        </a:p>
      </dgm:t>
    </dgm:pt>
    <dgm:pt modelId="{6297786D-CDFF-418E-A702-E5DC1A955866}" type="sibTrans" cxnId="{085CCEAD-DF6D-458C-A0BD-B6BA3AE2F7EE}">
      <dgm:prSet/>
      <dgm:spPr/>
      <dgm:t>
        <a:bodyPr/>
        <a:lstStyle/>
        <a:p>
          <a:endParaRPr lang="en-US">
            <a:latin typeface="Arial" panose="020B0604020202020204" pitchFamily="34" charset="0"/>
            <a:cs typeface="Arial" panose="020B0604020202020204" pitchFamily="34" charset="0"/>
          </a:endParaRPr>
        </a:p>
      </dgm:t>
    </dgm:pt>
    <dgm:pt modelId="{2E489B39-810E-4683-AB4D-C985C930A64E}">
      <dgm:prSet phldrT="[Text]"/>
      <dgm:spPr/>
      <dgm:t>
        <a:bodyPr/>
        <a:lstStyle/>
        <a:p>
          <a:r>
            <a:rPr lang="en-US">
              <a:latin typeface="Arial" panose="020B0604020202020204" pitchFamily="34" charset="0"/>
              <a:cs typeface="Arial" panose="020B0604020202020204" pitchFamily="34" charset="0"/>
            </a:rPr>
            <a:t>Participation in all </a:t>
          </a:r>
          <a:r>
            <a:rPr lang="en-US" err="1">
              <a:latin typeface="Arial" panose="020B0604020202020204" pitchFamily="34" charset="0"/>
              <a:cs typeface="Arial" panose="020B0604020202020204" pitchFamily="34" charset="0"/>
            </a:rPr>
            <a:t>GaDOE</a:t>
          </a:r>
          <a:r>
            <a:rPr lang="en-US">
              <a:latin typeface="Arial" panose="020B0604020202020204" pitchFamily="34" charset="0"/>
              <a:cs typeface="Arial" panose="020B0604020202020204" pitchFamily="34" charset="0"/>
            </a:rPr>
            <a:t> webinars and training sessions</a:t>
          </a:r>
        </a:p>
      </dgm:t>
    </dgm:pt>
    <dgm:pt modelId="{7E61FE98-3E60-4E91-A6F6-EB4788E20017}" type="parTrans" cxnId="{74173320-FCB5-4027-A026-727D6E0CA4BE}">
      <dgm:prSet/>
      <dgm:spPr/>
      <dgm:t>
        <a:bodyPr/>
        <a:lstStyle/>
        <a:p>
          <a:endParaRPr lang="en-US">
            <a:latin typeface="Arial" panose="020B0604020202020204" pitchFamily="34" charset="0"/>
            <a:cs typeface="Arial" panose="020B0604020202020204" pitchFamily="34" charset="0"/>
          </a:endParaRPr>
        </a:p>
      </dgm:t>
    </dgm:pt>
    <dgm:pt modelId="{832D0FAE-87EB-4A88-B419-962160082F2F}" type="sibTrans" cxnId="{74173320-FCB5-4027-A026-727D6E0CA4BE}">
      <dgm:prSet/>
      <dgm:spPr/>
      <dgm:t>
        <a:bodyPr/>
        <a:lstStyle/>
        <a:p>
          <a:endParaRPr lang="en-US">
            <a:latin typeface="Arial" panose="020B0604020202020204" pitchFamily="34" charset="0"/>
            <a:cs typeface="Arial" panose="020B0604020202020204" pitchFamily="34" charset="0"/>
          </a:endParaRPr>
        </a:p>
      </dgm:t>
    </dgm:pt>
    <dgm:pt modelId="{C7F151AD-3635-4F3E-AA4D-24FED589D613}">
      <dgm:prSet phldrT="[Text]"/>
      <dgm:spPr/>
      <dgm:t>
        <a:bodyPr/>
        <a:lstStyle/>
        <a:p>
          <a:r>
            <a:rPr lang="en-US" dirty="0">
              <a:latin typeface="Arial" panose="020B0604020202020204" pitchFamily="34" charset="0"/>
              <a:cs typeface="Arial" panose="020B0604020202020204" pitchFamily="34" charset="0"/>
            </a:rPr>
            <a:t>Review of resources available for System Test Coordinators</a:t>
          </a:r>
        </a:p>
      </dgm:t>
    </dgm:pt>
    <dgm:pt modelId="{3B3DC01E-13E0-456B-AF17-071BE7554F66}" type="parTrans" cxnId="{A31847E6-8264-45D4-B52E-627F76F15708}">
      <dgm:prSet/>
      <dgm:spPr/>
      <dgm:t>
        <a:bodyPr/>
        <a:lstStyle/>
        <a:p>
          <a:endParaRPr lang="en-US">
            <a:latin typeface="Arial" panose="020B0604020202020204" pitchFamily="34" charset="0"/>
            <a:cs typeface="Arial" panose="020B0604020202020204" pitchFamily="34" charset="0"/>
          </a:endParaRPr>
        </a:p>
      </dgm:t>
    </dgm:pt>
    <dgm:pt modelId="{BB7CCDC0-0A8D-470A-9787-D7F81C6EF7C9}" type="sibTrans" cxnId="{A31847E6-8264-45D4-B52E-627F76F15708}">
      <dgm:prSet/>
      <dgm:spPr/>
      <dgm:t>
        <a:bodyPr/>
        <a:lstStyle/>
        <a:p>
          <a:endParaRPr lang="en-US">
            <a:latin typeface="Arial" panose="020B0604020202020204" pitchFamily="34" charset="0"/>
            <a:cs typeface="Arial" panose="020B0604020202020204" pitchFamily="34" charset="0"/>
          </a:endParaRPr>
        </a:p>
      </dgm:t>
    </dgm:pt>
    <dgm:pt modelId="{86FEE5A9-44ED-44FE-9CA1-3C1A9CFD7CFF}">
      <dgm:prSet phldrT="[Text]"/>
      <dgm:spPr/>
      <dgm:t>
        <a:bodyPr/>
        <a:lstStyle/>
        <a:p>
          <a:r>
            <a:rPr lang="en-US">
              <a:latin typeface="Arial" panose="020B0604020202020204" pitchFamily="34" charset="0"/>
              <a:cs typeface="Arial" panose="020B0604020202020204" pitchFamily="34" charset="0"/>
            </a:rPr>
            <a:t>School Test Coordinator</a:t>
          </a:r>
        </a:p>
      </dgm:t>
    </dgm:pt>
    <dgm:pt modelId="{C61EC931-F743-4E99-BA87-1B935EA16FDE}" type="parTrans" cxnId="{34DFEA66-C91C-42DB-A1B6-3F59DA8EFE61}">
      <dgm:prSet/>
      <dgm:spPr/>
      <dgm:t>
        <a:bodyPr/>
        <a:lstStyle/>
        <a:p>
          <a:endParaRPr lang="en-US">
            <a:latin typeface="Arial" panose="020B0604020202020204" pitchFamily="34" charset="0"/>
            <a:cs typeface="Arial" panose="020B0604020202020204" pitchFamily="34" charset="0"/>
          </a:endParaRPr>
        </a:p>
      </dgm:t>
    </dgm:pt>
    <dgm:pt modelId="{6AB88D64-39E6-4D4E-B517-09E71B55765A}" type="sibTrans" cxnId="{34DFEA66-C91C-42DB-A1B6-3F59DA8EFE61}">
      <dgm:prSet/>
      <dgm:spPr/>
      <dgm:t>
        <a:bodyPr/>
        <a:lstStyle/>
        <a:p>
          <a:endParaRPr lang="en-US">
            <a:latin typeface="Arial" panose="020B0604020202020204" pitchFamily="34" charset="0"/>
            <a:cs typeface="Arial" panose="020B0604020202020204" pitchFamily="34" charset="0"/>
          </a:endParaRPr>
        </a:p>
      </dgm:t>
    </dgm:pt>
    <dgm:pt modelId="{D1106A0E-AA5E-4AD2-B8E5-06D3B89850D7}">
      <dgm:prSet phldrT="[Text]"/>
      <dgm:spPr/>
      <dgm:t>
        <a:bodyPr/>
        <a:lstStyle/>
        <a:p>
          <a:r>
            <a:rPr lang="en-US">
              <a:latin typeface="Arial" panose="020B0604020202020204" pitchFamily="34" charset="0"/>
              <a:cs typeface="Arial" panose="020B0604020202020204" pitchFamily="34" charset="0"/>
            </a:rPr>
            <a:t>Participation in all District-level training sessions</a:t>
          </a:r>
        </a:p>
      </dgm:t>
    </dgm:pt>
    <dgm:pt modelId="{2747F4AF-0060-404E-BA57-55DCEE2E5062}" type="parTrans" cxnId="{381F230F-B05D-4B75-AB6D-269F003FAAF5}">
      <dgm:prSet/>
      <dgm:spPr/>
      <dgm:t>
        <a:bodyPr/>
        <a:lstStyle/>
        <a:p>
          <a:endParaRPr lang="en-US">
            <a:latin typeface="Arial" panose="020B0604020202020204" pitchFamily="34" charset="0"/>
            <a:cs typeface="Arial" panose="020B0604020202020204" pitchFamily="34" charset="0"/>
          </a:endParaRPr>
        </a:p>
      </dgm:t>
    </dgm:pt>
    <dgm:pt modelId="{BFDF855F-8DB6-4B0B-A0B9-C8FC0EE51AB5}" type="sibTrans" cxnId="{381F230F-B05D-4B75-AB6D-269F003FAAF5}">
      <dgm:prSet/>
      <dgm:spPr/>
      <dgm:t>
        <a:bodyPr/>
        <a:lstStyle/>
        <a:p>
          <a:endParaRPr lang="en-US">
            <a:latin typeface="Arial" panose="020B0604020202020204" pitchFamily="34" charset="0"/>
            <a:cs typeface="Arial" panose="020B0604020202020204" pitchFamily="34" charset="0"/>
          </a:endParaRPr>
        </a:p>
      </dgm:t>
    </dgm:pt>
    <dgm:pt modelId="{CCB0C522-0318-438C-A70F-4C4177BFBAE6}">
      <dgm:prSet phldrT="[Text]"/>
      <dgm:spPr/>
      <dgm:t>
        <a:bodyPr/>
        <a:lstStyle/>
        <a:p>
          <a:r>
            <a:rPr lang="en-US">
              <a:latin typeface="Arial" panose="020B0604020202020204" pitchFamily="34" charset="0"/>
              <a:cs typeface="Arial" panose="020B0604020202020204" pitchFamily="34" charset="0"/>
            </a:rPr>
            <a:t>Test Examiners, Proctors</a:t>
          </a:r>
        </a:p>
      </dgm:t>
    </dgm:pt>
    <dgm:pt modelId="{14E8D49B-19A9-4231-802A-BDA7B1E694F2}" type="parTrans" cxnId="{5F3E57FE-557C-4753-8E6C-2E648607B592}">
      <dgm:prSet/>
      <dgm:spPr/>
      <dgm:t>
        <a:bodyPr/>
        <a:lstStyle/>
        <a:p>
          <a:endParaRPr lang="en-US">
            <a:latin typeface="Arial" panose="020B0604020202020204" pitchFamily="34" charset="0"/>
            <a:cs typeface="Arial" panose="020B0604020202020204" pitchFamily="34" charset="0"/>
          </a:endParaRPr>
        </a:p>
      </dgm:t>
    </dgm:pt>
    <dgm:pt modelId="{42A8C8A1-B2C0-49E2-9AB5-91E06A3037BB}" type="sibTrans" cxnId="{5F3E57FE-557C-4753-8E6C-2E648607B592}">
      <dgm:prSet/>
      <dgm:spPr/>
      <dgm:t>
        <a:bodyPr/>
        <a:lstStyle/>
        <a:p>
          <a:endParaRPr lang="en-US">
            <a:latin typeface="Arial" panose="020B0604020202020204" pitchFamily="34" charset="0"/>
            <a:cs typeface="Arial" panose="020B0604020202020204" pitchFamily="34" charset="0"/>
          </a:endParaRPr>
        </a:p>
      </dgm:t>
    </dgm:pt>
    <dgm:pt modelId="{9AB30FDF-51B1-432B-B9ED-C9B4E35EEE52}">
      <dgm:prSet phldrT="[Text]"/>
      <dgm:spPr/>
      <dgm:t>
        <a:bodyPr/>
        <a:lstStyle/>
        <a:p>
          <a:r>
            <a:rPr lang="en-US">
              <a:latin typeface="Arial" panose="020B0604020202020204" pitchFamily="34" charset="0"/>
              <a:cs typeface="Arial" panose="020B0604020202020204" pitchFamily="34" charset="0"/>
            </a:rPr>
            <a:t>Participation in all School-level training sessions</a:t>
          </a:r>
        </a:p>
      </dgm:t>
    </dgm:pt>
    <dgm:pt modelId="{2831495C-770D-4ACD-B785-7AAEF97FCA27}" type="parTrans" cxnId="{F6BA6A87-2C7E-4E43-B059-365D5D2E9B15}">
      <dgm:prSet/>
      <dgm:spPr/>
      <dgm:t>
        <a:bodyPr/>
        <a:lstStyle/>
        <a:p>
          <a:endParaRPr lang="en-US">
            <a:latin typeface="Arial" panose="020B0604020202020204" pitchFamily="34" charset="0"/>
            <a:cs typeface="Arial" panose="020B0604020202020204" pitchFamily="34" charset="0"/>
          </a:endParaRPr>
        </a:p>
      </dgm:t>
    </dgm:pt>
    <dgm:pt modelId="{40455B65-725B-45D0-B5E3-0F7341347100}" type="sibTrans" cxnId="{F6BA6A87-2C7E-4E43-B059-365D5D2E9B15}">
      <dgm:prSet/>
      <dgm:spPr/>
      <dgm:t>
        <a:bodyPr/>
        <a:lstStyle/>
        <a:p>
          <a:endParaRPr lang="en-US">
            <a:latin typeface="Arial" panose="020B0604020202020204" pitchFamily="34" charset="0"/>
            <a:cs typeface="Arial" panose="020B0604020202020204" pitchFamily="34" charset="0"/>
          </a:endParaRPr>
        </a:p>
      </dgm:t>
    </dgm:pt>
    <dgm:pt modelId="{5562216D-FF1C-42A4-A2D1-5949E2F62FD1}">
      <dgm:prSet phldrT="[Text]"/>
      <dgm:spPr/>
      <dgm:t>
        <a:bodyPr/>
        <a:lstStyle/>
        <a:p>
          <a:r>
            <a:rPr lang="en-US" dirty="0">
              <a:latin typeface="Arial" panose="020B0604020202020204" pitchFamily="34" charset="0"/>
              <a:cs typeface="Arial" panose="020B0604020202020204" pitchFamily="34" charset="0"/>
            </a:rPr>
            <a:t>Test Security</a:t>
          </a:r>
        </a:p>
      </dgm:t>
    </dgm:pt>
    <dgm:pt modelId="{530BE0C7-868C-4410-A55B-CB2DC08903CF}" type="parTrans" cxnId="{58A3CF03-80AF-4E85-B2FD-0A3B14C515F7}">
      <dgm:prSet/>
      <dgm:spPr/>
      <dgm:t>
        <a:bodyPr/>
        <a:lstStyle/>
        <a:p>
          <a:endParaRPr lang="en-US">
            <a:latin typeface="Arial" panose="020B0604020202020204" pitchFamily="34" charset="0"/>
            <a:cs typeface="Arial" panose="020B0604020202020204" pitchFamily="34" charset="0"/>
          </a:endParaRPr>
        </a:p>
      </dgm:t>
    </dgm:pt>
    <dgm:pt modelId="{8310D267-259F-45EB-A8A4-8C51437F53F6}" type="sibTrans" cxnId="{58A3CF03-80AF-4E85-B2FD-0A3B14C515F7}">
      <dgm:prSet/>
      <dgm:spPr/>
      <dgm:t>
        <a:bodyPr/>
        <a:lstStyle/>
        <a:p>
          <a:endParaRPr lang="en-US">
            <a:latin typeface="Arial" panose="020B0604020202020204" pitchFamily="34" charset="0"/>
            <a:cs typeface="Arial" panose="020B0604020202020204" pitchFamily="34" charset="0"/>
          </a:endParaRPr>
        </a:p>
      </dgm:t>
    </dgm:pt>
    <dgm:pt modelId="{D0E67717-7DC1-4DEB-81C5-2818974EA491}">
      <dgm:prSet phldrT="[Text]"/>
      <dgm:spPr/>
      <dgm:t>
        <a:bodyPr/>
        <a:lstStyle/>
        <a:p>
          <a:r>
            <a:rPr lang="en-US" dirty="0">
              <a:latin typeface="Arial" panose="020B0604020202020204" pitchFamily="34" charset="0"/>
              <a:cs typeface="Arial" panose="020B0604020202020204" pitchFamily="34" charset="0"/>
            </a:rPr>
            <a:t>Test Security</a:t>
          </a:r>
        </a:p>
      </dgm:t>
    </dgm:pt>
    <dgm:pt modelId="{6E373F86-2562-4F0E-ABF0-3EB7FA1CEDA3}" type="parTrans" cxnId="{A8B13D5F-173C-45DF-A407-FB160F4104D3}">
      <dgm:prSet/>
      <dgm:spPr/>
      <dgm:t>
        <a:bodyPr/>
        <a:lstStyle/>
        <a:p>
          <a:endParaRPr lang="en-US">
            <a:latin typeface="Arial" panose="020B0604020202020204" pitchFamily="34" charset="0"/>
            <a:cs typeface="Arial" panose="020B0604020202020204" pitchFamily="34" charset="0"/>
          </a:endParaRPr>
        </a:p>
      </dgm:t>
    </dgm:pt>
    <dgm:pt modelId="{E9BF2CA3-265D-4F27-BCB4-0DB3F5923256}" type="sibTrans" cxnId="{A8B13D5F-173C-45DF-A407-FB160F4104D3}">
      <dgm:prSet/>
      <dgm:spPr/>
      <dgm:t>
        <a:bodyPr/>
        <a:lstStyle/>
        <a:p>
          <a:endParaRPr lang="en-US">
            <a:latin typeface="Arial" panose="020B0604020202020204" pitchFamily="34" charset="0"/>
            <a:cs typeface="Arial" panose="020B0604020202020204" pitchFamily="34" charset="0"/>
          </a:endParaRPr>
        </a:p>
      </dgm:t>
    </dgm:pt>
    <dgm:pt modelId="{6DCE5F61-79D6-47EF-BAE9-74C0D6C7BB28}">
      <dgm:prSet phldrT="[Text]"/>
      <dgm:spPr/>
      <dgm:t>
        <a:bodyPr/>
        <a:lstStyle/>
        <a:p>
          <a:r>
            <a:rPr lang="en-US" dirty="0">
              <a:latin typeface="Arial" panose="020B0604020202020204" pitchFamily="34" charset="0"/>
              <a:cs typeface="Arial" panose="020B0604020202020204" pitchFamily="34" charset="0"/>
            </a:rPr>
            <a:t>Test Administration</a:t>
          </a:r>
        </a:p>
      </dgm:t>
    </dgm:pt>
    <dgm:pt modelId="{D5E2D83C-BBEB-4497-83F6-FA68802B6FFE}" type="parTrans" cxnId="{88461661-5B8F-47CE-8806-37D2AB1E7BFC}">
      <dgm:prSet/>
      <dgm:spPr/>
      <dgm:t>
        <a:bodyPr/>
        <a:lstStyle/>
        <a:p>
          <a:endParaRPr lang="en-US">
            <a:latin typeface="Arial" panose="020B0604020202020204" pitchFamily="34" charset="0"/>
            <a:cs typeface="Arial" panose="020B0604020202020204" pitchFamily="34" charset="0"/>
          </a:endParaRPr>
        </a:p>
      </dgm:t>
    </dgm:pt>
    <dgm:pt modelId="{678239FD-94B8-4A55-BF6A-785EBCCD169B}" type="sibTrans" cxnId="{88461661-5B8F-47CE-8806-37D2AB1E7BFC}">
      <dgm:prSet/>
      <dgm:spPr/>
      <dgm:t>
        <a:bodyPr/>
        <a:lstStyle/>
        <a:p>
          <a:endParaRPr lang="en-US">
            <a:latin typeface="Arial" panose="020B0604020202020204" pitchFamily="34" charset="0"/>
            <a:cs typeface="Arial" panose="020B0604020202020204" pitchFamily="34" charset="0"/>
          </a:endParaRPr>
        </a:p>
      </dgm:t>
    </dgm:pt>
    <dgm:pt modelId="{D6370F5E-A96A-40E7-9B90-FD8688F18A04}">
      <dgm:prSet phldrT="[Text]"/>
      <dgm:spPr/>
      <dgm:t>
        <a:bodyPr/>
        <a:lstStyle/>
        <a:p>
          <a:r>
            <a:rPr lang="en-US" dirty="0">
              <a:latin typeface="Arial" panose="020B0604020202020204" pitchFamily="34" charset="0"/>
              <a:cs typeface="Arial" panose="020B0604020202020204" pitchFamily="34" charset="0"/>
            </a:rPr>
            <a:t>Pre-, During, and Post-Test Administration Activities</a:t>
          </a:r>
        </a:p>
      </dgm:t>
    </dgm:pt>
    <dgm:pt modelId="{ECFE8005-C318-416C-B684-A5674DF0283A}" type="parTrans" cxnId="{736FAFBA-4E25-45AB-A031-B64E1BE9DCCC}">
      <dgm:prSet/>
      <dgm:spPr/>
      <dgm:t>
        <a:bodyPr/>
        <a:lstStyle/>
        <a:p>
          <a:endParaRPr lang="en-US">
            <a:latin typeface="Arial" panose="020B0604020202020204" pitchFamily="34" charset="0"/>
            <a:cs typeface="Arial" panose="020B0604020202020204" pitchFamily="34" charset="0"/>
          </a:endParaRPr>
        </a:p>
      </dgm:t>
    </dgm:pt>
    <dgm:pt modelId="{65E9065E-3EA6-4BCE-B8FF-AD27FE873DBF}" type="sibTrans" cxnId="{736FAFBA-4E25-45AB-A031-B64E1BE9DCCC}">
      <dgm:prSet/>
      <dgm:spPr/>
      <dgm:t>
        <a:bodyPr/>
        <a:lstStyle/>
        <a:p>
          <a:endParaRPr lang="en-US">
            <a:latin typeface="Arial" panose="020B0604020202020204" pitchFamily="34" charset="0"/>
            <a:cs typeface="Arial" panose="020B0604020202020204" pitchFamily="34" charset="0"/>
          </a:endParaRPr>
        </a:p>
      </dgm:t>
    </dgm:pt>
    <dgm:pt modelId="{9BBC5CE2-9385-4195-B378-C58F0B1D1CAE}">
      <dgm:prSet phldrT="[Text]"/>
      <dgm:spPr/>
      <dgm:t>
        <a:bodyPr/>
        <a:lstStyle/>
        <a:p>
          <a:r>
            <a:rPr lang="en-US" dirty="0">
              <a:latin typeface="Arial" panose="020B0604020202020204" pitchFamily="34" charset="0"/>
              <a:cs typeface="Arial" panose="020B0604020202020204" pitchFamily="34" charset="0"/>
            </a:rPr>
            <a:t>Test Administration</a:t>
          </a:r>
        </a:p>
      </dgm:t>
    </dgm:pt>
    <dgm:pt modelId="{A11B2B0E-1819-48A5-9161-A538945957F5}" type="parTrans" cxnId="{BF56EF53-B72C-4499-8B5B-24D430099E17}">
      <dgm:prSet/>
      <dgm:spPr/>
      <dgm:t>
        <a:bodyPr/>
        <a:lstStyle/>
        <a:p>
          <a:endParaRPr lang="en-US">
            <a:latin typeface="Arial" panose="020B0604020202020204" pitchFamily="34" charset="0"/>
            <a:cs typeface="Arial" panose="020B0604020202020204" pitchFamily="34" charset="0"/>
          </a:endParaRPr>
        </a:p>
      </dgm:t>
    </dgm:pt>
    <dgm:pt modelId="{DD353DE8-E1F9-4310-A0A8-9D91563286A3}" type="sibTrans" cxnId="{BF56EF53-B72C-4499-8B5B-24D430099E17}">
      <dgm:prSet/>
      <dgm:spPr/>
      <dgm:t>
        <a:bodyPr/>
        <a:lstStyle/>
        <a:p>
          <a:endParaRPr lang="en-US">
            <a:latin typeface="Arial" panose="020B0604020202020204" pitchFamily="34" charset="0"/>
            <a:cs typeface="Arial" panose="020B0604020202020204" pitchFamily="34" charset="0"/>
          </a:endParaRPr>
        </a:p>
      </dgm:t>
    </dgm:pt>
    <dgm:pt modelId="{BCA3BC81-69D0-4881-8C51-F9135661BA8E}">
      <dgm:prSet phldrT="[Text]"/>
      <dgm:spPr/>
      <dgm:t>
        <a:bodyPr/>
        <a:lstStyle/>
        <a:p>
          <a:r>
            <a:rPr lang="en-US" dirty="0">
              <a:latin typeface="Arial" panose="020B0604020202020204" pitchFamily="34" charset="0"/>
              <a:cs typeface="Arial" panose="020B0604020202020204" pitchFamily="34" charset="0"/>
            </a:rPr>
            <a:t>Pre-, During, and Post-Test Administration Activities</a:t>
          </a:r>
        </a:p>
      </dgm:t>
    </dgm:pt>
    <dgm:pt modelId="{DAA5F461-A09A-45E5-8F46-32F83D6C8F11}" type="parTrans" cxnId="{B74472FA-0019-44DE-987C-4FA9904FE94A}">
      <dgm:prSet/>
      <dgm:spPr/>
      <dgm:t>
        <a:bodyPr/>
        <a:lstStyle/>
        <a:p>
          <a:endParaRPr lang="en-US">
            <a:latin typeface="Arial" panose="020B0604020202020204" pitchFamily="34" charset="0"/>
            <a:cs typeface="Arial" panose="020B0604020202020204" pitchFamily="34" charset="0"/>
          </a:endParaRPr>
        </a:p>
      </dgm:t>
    </dgm:pt>
    <dgm:pt modelId="{9DF98250-62AD-4C8B-9117-84A6355588DC}" type="sibTrans" cxnId="{B74472FA-0019-44DE-987C-4FA9904FE94A}">
      <dgm:prSet/>
      <dgm:spPr/>
      <dgm:t>
        <a:bodyPr/>
        <a:lstStyle/>
        <a:p>
          <a:endParaRPr lang="en-US">
            <a:latin typeface="Arial" panose="020B0604020202020204" pitchFamily="34" charset="0"/>
            <a:cs typeface="Arial" panose="020B0604020202020204" pitchFamily="34" charset="0"/>
          </a:endParaRPr>
        </a:p>
      </dgm:t>
    </dgm:pt>
    <dgm:pt modelId="{67352D57-B773-4C8E-9710-E46F82608496}">
      <dgm:prSet phldrT="[Text]"/>
      <dgm:spPr/>
      <dgm:t>
        <a:bodyPr/>
        <a:lstStyle/>
        <a:p>
          <a:r>
            <a:rPr lang="en-US">
              <a:latin typeface="Arial" panose="020B0604020202020204" pitchFamily="34" charset="0"/>
              <a:cs typeface="Arial" panose="020B0604020202020204" pitchFamily="34" charset="0"/>
            </a:rPr>
            <a:t>Student Test Preparation Training</a:t>
          </a:r>
        </a:p>
      </dgm:t>
    </dgm:pt>
    <dgm:pt modelId="{CB7D9F5C-35EE-4DC6-B246-3D7B8EE8A52B}" type="parTrans" cxnId="{E5371922-CD2A-40BC-9B42-AC6F0FAB3542}">
      <dgm:prSet/>
      <dgm:spPr/>
      <dgm:t>
        <a:bodyPr/>
        <a:lstStyle/>
        <a:p>
          <a:endParaRPr lang="en-US">
            <a:latin typeface="Arial" panose="020B0604020202020204" pitchFamily="34" charset="0"/>
            <a:cs typeface="Arial" panose="020B0604020202020204" pitchFamily="34" charset="0"/>
          </a:endParaRPr>
        </a:p>
      </dgm:t>
    </dgm:pt>
    <dgm:pt modelId="{B60C88F7-12F7-4F7B-8A11-51CFDEB5ACF6}" type="sibTrans" cxnId="{E5371922-CD2A-40BC-9B42-AC6F0FAB3542}">
      <dgm:prSet/>
      <dgm:spPr/>
      <dgm:t>
        <a:bodyPr/>
        <a:lstStyle/>
        <a:p>
          <a:endParaRPr lang="en-US">
            <a:latin typeface="Arial" panose="020B0604020202020204" pitchFamily="34" charset="0"/>
            <a:cs typeface="Arial" panose="020B0604020202020204" pitchFamily="34" charset="0"/>
          </a:endParaRPr>
        </a:p>
      </dgm:t>
    </dgm:pt>
    <dgm:pt modelId="{D865D0C8-CFB4-4FC2-B51C-10BF94ED02B3}">
      <dgm:prSet/>
      <dgm:spPr/>
      <dgm:t>
        <a:bodyPr/>
        <a:lstStyle/>
        <a:p>
          <a:r>
            <a:rPr lang="en-US" dirty="0">
              <a:latin typeface="Arial" panose="020B0604020202020204" pitchFamily="34" charset="0"/>
              <a:cs typeface="Arial" panose="020B0604020202020204" pitchFamily="34" charset="0"/>
            </a:rPr>
            <a:t>All training documentation including presentations, handouts, and sign-in sheets must be kept on file locally. </a:t>
          </a:r>
        </a:p>
      </dgm:t>
    </dgm:pt>
    <dgm:pt modelId="{1444EB30-AA90-40CC-B387-A2EA03355EE5}" type="parTrans" cxnId="{BDEE35F9-C069-4035-B4A2-5ACD6DD4F471}">
      <dgm:prSet/>
      <dgm:spPr/>
      <dgm:t>
        <a:bodyPr/>
        <a:lstStyle/>
        <a:p>
          <a:endParaRPr lang="en-US">
            <a:latin typeface="Arial" panose="020B0604020202020204" pitchFamily="34" charset="0"/>
            <a:cs typeface="Arial" panose="020B0604020202020204" pitchFamily="34" charset="0"/>
          </a:endParaRPr>
        </a:p>
      </dgm:t>
    </dgm:pt>
    <dgm:pt modelId="{5CDE2389-C953-4A59-8BC8-D00EF223FCB8}" type="sibTrans" cxnId="{BDEE35F9-C069-4035-B4A2-5ACD6DD4F471}">
      <dgm:prSet/>
      <dgm:spPr/>
      <dgm:t>
        <a:bodyPr/>
        <a:lstStyle/>
        <a:p>
          <a:endParaRPr lang="en-US">
            <a:latin typeface="Arial" panose="020B0604020202020204" pitchFamily="34" charset="0"/>
            <a:cs typeface="Arial" panose="020B0604020202020204" pitchFamily="34" charset="0"/>
          </a:endParaRPr>
        </a:p>
      </dgm:t>
    </dgm:pt>
    <dgm:pt modelId="{25499519-232D-4C3A-BED3-6253DAEC332B}">
      <dgm:prSet/>
      <dgm:spPr/>
      <dgm:t>
        <a:bodyPr/>
        <a:lstStyle/>
        <a:p>
          <a:r>
            <a:rPr lang="en-US" dirty="0">
              <a:latin typeface="Arial" panose="020B0604020202020204" pitchFamily="34" charset="0"/>
              <a:cs typeface="Arial" panose="020B0604020202020204" pitchFamily="34" charset="0"/>
            </a:rPr>
            <a:t>The state may request copies of these materials to ensure that the training was appropriate and adequate.</a:t>
          </a:r>
        </a:p>
      </dgm:t>
    </dgm:pt>
    <dgm:pt modelId="{ED976770-8723-4087-B363-D24CFB4E78DA}" type="parTrans" cxnId="{DB914BDF-B636-4B6A-A2EF-A7B7F22D5230}">
      <dgm:prSet/>
      <dgm:spPr/>
      <dgm:t>
        <a:bodyPr/>
        <a:lstStyle/>
        <a:p>
          <a:endParaRPr lang="en-US">
            <a:latin typeface="Arial" panose="020B0604020202020204" pitchFamily="34" charset="0"/>
            <a:cs typeface="Arial" panose="020B0604020202020204" pitchFamily="34" charset="0"/>
          </a:endParaRPr>
        </a:p>
      </dgm:t>
    </dgm:pt>
    <dgm:pt modelId="{E85F3874-D9F5-41D9-BCCD-D0A037AD166D}" type="sibTrans" cxnId="{DB914BDF-B636-4B6A-A2EF-A7B7F22D5230}">
      <dgm:prSet/>
      <dgm:spPr/>
      <dgm:t>
        <a:bodyPr/>
        <a:lstStyle/>
        <a:p>
          <a:endParaRPr lang="en-US">
            <a:latin typeface="Arial" panose="020B0604020202020204" pitchFamily="34" charset="0"/>
            <a:cs typeface="Arial" panose="020B0604020202020204" pitchFamily="34" charset="0"/>
          </a:endParaRPr>
        </a:p>
      </dgm:t>
    </dgm:pt>
    <dgm:pt modelId="{8FC326B8-8F9F-425E-BB79-EE27E3EA46FE}">
      <dgm:prSet phldrT="[Text]"/>
      <dgm:spPr/>
      <dgm:t>
        <a:bodyPr/>
        <a:lstStyle/>
        <a:p>
          <a:r>
            <a:rPr lang="en-US" dirty="0">
              <a:latin typeface="Arial" panose="020B0604020202020204" pitchFamily="34" charset="0"/>
              <a:cs typeface="Arial" panose="020B0604020202020204" pitchFamily="34" charset="0"/>
            </a:rPr>
            <a:t>Provide professional ethics and security training to all staff, both veteran and new staff.</a:t>
          </a:r>
        </a:p>
      </dgm:t>
    </dgm:pt>
    <dgm:pt modelId="{0C8539DB-79C7-4805-BD41-9198A340FF51}" type="parTrans" cxnId="{5D994D36-E4DE-4D8B-A572-DADF3343E168}">
      <dgm:prSet/>
      <dgm:spPr/>
      <dgm:t>
        <a:bodyPr/>
        <a:lstStyle/>
        <a:p>
          <a:endParaRPr lang="en-US">
            <a:latin typeface="Arial" panose="020B0604020202020204" pitchFamily="34" charset="0"/>
            <a:cs typeface="Arial" panose="020B0604020202020204" pitchFamily="34" charset="0"/>
          </a:endParaRPr>
        </a:p>
      </dgm:t>
    </dgm:pt>
    <dgm:pt modelId="{EB7EA5A6-36CE-42F3-8655-B7B5E24E0298}" type="sibTrans" cxnId="{5D994D36-E4DE-4D8B-A572-DADF3343E168}">
      <dgm:prSet/>
      <dgm:spPr/>
      <dgm:t>
        <a:bodyPr/>
        <a:lstStyle/>
        <a:p>
          <a:endParaRPr lang="en-US">
            <a:latin typeface="Arial" panose="020B0604020202020204" pitchFamily="34" charset="0"/>
            <a:cs typeface="Arial" panose="020B0604020202020204" pitchFamily="34" charset="0"/>
          </a:endParaRPr>
        </a:p>
      </dgm:t>
    </dgm:pt>
    <dgm:pt modelId="{2F4D0AC7-4B75-46B0-A07A-963C09926514}">
      <dgm:prSet phldrT="[Text]"/>
      <dgm:spPr/>
      <dgm:t>
        <a:bodyPr/>
        <a:lstStyle/>
        <a:p>
          <a:r>
            <a:rPr lang="en-US">
              <a:latin typeface="Arial" panose="020B0604020202020204" pitchFamily="34" charset="0"/>
              <a:cs typeface="Arial" panose="020B0604020202020204" pitchFamily="34" charset="0"/>
            </a:rPr>
            <a:t>School Test Coordinators are responsible for training of all test examiners and proctors.</a:t>
          </a:r>
        </a:p>
      </dgm:t>
    </dgm:pt>
    <dgm:pt modelId="{BBEF7EFF-72C9-495E-A145-840BD7854C12}" type="parTrans" cxnId="{B7860E7E-CD98-4358-BD08-BA71912C8123}">
      <dgm:prSet/>
      <dgm:spPr/>
      <dgm:t>
        <a:bodyPr/>
        <a:lstStyle/>
        <a:p>
          <a:endParaRPr lang="en-US">
            <a:latin typeface="Arial" panose="020B0604020202020204" pitchFamily="34" charset="0"/>
            <a:cs typeface="Arial" panose="020B0604020202020204" pitchFamily="34" charset="0"/>
          </a:endParaRPr>
        </a:p>
      </dgm:t>
    </dgm:pt>
    <dgm:pt modelId="{B26DE5D1-5E09-4CA4-8301-206B35D1EE22}" type="sibTrans" cxnId="{B7860E7E-CD98-4358-BD08-BA71912C8123}">
      <dgm:prSet/>
      <dgm:spPr/>
      <dgm:t>
        <a:bodyPr/>
        <a:lstStyle/>
        <a:p>
          <a:endParaRPr lang="en-US">
            <a:latin typeface="Arial" panose="020B0604020202020204" pitchFamily="34" charset="0"/>
            <a:cs typeface="Arial" panose="020B0604020202020204" pitchFamily="34" charset="0"/>
          </a:endParaRPr>
        </a:p>
      </dgm:t>
    </dgm:pt>
    <dgm:pt modelId="{99AD4AF8-0E8E-4A89-A711-FCE499F7FE1C}" type="pres">
      <dgm:prSet presAssocID="{06D6AD2D-99D6-4229-980D-594F91E45029}" presName="linear" presStyleCnt="0">
        <dgm:presLayoutVars>
          <dgm:dir/>
          <dgm:resizeHandles val="exact"/>
        </dgm:presLayoutVars>
      </dgm:prSet>
      <dgm:spPr/>
    </dgm:pt>
    <dgm:pt modelId="{0EEAB7CD-B706-4DFE-AB11-AFB8705AF889}" type="pres">
      <dgm:prSet presAssocID="{65E08E15-2AAC-4425-AB7B-7A83108EA83F}" presName="comp" presStyleCnt="0"/>
      <dgm:spPr/>
    </dgm:pt>
    <dgm:pt modelId="{40C42327-8592-4112-BC8C-C56A0BC63846}" type="pres">
      <dgm:prSet presAssocID="{65E08E15-2AAC-4425-AB7B-7A83108EA83F}" presName="box" presStyleLbl="node1" presStyleIdx="0" presStyleCnt="3"/>
      <dgm:spPr/>
    </dgm:pt>
    <dgm:pt modelId="{7E123980-D721-400D-8A1F-F99D3C40E5F5}" type="pres">
      <dgm:prSet presAssocID="{65E08E15-2AAC-4425-AB7B-7A83108EA83F}"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2000" b="-22000"/>
          </a:stretch>
        </a:blipFill>
      </dgm:spPr>
    </dgm:pt>
    <dgm:pt modelId="{A17435D6-8FBE-478A-A052-A0C9C7B51B97}" type="pres">
      <dgm:prSet presAssocID="{65E08E15-2AAC-4425-AB7B-7A83108EA83F}" presName="text" presStyleLbl="node1" presStyleIdx="0" presStyleCnt="3">
        <dgm:presLayoutVars>
          <dgm:bulletEnabled val="1"/>
        </dgm:presLayoutVars>
      </dgm:prSet>
      <dgm:spPr/>
    </dgm:pt>
    <dgm:pt modelId="{F18F14F5-A593-4A89-A5C6-79AFD539C860}" type="pres">
      <dgm:prSet presAssocID="{6297786D-CDFF-418E-A702-E5DC1A955866}" presName="spacer" presStyleCnt="0"/>
      <dgm:spPr/>
    </dgm:pt>
    <dgm:pt modelId="{D64246CA-9192-43A0-935D-F92DFAFD8562}" type="pres">
      <dgm:prSet presAssocID="{86FEE5A9-44ED-44FE-9CA1-3C1A9CFD7CFF}" presName="comp" presStyleCnt="0"/>
      <dgm:spPr/>
    </dgm:pt>
    <dgm:pt modelId="{29A7B087-4633-463C-B40A-C9E04ABF73AE}" type="pres">
      <dgm:prSet presAssocID="{86FEE5A9-44ED-44FE-9CA1-3C1A9CFD7CFF}" presName="box" presStyleLbl="node1" presStyleIdx="1" presStyleCnt="3"/>
      <dgm:spPr/>
    </dgm:pt>
    <dgm:pt modelId="{85E7D116-960A-4BC5-AA16-1A2AFC7FE520}" type="pres">
      <dgm:prSet presAssocID="{86FEE5A9-44ED-44FE-9CA1-3C1A9CFD7CFF}"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2000" r="-12000"/>
          </a:stretch>
        </a:blipFill>
      </dgm:spPr>
    </dgm:pt>
    <dgm:pt modelId="{F94E3487-E9C8-431B-98B4-21C3A3BB9EA6}" type="pres">
      <dgm:prSet presAssocID="{86FEE5A9-44ED-44FE-9CA1-3C1A9CFD7CFF}" presName="text" presStyleLbl="node1" presStyleIdx="1" presStyleCnt="3">
        <dgm:presLayoutVars>
          <dgm:bulletEnabled val="1"/>
        </dgm:presLayoutVars>
      </dgm:prSet>
      <dgm:spPr/>
    </dgm:pt>
    <dgm:pt modelId="{478C6C8B-6392-4D56-9018-2856145F10A1}" type="pres">
      <dgm:prSet presAssocID="{6AB88D64-39E6-4D4E-B517-09E71B55765A}" presName="spacer" presStyleCnt="0"/>
      <dgm:spPr/>
    </dgm:pt>
    <dgm:pt modelId="{1128C8CD-E139-43D4-BD59-12F8EBD7B1DE}" type="pres">
      <dgm:prSet presAssocID="{CCB0C522-0318-438C-A70F-4C4177BFBAE6}" presName="comp" presStyleCnt="0"/>
      <dgm:spPr/>
    </dgm:pt>
    <dgm:pt modelId="{372563EC-E719-4983-86C9-B0919DD5171A}" type="pres">
      <dgm:prSet presAssocID="{CCB0C522-0318-438C-A70F-4C4177BFBAE6}" presName="box" presStyleLbl="node1" presStyleIdx="2" presStyleCnt="3"/>
      <dgm:spPr/>
    </dgm:pt>
    <dgm:pt modelId="{71350C73-7F0C-4E2D-B3D3-DFC0849D5FEB}" type="pres">
      <dgm:prSet presAssocID="{CCB0C522-0318-438C-A70F-4C4177BFBAE6}" presName="img" presStyleLbl="fgImgPlace1" presStyleIdx="2" presStyleCnt="3"/>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t="-22000" b="-22000"/>
          </a:stretch>
        </a:blipFill>
      </dgm:spPr>
    </dgm:pt>
    <dgm:pt modelId="{421936C6-7F0A-4D52-8C12-8F86F6C91560}" type="pres">
      <dgm:prSet presAssocID="{CCB0C522-0318-438C-A70F-4C4177BFBAE6}" presName="text" presStyleLbl="node1" presStyleIdx="2" presStyleCnt="3">
        <dgm:presLayoutVars>
          <dgm:bulletEnabled val="1"/>
        </dgm:presLayoutVars>
      </dgm:prSet>
      <dgm:spPr/>
    </dgm:pt>
  </dgm:ptLst>
  <dgm:cxnLst>
    <dgm:cxn modelId="{58A3CF03-80AF-4E85-B2FD-0A3B14C515F7}" srcId="{9AB30FDF-51B1-432B-B9ED-C9B4E35EEE52}" destId="{5562216D-FF1C-42A4-A2D1-5949E2F62FD1}" srcOrd="0" destOrd="0" parTransId="{530BE0C7-868C-4410-A55B-CB2DC08903CF}" sibTransId="{8310D267-259F-45EB-A8A4-8C51437F53F6}"/>
    <dgm:cxn modelId="{381F230F-B05D-4B75-AB6D-269F003FAAF5}" srcId="{86FEE5A9-44ED-44FE-9CA1-3C1A9CFD7CFF}" destId="{D1106A0E-AA5E-4AD2-B8E5-06D3B89850D7}" srcOrd="0" destOrd="0" parTransId="{2747F4AF-0060-404E-BA57-55DCEE2E5062}" sibTransId="{BFDF855F-8DB6-4B0B-A0B9-C8FC0EE51AB5}"/>
    <dgm:cxn modelId="{52EA7D18-C6B8-4940-B124-5676F2BB3FCD}" type="presOf" srcId="{2F4D0AC7-4B75-46B0-A07A-963C09926514}" destId="{F94E3487-E9C8-431B-98B4-21C3A3BB9EA6}" srcOrd="1" destOrd="2" presId="urn:microsoft.com/office/officeart/2005/8/layout/vList4"/>
    <dgm:cxn modelId="{ADFAB61B-944D-4EC9-82A8-0804381AA3AC}" type="presOf" srcId="{8FC326B8-8F9F-425E-BB79-EE27E3EA46FE}" destId="{40C42327-8592-4112-BC8C-C56A0BC63846}" srcOrd="0" destOrd="3" presId="urn:microsoft.com/office/officeart/2005/8/layout/vList4"/>
    <dgm:cxn modelId="{74173320-FCB5-4027-A026-727D6E0CA4BE}" srcId="{65E08E15-2AAC-4425-AB7B-7A83108EA83F}" destId="{2E489B39-810E-4683-AB4D-C985C930A64E}" srcOrd="0" destOrd="0" parTransId="{7E61FE98-3E60-4E91-A6F6-EB4788E20017}" sibTransId="{832D0FAE-87EB-4A88-B419-962160082F2F}"/>
    <dgm:cxn modelId="{E5371922-CD2A-40BC-9B42-AC6F0FAB3542}" srcId="{9AB30FDF-51B1-432B-B9ED-C9B4E35EEE52}" destId="{67352D57-B773-4C8E-9710-E46F82608496}" srcOrd="3" destOrd="0" parTransId="{CB7D9F5C-35EE-4DC6-B246-3D7B8EE8A52B}" sibTransId="{B60C88F7-12F7-4F7B-8A11-51CFDEB5ACF6}"/>
    <dgm:cxn modelId="{5D994D36-E4DE-4D8B-A572-DADF3343E168}" srcId="{65E08E15-2AAC-4425-AB7B-7A83108EA83F}" destId="{8FC326B8-8F9F-425E-BB79-EE27E3EA46FE}" srcOrd="2" destOrd="0" parTransId="{0C8539DB-79C7-4805-BD41-9198A340FF51}" sibTransId="{EB7EA5A6-36CE-42F3-8655-B7B5E24E0298}"/>
    <dgm:cxn modelId="{AAA2CE38-7F94-4B1E-851F-376D7F1D0654}" type="presOf" srcId="{65E08E15-2AAC-4425-AB7B-7A83108EA83F}" destId="{40C42327-8592-4112-BC8C-C56A0BC63846}" srcOrd="0" destOrd="0" presId="urn:microsoft.com/office/officeart/2005/8/layout/vList4"/>
    <dgm:cxn modelId="{8D80423E-1812-4B06-8C9A-FB67DDF39EA3}" type="presOf" srcId="{9BBC5CE2-9385-4195-B378-C58F0B1D1CAE}" destId="{421936C6-7F0A-4D52-8C12-8F86F6C91560}" srcOrd="1" destOrd="3" presId="urn:microsoft.com/office/officeart/2005/8/layout/vList4"/>
    <dgm:cxn modelId="{A8B13D5F-173C-45DF-A407-FB160F4104D3}" srcId="{86FEE5A9-44ED-44FE-9CA1-3C1A9CFD7CFF}" destId="{D0E67717-7DC1-4DEB-81C5-2818974EA491}" srcOrd="2" destOrd="0" parTransId="{6E373F86-2562-4F0E-ABF0-3EB7FA1CEDA3}" sibTransId="{E9BF2CA3-265D-4F27-BCB4-0DB3F5923256}"/>
    <dgm:cxn modelId="{88461661-5B8F-47CE-8806-37D2AB1E7BFC}" srcId="{86FEE5A9-44ED-44FE-9CA1-3C1A9CFD7CFF}" destId="{6DCE5F61-79D6-47EF-BAE9-74C0D6C7BB28}" srcOrd="3" destOrd="0" parTransId="{D5E2D83C-BBEB-4497-83F6-FA68802B6FFE}" sibTransId="{678239FD-94B8-4A55-BF6A-785EBCCD169B}"/>
    <dgm:cxn modelId="{8C42E162-0C84-4D4A-AF6C-B6C7BD5BA98F}" type="presOf" srcId="{CCB0C522-0318-438C-A70F-4C4177BFBAE6}" destId="{421936C6-7F0A-4D52-8C12-8F86F6C91560}" srcOrd="1" destOrd="0" presId="urn:microsoft.com/office/officeart/2005/8/layout/vList4"/>
    <dgm:cxn modelId="{E13F0C44-956C-43A0-9519-6A77367E0F99}" type="presOf" srcId="{2E489B39-810E-4683-AB4D-C985C930A64E}" destId="{A17435D6-8FBE-478A-A052-A0C9C7B51B97}" srcOrd="1" destOrd="1" presId="urn:microsoft.com/office/officeart/2005/8/layout/vList4"/>
    <dgm:cxn modelId="{60421866-29BA-4060-B5DA-585F3FCD5324}" type="presOf" srcId="{06D6AD2D-99D6-4229-980D-594F91E45029}" destId="{99AD4AF8-0E8E-4A89-A711-FCE499F7FE1C}" srcOrd="0" destOrd="0" presId="urn:microsoft.com/office/officeart/2005/8/layout/vList4"/>
    <dgm:cxn modelId="{34DFEA66-C91C-42DB-A1B6-3F59DA8EFE61}" srcId="{06D6AD2D-99D6-4229-980D-594F91E45029}" destId="{86FEE5A9-44ED-44FE-9CA1-3C1A9CFD7CFF}" srcOrd="1" destOrd="0" parTransId="{C61EC931-F743-4E99-BA87-1B935EA16FDE}" sibTransId="{6AB88D64-39E6-4D4E-B517-09E71B55765A}"/>
    <dgm:cxn modelId="{7EB6864B-00EB-4944-9A3A-791EA9335D68}" type="presOf" srcId="{65E08E15-2AAC-4425-AB7B-7A83108EA83F}" destId="{A17435D6-8FBE-478A-A052-A0C9C7B51B97}" srcOrd="1" destOrd="0" presId="urn:microsoft.com/office/officeart/2005/8/layout/vList4"/>
    <dgm:cxn modelId="{6ED94A4C-DBB1-4ECD-AAB2-30E91306E4BA}" type="presOf" srcId="{6DCE5F61-79D6-47EF-BAE9-74C0D6C7BB28}" destId="{29A7B087-4633-463C-B40A-C9E04ABF73AE}" srcOrd="0" destOrd="4" presId="urn:microsoft.com/office/officeart/2005/8/layout/vList4"/>
    <dgm:cxn modelId="{C2933172-391E-4BA1-BD05-95565DE8D469}" type="presOf" srcId="{86FEE5A9-44ED-44FE-9CA1-3C1A9CFD7CFF}" destId="{F94E3487-E9C8-431B-98B4-21C3A3BB9EA6}" srcOrd="1" destOrd="0" presId="urn:microsoft.com/office/officeart/2005/8/layout/vList4"/>
    <dgm:cxn modelId="{8220A373-0082-4928-A901-8B829561BB6F}" type="presOf" srcId="{D865D0C8-CFB4-4FC2-B51C-10BF94ED02B3}" destId="{A17435D6-8FBE-478A-A052-A0C9C7B51B97}" srcOrd="1" destOrd="4" presId="urn:microsoft.com/office/officeart/2005/8/layout/vList4"/>
    <dgm:cxn modelId="{BF56EF53-B72C-4499-8B5B-24D430099E17}" srcId="{9AB30FDF-51B1-432B-B9ED-C9B4E35EEE52}" destId="{9BBC5CE2-9385-4195-B378-C58F0B1D1CAE}" srcOrd="1" destOrd="0" parTransId="{A11B2B0E-1819-48A5-9161-A538945957F5}" sibTransId="{DD353DE8-E1F9-4310-A0A8-9D91563286A3}"/>
    <dgm:cxn modelId="{65131E75-4C79-4506-898C-584F3F5D78BD}" type="presOf" srcId="{9BBC5CE2-9385-4195-B378-C58F0B1D1CAE}" destId="{372563EC-E719-4983-86C9-B0919DD5171A}" srcOrd="0" destOrd="3" presId="urn:microsoft.com/office/officeart/2005/8/layout/vList4"/>
    <dgm:cxn modelId="{54877259-20E6-4BCE-A213-5EC60811686A}" type="presOf" srcId="{D6370F5E-A96A-40E7-9B90-FD8688F18A04}" destId="{29A7B087-4633-463C-B40A-C9E04ABF73AE}" srcOrd="0" destOrd="5" presId="urn:microsoft.com/office/officeart/2005/8/layout/vList4"/>
    <dgm:cxn modelId="{4E00B37A-2433-4DA5-BE2A-C586A2C1CC21}" type="presOf" srcId="{2E489B39-810E-4683-AB4D-C985C930A64E}" destId="{40C42327-8592-4112-BC8C-C56A0BC63846}" srcOrd="0" destOrd="1" presId="urn:microsoft.com/office/officeart/2005/8/layout/vList4"/>
    <dgm:cxn modelId="{9145BF7B-1C8E-4A31-B232-47A45CFB95F6}" type="presOf" srcId="{25499519-232D-4C3A-BED3-6253DAEC332B}" destId="{40C42327-8592-4112-BC8C-C56A0BC63846}" srcOrd="0" destOrd="5" presId="urn:microsoft.com/office/officeart/2005/8/layout/vList4"/>
    <dgm:cxn modelId="{6A008A7C-8472-4B90-9293-8ECEEC43873F}" type="presOf" srcId="{D1106A0E-AA5E-4AD2-B8E5-06D3B89850D7}" destId="{29A7B087-4633-463C-B40A-C9E04ABF73AE}" srcOrd="0" destOrd="1" presId="urn:microsoft.com/office/officeart/2005/8/layout/vList4"/>
    <dgm:cxn modelId="{B7860E7E-CD98-4358-BD08-BA71912C8123}" srcId="{86FEE5A9-44ED-44FE-9CA1-3C1A9CFD7CFF}" destId="{2F4D0AC7-4B75-46B0-A07A-963C09926514}" srcOrd="1" destOrd="0" parTransId="{BBEF7EFF-72C9-495E-A145-840BD7854C12}" sibTransId="{B26DE5D1-5E09-4CA4-8301-206B35D1EE22}"/>
    <dgm:cxn modelId="{9EE48586-E047-4C18-9FB6-B299A1F6BE61}" type="presOf" srcId="{2F4D0AC7-4B75-46B0-A07A-963C09926514}" destId="{29A7B087-4633-463C-B40A-C9E04ABF73AE}" srcOrd="0" destOrd="2" presId="urn:microsoft.com/office/officeart/2005/8/layout/vList4"/>
    <dgm:cxn modelId="{F6BA6A87-2C7E-4E43-B059-365D5D2E9B15}" srcId="{CCB0C522-0318-438C-A70F-4C4177BFBAE6}" destId="{9AB30FDF-51B1-432B-B9ED-C9B4E35EEE52}" srcOrd="0" destOrd="0" parTransId="{2831495C-770D-4ACD-B785-7AAEF97FCA27}" sibTransId="{40455B65-725B-45D0-B5E3-0F7341347100}"/>
    <dgm:cxn modelId="{97BB84A4-FB47-46CC-8886-A83DF055E4E3}" type="presOf" srcId="{8FC326B8-8F9F-425E-BB79-EE27E3EA46FE}" destId="{A17435D6-8FBE-478A-A052-A0C9C7B51B97}" srcOrd="1" destOrd="3" presId="urn:microsoft.com/office/officeart/2005/8/layout/vList4"/>
    <dgm:cxn modelId="{047A06AD-155F-40FE-B4F5-1580991A2883}" type="presOf" srcId="{9AB30FDF-51B1-432B-B9ED-C9B4E35EEE52}" destId="{372563EC-E719-4983-86C9-B0919DD5171A}" srcOrd="0" destOrd="1" presId="urn:microsoft.com/office/officeart/2005/8/layout/vList4"/>
    <dgm:cxn modelId="{A1859EAD-9E95-49DB-9073-502C9788E411}" type="presOf" srcId="{9AB30FDF-51B1-432B-B9ED-C9B4E35EEE52}" destId="{421936C6-7F0A-4D52-8C12-8F86F6C91560}" srcOrd="1" destOrd="1" presId="urn:microsoft.com/office/officeart/2005/8/layout/vList4"/>
    <dgm:cxn modelId="{085CCEAD-DF6D-458C-A0BD-B6BA3AE2F7EE}" srcId="{06D6AD2D-99D6-4229-980D-594F91E45029}" destId="{65E08E15-2AAC-4425-AB7B-7A83108EA83F}" srcOrd="0" destOrd="0" parTransId="{04D5F496-8423-443B-90B3-6255A70173FA}" sibTransId="{6297786D-CDFF-418E-A702-E5DC1A955866}"/>
    <dgm:cxn modelId="{625BD3AD-1BAA-4D02-AD35-A57D15E44360}" type="presOf" srcId="{CCB0C522-0318-438C-A70F-4C4177BFBAE6}" destId="{372563EC-E719-4983-86C9-B0919DD5171A}" srcOrd="0" destOrd="0" presId="urn:microsoft.com/office/officeart/2005/8/layout/vList4"/>
    <dgm:cxn modelId="{D1E18DB4-FE98-4766-AF78-F958E0750CD0}" type="presOf" srcId="{C7F151AD-3635-4F3E-AA4D-24FED589D613}" destId="{A17435D6-8FBE-478A-A052-A0C9C7B51B97}" srcOrd="1" destOrd="2" presId="urn:microsoft.com/office/officeart/2005/8/layout/vList4"/>
    <dgm:cxn modelId="{88BD4BB7-CCF2-4D0C-9211-12A985EB2042}" type="presOf" srcId="{C7F151AD-3635-4F3E-AA4D-24FED589D613}" destId="{40C42327-8592-4112-BC8C-C56A0BC63846}" srcOrd="0" destOrd="2" presId="urn:microsoft.com/office/officeart/2005/8/layout/vList4"/>
    <dgm:cxn modelId="{736FAFBA-4E25-45AB-A031-B64E1BE9DCCC}" srcId="{86FEE5A9-44ED-44FE-9CA1-3C1A9CFD7CFF}" destId="{D6370F5E-A96A-40E7-9B90-FD8688F18A04}" srcOrd="4" destOrd="0" parTransId="{ECFE8005-C318-416C-B684-A5674DF0283A}" sibTransId="{65E9065E-3EA6-4BCE-B8FF-AD27FE873DBF}"/>
    <dgm:cxn modelId="{C48D41BD-ED2F-47A2-A97B-32047858D3AA}" type="presOf" srcId="{5562216D-FF1C-42A4-A2D1-5949E2F62FD1}" destId="{372563EC-E719-4983-86C9-B0919DD5171A}" srcOrd="0" destOrd="2" presId="urn:microsoft.com/office/officeart/2005/8/layout/vList4"/>
    <dgm:cxn modelId="{76A873BD-A4C6-4F52-995B-43018874C7E9}" type="presOf" srcId="{D1106A0E-AA5E-4AD2-B8E5-06D3B89850D7}" destId="{F94E3487-E9C8-431B-98B4-21C3A3BB9EA6}" srcOrd="1" destOrd="1" presId="urn:microsoft.com/office/officeart/2005/8/layout/vList4"/>
    <dgm:cxn modelId="{00DEE1BE-F4C0-4B66-BE64-0A15723035FE}" type="presOf" srcId="{67352D57-B773-4C8E-9710-E46F82608496}" destId="{372563EC-E719-4983-86C9-B0919DD5171A}" srcOrd="0" destOrd="5" presId="urn:microsoft.com/office/officeart/2005/8/layout/vList4"/>
    <dgm:cxn modelId="{7C520AC1-9603-4205-86DB-88532ED3E7F9}" type="presOf" srcId="{67352D57-B773-4C8E-9710-E46F82608496}" destId="{421936C6-7F0A-4D52-8C12-8F86F6C91560}" srcOrd="1" destOrd="5" presId="urn:microsoft.com/office/officeart/2005/8/layout/vList4"/>
    <dgm:cxn modelId="{365E2CC2-1DBD-4E37-875B-61D8E605C0D0}" type="presOf" srcId="{86FEE5A9-44ED-44FE-9CA1-3C1A9CFD7CFF}" destId="{29A7B087-4633-463C-B40A-C9E04ABF73AE}" srcOrd="0" destOrd="0" presId="urn:microsoft.com/office/officeart/2005/8/layout/vList4"/>
    <dgm:cxn modelId="{410389CD-93F1-4B3C-A532-C827C6D4FDA3}" type="presOf" srcId="{BCA3BC81-69D0-4881-8C51-F9135661BA8E}" destId="{421936C6-7F0A-4D52-8C12-8F86F6C91560}" srcOrd="1" destOrd="4" presId="urn:microsoft.com/office/officeart/2005/8/layout/vList4"/>
    <dgm:cxn modelId="{DE0508D2-8F94-411A-BC4D-EF785BC60145}" type="presOf" srcId="{6DCE5F61-79D6-47EF-BAE9-74C0D6C7BB28}" destId="{F94E3487-E9C8-431B-98B4-21C3A3BB9EA6}" srcOrd="1" destOrd="4" presId="urn:microsoft.com/office/officeart/2005/8/layout/vList4"/>
    <dgm:cxn modelId="{686F80D2-567A-41E4-AB7C-A6ADCEA69334}" type="presOf" srcId="{D0E67717-7DC1-4DEB-81C5-2818974EA491}" destId="{29A7B087-4633-463C-B40A-C9E04ABF73AE}" srcOrd="0" destOrd="3" presId="urn:microsoft.com/office/officeart/2005/8/layout/vList4"/>
    <dgm:cxn modelId="{134B46D7-F243-4BF8-AE41-0FED11B4A5A2}" type="presOf" srcId="{5562216D-FF1C-42A4-A2D1-5949E2F62FD1}" destId="{421936C6-7F0A-4D52-8C12-8F86F6C91560}" srcOrd="1" destOrd="2" presId="urn:microsoft.com/office/officeart/2005/8/layout/vList4"/>
    <dgm:cxn modelId="{9550B8DE-0ABC-4224-8A80-BA2159588533}" type="presOf" srcId="{BCA3BC81-69D0-4881-8C51-F9135661BA8E}" destId="{372563EC-E719-4983-86C9-B0919DD5171A}" srcOrd="0" destOrd="4" presId="urn:microsoft.com/office/officeart/2005/8/layout/vList4"/>
    <dgm:cxn modelId="{DB914BDF-B636-4B6A-A2EF-A7B7F22D5230}" srcId="{65E08E15-2AAC-4425-AB7B-7A83108EA83F}" destId="{25499519-232D-4C3A-BED3-6253DAEC332B}" srcOrd="4" destOrd="0" parTransId="{ED976770-8723-4087-B363-D24CFB4E78DA}" sibTransId="{E85F3874-D9F5-41D9-BCCD-D0A037AD166D}"/>
    <dgm:cxn modelId="{A31847E6-8264-45D4-B52E-627F76F15708}" srcId="{65E08E15-2AAC-4425-AB7B-7A83108EA83F}" destId="{C7F151AD-3635-4F3E-AA4D-24FED589D613}" srcOrd="1" destOrd="0" parTransId="{3B3DC01E-13E0-456B-AF17-071BE7554F66}" sibTransId="{BB7CCDC0-0A8D-470A-9787-D7F81C6EF7C9}"/>
    <dgm:cxn modelId="{828A53EA-A013-4F86-ABFE-E4DE58D7D682}" type="presOf" srcId="{D6370F5E-A96A-40E7-9B90-FD8688F18A04}" destId="{F94E3487-E9C8-431B-98B4-21C3A3BB9EA6}" srcOrd="1" destOrd="5" presId="urn:microsoft.com/office/officeart/2005/8/layout/vList4"/>
    <dgm:cxn modelId="{698D4BF2-E748-42F0-B233-B07CFA855AAD}" type="presOf" srcId="{D0E67717-7DC1-4DEB-81C5-2818974EA491}" destId="{F94E3487-E9C8-431B-98B4-21C3A3BB9EA6}" srcOrd="1" destOrd="3" presId="urn:microsoft.com/office/officeart/2005/8/layout/vList4"/>
    <dgm:cxn modelId="{CC147FF6-3966-4582-9C79-888C504DAB99}" type="presOf" srcId="{25499519-232D-4C3A-BED3-6253DAEC332B}" destId="{A17435D6-8FBE-478A-A052-A0C9C7B51B97}" srcOrd="1" destOrd="5" presId="urn:microsoft.com/office/officeart/2005/8/layout/vList4"/>
    <dgm:cxn modelId="{9A29B9F6-B17A-4373-9552-FD1BED442960}" type="presOf" srcId="{D865D0C8-CFB4-4FC2-B51C-10BF94ED02B3}" destId="{40C42327-8592-4112-BC8C-C56A0BC63846}" srcOrd="0" destOrd="4" presId="urn:microsoft.com/office/officeart/2005/8/layout/vList4"/>
    <dgm:cxn modelId="{BDEE35F9-C069-4035-B4A2-5ACD6DD4F471}" srcId="{65E08E15-2AAC-4425-AB7B-7A83108EA83F}" destId="{D865D0C8-CFB4-4FC2-B51C-10BF94ED02B3}" srcOrd="3" destOrd="0" parTransId="{1444EB30-AA90-40CC-B387-A2EA03355EE5}" sibTransId="{5CDE2389-C953-4A59-8BC8-D00EF223FCB8}"/>
    <dgm:cxn modelId="{B74472FA-0019-44DE-987C-4FA9904FE94A}" srcId="{9AB30FDF-51B1-432B-B9ED-C9B4E35EEE52}" destId="{BCA3BC81-69D0-4881-8C51-F9135661BA8E}" srcOrd="2" destOrd="0" parTransId="{DAA5F461-A09A-45E5-8F46-32F83D6C8F11}" sibTransId="{9DF98250-62AD-4C8B-9117-84A6355588DC}"/>
    <dgm:cxn modelId="{5F3E57FE-557C-4753-8E6C-2E648607B592}" srcId="{06D6AD2D-99D6-4229-980D-594F91E45029}" destId="{CCB0C522-0318-438C-A70F-4C4177BFBAE6}" srcOrd="2" destOrd="0" parTransId="{14E8D49B-19A9-4231-802A-BDA7B1E694F2}" sibTransId="{42A8C8A1-B2C0-49E2-9AB5-91E06A3037BB}"/>
    <dgm:cxn modelId="{935A5FF1-A6BD-4D4D-B168-737657B57952}" type="presParOf" srcId="{99AD4AF8-0E8E-4A89-A711-FCE499F7FE1C}" destId="{0EEAB7CD-B706-4DFE-AB11-AFB8705AF889}" srcOrd="0" destOrd="0" presId="urn:microsoft.com/office/officeart/2005/8/layout/vList4"/>
    <dgm:cxn modelId="{71E64B24-277C-4375-9FE3-F3B9F56B58D8}" type="presParOf" srcId="{0EEAB7CD-B706-4DFE-AB11-AFB8705AF889}" destId="{40C42327-8592-4112-BC8C-C56A0BC63846}" srcOrd="0" destOrd="0" presId="urn:microsoft.com/office/officeart/2005/8/layout/vList4"/>
    <dgm:cxn modelId="{BCC62251-7880-4203-B037-E79676BA88F0}" type="presParOf" srcId="{0EEAB7CD-B706-4DFE-AB11-AFB8705AF889}" destId="{7E123980-D721-400D-8A1F-F99D3C40E5F5}" srcOrd="1" destOrd="0" presId="urn:microsoft.com/office/officeart/2005/8/layout/vList4"/>
    <dgm:cxn modelId="{16BA4E7B-80C5-46EE-8F6B-702730AB05BA}" type="presParOf" srcId="{0EEAB7CD-B706-4DFE-AB11-AFB8705AF889}" destId="{A17435D6-8FBE-478A-A052-A0C9C7B51B97}" srcOrd="2" destOrd="0" presId="urn:microsoft.com/office/officeart/2005/8/layout/vList4"/>
    <dgm:cxn modelId="{6710FC1A-72D7-49F1-9CF2-EE95B1C35112}" type="presParOf" srcId="{99AD4AF8-0E8E-4A89-A711-FCE499F7FE1C}" destId="{F18F14F5-A593-4A89-A5C6-79AFD539C860}" srcOrd="1" destOrd="0" presId="urn:microsoft.com/office/officeart/2005/8/layout/vList4"/>
    <dgm:cxn modelId="{5A0ACAF5-714A-4D37-AF09-8293BFFA28EA}" type="presParOf" srcId="{99AD4AF8-0E8E-4A89-A711-FCE499F7FE1C}" destId="{D64246CA-9192-43A0-935D-F92DFAFD8562}" srcOrd="2" destOrd="0" presId="urn:microsoft.com/office/officeart/2005/8/layout/vList4"/>
    <dgm:cxn modelId="{F09D5172-92C2-4D80-B10D-42E48E3B5D81}" type="presParOf" srcId="{D64246CA-9192-43A0-935D-F92DFAFD8562}" destId="{29A7B087-4633-463C-B40A-C9E04ABF73AE}" srcOrd="0" destOrd="0" presId="urn:microsoft.com/office/officeart/2005/8/layout/vList4"/>
    <dgm:cxn modelId="{49E20AA4-63D1-47A8-B0A4-17FD74C38AD8}" type="presParOf" srcId="{D64246CA-9192-43A0-935D-F92DFAFD8562}" destId="{85E7D116-960A-4BC5-AA16-1A2AFC7FE520}" srcOrd="1" destOrd="0" presId="urn:microsoft.com/office/officeart/2005/8/layout/vList4"/>
    <dgm:cxn modelId="{3BEF304B-8291-477C-8BC9-52B20961F58C}" type="presParOf" srcId="{D64246CA-9192-43A0-935D-F92DFAFD8562}" destId="{F94E3487-E9C8-431B-98B4-21C3A3BB9EA6}" srcOrd="2" destOrd="0" presId="urn:microsoft.com/office/officeart/2005/8/layout/vList4"/>
    <dgm:cxn modelId="{5F80CF28-4EAF-40F3-8625-1511E073F6C2}" type="presParOf" srcId="{99AD4AF8-0E8E-4A89-A711-FCE499F7FE1C}" destId="{478C6C8B-6392-4D56-9018-2856145F10A1}" srcOrd="3" destOrd="0" presId="urn:microsoft.com/office/officeart/2005/8/layout/vList4"/>
    <dgm:cxn modelId="{B666EC3C-4204-464D-804E-C962B89ED57B}" type="presParOf" srcId="{99AD4AF8-0E8E-4A89-A711-FCE499F7FE1C}" destId="{1128C8CD-E139-43D4-BD59-12F8EBD7B1DE}" srcOrd="4" destOrd="0" presId="urn:microsoft.com/office/officeart/2005/8/layout/vList4"/>
    <dgm:cxn modelId="{E9E3687D-3E01-4E92-B3C1-26A225E964C3}" type="presParOf" srcId="{1128C8CD-E139-43D4-BD59-12F8EBD7B1DE}" destId="{372563EC-E719-4983-86C9-B0919DD5171A}" srcOrd="0" destOrd="0" presId="urn:microsoft.com/office/officeart/2005/8/layout/vList4"/>
    <dgm:cxn modelId="{2B60853F-530C-4C39-A17E-F56FE6792244}" type="presParOf" srcId="{1128C8CD-E139-43D4-BD59-12F8EBD7B1DE}" destId="{71350C73-7F0C-4E2D-B3D3-DFC0849D5FEB}" srcOrd="1" destOrd="0" presId="urn:microsoft.com/office/officeart/2005/8/layout/vList4"/>
    <dgm:cxn modelId="{CA86D1EB-3062-45C3-8316-3C3DB7C291C7}" type="presParOf" srcId="{1128C8CD-E139-43D4-BD59-12F8EBD7B1DE}" destId="{421936C6-7F0A-4D52-8C12-8F86F6C9156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8C32340-A37F-4878-8AEB-22192359F48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217D18F-EDC3-4B9F-A6A0-D830133C40B9}">
      <dgm:prSet phldrT="[Text]"/>
      <dgm:spPr/>
      <dgm:t>
        <a:bodyPr/>
        <a:lstStyle/>
        <a:p>
          <a:r>
            <a:rPr lang="en-US">
              <a:latin typeface="Arial" panose="020B0604020202020204" pitchFamily="34" charset="0"/>
              <a:cs typeface="Arial" panose="020B0604020202020204" pitchFamily="34" charset="0"/>
            </a:rPr>
            <a:t>Before, During, and After</a:t>
          </a:r>
        </a:p>
      </dgm:t>
    </dgm:pt>
    <dgm:pt modelId="{AEB47D78-63B4-4132-8FAF-7AFE47FABE3A}" type="parTrans" cxnId="{4FD95D9B-F2AC-42E3-9BAB-1733AC892431}">
      <dgm:prSet/>
      <dgm:spPr/>
      <dgm:t>
        <a:bodyPr/>
        <a:lstStyle/>
        <a:p>
          <a:endParaRPr lang="en-US">
            <a:latin typeface="Arial" panose="020B0604020202020204" pitchFamily="34" charset="0"/>
            <a:cs typeface="Arial" panose="020B0604020202020204" pitchFamily="34" charset="0"/>
          </a:endParaRPr>
        </a:p>
      </dgm:t>
    </dgm:pt>
    <dgm:pt modelId="{EAC5DAED-1873-48AA-978D-4156584D0BCE}" type="sibTrans" cxnId="{4FD95D9B-F2AC-42E3-9BAB-1733AC892431}">
      <dgm:prSet/>
      <dgm:spPr/>
      <dgm:t>
        <a:bodyPr/>
        <a:lstStyle/>
        <a:p>
          <a:endParaRPr lang="en-US">
            <a:latin typeface="Arial" panose="020B0604020202020204" pitchFamily="34" charset="0"/>
            <a:cs typeface="Arial" panose="020B0604020202020204" pitchFamily="34" charset="0"/>
          </a:endParaRPr>
        </a:p>
      </dgm:t>
    </dgm:pt>
    <dgm:pt modelId="{83EB5C2A-E01D-4DB7-814E-14520ADBB372}">
      <dgm:prSet phldrT="[Text]"/>
      <dgm:spPr/>
      <dgm:t>
        <a:bodyPr/>
        <a:lstStyle/>
        <a:p>
          <a:r>
            <a:rPr lang="en-US">
              <a:latin typeface="Arial" panose="020B0604020202020204" pitchFamily="34" charset="0"/>
              <a:cs typeface="Arial" panose="020B0604020202020204" pitchFamily="34" charset="0"/>
            </a:rPr>
            <a:t>Lost or stolen materials</a:t>
          </a:r>
        </a:p>
      </dgm:t>
    </dgm:pt>
    <dgm:pt modelId="{E0CD9FA7-BB3F-44DD-A490-55692E331380}" type="parTrans" cxnId="{B48E45AF-3712-4652-855A-6133275E65B2}">
      <dgm:prSet/>
      <dgm:spPr/>
      <dgm:t>
        <a:bodyPr/>
        <a:lstStyle/>
        <a:p>
          <a:endParaRPr lang="en-US">
            <a:latin typeface="Arial" panose="020B0604020202020204" pitchFamily="34" charset="0"/>
            <a:cs typeface="Arial" panose="020B0604020202020204" pitchFamily="34" charset="0"/>
          </a:endParaRPr>
        </a:p>
      </dgm:t>
    </dgm:pt>
    <dgm:pt modelId="{1E257987-5720-4B56-A576-93BDD8AE76CB}" type="sibTrans" cxnId="{B48E45AF-3712-4652-855A-6133275E65B2}">
      <dgm:prSet/>
      <dgm:spPr/>
      <dgm:t>
        <a:bodyPr/>
        <a:lstStyle/>
        <a:p>
          <a:endParaRPr lang="en-US">
            <a:latin typeface="Arial" panose="020B0604020202020204" pitchFamily="34" charset="0"/>
            <a:cs typeface="Arial" panose="020B0604020202020204" pitchFamily="34" charset="0"/>
          </a:endParaRPr>
        </a:p>
      </dgm:t>
    </dgm:pt>
    <dgm:pt modelId="{08B12489-A1AB-49EB-844F-77E274BA672D}">
      <dgm:prSet phldrT="[Text]"/>
      <dgm:spPr/>
      <dgm:t>
        <a:bodyPr/>
        <a:lstStyle/>
        <a:p>
          <a:r>
            <a:rPr lang="en-US">
              <a:latin typeface="Arial" panose="020B0604020202020204" pitchFamily="34" charset="0"/>
              <a:cs typeface="Arial" panose="020B0604020202020204" pitchFamily="34" charset="0"/>
            </a:rPr>
            <a:t>Educators logging into tests to view questions or change responses</a:t>
          </a:r>
        </a:p>
      </dgm:t>
    </dgm:pt>
    <dgm:pt modelId="{4AA40536-B659-4D43-A84D-F8196F04E450}" type="parTrans" cxnId="{8657AE26-6811-472A-A621-706371752846}">
      <dgm:prSet/>
      <dgm:spPr/>
      <dgm:t>
        <a:bodyPr/>
        <a:lstStyle/>
        <a:p>
          <a:endParaRPr lang="en-US">
            <a:latin typeface="Arial" panose="020B0604020202020204" pitchFamily="34" charset="0"/>
            <a:cs typeface="Arial" panose="020B0604020202020204" pitchFamily="34" charset="0"/>
          </a:endParaRPr>
        </a:p>
      </dgm:t>
    </dgm:pt>
    <dgm:pt modelId="{3B1BDD48-56C1-45BB-8CB3-C63A23DADFE7}" type="sibTrans" cxnId="{8657AE26-6811-472A-A621-706371752846}">
      <dgm:prSet/>
      <dgm:spPr/>
      <dgm:t>
        <a:bodyPr/>
        <a:lstStyle/>
        <a:p>
          <a:endParaRPr lang="en-US">
            <a:latin typeface="Arial" panose="020B0604020202020204" pitchFamily="34" charset="0"/>
            <a:cs typeface="Arial" panose="020B0604020202020204" pitchFamily="34" charset="0"/>
          </a:endParaRPr>
        </a:p>
      </dgm:t>
    </dgm:pt>
    <dgm:pt modelId="{491BC203-8599-4FC9-B4F7-97CBC37C89FF}">
      <dgm:prSet phldrT="[Text]"/>
      <dgm:spPr/>
      <dgm:t>
        <a:bodyPr/>
        <a:lstStyle/>
        <a:p>
          <a:r>
            <a:rPr lang="en-US">
              <a:latin typeface="Arial" panose="020B0604020202020204" pitchFamily="34" charset="0"/>
              <a:cs typeface="Arial" panose="020B0604020202020204" pitchFamily="34" charset="0"/>
            </a:rPr>
            <a:t>During</a:t>
          </a:r>
        </a:p>
      </dgm:t>
    </dgm:pt>
    <dgm:pt modelId="{CF5D98D7-5DE2-43A2-9BA0-FB10F966C542}" type="parTrans" cxnId="{2C400872-ACDF-4E58-A3E7-63EA5BCF5CF7}">
      <dgm:prSet/>
      <dgm:spPr/>
      <dgm:t>
        <a:bodyPr/>
        <a:lstStyle/>
        <a:p>
          <a:endParaRPr lang="en-US">
            <a:latin typeface="Arial" panose="020B0604020202020204" pitchFamily="34" charset="0"/>
            <a:cs typeface="Arial" panose="020B0604020202020204" pitchFamily="34" charset="0"/>
          </a:endParaRPr>
        </a:p>
      </dgm:t>
    </dgm:pt>
    <dgm:pt modelId="{B6B10B19-07F8-429D-AE14-1C8D1C040646}" type="sibTrans" cxnId="{2C400872-ACDF-4E58-A3E7-63EA5BCF5CF7}">
      <dgm:prSet/>
      <dgm:spPr/>
      <dgm:t>
        <a:bodyPr/>
        <a:lstStyle/>
        <a:p>
          <a:endParaRPr lang="en-US">
            <a:latin typeface="Arial" panose="020B0604020202020204" pitchFamily="34" charset="0"/>
            <a:cs typeface="Arial" panose="020B0604020202020204" pitchFamily="34" charset="0"/>
          </a:endParaRPr>
        </a:p>
      </dgm:t>
    </dgm:pt>
    <dgm:pt modelId="{9C55BC1E-A68A-470F-BB0D-3A0D6E510F5C}">
      <dgm:prSet phldrT="[Text]"/>
      <dgm:spPr/>
      <dgm:t>
        <a:bodyPr/>
        <a:lstStyle/>
        <a:p>
          <a:r>
            <a:rPr lang="en-US">
              <a:latin typeface="Arial" panose="020B0604020202020204" pitchFamily="34" charset="0"/>
              <a:cs typeface="Arial" panose="020B0604020202020204" pitchFamily="34" charset="0"/>
            </a:rPr>
            <a:t>Students giving or receiving unauthorized assistance from other students during test administration</a:t>
          </a:r>
        </a:p>
      </dgm:t>
    </dgm:pt>
    <dgm:pt modelId="{EE1DB565-B305-4A75-A026-E98A0DE4D32F}" type="parTrans" cxnId="{1A534E7B-D3F9-4040-96B6-0C1130CBABD6}">
      <dgm:prSet/>
      <dgm:spPr/>
      <dgm:t>
        <a:bodyPr/>
        <a:lstStyle/>
        <a:p>
          <a:endParaRPr lang="en-US">
            <a:latin typeface="Arial" panose="020B0604020202020204" pitchFamily="34" charset="0"/>
            <a:cs typeface="Arial" panose="020B0604020202020204" pitchFamily="34" charset="0"/>
          </a:endParaRPr>
        </a:p>
      </dgm:t>
    </dgm:pt>
    <dgm:pt modelId="{55A2F3BF-3B78-4546-AD41-AF98D1AB712E}" type="sibTrans" cxnId="{1A534E7B-D3F9-4040-96B6-0C1130CBABD6}">
      <dgm:prSet/>
      <dgm:spPr/>
      <dgm:t>
        <a:bodyPr/>
        <a:lstStyle/>
        <a:p>
          <a:endParaRPr lang="en-US">
            <a:latin typeface="Arial" panose="020B0604020202020204" pitchFamily="34" charset="0"/>
            <a:cs typeface="Arial" panose="020B0604020202020204" pitchFamily="34" charset="0"/>
          </a:endParaRPr>
        </a:p>
      </dgm:t>
    </dgm:pt>
    <dgm:pt modelId="{F3463E78-F62A-4829-B127-67CF594FD3D7}">
      <dgm:prSet phldrT="[Text]"/>
      <dgm:spPr/>
      <dgm:t>
        <a:bodyPr/>
        <a:lstStyle/>
        <a:p>
          <a:r>
            <a:rPr lang="en-US">
              <a:latin typeface="Arial" panose="020B0604020202020204" pitchFamily="34" charset="0"/>
              <a:cs typeface="Arial" panose="020B0604020202020204" pitchFamily="34" charset="0"/>
            </a:rPr>
            <a:t>Teachers providing answers or providing assistance to students during testing</a:t>
          </a:r>
        </a:p>
      </dgm:t>
    </dgm:pt>
    <dgm:pt modelId="{51832267-35EC-482D-9C98-7B66A3C18B26}" type="parTrans" cxnId="{C36E47DB-BD59-46D7-A889-817EC57C1C46}">
      <dgm:prSet/>
      <dgm:spPr/>
      <dgm:t>
        <a:bodyPr/>
        <a:lstStyle/>
        <a:p>
          <a:endParaRPr lang="en-US">
            <a:latin typeface="Arial" panose="020B0604020202020204" pitchFamily="34" charset="0"/>
            <a:cs typeface="Arial" panose="020B0604020202020204" pitchFamily="34" charset="0"/>
          </a:endParaRPr>
        </a:p>
      </dgm:t>
    </dgm:pt>
    <dgm:pt modelId="{F68927F4-28CA-43C7-A404-82B326AE6770}" type="sibTrans" cxnId="{C36E47DB-BD59-46D7-A889-817EC57C1C46}">
      <dgm:prSet/>
      <dgm:spPr/>
      <dgm:t>
        <a:bodyPr/>
        <a:lstStyle/>
        <a:p>
          <a:endParaRPr lang="en-US">
            <a:latin typeface="Arial" panose="020B0604020202020204" pitchFamily="34" charset="0"/>
            <a:cs typeface="Arial" panose="020B0604020202020204" pitchFamily="34" charset="0"/>
          </a:endParaRPr>
        </a:p>
      </dgm:t>
    </dgm:pt>
    <dgm:pt modelId="{A6EAADD8-93F8-4F7E-B542-F8111AF8E81B}">
      <dgm:prSet phldrT="[Text]"/>
      <dgm:spPr/>
      <dgm:t>
        <a:bodyPr/>
        <a:lstStyle/>
        <a:p>
          <a:r>
            <a:rPr lang="en-US">
              <a:latin typeface="Arial" panose="020B0604020202020204" pitchFamily="34" charset="0"/>
              <a:cs typeface="Arial" panose="020B0604020202020204" pitchFamily="34" charset="0"/>
            </a:rPr>
            <a:t>After</a:t>
          </a:r>
        </a:p>
      </dgm:t>
    </dgm:pt>
    <dgm:pt modelId="{5F96B5FA-5BD6-4959-BA82-38A11A818601}" type="parTrans" cxnId="{804ED58A-C279-4335-96C8-D404BAF00865}">
      <dgm:prSet/>
      <dgm:spPr/>
      <dgm:t>
        <a:bodyPr/>
        <a:lstStyle/>
        <a:p>
          <a:endParaRPr lang="en-US">
            <a:latin typeface="Arial" panose="020B0604020202020204" pitchFamily="34" charset="0"/>
            <a:cs typeface="Arial" panose="020B0604020202020204" pitchFamily="34" charset="0"/>
          </a:endParaRPr>
        </a:p>
      </dgm:t>
    </dgm:pt>
    <dgm:pt modelId="{96D0FCAC-5B6F-4C70-A4D3-B1C1E91AD2CC}" type="sibTrans" cxnId="{804ED58A-C279-4335-96C8-D404BAF00865}">
      <dgm:prSet/>
      <dgm:spPr/>
      <dgm:t>
        <a:bodyPr/>
        <a:lstStyle/>
        <a:p>
          <a:endParaRPr lang="en-US">
            <a:latin typeface="Arial" panose="020B0604020202020204" pitchFamily="34" charset="0"/>
            <a:cs typeface="Arial" panose="020B0604020202020204" pitchFamily="34" charset="0"/>
          </a:endParaRPr>
        </a:p>
      </dgm:t>
    </dgm:pt>
    <dgm:pt modelId="{6D0E20B1-C617-49F6-9619-E773226B80E9}">
      <dgm:prSet phldrT="[Text]"/>
      <dgm:spPr/>
      <dgm:t>
        <a:bodyPr/>
        <a:lstStyle/>
        <a:p>
          <a:r>
            <a:rPr lang="en-US">
              <a:latin typeface="Arial" panose="020B0604020202020204" pitchFamily="34" charset="0"/>
              <a:cs typeface="Arial" panose="020B0604020202020204" pitchFamily="34" charset="0"/>
            </a:rPr>
            <a:t>Changing responses on the computer</a:t>
          </a:r>
        </a:p>
      </dgm:t>
    </dgm:pt>
    <dgm:pt modelId="{B55C46D8-6F75-45E8-BC53-280EAC3FD278}" type="parTrans" cxnId="{4C6269B9-28FB-45E1-A9D0-31BF616BD839}">
      <dgm:prSet/>
      <dgm:spPr/>
      <dgm:t>
        <a:bodyPr/>
        <a:lstStyle/>
        <a:p>
          <a:endParaRPr lang="en-US">
            <a:latin typeface="Arial" panose="020B0604020202020204" pitchFamily="34" charset="0"/>
            <a:cs typeface="Arial" panose="020B0604020202020204" pitchFamily="34" charset="0"/>
          </a:endParaRPr>
        </a:p>
      </dgm:t>
    </dgm:pt>
    <dgm:pt modelId="{C3CCB5BA-006D-4823-9BC0-DD08C9EE9316}" type="sibTrans" cxnId="{4C6269B9-28FB-45E1-A9D0-31BF616BD839}">
      <dgm:prSet/>
      <dgm:spPr/>
      <dgm:t>
        <a:bodyPr/>
        <a:lstStyle/>
        <a:p>
          <a:endParaRPr lang="en-US">
            <a:latin typeface="Arial" panose="020B0604020202020204" pitchFamily="34" charset="0"/>
            <a:cs typeface="Arial" panose="020B0604020202020204" pitchFamily="34" charset="0"/>
          </a:endParaRPr>
        </a:p>
      </dgm:t>
    </dgm:pt>
    <dgm:pt modelId="{C75B91E2-5BC1-4E8F-9515-4B99E4CF5801}">
      <dgm:prSet phldrT="[Text]"/>
      <dgm:spPr/>
      <dgm:t>
        <a:bodyPr/>
        <a:lstStyle/>
        <a:p>
          <a:r>
            <a:rPr lang="en-US">
              <a:latin typeface="Arial" panose="020B0604020202020204" pitchFamily="34" charset="0"/>
              <a:cs typeface="Arial" panose="020B0604020202020204" pitchFamily="34" charset="0"/>
            </a:rPr>
            <a:t>Reconstructing assessment materials through memorization</a:t>
          </a:r>
        </a:p>
      </dgm:t>
    </dgm:pt>
    <dgm:pt modelId="{51C65BF7-5B89-4AD2-97D2-47892DCA6C09}" type="parTrans" cxnId="{FCDBCCE7-ABD2-4CBA-B537-CBD2FD4B41D8}">
      <dgm:prSet/>
      <dgm:spPr/>
      <dgm:t>
        <a:bodyPr/>
        <a:lstStyle/>
        <a:p>
          <a:endParaRPr lang="en-US">
            <a:latin typeface="Arial" panose="020B0604020202020204" pitchFamily="34" charset="0"/>
            <a:cs typeface="Arial" panose="020B0604020202020204" pitchFamily="34" charset="0"/>
          </a:endParaRPr>
        </a:p>
      </dgm:t>
    </dgm:pt>
    <dgm:pt modelId="{6C30CBC6-ADCB-4BFE-9896-11F55613EF97}" type="sibTrans" cxnId="{FCDBCCE7-ABD2-4CBA-B537-CBD2FD4B41D8}">
      <dgm:prSet/>
      <dgm:spPr/>
      <dgm:t>
        <a:bodyPr/>
        <a:lstStyle/>
        <a:p>
          <a:endParaRPr lang="en-US">
            <a:latin typeface="Arial" panose="020B0604020202020204" pitchFamily="34" charset="0"/>
            <a:cs typeface="Arial" panose="020B0604020202020204" pitchFamily="34" charset="0"/>
          </a:endParaRPr>
        </a:p>
      </dgm:t>
    </dgm:pt>
    <dgm:pt modelId="{6C985F26-FAAF-4784-B75B-3E9EE38997ED}">
      <dgm:prSet phldrT="[Text]"/>
      <dgm:spPr/>
      <dgm:t>
        <a:bodyPr/>
        <a:lstStyle/>
        <a:p>
          <a:r>
            <a:rPr lang="en-US">
              <a:latin typeface="Arial" panose="020B0604020202020204" pitchFamily="34" charset="0"/>
              <a:cs typeface="Arial" panose="020B0604020202020204" pitchFamily="34" charset="0"/>
            </a:rPr>
            <a:t>Memorized test items or answers being posted online</a:t>
          </a:r>
        </a:p>
      </dgm:t>
    </dgm:pt>
    <dgm:pt modelId="{B7B33EFE-77F5-4D4A-A5E1-EDFAA6D67EAC}" type="parTrans" cxnId="{846C542B-D2A4-4810-93FB-E34AE0CF9998}">
      <dgm:prSet/>
      <dgm:spPr/>
      <dgm:t>
        <a:bodyPr/>
        <a:lstStyle/>
        <a:p>
          <a:endParaRPr lang="en-US">
            <a:latin typeface="Arial" panose="020B0604020202020204" pitchFamily="34" charset="0"/>
            <a:cs typeface="Arial" panose="020B0604020202020204" pitchFamily="34" charset="0"/>
          </a:endParaRPr>
        </a:p>
      </dgm:t>
    </dgm:pt>
    <dgm:pt modelId="{D022A8C2-2EAD-40EA-9D58-7F38813F9060}" type="sibTrans" cxnId="{846C542B-D2A4-4810-93FB-E34AE0CF9998}">
      <dgm:prSet/>
      <dgm:spPr/>
      <dgm:t>
        <a:bodyPr/>
        <a:lstStyle/>
        <a:p>
          <a:endParaRPr lang="en-US">
            <a:latin typeface="Arial" panose="020B0604020202020204" pitchFamily="34" charset="0"/>
            <a:cs typeface="Arial" panose="020B0604020202020204" pitchFamily="34" charset="0"/>
          </a:endParaRPr>
        </a:p>
      </dgm:t>
    </dgm:pt>
    <dgm:pt modelId="{E1DAA78B-5418-4B70-B164-7ED4F965C9A8}">
      <dgm:prSet phldrT="[Text]"/>
      <dgm:spPr/>
      <dgm:t>
        <a:bodyPr/>
        <a:lstStyle/>
        <a:p>
          <a:r>
            <a:rPr lang="en-US">
              <a:latin typeface="Arial" panose="020B0604020202020204" pitchFamily="34" charset="0"/>
              <a:cs typeface="Arial" panose="020B0604020202020204" pitchFamily="34" charset="0"/>
            </a:rPr>
            <a:t>Students accessing non-allowable resources (notes, textbooks, the internet)</a:t>
          </a:r>
        </a:p>
      </dgm:t>
    </dgm:pt>
    <dgm:pt modelId="{D8596BFC-7142-4013-A6D0-BF553CEAF217}" type="parTrans" cxnId="{D7FC2B72-A462-4649-A03E-0C773A8F2B3B}">
      <dgm:prSet/>
      <dgm:spPr/>
      <dgm:t>
        <a:bodyPr/>
        <a:lstStyle/>
        <a:p>
          <a:endParaRPr lang="en-US">
            <a:latin typeface="Arial" panose="020B0604020202020204" pitchFamily="34" charset="0"/>
            <a:cs typeface="Arial" panose="020B0604020202020204" pitchFamily="34" charset="0"/>
          </a:endParaRPr>
        </a:p>
      </dgm:t>
    </dgm:pt>
    <dgm:pt modelId="{1E59A852-1218-4B4B-907A-35F0593D9974}" type="sibTrans" cxnId="{D7FC2B72-A462-4649-A03E-0C773A8F2B3B}">
      <dgm:prSet/>
      <dgm:spPr/>
      <dgm:t>
        <a:bodyPr/>
        <a:lstStyle/>
        <a:p>
          <a:endParaRPr lang="en-US">
            <a:latin typeface="Arial" panose="020B0604020202020204" pitchFamily="34" charset="0"/>
            <a:cs typeface="Arial" panose="020B0604020202020204" pitchFamily="34" charset="0"/>
          </a:endParaRPr>
        </a:p>
      </dgm:t>
    </dgm:pt>
    <dgm:pt modelId="{F1F8F4BD-E9A3-4351-9E84-E2D24F5F2A87}">
      <dgm:prSet phldrT="[Text]"/>
      <dgm:spPr/>
      <dgm:t>
        <a:bodyPr/>
        <a:lstStyle/>
        <a:p>
          <a:r>
            <a:rPr lang="en-US">
              <a:latin typeface="Arial" panose="020B0604020202020204" pitchFamily="34" charset="0"/>
              <a:cs typeface="Arial" panose="020B0604020202020204" pitchFamily="34" charset="0"/>
            </a:rPr>
            <a:t>Taking photos of test items and sharing them on the internet or social media</a:t>
          </a:r>
        </a:p>
      </dgm:t>
    </dgm:pt>
    <dgm:pt modelId="{5980879F-2822-45DA-8903-5D96ACF51310}" type="parTrans" cxnId="{1079B825-CF29-40A9-8571-114146AD4BF8}">
      <dgm:prSet/>
      <dgm:spPr/>
      <dgm:t>
        <a:bodyPr/>
        <a:lstStyle/>
        <a:p>
          <a:endParaRPr lang="en-US">
            <a:latin typeface="Arial" panose="020B0604020202020204" pitchFamily="34" charset="0"/>
            <a:cs typeface="Arial" panose="020B0604020202020204" pitchFamily="34" charset="0"/>
          </a:endParaRPr>
        </a:p>
      </dgm:t>
    </dgm:pt>
    <dgm:pt modelId="{B143454B-8D45-4B7F-9E41-630D0C30E77B}" type="sibTrans" cxnId="{1079B825-CF29-40A9-8571-114146AD4BF8}">
      <dgm:prSet/>
      <dgm:spPr/>
      <dgm:t>
        <a:bodyPr/>
        <a:lstStyle/>
        <a:p>
          <a:endParaRPr lang="en-US">
            <a:latin typeface="Arial" panose="020B0604020202020204" pitchFamily="34" charset="0"/>
            <a:cs typeface="Arial" panose="020B0604020202020204" pitchFamily="34" charset="0"/>
          </a:endParaRPr>
        </a:p>
      </dgm:t>
    </dgm:pt>
    <dgm:pt modelId="{D16A03BB-F2B4-45AB-973E-0F5713B1D0D5}">
      <dgm:prSet phldrT="[Text]"/>
      <dgm:spPr/>
      <dgm:t>
        <a:bodyPr/>
        <a:lstStyle/>
        <a:p>
          <a:r>
            <a:rPr lang="en-US" dirty="0">
              <a:latin typeface="Arial" panose="020B0604020202020204" pitchFamily="34" charset="0"/>
              <a:cs typeface="Arial" panose="020B0604020202020204" pitchFamily="34" charset="0"/>
            </a:rPr>
            <a:t>Obtaining unauthorized access to secure assessment materials</a:t>
          </a:r>
        </a:p>
      </dgm:t>
    </dgm:pt>
    <dgm:pt modelId="{D6CB26E7-0FC1-48FE-8497-38630B6FBD45}" type="parTrans" cxnId="{D0C91AB4-1EEF-4723-BF46-B6F20B61351E}">
      <dgm:prSet/>
      <dgm:spPr/>
      <dgm:t>
        <a:bodyPr/>
        <a:lstStyle/>
        <a:p>
          <a:endParaRPr lang="en-US">
            <a:latin typeface="Arial" panose="020B0604020202020204" pitchFamily="34" charset="0"/>
            <a:cs typeface="Arial" panose="020B0604020202020204" pitchFamily="34" charset="0"/>
          </a:endParaRPr>
        </a:p>
      </dgm:t>
    </dgm:pt>
    <dgm:pt modelId="{1D96CE6D-29E7-4745-B399-8862C041F56D}" type="sibTrans" cxnId="{D0C91AB4-1EEF-4723-BF46-B6F20B61351E}">
      <dgm:prSet/>
      <dgm:spPr/>
      <dgm:t>
        <a:bodyPr/>
        <a:lstStyle/>
        <a:p>
          <a:endParaRPr lang="en-US">
            <a:latin typeface="Arial" panose="020B0604020202020204" pitchFamily="34" charset="0"/>
            <a:cs typeface="Arial" panose="020B0604020202020204" pitchFamily="34" charset="0"/>
          </a:endParaRPr>
        </a:p>
      </dgm:t>
    </dgm:pt>
    <dgm:pt modelId="{34D61DC0-F479-466A-A05A-611D0E0D6C4D}">
      <dgm:prSet phldrT="[Text]"/>
      <dgm:spPr/>
      <dgm:t>
        <a:bodyPr/>
        <a:lstStyle/>
        <a:p>
          <a:r>
            <a:rPr lang="en-US">
              <a:latin typeface="Arial" panose="020B0604020202020204" pitchFamily="34" charset="0"/>
              <a:cs typeface="Arial" panose="020B0604020202020204" pitchFamily="34" charset="0"/>
            </a:rPr>
            <a:t>Hacking into computers</a:t>
          </a:r>
        </a:p>
      </dgm:t>
    </dgm:pt>
    <dgm:pt modelId="{BC8E133F-DAA3-45A5-B99B-832436BE9B6C}" type="parTrans" cxnId="{3C48B036-0CEA-40FF-9AC6-1327171494EE}">
      <dgm:prSet/>
      <dgm:spPr/>
      <dgm:t>
        <a:bodyPr/>
        <a:lstStyle/>
        <a:p>
          <a:endParaRPr lang="en-US">
            <a:latin typeface="Arial" panose="020B0604020202020204" pitchFamily="34" charset="0"/>
            <a:cs typeface="Arial" panose="020B0604020202020204" pitchFamily="34" charset="0"/>
          </a:endParaRPr>
        </a:p>
      </dgm:t>
    </dgm:pt>
    <dgm:pt modelId="{754864F1-CAF4-4055-AECE-1EA478E0CF52}" type="sibTrans" cxnId="{3C48B036-0CEA-40FF-9AC6-1327171494EE}">
      <dgm:prSet/>
      <dgm:spPr/>
      <dgm:t>
        <a:bodyPr/>
        <a:lstStyle/>
        <a:p>
          <a:endParaRPr lang="en-US">
            <a:latin typeface="Arial" panose="020B0604020202020204" pitchFamily="34" charset="0"/>
            <a:cs typeface="Arial" panose="020B0604020202020204" pitchFamily="34" charset="0"/>
          </a:endParaRPr>
        </a:p>
      </dgm:t>
    </dgm:pt>
    <dgm:pt modelId="{4BEFEB0A-450B-4B73-905A-497BEA13379F}" type="pres">
      <dgm:prSet presAssocID="{28C32340-A37F-4878-8AEB-22192359F486}" presName="Name0" presStyleCnt="0">
        <dgm:presLayoutVars>
          <dgm:dir/>
          <dgm:animLvl val="lvl"/>
          <dgm:resizeHandles val="exact"/>
        </dgm:presLayoutVars>
      </dgm:prSet>
      <dgm:spPr/>
    </dgm:pt>
    <dgm:pt modelId="{1864BBB6-41D7-411A-A557-344CC7E55824}" type="pres">
      <dgm:prSet presAssocID="{7217D18F-EDC3-4B9F-A6A0-D830133C40B9}" presName="composite" presStyleCnt="0"/>
      <dgm:spPr/>
    </dgm:pt>
    <dgm:pt modelId="{14FA6534-3A48-4B82-BD8B-A610FBB19238}" type="pres">
      <dgm:prSet presAssocID="{7217D18F-EDC3-4B9F-A6A0-D830133C40B9}" presName="parTx" presStyleLbl="alignNode1" presStyleIdx="0" presStyleCnt="3">
        <dgm:presLayoutVars>
          <dgm:chMax val="0"/>
          <dgm:chPref val="0"/>
          <dgm:bulletEnabled val="1"/>
        </dgm:presLayoutVars>
      </dgm:prSet>
      <dgm:spPr/>
    </dgm:pt>
    <dgm:pt modelId="{510D8614-CEC9-4CB6-899D-64E682608A55}" type="pres">
      <dgm:prSet presAssocID="{7217D18F-EDC3-4B9F-A6A0-D830133C40B9}" presName="desTx" presStyleLbl="alignAccFollowNode1" presStyleIdx="0" presStyleCnt="3">
        <dgm:presLayoutVars>
          <dgm:bulletEnabled val="1"/>
        </dgm:presLayoutVars>
      </dgm:prSet>
      <dgm:spPr/>
    </dgm:pt>
    <dgm:pt modelId="{DF2008EC-96E3-4E88-9E31-EE36F6343B30}" type="pres">
      <dgm:prSet presAssocID="{EAC5DAED-1873-48AA-978D-4156584D0BCE}" presName="space" presStyleCnt="0"/>
      <dgm:spPr/>
    </dgm:pt>
    <dgm:pt modelId="{DC4B3158-1C98-4F01-A3D8-D7C0EAFBF733}" type="pres">
      <dgm:prSet presAssocID="{491BC203-8599-4FC9-B4F7-97CBC37C89FF}" presName="composite" presStyleCnt="0"/>
      <dgm:spPr/>
    </dgm:pt>
    <dgm:pt modelId="{4BB554DE-174D-4A30-BF69-A1169EE32C77}" type="pres">
      <dgm:prSet presAssocID="{491BC203-8599-4FC9-B4F7-97CBC37C89FF}" presName="parTx" presStyleLbl="alignNode1" presStyleIdx="1" presStyleCnt="3">
        <dgm:presLayoutVars>
          <dgm:chMax val="0"/>
          <dgm:chPref val="0"/>
          <dgm:bulletEnabled val="1"/>
        </dgm:presLayoutVars>
      </dgm:prSet>
      <dgm:spPr/>
    </dgm:pt>
    <dgm:pt modelId="{75E53370-8106-4E76-961A-940CA00F399A}" type="pres">
      <dgm:prSet presAssocID="{491BC203-8599-4FC9-B4F7-97CBC37C89FF}" presName="desTx" presStyleLbl="alignAccFollowNode1" presStyleIdx="1" presStyleCnt="3">
        <dgm:presLayoutVars>
          <dgm:bulletEnabled val="1"/>
        </dgm:presLayoutVars>
      </dgm:prSet>
      <dgm:spPr/>
    </dgm:pt>
    <dgm:pt modelId="{3C18214C-9A2E-436C-94FE-83D388C28764}" type="pres">
      <dgm:prSet presAssocID="{B6B10B19-07F8-429D-AE14-1C8D1C040646}" presName="space" presStyleCnt="0"/>
      <dgm:spPr/>
    </dgm:pt>
    <dgm:pt modelId="{828BAFC0-5F1C-43B4-B935-1CBB350F4528}" type="pres">
      <dgm:prSet presAssocID="{A6EAADD8-93F8-4F7E-B542-F8111AF8E81B}" presName="composite" presStyleCnt="0"/>
      <dgm:spPr/>
    </dgm:pt>
    <dgm:pt modelId="{488E26FA-2C16-4C60-9765-BF602291A88A}" type="pres">
      <dgm:prSet presAssocID="{A6EAADD8-93F8-4F7E-B542-F8111AF8E81B}" presName="parTx" presStyleLbl="alignNode1" presStyleIdx="2" presStyleCnt="3">
        <dgm:presLayoutVars>
          <dgm:chMax val="0"/>
          <dgm:chPref val="0"/>
          <dgm:bulletEnabled val="1"/>
        </dgm:presLayoutVars>
      </dgm:prSet>
      <dgm:spPr/>
    </dgm:pt>
    <dgm:pt modelId="{7C25099A-B015-4AC0-AA9A-8C51AB2F7979}" type="pres">
      <dgm:prSet presAssocID="{A6EAADD8-93F8-4F7E-B542-F8111AF8E81B}" presName="desTx" presStyleLbl="alignAccFollowNode1" presStyleIdx="2" presStyleCnt="3">
        <dgm:presLayoutVars>
          <dgm:bulletEnabled val="1"/>
        </dgm:presLayoutVars>
      </dgm:prSet>
      <dgm:spPr/>
    </dgm:pt>
  </dgm:ptLst>
  <dgm:cxnLst>
    <dgm:cxn modelId="{4A932D10-72A8-47B6-A6A2-094C89BCDF4C}" type="presOf" srcId="{C75B91E2-5BC1-4E8F-9515-4B99E4CF5801}" destId="{7C25099A-B015-4AC0-AA9A-8C51AB2F7979}" srcOrd="0" destOrd="1" presId="urn:microsoft.com/office/officeart/2005/8/layout/hList1"/>
    <dgm:cxn modelId="{7E707B10-6B55-4373-98AC-CAEA5AAA243B}" type="presOf" srcId="{83EB5C2A-E01D-4DB7-814E-14520ADBB372}" destId="{510D8614-CEC9-4CB6-899D-64E682608A55}" srcOrd="0" destOrd="0" presId="urn:microsoft.com/office/officeart/2005/8/layout/hList1"/>
    <dgm:cxn modelId="{31D10C19-FA87-40A0-9C30-61569844C1D2}" type="presOf" srcId="{E1DAA78B-5418-4B70-B164-7ED4F965C9A8}" destId="{75E53370-8106-4E76-961A-940CA00F399A}" srcOrd="0" destOrd="2" presId="urn:microsoft.com/office/officeart/2005/8/layout/hList1"/>
    <dgm:cxn modelId="{1079B825-CF29-40A9-8571-114146AD4BF8}" srcId="{491BC203-8599-4FC9-B4F7-97CBC37C89FF}" destId="{F1F8F4BD-E9A3-4351-9E84-E2D24F5F2A87}" srcOrd="3" destOrd="0" parTransId="{5980879F-2822-45DA-8903-5D96ACF51310}" sibTransId="{B143454B-8D45-4B7F-9E41-630D0C30E77B}"/>
    <dgm:cxn modelId="{4B5D0326-6A00-41DB-91A1-1F17297E573D}" type="presOf" srcId="{491BC203-8599-4FC9-B4F7-97CBC37C89FF}" destId="{4BB554DE-174D-4A30-BF69-A1169EE32C77}" srcOrd="0" destOrd="0" presId="urn:microsoft.com/office/officeart/2005/8/layout/hList1"/>
    <dgm:cxn modelId="{8657AE26-6811-472A-A621-706371752846}" srcId="{7217D18F-EDC3-4B9F-A6A0-D830133C40B9}" destId="{08B12489-A1AB-49EB-844F-77E274BA672D}" srcOrd="2" destOrd="0" parTransId="{4AA40536-B659-4D43-A84D-F8196F04E450}" sibTransId="{3B1BDD48-56C1-45BB-8CB3-C63A23DADFE7}"/>
    <dgm:cxn modelId="{846C542B-D2A4-4810-93FB-E34AE0CF9998}" srcId="{A6EAADD8-93F8-4F7E-B542-F8111AF8E81B}" destId="{6C985F26-FAAF-4784-B75B-3E9EE38997ED}" srcOrd="2" destOrd="0" parTransId="{B7B33EFE-77F5-4D4A-A5E1-EDFAA6D67EAC}" sibTransId="{D022A8C2-2EAD-40EA-9D58-7F38813F9060}"/>
    <dgm:cxn modelId="{3C48B036-0CEA-40FF-9AC6-1327171494EE}" srcId="{7217D18F-EDC3-4B9F-A6A0-D830133C40B9}" destId="{34D61DC0-F479-466A-A05A-611D0E0D6C4D}" srcOrd="3" destOrd="0" parTransId="{BC8E133F-DAA3-45A5-B99B-832436BE9B6C}" sibTransId="{754864F1-CAF4-4055-AECE-1EA478E0CF52}"/>
    <dgm:cxn modelId="{35A3205C-7F5A-4C12-8721-7769C43F3EDE}" type="presOf" srcId="{08B12489-A1AB-49EB-844F-77E274BA672D}" destId="{510D8614-CEC9-4CB6-899D-64E682608A55}" srcOrd="0" destOrd="2" presId="urn:microsoft.com/office/officeart/2005/8/layout/hList1"/>
    <dgm:cxn modelId="{4D165864-3F0A-456B-B55D-E7AD6D8354E6}" type="presOf" srcId="{28C32340-A37F-4878-8AEB-22192359F486}" destId="{4BEFEB0A-450B-4B73-905A-497BEA13379F}" srcOrd="0" destOrd="0" presId="urn:microsoft.com/office/officeart/2005/8/layout/hList1"/>
    <dgm:cxn modelId="{22ED2B45-3192-47D4-A9FA-0D0A0E8353C8}" type="presOf" srcId="{D16A03BB-F2B4-45AB-973E-0F5713B1D0D5}" destId="{510D8614-CEC9-4CB6-899D-64E682608A55}" srcOrd="0" destOrd="1" presId="urn:microsoft.com/office/officeart/2005/8/layout/hList1"/>
    <dgm:cxn modelId="{2C400872-ACDF-4E58-A3E7-63EA5BCF5CF7}" srcId="{28C32340-A37F-4878-8AEB-22192359F486}" destId="{491BC203-8599-4FC9-B4F7-97CBC37C89FF}" srcOrd="1" destOrd="0" parTransId="{CF5D98D7-5DE2-43A2-9BA0-FB10F966C542}" sibTransId="{B6B10B19-07F8-429D-AE14-1C8D1C040646}"/>
    <dgm:cxn modelId="{D7FC2B72-A462-4649-A03E-0C773A8F2B3B}" srcId="{491BC203-8599-4FC9-B4F7-97CBC37C89FF}" destId="{E1DAA78B-5418-4B70-B164-7ED4F965C9A8}" srcOrd="2" destOrd="0" parTransId="{D8596BFC-7142-4013-A6D0-BF553CEAF217}" sibTransId="{1E59A852-1218-4B4B-907A-35F0593D9974}"/>
    <dgm:cxn modelId="{1A534E7B-D3F9-4040-96B6-0C1130CBABD6}" srcId="{491BC203-8599-4FC9-B4F7-97CBC37C89FF}" destId="{9C55BC1E-A68A-470F-BB0D-3A0D6E510F5C}" srcOrd="0" destOrd="0" parTransId="{EE1DB565-B305-4A75-A026-E98A0DE4D32F}" sibTransId="{55A2F3BF-3B78-4546-AD41-AF98D1AB712E}"/>
    <dgm:cxn modelId="{04AEEB83-DFAF-4984-BFDC-6C843A4CE0EB}" type="presOf" srcId="{F3463E78-F62A-4829-B127-67CF594FD3D7}" destId="{75E53370-8106-4E76-961A-940CA00F399A}" srcOrd="0" destOrd="1" presId="urn:microsoft.com/office/officeart/2005/8/layout/hList1"/>
    <dgm:cxn modelId="{804ED58A-C279-4335-96C8-D404BAF00865}" srcId="{28C32340-A37F-4878-8AEB-22192359F486}" destId="{A6EAADD8-93F8-4F7E-B542-F8111AF8E81B}" srcOrd="2" destOrd="0" parTransId="{5F96B5FA-5BD6-4959-BA82-38A11A818601}" sibTransId="{96D0FCAC-5B6F-4C70-A4D3-B1C1E91AD2CC}"/>
    <dgm:cxn modelId="{7846E28E-BCC5-4399-8D35-9ACBAF3FDEA8}" type="presOf" srcId="{9C55BC1E-A68A-470F-BB0D-3A0D6E510F5C}" destId="{75E53370-8106-4E76-961A-940CA00F399A}" srcOrd="0" destOrd="0" presId="urn:microsoft.com/office/officeart/2005/8/layout/hList1"/>
    <dgm:cxn modelId="{4FD95D9B-F2AC-42E3-9BAB-1733AC892431}" srcId="{28C32340-A37F-4878-8AEB-22192359F486}" destId="{7217D18F-EDC3-4B9F-A6A0-D830133C40B9}" srcOrd="0" destOrd="0" parTransId="{AEB47D78-63B4-4132-8FAF-7AFE47FABE3A}" sibTransId="{EAC5DAED-1873-48AA-978D-4156584D0BCE}"/>
    <dgm:cxn modelId="{42EA599D-A050-469B-9296-E7E99E02EFCB}" type="presOf" srcId="{F1F8F4BD-E9A3-4351-9E84-E2D24F5F2A87}" destId="{75E53370-8106-4E76-961A-940CA00F399A}" srcOrd="0" destOrd="3" presId="urn:microsoft.com/office/officeart/2005/8/layout/hList1"/>
    <dgm:cxn modelId="{B48E45AF-3712-4652-855A-6133275E65B2}" srcId="{7217D18F-EDC3-4B9F-A6A0-D830133C40B9}" destId="{83EB5C2A-E01D-4DB7-814E-14520ADBB372}" srcOrd="0" destOrd="0" parTransId="{E0CD9FA7-BB3F-44DD-A490-55692E331380}" sibTransId="{1E257987-5720-4B56-A576-93BDD8AE76CB}"/>
    <dgm:cxn modelId="{D0C91AB4-1EEF-4723-BF46-B6F20B61351E}" srcId="{7217D18F-EDC3-4B9F-A6A0-D830133C40B9}" destId="{D16A03BB-F2B4-45AB-973E-0F5713B1D0D5}" srcOrd="1" destOrd="0" parTransId="{D6CB26E7-0FC1-48FE-8497-38630B6FBD45}" sibTransId="{1D96CE6D-29E7-4745-B399-8862C041F56D}"/>
    <dgm:cxn modelId="{4C6269B9-28FB-45E1-A9D0-31BF616BD839}" srcId="{A6EAADD8-93F8-4F7E-B542-F8111AF8E81B}" destId="{6D0E20B1-C617-49F6-9619-E773226B80E9}" srcOrd="0" destOrd="0" parTransId="{B55C46D8-6F75-45E8-BC53-280EAC3FD278}" sibTransId="{C3CCB5BA-006D-4823-9BC0-DD08C9EE9316}"/>
    <dgm:cxn modelId="{826A24BC-63FC-492F-8C87-3115962F8C0A}" type="presOf" srcId="{A6EAADD8-93F8-4F7E-B542-F8111AF8E81B}" destId="{488E26FA-2C16-4C60-9765-BF602291A88A}" srcOrd="0" destOrd="0" presId="urn:microsoft.com/office/officeart/2005/8/layout/hList1"/>
    <dgm:cxn modelId="{0D0B56C3-4D66-401E-81D4-0170EE7D5275}" type="presOf" srcId="{34D61DC0-F479-466A-A05A-611D0E0D6C4D}" destId="{510D8614-CEC9-4CB6-899D-64E682608A55}" srcOrd="0" destOrd="3" presId="urn:microsoft.com/office/officeart/2005/8/layout/hList1"/>
    <dgm:cxn modelId="{88EA99C8-F24A-4584-B02A-63A8C273B51F}" type="presOf" srcId="{7217D18F-EDC3-4B9F-A6A0-D830133C40B9}" destId="{14FA6534-3A48-4B82-BD8B-A610FBB19238}" srcOrd="0" destOrd="0" presId="urn:microsoft.com/office/officeart/2005/8/layout/hList1"/>
    <dgm:cxn modelId="{4D48B4D7-B04C-4EB4-AD0D-80D7F20B17B1}" type="presOf" srcId="{6C985F26-FAAF-4784-B75B-3E9EE38997ED}" destId="{7C25099A-B015-4AC0-AA9A-8C51AB2F7979}" srcOrd="0" destOrd="2" presId="urn:microsoft.com/office/officeart/2005/8/layout/hList1"/>
    <dgm:cxn modelId="{C36E47DB-BD59-46D7-A889-817EC57C1C46}" srcId="{491BC203-8599-4FC9-B4F7-97CBC37C89FF}" destId="{F3463E78-F62A-4829-B127-67CF594FD3D7}" srcOrd="1" destOrd="0" parTransId="{51832267-35EC-482D-9C98-7B66A3C18B26}" sibTransId="{F68927F4-28CA-43C7-A404-82B326AE6770}"/>
    <dgm:cxn modelId="{2D7A2EE4-9EEF-4F73-9F4D-BDEEFE7611E4}" type="presOf" srcId="{6D0E20B1-C617-49F6-9619-E773226B80E9}" destId="{7C25099A-B015-4AC0-AA9A-8C51AB2F7979}" srcOrd="0" destOrd="0" presId="urn:microsoft.com/office/officeart/2005/8/layout/hList1"/>
    <dgm:cxn modelId="{FCDBCCE7-ABD2-4CBA-B537-CBD2FD4B41D8}" srcId="{A6EAADD8-93F8-4F7E-B542-F8111AF8E81B}" destId="{C75B91E2-5BC1-4E8F-9515-4B99E4CF5801}" srcOrd="1" destOrd="0" parTransId="{51C65BF7-5B89-4AD2-97D2-47892DCA6C09}" sibTransId="{6C30CBC6-ADCB-4BFE-9896-11F55613EF97}"/>
    <dgm:cxn modelId="{9E895759-1E18-4F0D-8DD2-691518DD9694}" type="presParOf" srcId="{4BEFEB0A-450B-4B73-905A-497BEA13379F}" destId="{1864BBB6-41D7-411A-A557-344CC7E55824}" srcOrd="0" destOrd="0" presId="urn:microsoft.com/office/officeart/2005/8/layout/hList1"/>
    <dgm:cxn modelId="{9773C2C8-8E09-4F35-825E-48E52D951AFA}" type="presParOf" srcId="{1864BBB6-41D7-411A-A557-344CC7E55824}" destId="{14FA6534-3A48-4B82-BD8B-A610FBB19238}" srcOrd="0" destOrd="0" presId="urn:microsoft.com/office/officeart/2005/8/layout/hList1"/>
    <dgm:cxn modelId="{BBC38816-961A-46BF-B00D-2C773AE21AB9}" type="presParOf" srcId="{1864BBB6-41D7-411A-A557-344CC7E55824}" destId="{510D8614-CEC9-4CB6-899D-64E682608A55}" srcOrd="1" destOrd="0" presId="urn:microsoft.com/office/officeart/2005/8/layout/hList1"/>
    <dgm:cxn modelId="{F94B4368-72F1-4368-BF49-8B67486FEB99}" type="presParOf" srcId="{4BEFEB0A-450B-4B73-905A-497BEA13379F}" destId="{DF2008EC-96E3-4E88-9E31-EE36F6343B30}" srcOrd="1" destOrd="0" presId="urn:microsoft.com/office/officeart/2005/8/layout/hList1"/>
    <dgm:cxn modelId="{9D39BE1A-E19C-49AF-9687-17850D6D3C42}" type="presParOf" srcId="{4BEFEB0A-450B-4B73-905A-497BEA13379F}" destId="{DC4B3158-1C98-4F01-A3D8-D7C0EAFBF733}" srcOrd="2" destOrd="0" presId="urn:microsoft.com/office/officeart/2005/8/layout/hList1"/>
    <dgm:cxn modelId="{AF0AD679-38F3-4E86-B966-445F57FEF329}" type="presParOf" srcId="{DC4B3158-1C98-4F01-A3D8-D7C0EAFBF733}" destId="{4BB554DE-174D-4A30-BF69-A1169EE32C77}" srcOrd="0" destOrd="0" presId="urn:microsoft.com/office/officeart/2005/8/layout/hList1"/>
    <dgm:cxn modelId="{71A83F3F-BADE-42BA-991F-0ACD5DAE86B7}" type="presParOf" srcId="{DC4B3158-1C98-4F01-A3D8-D7C0EAFBF733}" destId="{75E53370-8106-4E76-961A-940CA00F399A}" srcOrd="1" destOrd="0" presId="urn:microsoft.com/office/officeart/2005/8/layout/hList1"/>
    <dgm:cxn modelId="{99F60B5C-B9AB-427E-9A0F-532787E4CEB4}" type="presParOf" srcId="{4BEFEB0A-450B-4B73-905A-497BEA13379F}" destId="{3C18214C-9A2E-436C-94FE-83D388C28764}" srcOrd="3" destOrd="0" presId="urn:microsoft.com/office/officeart/2005/8/layout/hList1"/>
    <dgm:cxn modelId="{25ACAE97-9E29-45CB-8C8B-472BCF1E882C}" type="presParOf" srcId="{4BEFEB0A-450B-4B73-905A-497BEA13379F}" destId="{828BAFC0-5F1C-43B4-B935-1CBB350F4528}" srcOrd="4" destOrd="0" presId="urn:microsoft.com/office/officeart/2005/8/layout/hList1"/>
    <dgm:cxn modelId="{37E091B9-B54D-4A0E-A8D8-3578167A4B21}" type="presParOf" srcId="{828BAFC0-5F1C-43B4-B935-1CBB350F4528}" destId="{488E26FA-2C16-4C60-9765-BF602291A88A}" srcOrd="0" destOrd="0" presId="urn:microsoft.com/office/officeart/2005/8/layout/hList1"/>
    <dgm:cxn modelId="{D0705420-60BA-48FF-9138-8113E24B5C32}" type="presParOf" srcId="{828BAFC0-5F1C-43B4-B935-1CBB350F4528}" destId="{7C25099A-B015-4AC0-AA9A-8C51AB2F797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3971B3-3DFD-F244-923A-92A4987D1DA5}" type="doc">
      <dgm:prSet loTypeId="urn:microsoft.com/office/officeart/2005/8/layout/process1" loCatId="" qsTypeId="urn:microsoft.com/office/officeart/2005/8/quickstyle/simple4" qsCatId="simple" csTypeId="urn:microsoft.com/office/officeart/2005/8/colors/accent1_2" csCatId="accent1" phldr="1"/>
      <dgm:spPr/>
    </dgm:pt>
    <dgm:pt modelId="{D810C01F-131B-C349-83CB-CCC014DCBC15}" type="pres">
      <dgm:prSet presAssocID="{F93971B3-3DFD-F244-923A-92A4987D1DA5}" presName="Name0" presStyleCnt="0">
        <dgm:presLayoutVars>
          <dgm:dir/>
          <dgm:resizeHandles val="exact"/>
        </dgm:presLayoutVars>
      </dgm:prSet>
      <dgm:spPr/>
    </dgm:pt>
  </dgm:ptLst>
  <dgm:cxnLst>
    <dgm:cxn modelId="{79E7B1F9-979C-46ED-915D-958499DC7B74}" type="presOf" srcId="{F93971B3-3DFD-F244-923A-92A4987D1DA5}" destId="{D810C01F-131B-C349-83CB-CCC014DCBC15}"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F48277F-BEBA-4709-944C-1B78C91EF10B}" type="doc">
      <dgm:prSet loTypeId="urn:microsoft.com/office/officeart/2005/8/layout/process1" loCatId="process" qsTypeId="urn:microsoft.com/office/officeart/2005/8/quickstyle/simple1" qsCatId="simple" csTypeId="urn:microsoft.com/office/officeart/2005/8/colors/accent1_2" csCatId="accent1" phldr="1"/>
      <dgm:spPr/>
    </dgm:pt>
    <dgm:pt modelId="{75B1C3E9-DDE5-4C90-82AF-4C1F3E22CCBB}">
      <dgm:prSet phldrT="[Text]"/>
      <dgm:spPr/>
      <dgm:t>
        <a:bodyPr/>
        <a:lstStyle/>
        <a:p>
          <a:r>
            <a:rPr lang="en-US" dirty="0"/>
            <a:t>Test Examiner</a:t>
          </a:r>
        </a:p>
      </dgm:t>
    </dgm:pt>
    <dgm:pt modelId="{E7F2D7FB-E00F-4458-B37C-28129CA19F50}" type="parTrans" cxnId="{BEC3FD46-BB9D-4FBB-91E8-CC7A1C0D1E22}">
      <dgm:prSet/>
      <dgm:spPr/>
      <dgm:t>
        <a:bodyPr/>
        <a:lstStyle/>
        <a:p>
          <a:endParaRPr lang="en-US"/>
        </a:p>
      </dgm:t>
    </dgm:pt>
    <dgm:pt modelId="{C6151CEB-A997-4837-9722-DA2A57924123}" type="sibTrans" cxnId="{BEC3FD46-BB9D-4FBB-91E8-CC7A1C0D1E22}">
      <dgm:prSet/>
      <dgm:spPr/>
      <dgm:t>
        <a:bodyPr/>
        <a:lstStyle/>
        <a:p>
          <a:endParaRPr lang="en-US"/>
        </a:p>
      </dgm:t>
    </dgm:pt>
    <dgm:pt modelId="{7C3F708F-AC42-467E-B7A2-40C28049C762}">
      <dgm:prSet phldrT="[Text]"/>
      <dgm:spPr/>
      <dgm:t>
        <a:bodyPr/>
        <a:lstStyle/>
        <a:p>
          <a:r>
            <a:rPr lang="en-US" dirty="0">
              <a:latin typeface="Arial" panose="020B0604020202020204" pitchFamily="34" charset="0"/>
              <a:cs typeface="Arial" panose="020B0604020202020204" pitchFamily="34" charset="0"/>
            </a:rPr>
            <a:t>System Test Coordinator</a:t>
          </a:r>
        </a:p>
      </dgm:t>
    </dgm:pt>
    <dgm:pt modelId="{D2C449AC-07AF-421E-B0B0-412E8F7DA9E8}" type="parTrans" cxnId="{2FC3E286-8C29-4392-BCDB-3633131D7951}">
      <dgm:prSet/>
      <dgm:spPr/>
      <dgm:t>
        <a:bodyPr/>
        <a:lstStyle/>
        <a:p>
          <a:endParaRPr lang="en-US"/>
        </a:p>
      </dgm:t>
    </dgm:pt>
    <dgm:pt modelId="{52582D0D-299E-4FCF-B6E3-BF1E362116E8}" type="sibTrans" cxnId="{2FC3E286-8C29-4392-BCDB-3633131D7951}">
      <dgm:prSet/>
      <dgm:spPr/>
      <dgm:t>
        <a:bodyPr/>
        <a:lstStyle/>
        <a:p>
          <a:endParaRPr lang="en-US"/>
        </a:p>
      </dgm:t>
    </dgm:pt>
    <dgm:pt modelId="{0A57FB3F-9DE8-4F18-9DE4-92AD03F3E105}">
      <dgm:prSet phldrT="[Text]"/>
      <dgm:spPr/>
      <dgm:t>
        <a:bodyPr/>
        <a:lstStyle/>
        <a:p>
          <a:r>
            <a:rPr lang="en-US" dirty="0">
              <a:latin typeface="Arial" panose="020B0604020202020204" pitchFamily="34" charset="0"/>
              <a:cs typeface="Arial" panose="020B0604020202020204" pitchFamily="34" charset="0"/>
            </a:rPr>
            <a:t>GaDOE</a:t>
          </a:r>
        </a:p>
      </dgm:t>
    </dgm:pt>
    <dgm:pt modelId="{518CCBF8-EB7C-48B9-A457-94B7BAB6F633}" type="parTrans" cxnId="{85A110CA-9FDF-44C2-9AB6-242D7C27099A}">
      <dgm:prSet/>
      <dgm:spPr/>
      <dgm:t>
        <a:bodyPr/>
        <a:lstStyle/>
        <a:p>
          <a:endParaRPr lang="en-US"/>
        </a:p>
      </dgm:t>
    </dgm:pt>
    <dgm:pt modelId="{6739B8EA-47CE-48FC-BFDD-B75074746B2C}" type="sibTrans" cxnId="{85A110CA-9FDF-44C2-9AB6-242D7C27099A}">
      <dgm:prSet/>
      <dgm:spPr/>
      <dgm:t>
        <a:bodyPr/>
        <a:lstStyle/>
        <a:p>
          <a:endParaRPr lang="en-US"/>
        </a:p>
      </dgm:t>
    </dgm:pt>
    <dgm:pt modelId="{B59793DB-5963-4917-9301-615716152F4E}">
      <dgm:prSet/>
      <dgm:spPr/>
      <dgm:t>
        <a:bodyPr/>
        <a:lstStyle/>
        <a:p>
          <a:r>
            <a:rPr lang="en-US" dirty="0">
              <a:latin typeface="Arial" panose="020B0604020202020204" pitchFamily="34" charset="0"/>
              <a:cs typeface="Arial" panose="020B0604020202020204" pitchFamily="34" charset="0"/>
            </a:rPr>
            <a:t>School Test Coordinator</a:t>
          </a:r>
        </a:p>
      </dgm:t>
    </dgm:pt>
    <dgm:pt modelId="{F68E5E11-2DBC-4303-8C54-B862474C15C3}" type="parTrans" cxnId="{A25313E0-0736-40C8-9F87-A5FA2EB42C78}">
      <dgm:prSet/>
      <dgm:spPr/>
      <dgm:t>
        <a:bodyPr/>
        <a:lstStyle/>
        <a:p>
          <a:endParaRPr lang="en-US"/>
        </a:p>
      </dgm:t>
    </dgm:pt>
    <dgm:pt modelId="{9A8224DF-FCED-4FA4-8D71-F833CD26742B}" type="sibTrans" cxnId="{A25313E0-0736-40C8-9F87-A5FA2EB42C78}">
      <dgm:prSet/>
      <dgm:spPr/>
      <dgm:t>
        <a:bodyPr/>
        <a:lstStyle/>
        <a:p>
          <a:endParaRPr lang="en-US"/>
        </a:p>
      </dgm:t>
    </dgm:pt>
    <dgm:pt modelId="{9CBBC471-395A-402D-94AF-EEC831B67361}" type="pres">
      <dgm:prSet presAssocID="{CF48277F-BEBA-4709-944C-1B78C91EF10B}" presName="Name0" presStyleCnt="0">
        <dgm:presLayoutVars>
          <dgm:dir/>
          <dgm:resizeHandles val="exact"/>
        </dgm:presLayoutVars>
      </dgm:prSet>
      <dgm:spPr/>
    </dgm:pt>
    <dgm:pt modelId="{697DB73F-8628-4ACA-8037-BB02C579A407}" type="pres">
      <dgm:prSet presAssocID="{75B1C3E9-DDE5-4C90-82AF-4C1F3E22CCBB}" presName="node" presStyleLbl="node1" presStyleIdx="0" presStyleCnt="4">
        <dgm:presLayoutVars>
          <dgm:bulletEnabled val="1"/>
        </dgm:presLayoutVars>
      </dgm:prSet>
      <dgm:spPr/>
    </dgm:pt>
    <dgm:pt modelId="{65DCBC7A-60D7-440F-907F-7887FB8FC03A}" type="pres">
      <dgm:prSet presAssocID="{C6151CEB-A997-4837-9722-DA2A57924123}" presName="sibTrans" presStyleLbl="sibTrans2D1" presStyleIdx="0" presStyleCnt="3"/>
      <dgm:spPr/>
    </dgm:pt>
    <dgm:pt modelId="{DC5CBCE1-BD61-4DFD-AB5D-2C1570AE9C2A}" type="pres">
      <dgm:prSet presAssocID="{C6151CEB-A997-4837-9722-DA2A57924123}" presName="connectorText" presStyleLbl="sibTrans2D1" presStyleIdx="0" presStyleCnt="3"/>
      <dgm:spPr/>
    </dgm:pt>
    <dgm:pt modelId="{10C63355-ED69-40D7-A5B2-819201A3549E}" type="pres">
      <dgm:prSet presAssocID="{B59793DB-5963-4917-9301-615716152F4E}" presName="node" presStyleLbl="node1" presStyleIdx="1" presStyleCnt="4">
        <dgm:presLayoutVars>
          <dgm:bulletEnabled val="1"/>
        </dgm:presLayoutVars>
      </dgm:prSet>
      <dgm:spPr/>
    </dgm:pt>
    <dgm:pt modelId="{1FC210AA-62C6-4A05-905F-AC28EA844D6C}" type="pres">
      <dgm:prSet presAssocID="{9A8224DF-FCED-4FA4-8D71-F833CD26742B}" presName="sibTrans" presStyleLbl="sibTrans2D1" presStyleIdx="1" presStyleCnt="3"/>
      <dgm:spPr/>
    </dgm:pt>
    <dgm:pt modelId="{B3BCBCAD-B7B4-4410-8C5F-2079A5D6F313}" type="pres">
      <dgm:prSet presAssocID="{9A8224DF-FCED-4FA4-8D71-F833CD26742B}" presName="connectorText" presStyleLbl="sibTrans2D1" presStyleIdx="1" presStyleCnt="3"/>
      <dgm:spPr/>
    </dgm:pt>
    <dgm:pt modelId="{B065CAC4-9627-4319-8571-9787A20C5F2B}" type="pres">
      <dgm:prSet presAssocID="{7C3F708F-AC42-467E-B7A2-40C28049C762}" presName="node" presStyleLbl="node1" presStyleIdx="2" presStyleCnt="4">
        <dgm:presLayoutVars>
          <dgm:bulletEnabled val="1"/>
        </dgm:presLayoutVars>
      </dgm:prSet>
      <dgm:spPr/>
    </dgm:pt>
    <dgm:pt modelId="{C3BA8F14-A9A5-4A39-B5E8-85D9DDD55CAC}" type="pres">
      <dgm:prSet presAssocID="{52582D0D-299E-4FCF-B6E3-BF1E362116E8}" presName="sibTrans" presStyleLbl="sibTrans2D1" presStyleIdx="2" presStyleCnt="3"/>
      <dgm:spPr/>
    </dgm:pt>
    <dgm:pt modelId="{68F47DE2-7C94-495F-8F64-56DBAFE44CAE}" type="pres">
      <dgm:prSet presAssocID="{52582D0D-299E-4FCF-B6E3-BF1E362116E8}" presName="connectorText" presStyleLbl="sibTrans2D1" presStyleIdx="2" presStyleCnt="3"/>
      <dgm:spPr/>
    </dgm:pt>
    <dgm:pt modelId="{C8930CF7-CE6D-4BEA-894C-DA25438A1881}" type="pres">
      <dgm:prSet presAssocID="{0A57FB3F-9DE8-4F18-9DE4-92AD03F3E105}" presName="node" presStyleLbl="node1" presStyleIdx="3" presStyleCnt="4">
        <dgm:presLayoutVars>
          <dgm:bulletEnabled val="1"/>
        </dgm:presLayoutVars>
      </dgm:prSet>
      <dgm:spPr/>
    </dgm:pt>
  </dgm:ptLst>
  <dgm:cxnLst>
    <dgm:cxn modelId="{8C196B0B-0146-4DA8-A679-BB8A3EF15E11}" type="presOf" srcId="{CF48277F-BEBA-4709-944C-1B78C91EF10B}" destId="{9CBBC471-395A-402D-94AF-EEC831B67361}" srcOrd="0" destOrd="0" presId="urn:microsoft.com/office/officeart/2005/8/layout/process1"/>
    <dgm:cxn modelId="{F7247E0C-8231-4876-89DC-19BE24F842D3}" type="presOf" srcId="{9A8224DF-FCED-4FA4-8D71-F833CD26742B}" destId="{1FC210AA-62C6-4A05-905F-AC28EA844D6C}" srcOrd="0" destOrd="0" presId="urn:microsoft.com/office/officeart/2005/8/layout/process1"/>
    <dgm:cxn modelId="{A7DC460E-FA79-4268-8C13-3FCA107B6DA8}" type="presOf" srcId="{C6151CEB-A997-4837-9722-DA2A57924123}" destId="{DC5CBCE1-BD61-4DFD-AB5D-2C1570AE9C2A}" srcOrd="1" destOrd="0" presId="urn:microsoft.com/office/officeart/2005/8/layout/process1"/>
    <dgm:cxn modelId="{5FEF422F-9102-434F-B437-CAA44D525A5C}" type="presOf" srcId="{9A8224DF-FCED-4FA4-8D71-F833CD26742B}" destId="{B3BCBCAD-B7B4-4410-8C5F-2079A5D6F313}" srcOrd="1" destOrd="0" presId="urn:microsoft.com/office/officeart/2005/8/layout/process1"/>
    <dgm:cxn modelId="{DB6A0541-EBD6-4BE4-9785-E814B2A7C45B}" type="presOf" srcId="{0A57FB3F-9DE8-4F18-9DE4-92AD03F3E105}" destId="{C8930CF7-CE6D-4BEA-894C-DA25438A1881}" srcOrd="0" destOrd="0" presId="urn:microsoft.com/office/officeart/2005/8/layout/process1"/>
    <dgm:cxn modelId="{BEC3FD46-BB9D-4FBB-91E8-CC7A1C0D1E22}" srcId="{CF48277F-BEBA-4709-944C-1B78C91EF10B}" destId="{75B1C3E9-DDE5-4C90-82AF-4C1F3E22CCBB}" srcOrd="0" destOrd="0" parTransId="{E7F2D7FB-E00F-4458-B37C-28129CA19F50}" sibTransId="{C6151CEB-A997-4837-9722-DA2A57924123}"/>
    <dgm:cxn modelId="{7DDA944D-240F-4F57-8354-893A726A139C}" type="presOf" srcId="{B59793DB-5963-4917-9301-615716152F4E}" destId="{10C63355-ED69-40D7-A5B2-819201A3549E}" srcOrd="0" destOrd="0" presId="urn:microsoft.com/office/officeart/2005/8/layout/process1"/>
    <dgm:cxn modelId="{2FC3E286-8C29-4392-BCDB-3633131D7951}" srcId="{CF48277F-BEBA-4709-944C-1B78C91EF10B}" destId="{7C3F708F-AC42-467E-B7A2-40C28049C762}" srcOrd="2" destOrd="0" parTransId="{D2C449AC-07AF-421E-B0B0-412E8F7DA9E8}" sibTransId="{52582D0D-299E-4FCF-B6E3-BF1E362116E8}"/>
    <dgm:cxn modelId="{605E94A5-1FA4-4B29-A6BF-F3A97C7B9A3A}" type="presOf" srcId="{75B1C3E9-DDE5-4C90-82AF-4C1F3E22CCBB}" destId="{697DB73F-8628-4ACA-8037-BB02C579A407}" srcOrd="0" destOrd="0" presId="urn:microsoft.com/office/officeart/2005/8/layout/process1"/>
    <dgm:cxn modelId="{D20A53AB-ECA6-40FC-A9A1-3B5F769CFED7}" type="presOf" srcId="{C6151CEB-A997-4837-9722-DA2A57924123}" destId="{65DCBC7A-60D7-440F-907F-7887FB8FC03A}" srcOrd="0" destOrd="0" presId="urn:microsoft.com/office/officeart/2005/8/layout/process1"/>
    <dgm:cxn modelId="{85A110CA-9FDF-44C2-9AB6-242D7C27099A}" srcId="{CF48277F-BEBA-4709-944C-1B78C91EF10B}" destId="{0A57FB3F-9DE8-4F18-9DE4-92AD03F3E105}" srcOrd="3" destOrd="0" parTransId="{518CCBF8-EB7C-48B9-A457-94B7BAB6F633}" sibTransId="{6739B8EA-47CE-48FC-BFDD-B75074746B2C}"/>
    <dgm:cxn modelId="{CBC355DB-9E8C-4684-B202-1E1DE65ACEAC}" type="presOf" srcId="{7C3F708F-AC42-467E-B7A2-40C28049C762}" destId="{B065CAC4-9627-4319-8571-9787A20C5F2B}" srcOrd="0" destOrd="0" presId="urn:microsoft.com/office/officeart/2005/8/layout/process1"/>
    <dgm:cxn modelId="{A25313E0-0736-40C8-9F87-A5FA2EB42C78}" srcId="{CF48277F-BEBA-4709-944C-1B78C91EF10B}" destId="{B59793DB-5963-4917-9301-615716152F4E}" srcOrd="1" destOrd="0" parTransId="{F68E5E11-2DBC-4303-8C54-B862474C15C3}" sibTransId="{9A8224DF-FCED-4FA4-8D71-F833CD26742B}"/>
    <dgm:cxn modelId="{039E9DE6-774F-428D-A00E-2BF7701DBB72}" type="presOf" srcId="{52582D0D-299E-4FCF-B6E3-BF1E362116E8}" destId="{C3BA8F14-A9A5-4A39-B5E8-85D9DDD55CAC}" srcOrd="0" destOrd="0" presId="urn:microsoft.com/office/officeart/2005/8/layout/process1"/>
    <dgm:cxn modelId="{0492E7FC-A2BA-4FEB-B7DA-6F381A517FEB}" type="presOf" srcId="{52582D0D-299E-4FCF-B6E3-BF1E362116E8}" destId="{68F47DE2-7C94-495F-8F64-56DBAFE44CAE}" srcOrd="1" destOrd="0" presId="urn:microsoft.com/office/officeart/2005/8/layout/process1"/>
    <dgm:cxn modelId="{5882D0DC-AE81-40FF-ACF9-1CFA2FDD180B}" type="presParOf" srcId="{9CBBC471-395A-402D-94AF-EEC831B67361}" destId="{697DB73F-8628-4ACA-8037-BB02C579A407}" srcOrd="0" destOrd="0" presId="urn:microsoft.com/office/officeart/2005/8/layout/process1"/>
    <dgm:cxn modelId="{731002EF-466B-4A89-A2FC-8D937387D060}" type="presParOf" srcId="{9CBBC471-395A-402D-94AF-EEC831B67361}" destId="{65DCBC7A-60D7-440F-907F-7887FB8FC03A}" srcOrd="1" destOrd="0" presId="urn:microsoft.com/office/officeart/2005/8/layout/process1"/>
    <dgm:cxn modelId="{603DCD27-4B93-4A89-B498-854297659BE6}" type="presParOf" srcId="{65DCBC7A-60D7-440F-907F-7887FB8FC03A}" destId="{DC5CBCE1-BD61-4DFD-AB5D-2C1570AE9C2A}" srcOrd="0" destOrd="0" presId="urn:microsoft.com/office/officeart/2005/8/layout/process1"/>
    <dgm:cxn modelId="{C8E69736-96AC-457D-9C93-892335E6793D}" type="presParOf" srcId="{9CBBC471-395A-402D-94AF-EEC831B67361}" destId="{10C63355-ED69-40D7-A5B2-819201A3549E}" srcOrd="2" destOrd="0" presId="urn:microsoft.com/office/officeart/2005/8/layout/process1"/>
    <dgm:cxn modelId="{A05C0CAE-01DF-4211-9CC9-5F7438C97718}" type="presParOf" srcId="{9CBBC471-395A-402D-94AF-EEC831B67361}" destId="{1FC210AA-62C6-4A05-905F-AC28EA844D6C}" srcOrd="3" destOrd="0" presId="urn:microsoft.com/office/officeart/2005/8/layout/process1"/>
    <dgm:cxn modelId="{EF6FCB04-1A30-44B4-AE92-F8CBB8219277}" type="presParOf" srcId="{1FC210AA-62C6-4A05-905F-AC28EA844D6C}" destId="{B3BCBCAD-B7B4-4410-8C5F-2079A5D6F313}" srcOrd="0" destOrd="0" presId="urn:microsoft.com/office/officeart/2005/8/layout/process1"/>
    <dgm:cxn modelId="{19530177-D4C9-4BA9-9858-31B390D64C04}" type="presParOf" srcId="{9CBBC471-395A-402D-94AF-EEC831B67361}" destId="{B065CAC4-9627-4319-8571-9787A20C5F2B}" srcOrd="4" destOrd="0" presId="urn:microsoft.com/office/officeart/2005/8/layout/process1"/>
    <dgm:cxn modelId="{41370FFA-B232-41F7-AD25-120538176999}" type="presParOf" srcId="{9CBBC471-395A-402D-94AF-EEC831B67361}" destId="{C3BA8F14-A9A5-4A39-B5E8-85D9DDD55CAC}" srcOrd="5" destOrd="0" presId="urn:microsoft.com/office/officeart/2005/8/layout/process1"/>
    <dgm:cxn modelId="{EDA0CC13-E7D3-4A10-94ED-EF128D30E8B8}" type="presParOf" srcId="{C3BA8F14-A9A5-4A39-B5E8-85D9DDD55CAC}" destId="{68F47DE2-7C94-495F-8F64-56DBAFE44CAE}" srcOrd="0" destOrd="0" presId="urn:microsoft.com/office/officeart/2005/8/layout/process1"/>
    <dgm:cxn modelId="{FCD6AA01-C9A6-429B-A1D2-9EB0804E538A}" type="presParOf" srcId="{9CBBC471-395A-402D-94AF-EEC831B67361}" destId="{C8930CF7-CE6D-4BEA-894C-DA25438A188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37BE97-CF04-4CD3-83B3-D2A03D505514}" type="doc">
      <dgm:prSet loTypeId="urn:microsoft.com/office/officeart/2005/8/layout/pyramid3" loCatId="pyramid" qsTypeId="urn:microsoft.com/office/officeart/2005/8/quickstyle/simple1" qsCatId="simple" csTypeId="urn:microsoft.com/office/officeart/2005/8/colors/colorful4" csCatId="colorful" phldr="1"/>
      <dgm:spPr/>
    </dgm:pt>
    <dgm:pt modelId="{2342F831-3E6C-4543-AFC6-4D3083EEAD2A}">
      <dgm:prSet phldrT="[Text]" custT="1"/>
      <dgm:spPr/>
      <dgm:t>
        <a:bodyPr/>
        <a:lstStyle/>
        <a:p>
          <a:r>
            <a:rPr lang="en-US" sz="6000" dirty="0">
              <a:latin typeface="Arial" panose="020B0604020202020204" pitchFamily="34" charset="0"/>
              <a:cs typeface="Arial" panose="020B0604020202020204" pitchFamily="34" charset="0"/>
            </a:rPr>
            <a:t>Big Idea</a:t>
          </a:r>
        </a:p>
      </dgm:t>
    </dgm:pt>
    <dgm:pt modelId="{6F3F2264-F45D-4E2F-8596-E0C59A0C7F69}" type="parTrans" cxnId="{55F72D0B-332D-40FE-BEC0-0155871BC7ED}">
      <dgm:prSet/>
      <dgm:spPr/>
      <dgm:t>
        <a:bodyPr/>
        <a:lstStyle/>
        <a:p>
          <a:endParaRPr lang="en-US">
            <a:latin typeface="Arial" panose="020B0604020202020204" pitchFamily="34" charset="0"/>
            <a:cs typeface="Arial" panose="020B0604020202020204" pitchFamily="34" charset="0"/>
          </a:endParaRPr>
        </a:p>
      </dgm:t>
    </dgm:pt>
    <dgm:pt modelId="{A481AE04-F67E-4B66-A606-8B3E23B35E5D}" type="sibTrans" cxnId="{55F72D0B-332D-40FE-BEC0-0155871BC7ED}">
      <dgm:prSet/>
      <dgm:spPr/>
      <dgm:t>
        <a:bodyPr/>
        <a:lstStyle/>
        <a:p>
          <a:endParaRPr lang="en-US">
            <a:latin typeface="Arial" panose="020B0604020202020204" pitchFamily="34" charset="0"/>
            <a:cs typeface="Arial" panose="020B0604020202020204" pitchFamily="34" charset="0"/>
          </a:endParaRPr>
        </a:p>
      </dgm:t>
    </dgm:pt>
    <dgm:pt modelId="{03B78966-74A3-4854-9537-1527E5889C1E}">
      <dgm:prSet phldrT="[Text]" custT="1"/>
      <dgm:spPr/>
      <dgm:t>
        <a:bodyPr/>
        <a:lstStyle/>
        <a:p>
          <a:r>
            <a:rPr lang="en-US" sz="3600">
              <a:latin typeface="Arial" panose="020B0604020202020204" pitchFamily="34" charset="0"/>
              <a:cs typeface="Arial" panose="020B0604020202020204" pitchFamily="34" charset="0"/>
            </a:rPr>
            <a:t>Learning Progression</a:t>
          </a:r>
        </a:p>
      </dgm:t>
    </dgm:pt>
    <dgm:pt modelId="{F8CA1F6A-0BA3-411C-90F5-09798CF6E99E}" type="parTrans" cxnId="{9B585785-05FC-4E37-9449-58240C372B00}">
      <dgm:prSet/>
      <dgm:spPr/>
      <dgm:t>
        <a:bodyPr/>
        <a:lstStyle/>
        <a:p>
          <a:endParaRPr lang="en-US">
            <a:latin typeface="Arial" panose="020B0604020202020204" pitchFamily="34" charset="0"/>
            <a:cs typeface="Arial" panose="020B0604020202020204" pitchFamily="34" charset="0"/>
          </a:endParaRPr>
        </a:p>
      </dgm:t>
    </dgm:pt>
    <dgm:pt modelId="{BC1785ED-3FF9-4C74-85CA-258C45071594}" type="sibTrans" cxnId="{9B585785-05FC-4E37-9449-58240C372B00}">
      <dgm:prSet/>
      <dgm:spPr/>
      <dgm:t>
        <a:bodyPr/>
        <a:lstStyle/>
        <a:p>
          <a:endParaRPr lang="en-US">
            <a:latin typeface="Arial" panose="020B0604020202020204" pitchFamily="34" charset="0"/>
            <a:cs typeface="Arial" panose="020B0604020202020204" pitchFamily="34" charset="0"/>
          </a:endParaRPr>
        </a:p>
      </dgm:t>
    </dgm:pt>
    <dgm:pt modelId="{BBC1BD5D-7AA5-4A7D-AE79-B5CDC1C489C3}">
      <dgm:prSet phldrT="[Text]" custT="1"/>
      <dgm:spPr/>
      <dgm:t>
        <a:bodyPr/>
        <a:lstStyle/>
        <a:p>
          <a:r>
            <a:rPr lang="en-US" sz="1800">
              <a:latin typeface="Arial" panose="020B0604020202020204" pitchFamily="34" charset="0"/>
              <a:cs typeface="Arial" panose="020B0604020202020204" pitchFamily="34" charset="0"/>
            </a:rPr>
            <a:t>Learning </a:t>
          </a:r>
        </a:p>
        <a:p>
          <a:r>
            <a:rPr lang="en-US" sz="1800">
              <a:latin typeface="Arial" panose="020B0604020202020204" pitchFamily="34" charset="0"/>
              <a:cs typeface="Arial" panose="020B0604020202020204" pitchFamily="34" charset="0"/>
            </a:rPr>
            <a:t>Target</a:t>
          </a:r>
        </a:p>
      </dgm:t>
    </dgm:pt>
    <dgm:pt modelId="{6F3F8B82-03A3-4A55-A2D5-43047126C826}" type="parTrans" cxnId="{BECD0B18-3FD9-4E3B-9929-C31C331BE1AF}">
      <dgm:prSet/>
      <dgm:spPr/>
      <dgm:t>
        <a:bodyPr/>
        <a:lstStyle/>
        <a:p>
          <a:endParaRPr lang="en-US">
            <a:latin typeface="Arial" panose="020B0604020202020204" pitchFamily="34" charset="0"/>
            <a:cs typeface="Arial" panose="020B0604020202020204" pitchFamily="34" charset="0"/>
          </a:endParaRPr>
        </a:p>
      </dgm:t>
    </dgm:pt>
    <dgm:pt modelId="{21C55CB9-3EE2-42F4-A0BA-E07F6A44C1F4}" type="sibTrans" cxnId="{BECD0B18-3FD9-4E3B-9929-C31C331BE1AF}">
      <dgm:prSet/>
      <dgm:spPr/>
      <dgm:t>
        <a:bodyPr/>
        <a:lstStyle/>
        <a:p>
          <a:endParaRPr lang="en-US">
            <a:latin typeface="Arial" panose="020B0604020202020204" pitchFamily="34" charset="0"/>
            <a:cs typeface="Arial" panose="020B0604020202020204" pitchFamily="34" charset="0"/>
          </a:endParaRPr>
        </a:p>
      </dgm:t>
    </dgm:pt>
    <dgm:pt modelId="{4EA25CE4-F78B-4212-95C3-5D13C4FD0463}" type="pres">
      <dgm:prSet presAssocID="{7737BE97-CF04-4CD3-83B3-D2A03D505514}" presName="Name0" presStyleCnt="0">
        <dgm:presLayoutVars>
          <dgm:dir/>
          <dgm:animLvl val="lvl"/>
          <dgm:resizeHandles val="exact"/>
        </dgm:presLayoutVars>
      </dgm:prSet>
      <dgm:spPr/>
    </dgm:pt>
    <dgm:pt modelId="{582FB282-EBAE-42B7-8A40-7D5717CDFD6E}" type="pres">
      <dgm:prSet presAssocID="{2342F831-3E6C-4543-AFC6-4D3083EEAD2A}" presName="Name8" presStyleCnt="0"/>
      <dgm:spPr/>
    </dgm:pt>
    <dgm:pt modelId="{0C4C2013-243A-4FD1-913C-A6B48C4F0EFF}" type="pres">
      <dgm:prSet presAssocID="{2342F831-3E6C-4543-AFC6-4D3083EEAD2A}" presName="level" presStyleLbl="node1" presStyleIdx="0" presStyleCnt="3" custLinFactNeighborY="-3129">
        <dgm:presLayoutVars>
          <dgm:chMax val="1"/>
          <dgm:bulletEnabled val="1"/>
        </dgm:presLayoutVars>
      </dgm:prSet>
      <dgm:spPr/>
    </dgm:pt>
    <dgm:pt modelId="{8DEF0C8B-CAD5-4F8B-B532-BA2FA31D6905}" type="pres">
      <dgm:prSet presAssocID="{2342F831-3E6C-4543-AFC6-4D3083EEAD2A}" presName="levelTx" presStyleLbl="revTx" presStyleIdx="0" presStyleCnt="0">
        <dgm:presLayoutVars>
          <dgm:chMax val="1"/>
          <dgm:bulletEnabled val="1"/>
        </dgm:presLayoutVars>
      </dgm:prSet>
      <dgm:spPr/>
    </dgm:pt>
    <dgm:pt modelId="{6BAB1C12-11C5-4328-BA73-10E28C5658F4}" type="pres">
      <dgm:prSet presAssocID="{03B78966-74A3-4854-9537-1527E5889C1E}" presName="Name8" presStyleCnt="0"/>
      <dgm:spPr/>
    </dgm:pt>
    <dgm:pt modelId="{9F05A8E3-A804-4B1C-A9B4-26CA611A3195}" type="pres">
      <dgm:prSet presAssocID="{03B78966-74A3-4854-9537-1527E5889C1E}" presName="level" presStyleLbl="node1" presStyleIdx="1" presStyleCnt="3">
        <dgm:presLayoutVars>
          <dgm:chMax val="1"/>
          <dgm:bulletEnabled val="1"/>
        </dgm:presLayoutVars>
      </dgm:prSet>
      <dgm:spPr/>
    </dgm:pt>
    <dgm:pt modelId="{B0F7B194-C23B-44EF-8B8E-0B8ADCD1B519}" type="pres">
      <dgm:prSet presAssocID="{03B78966-74A3-4854-9537-1527E5889C1E}" presName="levelTx" presStyleLbl="revTx" presStyleIdx="0" presStyleCnt="0">
        <dgm:presLayoutVars>
          <dgm:chMax val="1"/>
          <dgm:bulletEnabled val="1"/>
        </dgm:presLayoutVars>
      </dgm:prSet>
      <dgm:spPr/>
    </dgm:pt>
    <dgm:pt modelId="{8B4CF3E9-F82D-4EC3-A083-0933BD4977D7}" type="pres">
      <dgm:prSet presAssocID="{BBC1BD5D-7AA5-4A7D-AE79-B5CDC1C489C3}" presName="Name8" presStyleCnt="0"/>
      <dgm:spPr/>
    </dgm:pt>
    <dgm:pt modelId="{7A03804F-24E6-43E0-828C-26B4BAFC162B}" type="pres">
      <dgm:prSet presAssocID="{BBC1BD5D-7AA5-4A7D-AE79-B5CDC1C489C3}" presName="level" presStyleLbl="node1" presStyleIdx="2" presStyleCnt="3" custLinFactNeighborY="-637">
        <dgm:presLayoutVars>
          <dgm:chMax val="1"/>
          <dgm:bulletEnabled val="1"/>
        </dgm:presLayoutVars>
      </dgm:prSet>
      <dgm:spPr/>
    </dgm:pt>
    <dgm:pt modelId="{A9585462-D433-4018-B1AF-5E3FA6E9E673}" type="pres">
      <dgm:prSet presAssocID="{BBC1BD5D-7AA5-4A7D-AE79-B5CDC1C489C3}" presName="levelTx" presStyleLbl="revTx" presStyleIdx="0" presStyleCnt="0">
        <dgm:presLayoutVars>
          <dgm:chMax val="1"/>
          <dgm:bulletEnabled val="1"/>
        </dgm:presLayoutVars>
      </dgm:prSet>
      <dgm:spPr/>
    </dgm:pt>
  </dgm:ptLst>
  <dgm:cxnLst>
    <dgm:cxn modelId="{55F72D0B-332D-40FE-BEC0-0155871BC7ED}" srcId="{7737BE97-CF04-4CD3-83B3-D2A03D505514}" destId="{2342F831-3E6C-4543-AFC6-4D3083EEAD2A}" srcOrd="0" destOrd="0" parTransId="{6F3F2264-F45D-4E2F-8596-E0C59A0C7F69}" sibTransId="{A481AE04-F67E-4B66-A606-8B3E23B35E5D}"/>
    <dgm:cxn modelId="{BECD0B18-3FD9-4E3B-9929-C31C331BE1AF}" srcId="{7737BE97-CF04-4CD3-83B3-D2A03D505514}" destId="{BBC1BD5D-7AA5-4A7D-AE79-B5CDC1C489C3}" srcOrd="2" destOrd="0" parTransId="{6F3F8B82-03A3-4A55-A2D5-43047126C826}" sibTransId="{21C55CB9-3EE2-42F4-A0BA-E07F6A44C1F4}"/>
    <dgm:cxn modelId="{F6422D22-1D4C-4330-A2D2-01872B6628A7}" type="presOf" srcId="{BBC1BD5D-7AA5-4A7D-AE79-B5CDC1C489C3}" destId="{A9585462-D433-4018-B1AF-5E3FA6E9E673}" srcOrd="1" destOrd="0" presId="urn:microsoft.com/office/officeart/2005/8/layout/pyramid3"/>
    <dgm:cxn modelId="{4111437F-8275-465A-9AD7-36B2CF8460BA}" type="presOf" srcId="{03B78966-74A3-4854-9537-1527E5889C1E}" destId="{B0F7B194-C23B-44EF-8B8E-0B8ADCD1B519}" srcOrd="1" destOrd="0" presId="urn:microsoft.com/office/officeart/2005/8/layout/pyramid3"/>
    <dgm:cxn modelId="{9B585785-05FC-4E37-9449-58240C372B00}" srcId="{7737BE97-CF04-4CD3-83B3-D2A03D505514}" destId="{03B78966-74A3-4854-9537-1527E5889C1E}" srcOrd="1" destOrd="0" parTransId="{F8CA1F6A-0BA3-411C-90F5-09798CF6E99E}" sibTransId="{BC1785ED-3FF9-4C74-85CA-258C45071594}"/>
    <dgm:cxn modelId="{1797CC85-C9BB-4112-AEF0-CB584CCF16C4}" type="presOf" srcId="{03B78966-74A3-4854-9537-1527E5889C1E}" destId="{9F05A8E3-A804-4B1C-A9B4-26CA611A3195}" srcOrd="0" destOrd="0" presId="urn:microsoft.com/office/officeart/2005/8/layout/pyramid3"/>
    <dgm:cxn modelId="{6D231697-88C1-43A5-8430-3A5592123718}" type="presOf" srcId="{7737BE97-CF04-4CD3-83B3-D2A03D505514}" destId="{4EA25CE4-F78B-4212-95C3-5D13C4FD0463}" srcOrd="0" destOrd="0" presId="urn:microsoft.com/office/officeart/2005/8/layout/pyramid3"/>
    <dgm:cxn modelId="{FD77DBAA-76ED-4803-B4CC-30FABD5262CA}" type="presOf" srcId="{2342F831-3E6C-4543-AFC6-4D3083EEAD2A}" destId="{8DEF0C8B-CAD5-4F8B-B532-BA2FA31D6905}" srcOrd="1" destOrd="0" presId="urn:microsoft.com/office/officeart/2005/8/layout/pyramid3"/>
    <dgm:cxn modelId="{D0FC0FBE-19CB-4C4E-BC9D-7A063C7F7BF9}" type="presOf" srcId="{2342F831-3E6C-4543-AFC6-4D3083EEAD2A}" destId="{0C4C2013-243A-4FD1-913C-A6B48C4F0EFF}" srcOrd="0" destOrd="0" presId="urn:microsoft.com/office/officeart/2005/8/layout/pyramid3"/>
    <dgm:cxn modelId="{CAD34CEE-6016-41F5-A951-6871F2177F3F}" type="presOf" srcId="{BBC1BD5D-7AA5-4A7D-AE79-B5CDC1C489C3}" destId="{7A03804F-24E6-43E0-828C-26B4BAFC162B}" srcOrd="0" destOrd="0" presId="urn:microsoft.com/office/officeart/2005/8/layout/pyramid3"/>
    <dgm:cxn modelId="{64242E3E-A423-43B8-A28C-DBE9FCF525AC}" type="presParOf" srcId="{4EA25CE4-F78B-4212-95C3-5D13C4FD0463}" destId="{582FB282-EBAE-42B7-8A40-7D5717CDFD6E}" srcOrd="0" destOrd="0" presId="urn:microsoft.com/office/officeart/2005/8/layout/pyramid3"/>
    <dgm:cxn modelId="{E7921ADC-1E6E-45D5-852C-C697E3F9DB59}" type="presParOf" srcId="{582FB282-EBAE-42B7-8A40-7D5717CDFD6E}" destId="{0C4C2013-243A-4FD1-913C-A6B48C4F0EFF}" srcOrd="0" destOrd="0" presId="urn:microsoft.com/office/officeart/2005/8/layout/pyramid3"/>
    <dgm:cxn modelId="{8F798F55-6FD5-4654-8256-C6FD66358799}" type="presParOf" srcId="{582FB282-EBAE-42B7-8A40-7D5717CDFD6E}" destId="{8DEF0C8B-CAD5-4F8B-B532-BA2FA31D6905}" srcOrd="1" destOrd="0" presId="urn:microsoft.com/office/officeart/2005/8/layout/pyramid3"/>
    <dgm:cxn modelId="{3AD718F0-0EEC-44AE-A3CF-98FB3E7F149A}" type="presParOf" srcId="{4EA25CE4-F78B-4212-95C3-5D13C4FD0463}" destId="{6BAB1C12-11C5-4328-BA73-10E28C5658F4}" srcOrd="1" destOrd="0" presId="urn:microsoft.com/office/officeart/2005/8/layout/pyramid3"/>
    <dgm:cxn modelId="{52D148CF-5857-4F0F-B9EB-C28EFFE3879E}" type="presParOf" srcId="{6BAB1C12-11C5-4328-BA73-10E28C5658F4}" destId="{9F05A8E3-A804-4B1C-A9B4-26CA611A3195}" srcOrd="0" destOrd="0" presId="urn:microsoft.com/office/officeart/2005/8/layout/pyramid3"/>
    <dgm:cxn modelId="{D5837348-2267-4A33-9F1D-480F24B2AEAF}" type="presParOf" srcId="{6BAB1C12-11C5-4328-BA73-10E28C5658F4}" destId="{B0F7B194-C23B-44EF-8B8E-0B8ADCD1B519}" srcOrd="1" destOrd="0" presId="urn:microsoft.com/office/officeart/2005/8/layout/pyramid3"/>
    <dgm:cxn modelId="{AB308230-3B8B-4903-A65F-80D78E5B212E}" type="presParOf" srcId="{4EA25CE4-F78B-4212-95C3-5D13C4FD0463}" destId="{8B4CF3E9-F82D-4EC3-A083-0933BD4977D7}" srcOrd="2" destOrd="0" presId="urn:microsoft.com/office/officeart/2005/8/layout/pyramid3"/>
    <dgm:cxn modelId="{EDF49E71-F796-4E9E-829C-05B41FF0CC3E}" type="presParOf" srcId="{8B4CF3E9-F82D-4EC3-A083-0933BD4977D7}" destId="{7A03804F-24E6-43E0-828C-26B4BAFC162B}" srcOrd="0" destOrd="0" presId="urn:microsoft.com/office/officeart/2005/8/layout/pyramid3"/>
    <dgm:cxn modelId="{612DC54D-F84F-4D30-9C3B-DFD6BBD91DFD}" type="presParOf" srcId="{8B4CF3E9-F82D-4EC3-A083-0933BD4977D7}" destId="{A9585462-D433-4018-B1AF-5E3FA6E9E673}" srcOrd="1" destOrd="0" presId="urn:microsoft.com/office/officeart/2005/8/layout/pyramid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52F6C1-75A4-40B2-8260-CB528243A8A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E207BF8-66B4-4C4F-8B82-5C80D922A01F}">
      <dgm:prSet phldrT="[Text]" custT="1"/>
      <dgm:spPr/>
      <dgm:t>
        <a:bodyPr/>
        <a:lstStyle/>
        <a:p>
          <a:r>
            <a:rPr lang="en-US" sz="1700" b="1">
              <a:latin typeface="Arial" panose="020B0604020202020204" pitchFamily="34" charset="0"/>
              <a:cs typeface="Arial" panose="020B0604020202020204" pitchFamily="34" charset="0"/>
            </a:rPr>
            <a:t>Students to be Tested</a:t>
          </a:r>
        </a:p>
      </dgm:t>
    </dgm:pt>
    <dgm:pt modelId="{847399FE-EB2C-446A-8BBA-A5A9A4EE7F12}" type="parTrans" cxnId="{E1111BFC-D9F3-4ADF-9759-D1418E6A71BD}">
      <dgm:prSet/>
      <dgm:spPr/>
      <dgm:t>
        <a:bodyPr/>
        <a:lstStyle/>
        <a:p>
          <a:endParaRPr lang="en-US"/>
        </a:p>
      </dgm:t>
    </dgm:pt>
    <dgm:pt modelId="{96D4E010-795E-414E-BEA8-8DAE5F74F9A3}" type="sibTrans" cxnId="{E1111BFC-D9F3-4ADF-9759-D1418E6A71BD}">
      <dgm:prSet/>
      <dgm:spPr/>
      <dgm:t>
        <a:bodyPr/>
        <a:lstStyle/>
        <a:p>
          <a:endParaRPr lang="en-US"/>
        </a:p>
      </dgm:t>
    </dgm:pt>
    <dgm:pt modelId="{9C5311A3-9EE0-4D15-83B2-E742C54A9AF1}">
      <dgm:prSet phldrT="[Text]" custT="1"/>
      <dgm:spPr/>
      <dgm:t>
        <a:bodyPr/>
        <a:lstStyle/>
        <a:p>
          <a:r>
            <a:rPr lang="en-US" sz="1700" b="1">
              <a:latin typeface="Arial" panose="020B0604020202020204" pitchFamily="34" charset="0"/>
              <a:cs typeface="Arial" panose="020B0604020202020204" pitchFamily="34" charset="0"/>
            </a:rPr>
            <a:t>Makeup Testing</a:t>
          </a:r>
        </a:p>
      </dgm:t>
    </dgm:pt>
    <dgm:pt modelId="{9D8D8AD4-31BE-40DF-99C2-9BFFB4550D5E}" type="parTrans" cxnId="{63D2838F-AE97-428F-BE35-CD1C4BA11D75}">
      <dgm:prSet/>
      <dgm:spPr/>
      <dgm:t>
        <a:bodyPr/>
        <a:lstStyle/>
        <a:p>
          <a:endParaRPr lang="en-US"/>
        </a:p>
      </dgm:t>
    </dgm:pt>
    <dgm:pt modelId="{6144512F-62AC-4014-A0C7-CCA05DE97BD4}" type="sibTrans" cxnId="{63D2838F-AE97-428F-BE35-CD1C4BA11D75}">
      <dgm:prSet/>
      <dgm:spPr/>
      <dgm:t>
        <a:bodyPr/>
        <a:lstStyle/>
        <a:p>
          <a:endParaRPr lang="en-US"/>
        </a:p>
      </dgm:t>
    </dgm:pt>
    <dgm:pt modelId="{60D138FA-5365-419E-8A91-888B0BC16103}">
      <dgm:prSet phldrT="[Text]" custT="1"/>
      <dgm:spPr/>
      <dgm:t>
        <a:bodyPr/>
        <a:lstStyle/>
        <a:p>
          <a:r>
            <a:rPr lang="en-US" sz="1700" b="1">
              <a:latin typeface="Arial" panose="020B0604020202020204" pitchFamily="34" charset="0"/>
              <a:cs typeface="Arial" panose="020B0604020202020204" pitchFamily="34" charset="0"/>
            </a:rPr>
            <a:t>Retest</a:t>
          </a:r>
        </a:p>
      </dgm:t>
    </dgm:pt>
    <dgm:pt modelId="{BBFB1C2B-4881-4F00-A59F-EB07F81F7236}" type="parTrans" cxnId="{B4A81ECB-3E9C-432D-A6D1-F61810A3FC37}">
      <dgm:prSet/>
      <dgm:spPr/>
      <dgm:t>
        <a:bodyPr/>
        <a:lstStyle/>
        <a:p>
          <a:endParaRPr lang="en-US"/>
        </a:p>
      </dgm:t>
    </dgm:pt>
    <dgm:pt modelId="{DB7FBA58-FCD9-4D67-9F71-328F395EE67D}" type="sibTrans" cxnId="{B4A81ECB-3E9C-432D-A6D1-F61810A3FC37}">
      <dgm:prSet/>
      <dgm:spPr/>
      <dgm:t>
        <a:bodyPr/>
        <a:lstStyle/>
        <a:p>
          <a:endParaRPr lang="en-US"/>
        </a:p>
      </dgm:t>
    </dgm:pt>
    <dgm:pt modelId="{01EB1F1A-81B2-42DB-9F8E-4A36C757B5E2}">
      <dgm:prSet custT="1"/>
      <dgm:spPr/>
      <dgm:t>
        <a:bodyPr/>
        <a:lstStyle/>
        <a:p>
          <a:pPr marL="228600" indent="-114300">
            <a:buFont typeface="Arial" panose="020B0604020202020204" pitchFamily="34" charset="0"/>
            <a:buChar char="•"/>
          </a:pPr>
          <a:r>
            <a:rPr lang="en-US" sz="1400">
              <a:latin typeface="Arial" panose="020B0604020202020204" pitchFamily="34" charset="0"/>
              <a:cs typeface="Arial" panose="020B0604020202020204" pitchFamily="34" charset="0"/>
            </a:rPr>
            <a:t>Testing includes all students enrolled in grades 3 through 8, except for those participating in the GAA. Test must correspond to FTE grade level.</a:t>
          </a:r>
        </a:p>
      </dgm:t>
    </dgm:pt>
    <dgm:pt modelId="{724AFA07-E2F5-4291-90C0-2F367A52106D}" type="parTrans" cxnId="{C6B3C793-8147-444F-9F6B-2E0800D1123C}">
      <dgm:prSet/>
      <dgm:spPr/>
      <dgm:t>
        <a:bodyPr/>
        <a:lstStyle/>
        <a:p>
          <a:endParaRPr lang="en-US"/>
        </a:p>
      </dgm:t>
    </dgm:pt>
    <dgm:pt modelId="{992A388F-FB36-4A1D-97C0-4C096686AB87}" type="sibTrans" cxnId="{C6B3C793-8147-444F-9F6B-2E0800D1123C}">
      <dgm:prSet/>
      <dgm:spPr/>
      <dgm:t>
        <a:bodyPr/>
        <a:lstStyle/>
        <a:p>
          <a:endParaRPr lang="en-US"/>
        </a:p>
      </dgm:t>
    </dgm:pt>
    <dgm:pt modelId="{2A1227CD-6D12-4F11-A07F-700C9563013F}">
      <dgm:prSet custT="1"/>
      <dgm:spPr/>
      <dgm:t>
        <a:bodyPr/>
        <a:lstStyle/>
        <a:p>
          <a:pPr>
            <a:buFont typeface="Arial" panose="020B0604020202020204" pitchFamily="34" charset="0"/>
            <a:buChar char="•"/>
          </a:pPr>
          <a:r>
            <a:rPr lang="en-US" sz="1400">
              <a:latin typeface="Arial" panose="020B0604020202020204" pitchFamily="34" charset="0"/>
              <a:cs typeface="Arial" panose="020B0604020202020204" pitchFamily="34" charset="0"/>
            </a:rPr>
            <a:t>Make-up tests must be given within the system’s scheduled local administration window; the last day of the local window should be scheduled as a makeup day.</a:t>
          </a:r>
        </a:p>
      </dgm:t>
    </dgm:pt>
    <dgm:pt modelId="{A7248B33-5350-42A6-A05A-D7504F8147C1}" type="parTrans" cxnId="{DF3B6296-FB83-4527-9611-F750AFAD30CD}">
      <dgm:prSet/>
      <dgm:spPr/>
      <dgm:t>
        <a:bodyPr/>
        <a:lstStyle/>
        <a:p>
          <a:endParaRPr lang="en-US"/>
        </a:p>
      </dgm:t>
    </dgm:pt>
    <dgm:pt modelId="{D8E70ABF-7723-483F-83AA-C6461BAAA98C}" type="sibTrans" cxnId="{DF3B6296-FB83-4527-9611-F750AFAD30CD}">
      <dgm:prSet/>
      <dgm:spPr/>
      <dgm:t>
        <a:bodyPr/>
        <a:lstStyle/>
        <a:p>
          <a:endParaRPr lang="en-US"/>
        </a:p>
      </dgm:t>
    </dgm:pt>
    <dgm:pt modelId="{C90CB95C-BC40-40EF-94E1-A7503696F27F}">
      <dgm:prSet custT="1"/>
      <dgm:spPr/>
      <dgm:t>
        <a:bodyPr/>
        <a:lstStyle/>
        <a:p>
          <a:pPr>
            <a:buFont typeface="Arial" panose="020B0604020202020204" pitchFamily="34" charset="0"/>
            <a:buChar char="•"/>
          </a:pPr>
          <a:r>
            <a:rPr lang="en-US" sz="1400">
              <a:latin typeface="Arial" panose="020B0604020202020204" pitchFamily="34" charset="0"/>
              <a:cs typeface="Arial" panose="020B0604020202020204" pitchFamily="34" charset="0"/>
            </a:rPr>
            <a:t>Students who are not on Grade Level for Reading in Grades 3,5,8</a:t>
          </a:r>
        </a:p>
      </dgm:t>
    </dgm:pt>
    <dgm:pt modelId="{9AEA6538-4CDB-4F7F-BEEF-FDDA5B101B43}" type="parTrans" cxnId="{ED235D58-5B59-4000-8842-F83C868AA925}">
      <dgm:prSet/>
      <dgm:spPr/>
      <dgm:t>
        <a:bodyPr/>
        <a:lstStyle/>
        <a:p>
          <a:endParaRPr lang="en-US"/>
        </a:p>
      </dgm:t>
    </dgm:pt>
    <dgm:pt modelId="{D4B09B33-EE00-450B-89B2-83C91506E49F}" type="sibTrans" cxnId="{ED235D58-5B59-4000-8842-F83C868AA925}">
      <dgm:prSet/>
      <dgm:spPr/>
      <dgm:t>
        <a:bodyPr/>
        <a:lstStyle/>
        <a:p>
          <a:endParaRPr lang="en-US"/>
        </a:p>
      </dgm:t>
    </dgm:pt>
    <dgm:pt modelId="{528CE2E0-7F7C-410E-9B2D-E180341FEF7C}">
      <dgm:prSet custT="1"/>
      <dgm:spPr/>
      <dgm:t>
        <a:bodyPr/>
        <a:lstStyle/>
        <a:p>
          <a:pPr>
            <a:buFont typeface="Arial" panose="020B0604020202020204" pitchFamily="34" charset="0"/>
            <a:buChar char="•"/>
          </a:pPr>
          <a:r>
            <a:rPr lang="en-US" sz="1400" dirty="0">
              <a:latin typeface="Arial" panose="020B0604020202020204" pitchFamily="34" charset="0"/>
              <a:cs typeface="Arial" panose="020B0604020202020204" pitchFamily="34" charset="0"/>
            </a:rPr>
            <a:t>Students who score in the Beginning Learner achievement level in mathematics in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Grades 5, 8</a:t>
          </a:r>
        </a:p>
      </dgm:t>
    </dgm:pt>
    <dgm:pt modelId="{E582DB27-1EFC-4927-AEA8-808037C75E38}" type="parTrans" cxnId="{A9845CA4-7BCA-49D3-A80D-F7894AF4CEA4}">
      <dgm:prSet/>
      <dgm:spPr/>
      <dgm:t>
        <a:bodyPr/>
        <a:lstStyle/>
        <a:p>
          <a:endParaRPr lang="en-US"/>
        </a:p>
      </dgm:t>
    </dgm:pt>
    <dgm:pt modelId="{2036128C-F372-440B-9536-7F3908A30A8A}" type="sibTrans" cxnId="{A9845CA4-7BCA-49D3-A80D-F7894AF4CEA4}">
      <dgm:prSet/>
      <dgm:spPr/>
      <dgm:t>
        <a:bodyPr/>
        <a:lstStyle/>
        <a:p>
          <a:endParaRPr lang="en-US"/>
        </a:p>
      </dgm:t>
    </dgm:pt>
    <dgm:pt modelId="{E382FD24-B94D-40F6-9076-5D3774C08F94}">
      <dgm:prSet custT="1"/>
      <dgm:spPr/>
      <dgm:t>
        <a:bodyPr/>
        <a:lstStyle/>
        <a:p>
          <a:pPr>
            <a:buFont typeface="Arial" panose="020B0604020202020204" pitchFamily="34" charset="0"/>
            <a:buChar char="•"/>
          </a:pPr>
          <a:r>
            <a:rPr lang="en-US" sz="1400">
              <a:latin typeface="Arial" panose="020B0604020202020204" pitchFamily="34" charset="0"/>
              <a:cs typeface="Arial" panose="020B0604020202020204" pitchFamily="34" charset="0"/>
            </a:rPr>
            <a:t>For Grades 3, 5, or 8 – a new student who has not tested should participate in the required promotion/retention EOG content assessment(s) for that grade level if the state window is still open</a:t>
          </a:r>
        </a:p>
      </dgm:t>
    </dgm:pt>
    <dgm:pt modelId="{B23A9263-6866-4DDD-B328-95D21B132709}" type="parTrans" cxnId="{3BA1F3BE-1DE7-40EE-ADCD-633930CDCAD5}">
      <dgm:prSet/>
      <dgm:spPr/>
      <dgm:t>
        <a:bodyPr/>
        <a:lstStyle/>
        <a:p>
          <a:endParaRPr lang="en-US"/>
        </a:p>
      </dgm:t>
    </dgm:pt>
    <dgm:pt modelId="{1ABC64D6-43B9-47DE-9037-742727A64010}" type="sibTrans" cxnId="{3BA1F3BE-1DE7-40EE-ADCD-633930CDCAD5}">
      <dgm:prSet/>
      <dgm:spPr/>
      <dgm:t>
        <a:bodyPr/>
        <a:lstStyle/>
        <a:p>
          <a:endParaRPr lang="en-US"/>
        </a:p>
      </dgm:t>
    </dgm:pt>
    <dgm:pt modelId="{B5EE342B-2A75-4F73-85AA-225FB615A128}">
      <dgm:prSet custT="1"/>
      <dgm:spPr/>
      <dgm:t>
        <a:bodyPr/>
        <a:lstStyle/>
        <a:p>
          <a:pPr>
            <a:buFont typeface="Arial" panose="020B0604020202020204" pitchFamily="34" charset="0"/>
            <a:buChar char="•"/>
          </a:pPr>
          <a:r>
            <a:rPr lang="en-US" sz="1400">
              <a:latin typeface="Arial" panose="020B0604020202020204" pitchFamily="34" charset="0"/>
              <a:cs typeface="Arial" panose="020B0604020202020204" pitchFamily="34" charset="0"/>
            </a:rPr>
            <a:t>Strategic Waivers are managed locally.</a:t>
          </a:r>
        </a:p>
      </dgm:t>
    </dgm:pt>
    <dgm:pt modelId="{2E5234AE-417A-4A86-B2A7-4E87FFE59082}" type="parTrans" cxnId="{C2D125AF-C003-4E95-8FC3-361898EC497C}">
      <dgm:prSet/>
      <dgm:spPr/>
      <dgm:t>
        <a:bodyPr/>
        <a:lstStyle/>
        <a:p>
          <a:endParaRPr lang="en-US"/>
        </a:p>
      </dgm:t>
    </dgm:pt>
    <dgm:pt modelId="{55B79AC1-6B0E-4D20-9F35-F852A257D453}" type="sibTrans" cxnId="{C2D125AF-C003-4E95-8FC3-361898EC497C}">
      <dgm:prSet/>
      <dgm:spPr/>
      <dgm:t>
        <a:bodyPr/>
        <a:lstStyle/>
        <a:p>
          <a:endParaRPr lang="en-US"/>
        </a:p>
      </dgm:t>
    </dgm:pt>
    <dgm:pt modelId="{65F5707D-A2FE-48D3-95CF-D8FCDBEBACE0}">
      <dgm:prSet custT="1"/>
      <dgm:spPr/>
      <dgm:t>
        <a:bodyPr/>
        <a:lstStyle/>
        <a:p>
          <a:pPr marL="228600" indent="-114300">
            <a:buFont typeface="Arial" panose="020B0604020202020204" pitchFamily="34" charset="0"/>
            <a:buChar char="•"/>
          </a:pPr>
          <a:r>
            <a:rPr lang="en-US" sz="1400">
              <a:latin typeface="Arial" panose="020B0604020202020204" pitchFamily="34" charset="0"/>
              <a:cs typeface="Arial" panose="020B0604020202020204" pitchFamily="34" charset="0"/>
            </a:rPr>
            <a:t>Advanced middle school students enrolled in an EOC MUST take the required EOC assessment.</a:t>
          </a:r>
        </a:p>
      </dgm:t>
    </dgm:pt>
    <dgm:pt modelId="{73B669C4-9458-45E2-AF7F-827117EC99B3}" type="parTrans" cxnId="{46C05E82-1D54-4D2F-88D3-2150ECBBDB14}">
      <dgm:prSet/>
      <dgm:spPr/>
      <dgm:t>
        <a:bodyPr/>
        <a:lstStyle/>
        <a:p>
          <a:endParaRPr lang="en-US"/>
        </a:p>
      </dgm:t>
    </dgm:pt>
    <dgm:pt modelId="{820E11FD-3274-448D-9B58-3D5C265E0098}" type="sibTrans" cxnId="{46C05E82-1D54-4D2F-88D3-2150ECBBDB14}">
      <dgm:prSet/>
      <dgm:spPr/>
      <dgm:t>
        <a:bodyPr/>
        <a:lstStyle/>
        <a:p>
          <a:endParaRPr lang="en-US"/>
        </a:p>
      </dgm:t>
    </dgm:pt>
    <dgm:pt modelId="{7F2F190E-29F1-4303-8C81-1A7518F1B817}">
      <dgm:prSet custT="1"/>
      <dgm:spPr/>
      <dgm:t>
        <a:bodyPr/>
        <a:lstStyle/>
        <a:p>
          <a:pPr marL="228600" indent="-114300">
            <a:buFont typeface="Arial" panose="020B0604020202020204" pitchFamily="34" charset="0"/>
            <a:buChar char="•"/>
          </a:pPr>
          <a:r>
            <a:rPr lang="en-US" sz="1400">
              <a:latin typeface="Arial" panose="020B0604020202020204" pitchFamily="34" charset="0"/>
              <a:cs typeface="Arial" panose="020B0604020202020204" pitchFamily="34" charset="0"/>
            </a:rPr>
            <a:t>Those middle school students enrolled in an ELA, mathematics or science EOC course should not take the corresponding grade-level EOG.</a:t>
          </a:r>
        </a:p>
      </dgm:t>
    </dgm:pt>
    <dgm:pt modelId="{8882F89E-F11A-421E-A832-6F25CF593789}" type="parTrans" cxnId="{A19F6336-020F-4CDA-875A-27241734900C}">
      <dgm:prSet/>
      <dgm:spPr/>
      <dgm:t>
        <a:bodyPr/>
        <a:lstStyle/>
        <a:p>
          <a:endParaRPr lang="en-US"/>
        </a:p>
      </dgm:t>
    </dgm:pt>
    <dgm:pt modelId="{A85AF5AA-F60E-4B36-93B4-E9C21D3DF3A3}" type="sibTrans" cxnId="{A19F6336-020F-4CDA-875A-27241734900C}">
      <dgm:prSet/>
      <dgm:spPr/>
      <dgm:t>
        <a:bodyPr/>
        <a:lstStyle/>
        <a:p>
          <a:endParaRPr lang="en-US"/>
        </a:p>
      </dgm:t>
    </dgm:pt>
    <dgm:pt modelId="{28201286-D2B0-4272-B370-87B7E2AD6A63}" type="pres">
      <dgm:prSet presAssocID="{6D52F6C1-75A4-40B2-8260-CB528243A8A2}" presName="linear" presStyleCnt="0">
        <dgm:presLayoutVars>
          <dgm:animLvl val="lvl"/>
          <dgm:resizeHandles val="exact"/>
        </dgm:presLayoutVars>
      </dgm:prSet>
      <dgm:spPr/>
    </dgm:pt>
    <dgm:pt modelId="{6CA72E42-51BD-4961-B3A3-D46BB2F0D3C2}" type="pres">
      <dgm:prSet presAssocID="{7E207BF8-66B4-4C4F-8B82-5C80D922A01F}" presName="parentText" presStyleLbl="node1" presStyleIdx="0" presStyleCnt="3" custLinFactNeighborX="-2637" custLinFactNeighborY="-1497">
        <dgm:presLayoutVars>
          <dgm:chMax val="0"/>
          <dgm:bulletEnabled val="1"/>
        </dgm:presLayoutVars>
      </dgm:prSet>
      <dgm:spPr/>
    </dgm:pt>
    <dgm:pt modelId="{BCCBB92B-F160-43B9-8D56-F7F978BCDE3D}" type="pres">
      <dgm:prSet presAssocID="{7E207BF8-66B4-4C4F-8B82-5C80D922A01F}" presName="childText" presStyleLbl="revTx" presStyleIdx="0" presStyleCnt="3" custScaleY="121280">
        <dgm:presLayoutVars>
          <dgm:bulletEnabled val="1"/>
        </dgm:presLayoutVars>
      </dgm:prSet>
      <dgm:spPr/>
    </dgm:pt>
    <dgm:pt modelId="{1805F9B1-CB4E-416F-96FA-12CB0611E280}" type="pres">
      <dgm:prSet presAssocID="{9C5311A3-9EE0-4D15-83B2-E742C54A9AF1}" presName="parentText" presStyleLbl="node1" presStyleIdx="1" presStyleCnt="3" custLinFactNeighborY="-13276">
        <dgm:presLayoutVars>
          <dgm:chMax val="0"/>
          <dgm:bulletEnabled val="1"/>
        </dgm:presLayoutVars>
      </dgm:prSet>
      <dgm:spPr/>
    </dgm:pt>
    <dgm:pt modelId="{2A50D099-4F03-419A-B424-4137A3CD646D}" type="pres">
      <dgm:prSet presAssocID="{9C5311A3-9EE0-4D15-83B2-E742C54A9AF1}" presName="childText" presStyleLbl="revTx" presStyleIdx="1" presStyleCnt="3">
        <dgm:presLayoutVars>
          <dgm:bulletEnabled val="1"/>
        </dgm:presLayoutVars>
      </dgm:prSet>
      <dgm:spPr/>
    </dgm:pt>
    <dgm:pt modelId="{52ADD8F8-1DE7-4035-BE32-081C7D1C80F0}" type="pres">
      <dgm:prSet presAssocID="{60D138FA-5365-419E-8A91-888B0BC16103}" presName="parentText" presStyleLbl="node1" presStyleIdx="2" presStyleCnt="3">
        <dgm:presLayoutVars>
          <dgm:chMax val="0"/>
          <dgm:bulletEnabled val="1"/>
        </dgm:presLayoutVars>
      </dgm:prSet>
      <dgm:spPr/>
    </dgm:pt>
    <dgm:pt modelId="{7AFCCB45-7BEF-4135-A57A-06D9C464F72E}" type="pres">
      <dgm:prSet presAssocID="{60D138FA-5365-419E-8A91-888B0BC16103}" presName="childText" presStyleLbl="revTx" presStyleIdx="2" presStyleCnt="3">
        <dgm:presLayoutVars>
          <dgm:bulletEnabled val="1"/>
        </dgm:presLayoutVars>
      </dgm:prSet>
      <dgm:spPr/>
    </dgm:pt>
  </dgm:ptLst>
  <dgm:cxnLst>
    <dgm:cxn modelId="{60ECC301-36AC-415F-BBF1-B6BA034F7CE6}" type="presOf" srcId="{7E207BF8-66B4-4C4F-8B82-5C80D922A01F}" destId="{6CA72E42-51BD-4961-B3A3-D46BB2F0D3C2}" srcOrd="0" destOrd="0" presId="urn:microsoft.com/office/officeart/2005/8/layout/vList2"/>
    <dgm:cxn modelId="{21447E23-16F8-40BC-8899-9BDA59F09E39}" type="presOf" srcId="{C90CB95C-BC40-40EF-94E1-A7503696F27F}" destId="{7AFCCB45-7BEF-4135-A57A-06D9C464F72E}" srcOrd="0" destOrd="0" presId="urn:microsoft.com/office/officeart/2005/8/layout/vList2"/>
    <dgm:cxn modelId="{A19F6336-020F-4CDA-875A-27241734900C}" srcId="{7E207BF8-66B4-4C4F-8B82-5C80D922A01F}" destId="{7F2F190E-29F1-4303-8C81-1A7518F1B817}" srcOrd="2" destOrd="0" parTransId="{8882F89E-F11A-421E-A832-6F25CF593789}" sibTransId="{A85AF5AA-F60E-4B36-93B4-E9C21D3DF3A3}"/>
    <dgm:cxn modelId="{40329942-2802-46B3-8ED1-F4B951C8D1F1}" type="presOf" srcId="{2A1227CD-6D12-4F11-A07F-700C9563013F}" destId="{2A50D099-4F03-419A-B424-4137A3CD646D}" srcOrd="0" destOrd="0" presId="urn:microsoft.com/office/officeart/2005/8/layout/vList2"/>
    <dgm:cxn modelId="{A0432443-1C14-49A3-9D94-8531F9000A1C}" type="presOf" srcId="{60D138FA-5365-419E-8A91-888B0BC16103}" destId="{52ADD8F8-1DE7-4035-BE32-081C7D1C80F0}" srcOrd="0" destOrd="0" presId="urn:microsoft.com/office/officeart/2005/8/layout/vList2"/>
    <dgm:cxn modelId="{E416EA43-F600-41F0-BF40-5530078567CD}" type="presOf" srcId="{01EB1F1A-81B2-42DB-9F8E-4A36C757B5E2}" destId="{BCCBB92B-F160-43B9-8D56-F7F978BCDE3D}" srcOrd="0" destOrd="0" presId="urn:microsoft.com/office/officeart/2005/8/layout/vList2"/>
    <dgm:cxn modelId="{6D2E774C-F274-438F-A504-6032AA6981B5}" type="presOf" srcId="{B5EE342B-2A75-4F73-85AA-225FB615A128}" destId="{7AFCCB45-7BEF-4135-A57A-06D9C464F72E}" srcOrd="0" destOrd="2" presId="urn:microsoft.com/office/officeart/2005/8/layout/vList2"/>
    <dgm:cxn modelId="{44472A77-884F-45C9-B4F1-F6C243D7C93E}" type="presOf" srcId="{9C5311A3-9EE0-4D15-83B2-E742C54A9AF1}" destId="{1805F9B1-CB4E-416F-96FA-12CB0611E280}" srcOrd="0" destOrd="0" presId="urn:microsoft.com/office/officeart/2005/8/layout/vList2"/>
    <dgm:cxn modelId="{ED235D58-5B59-4000-8842-F83C868AA925}" srcId="{60D138FA-5365-419E-8A91-888B0BC16103}" destId="{C90CB95C-BC40-40EF-94E1-A7503696F27F}" srcOrd="0" destOrd="0" parTransId="{9AEA6538-4CDB-4F7F-BEEF-FDDA5B101B43}" sibTransId="{D4B09B33-EE00-450B-89B2-83C91506E49F}"/>
    <dgm:cxn modelId="{10F97178-6C5E-42C0-9C75-5F522CFE4224}" type="presOf" srcId="{528CE2E0-7F7C-410E-9B2D-E180341FEF7C}" destId="{7AFCCB45-7BEF-4135-A57A-06D9C464F72E}" srcOrd="0" destOrd="1" presId="urn:microsoft.com/office/officeart/2005/8/layout/vList2"/>
    <dgm:cxn modelId="{46C05E82-1D54-4D2F-88D3-2150ECBBDB14}" srcId="{7E207BF8-66B4-4C4F-8B82-5C80D922A01F}" destId="{65F5707D-A2FE-48D3-95CF-D8FCDBEBACE0}" srcOrd="1" destOrd="0" parTransId="{73B669C4-9458-45E2-AF7F-827117EC99B3}" sibTransId="{820E11FD-3274-448D-9B58-3D5C265E0098}"/>
    <dgm:cxn modelId="{63D2838F-AE97-428F-BE35-CD1C4BA11D75}" srcId="{6D52F6C1-75A4-40B2-8260-CB528243A8A2}" destId="{9C5311A3-9EE0-4D15-83B2-E742C54A9AF1}" srcOrd="1" destOrd="0" parTransId="{9D8D8AD4-31BE-40DF-99C2-9BFFB4550D5E}" sibTransId="{6144512F-62AC-4014-A0C7-CCA05DE97BD4}"/>
    <dgm:cxn modelId="{C6B3C793-8147-444F-9F6B-2E0800D1123C}" srcId="{7E207BF8-66B4-4C4F-8B82-5C80D922A01F}" destId="{01EB1F1A-81B2-42DB-9F8E-4A36C757B5E2}" srcOrd="0" destOrd="0" parTransId="{724AFA07-E2F5-4291-90C0-2F367A52106D}" sibTransId="{992A388F-FB36-4A1D-97C0-4C096686AB87}"/>
    <dgm:cxn modelId="{DF3B6296-FB83-4527-9611-F750AFAD30CD}" srcId="{9C5311A3-9EE0-4D15-83B2-E742C54A9AF1}" destId="{2A1227CD-6D12-4F11-A07F-700C9563013F}" srcOrd="0" destOrd="0" parTransId="{A7248B33-5350-42A6-A05A-D7504F8147C1}" sibTransId="{D8E70ABF-7723-483F-83AA-C6461BAAA98C}"/>
    <dgm:cxn modelId="{A9845CA4-7BCA-49D3-A80D-F7894AF4CEA4}" srcId="{60D138FA-5365-419E-8A91-888B0BC16103}" destId="{528CE2E0-7F7C-410E-9B2D-E180341FEF7C}" srcOrd="1" destOrd="0" parTransId="{E582DB27-1EFC-4927-AEA8-808037C75E38}" sibTransId="{2036128C-F372-440B-9536-7F3908A30A8A}"/>
    <dgm:cxn modelId="{C2D125AF-C003-4E95-8FC3-361898EC497C}" srcId="{60D138FA-5365-419E-8A91-888B0BC16103}" destId="{B5EE342B-2A75-4F73-85AA-225FB615A128}" srcOrd="2" destOrd="0" parTransId="{2E5234AE-417A-4A86-B2A7-4E87FFE59082}" sibTransId="{55B79AC1-6B0E-4D20-9F35-F852A257D453}"/>
    <dgm:cxn modelId="{5219D8BE-5A71-43A1-951F-E4A846746E43}" type="presOf" srcId="{7F2F190E-29F1-4303-8C81-1A7518F1B817}" destId="{BCCBB92B-F160-43B9-8D56-F7F978BCDE3D}" srcOrd="0" destOrd="2" presId="urn:microsoft.com/office/officeart/2005/8/layout/vList2"/>
    <dgm:cxn modelId="{3BA1F3BE-1DE7-40EE-ADCD-633930CDCAD5}" srcId="{9C5311A3-9EE0-4D15-83B2-E742C54A9AF1}" destId="{E382FD24-B94D-40F6-9076-5D3774C08F94}" srcOrd="1" destOrd="0" parTransId="{B23A9263-6866-4DDD-B328-95D21B132709}" sibTransId="{1ABC64D6-43B9-47DE-9037-742727A64010}"/>
    <dgm:cxn modelId="{B4A81ECB-3E9C-432D-A6D1-F61810A3FC37}" srcId="{6D52F6C1-75A4-40B2-8260-CB528243A8A2}" destId="{60D138FA-5365-419E-8A91-888B0BC16103}" srcOrd="2" destOrd="0" parTransId="{BBFB1C2B-4881-4F00-A59F-EB07F81F7236}" sibTransId="{DB7FBA58-FCD9-4D67-9F71-328F395EE67D}"/>
    <dgm:cxn modelId="{DD8AECCE-7207-4335-A5DD-82515CD4EA88}" type="presOf" srcId="{6D52F6C1-75A4-40B2-8260-CB528243A8A2}" destId="{28201286-D2B0-4272-B370-87B7E2AD6A63}" srcOrd="0" destOrd="0" presId="urn:microsoft.com/office/officeart/2005/8/layout/vList2"/>
    <dgm:cxn modelId="{0F45EFD3-B327-4FA0-AE56-D79CF4162B66}" type="presOf" srcId="{65F5707D-A2FE-48D3-95CF-D8FCDBEBACE0}" destId="{BCCBB92B-F160-43B9-8D56-F7F978BCDE3D}" srcOrd="0" destOrd="1" presId="urn:microsoft.com/office/officeart/2005/8/layout/vList2"/>
    <dgm:cxn modelId="{5A94DAE4-E398-49C3-AAA2-9BCFAE7B0BAA}" type="presOf" srcId="{E382FD24-B94D-40F6-9076-5D3774C08F94}" destId="{2A50D099-4F03-419A-B424-4137A3CD646D}" srcOrd="0" destOrd="1" presId="urn:microsoft.com/office/officeart/2005/8/layout/vList2"/>
    <dgm:cxn modelId="{E1111BFC-D9F3-4ADF-9759-D1418E6A71BD}" srcId="{6D52F6C1-75A4-40B2-8260-CB528243A8A2}" destId="{7E207BF8-66B4-4C4F-8B82-5C80D922A01F}" srcOrd="0" destOrd="0" parTransId="{847399FE-EB2C-446A-8BBA-A5A9A4EE7F12}" sibTransId="{96D4E010-795E-414E-BEA8-8DAE5F74F9A3}"/>
    <dgm:cxn modelId="{2EE7F9BE-9E72-4812-8B8F-0839EB6035F1}" type="presParOf" srcId="{28201286-D2B0-4272-B370-87B7E2AD6A63}" destId="{6CA72E42-51BD-4961-B3A3-D46BB2F0D3C2}" srcOrd="0" destOrd="0" presId="urn:microsoft.com/office/officeart/2005/8/layout/vList2"/>
    <dgm:cxn modelId="{BE38EA56-2832-4AA5-B64C-886D6F644942}" type="presParOf" srcId="{28201286-D2B0-4272-B370-87B7E2AD6A63}" destId="{BCCBB92B-F160-43B9-8D56-F7F978BCDE3D}" srcOrd="1" destOrd="0" presId="urn:microsoft.com/office/officeart/2005/8/layout/vList2"/>
    <dgm:cxn modelId="{A6349625-5220-4F0E-B5B2-F92E67A5003C}" type="presParOf" srcId="{28201286-D2B0-4272-B370-87B7E2AD6A63}" destId="{1805F9B1-CB4E-416F-96FA-12CB0611E280}" srcOrd="2" destOrd="0" presId="urn:microsoft.com/office/officeart/2005/8/layout/vList2"/>
    <dgm:cxn modelId="{4F8FC37B-5773-41AE-837B-6C1C76AA8BBD}" type="presParOf" srcId="{28201286-D2B0-4272-B370-87B7E2AD6A63}" destId="{2A50D099-4F03-419A-B424-4137A3CD646D}" srcOrd="3" destOrd="0" presId="urn:microsoft.com/office/officeart/2005/8/layout/vList2"/>
    <dgm:cxn modelId="{AFE424D7-EF68-46EF-AC2A-5B7ECE7117B3}" type="presParOf" srcId="{28201286-D2B0-4272-B370-87B7E2AD6A63}" destId="{52ADD8F8-1DE7-4035-BE32-081C7D1C80F0}" srcOrd="4" destOrd="0" presId="urn:microsoft.com/office/officeart/2005/8/layout/vList2"/>
    <dgm:cxn modelId="{B0691663-7CB4-4AAD-8D09-76B0A4219211}" type="presParOf" srcId="{28201286-D2B0-4272-B370-87B7E2AD6A63}" destId="{7AFCCB45-7BEF-4135-A57A-06D9C464F72E}" srcOrd="5"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52F6C1-75A4-40B2-8260-CB528243A8A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E207BF8-66B4-4C4F-8B82-5C80D922A01F}">
      <dgm:prSet phldrT="[Text]" custT="1"/>
      <dgm:spPr/>
      <dgm:t>
        <a:bodyPr/>
        <a:lstStyle/>
        <a:p>
          <a:r>
            <a:rPr lang="en-US" sz="1700" b="1">
              <a:latin typeface="Arial" panose="020B0604020202020204" pitchFamily="34" charset="0"/>
              <a:cs typeface="Arial" panose="020B0604020202020204" pitchFamily="34" charset="0"/>
            </a:rPr>
            <a:t>Enrolled in EOC Course(s)</a:t>
          </a:r>
        </a:p>
      </dgm:t>
    </dgm:pt>
    <dgm:pt modelId="{847399FE-EB2C-446A-8BBA-A5A9A4EE7F12}" type="parTrans" cxnId="{E1111BFC-D9F3-4ADF-9759-D1418E6A71BD}">
      <dgm:prSet/>
      <dgm:spPr/>
      <dgm:t>
        <a:bodyPr/>
        <a:lstStyle/>
        <a:p>
          <a:endParaRPr lang="en-US"/>
        </a:p>
      </dgm:t>
    </dgm:pt>
    <dgm:pt modelId="{96D4E010-795E-414E-BEA8-8DAE5F74F9A3}" type="sibTrans" cxnId="{E1111BFC-D9F3-4ADF-9759-D1418E6A71BD}">
      <dgm:prSet/>
      <dgm:spPr/>
      <dgm:t>
        <a:bodyPr/>
        <a:lstStyle/>
        <a:p>
          <a:endParaRPr lang="en-US"/>
        </a:p>
      </dgm:t>
    </dgm:pt>
    <dgm:pt modelId="{9C5311A3-9EE0-4D15-83B2-E742C54A9AF1}">
      <dgm:prSet phldrT="[Text]" custT="1"/>
      <dgm:spPr/>
      <dgm:t>
        <a:bodyPr/>
        <a:lstStyle/>
        <a:p>
          <a:r>
            <a:rPr lang="en-US" sz="1700" b="1">
              <a:latin typeface="Arial" panose="020B0604020202020204" pitchFamily="34" charset="0"/>
              <a:cs typeface="Arial" panose="020B0604020202020204" pitchFamily="34" charset="0"/>
            </a:rPr>
            <a:t>Enrolled in Specified Courses/Programs</a:t>
          </a:r>
        </a:p>
      </dgm:t>
    </dgm:pt>
    <dgm:pt modelId="{9D8D8AD4-31BE-40DF-99C2-9BFFB4550D5E}" type="parTrans" cxnId="{63D2838F-AE97-428F-BE35-CD1C4BA11D75}">
      <dgm:prSet/>
      <dgm:spPr/>
      <dgm:t>
        <a:bodyPr/>
        <a:lstStyle/>
        <a:p>
          <a:endParaRPr lang="en-US"/>
        </a:p>
      </dgm:t>
    </dgm:pt>
    <dgm:pt modelId="{6144512F-62AC-4014-A0C7-CCA05DE97BD4}" type="sibTrans" cxnId="{63D2838F-AE97-428F-BE35-CD1C4BA11D75}">
      <dgm:prSet/>
      <dgm:spPr/>
      <dgm:t>
        <a:bodyPr/>
        <a:lstStyle/>
        <a:p>
          <a:endParaRPr lang="en-US"/>
        </a:p>
      </dgm:t>
    </dgm:pt>
    <dgm:pt modelId="{60D138FA-5365-419E-8A91-888B0BC16103}">
      <dgm:prSet phldrT="[Text]" custT="1"/>
      <dgm:spPr/>
      <dgm:t>
        <a:bodyPr/>
        <a:lstStyle/>
        <a:p>
          <a:r>
            <a:rPr lang="en-US" sz="1700" b="1">
              <a:latin typeface="Arial" panose="020B0604020202020204" pitchFamily="34" charset="0"/>
              <a:cs typeface="Arial" panose="020B0604020202020204" pitchFamily="34" charset="0"/>
            </a:rPr>
            <a:t>Validation of Credit</a:t>
          </a:r>
        </a:p>
      </dgm:t>
    </dgm:pt>
    <dgm:pt modelId="{BBFB1C2B-4881-4F00-A59F-EB07F81F7236}" type="parTrans" cxnId="{B4A81ECB-3E9C-432D-A6D1-F61810A3FC37}">
      <dgm:prSet/>
      <dgm:spPr/>
      <dgm:t>
        <a:bodyPr/>
        <a:lstStyle/>
        <a:p>
          <a:endParaRPr lang="en-US"/>
        </a:p>
      </dgm:t>
    </dgm:pt>
    <dgm:pt modelId="{DB7FBA58-FCD9-4D67-9F71-328F395EE67D}" type="sibTrans" cxnId="{B4A81ECB-3E9C-432D-A6D1-F61810A3FC37}">
      <dgm:prSet/>
      <dgm:spPr/>
      <dgm:t>
        <a:bodyPr/>
        <a:lstStyle/>
        <a:p>
          <a:endParaRPr lang="en-US"/>
        </a:p>
      </dgm:t>
    </dgm:pt>
    <dgm:pt modelId="{01EB1F1A-81B2-42DB-9F8E-4A36C757B5E2}">
      <dgm:prSet custT="1"/>
      <dgm:spPr/>
      <dgm:t>
        <a:bodyPr/>
        <a:lstStyle/>
        <a:p>
          <a:pPr marL="228600" indent="-114300">
            <a:buFont typeface="Arial" panose="020B0604020202020204" pitchFamily="34" charset="0"/>
            <a:buChar char="•"/>
          </a:pPr>
          <a:r>
            <a:rPr lang="en-US" sz="1400">
              <a:latin typeface="Arial" panose="020B0604020202020204" pitchFamily="34" charset="0"/>
              <a:cs typeface="Arial" panose="020B0604020202020204" pitchFamily="34" charset="0"/>
            </a:rPr>
            <a:t>Counts as 20% of grade.</a:t>
          </a:r>
        </a:p>
      </dgm:t>
    </dgm:pt>
    <dgm:pt modelId="{724AFA07-E2F5-4291-90C0-2F367A52106D}" type="parTrans" cxnId="{C6B3C793-8147-444F-9F6B-2E0800D1123C}">
      <dgm:prSet/>
      <dgm:spPr/>
      <dgm:t>
        <a:bodyPr/>
        <a:lstStyle/>
        <a:p>
          <a:endParaRPr lang="en-US"/>
        </a:p>
      </dgm:t>
    </dgm:pt>
    <dgm:pt modelId="{992A388F-FB36-4A1D-97C0-4C096686AB87}" type="sibTrans" cxnId="{C6B3C793-8147-444F-9F6B-2E0800D1123C}">
      <dgm:prSet/>
      <dgm:spPr/>
      <dgm:t>
        <a:bodyPr/>
        <a:lstStyle/>
        <a:p>
          <a:endParaRPr lang="en-US"/>
        </a:p>
      </dgm:t>
    </dgm:pt>
    <dgm:pt modelId="{2A1227CD-6D12-4F11-A07F-700C9563013F}">
      <dgm:prSet custT="1"/>
      <dgm:spPr/>
      <dgm:t>
        <a:bodyPr/>
        <a:lstStyle/>
        <a:p>
          <a:pPr>
            <a:buFont typeface="Arial" panose="020B0604020202020204" pitchFamily="34" charset="0"/>
            <a:buChar char="•"/>
          </a:pPr>
          <a:r>
            <a:rPr lang="en-US" sz="1400">
              <a:latin typeface="Arial" panose="020B0604020202020204" pitchFamily="34" charset="0"/>
              <a:cs typeface="Arial" panose="020B0604020202020204" pitchFamily="34" charset="0"/>
            </a:rPr>
            <a:t>AP/IB Course enrolles in EOC associated courses</a:t>
          </a:r>
        </a:p>
      </dgm:t>
    </dgm:pt>
    <dgm:pt modelId="{A7248B33-5350-42A6-A05A-D7504F8147C1}" type="parTrans" cxnId="{DF3B6296-FB83-4527-9611-F750AFAD30CD}">
      <dgm:prSet/>
      <dgm:spPr/>
      <dgm:t>
        <a:bodyPr/>
        <a:lstStyle/>
        <a:p>
          <a:endParaRPr lang="en-US"/>
        </a:p>
      </dgm:t>
    </dgm:pt>
    <dgm:pt modelId="{D8E70ABF-7723-483F-83AA-C6461BAAA98C}" type="sibTrans" cxnId="{DF3B6296-FB83-4527-9611-F750AFAD30CD}">
      <dgm:prSet/>
      <dgm:spPr/>
      <dgm:t>
        <a:bodyPr/>
        <a:lstStyle/>
        <a:p>
          <a:endParaRPr lang="en-US"/>
        </a:p>
      </dgm:t>
    </dgm:pt>
    <dgm:pt modelId="{C90CB95C-BC40-40EF-94E1-A7503696F27F}">
      <dgm:prSet custT="1"/>
      <dgm:spPr/>
      <dgm:t>
        <a:bodyPr/>
        <a:lstStyle/>
        <a:p>
          <a:pPr>
            <a:buFont typeface="Arial" panose="020B0604020202020204" pitchFamily="34" charset="0"/>
            <a:buChar char="•"/>
          </a:pPr>
          <a:r>
            <a:rPr lang="en-US" sz="1400">
              <a:latin typeface="Arial" panose="020B0604020202020204" pitchFamily="34" charset="0"/>
              <a:cs typeface="Arial" panose="020B0604020202020204" pitchFamily="34" charset="0"/>
            </a:rPr>
            <a:t>Transfer students from home school, non-accredited entities</a:t>
          </a:r>
        </a:p>
      </dgm:t>
    </dgm:pt>
    <dgm:pt modelId="{9AEA6538-4CDB-4F7F-BEEF-FDDA5B101B43}" type="parTrans" cxnId="{ED235D58-5B59-4000-8842-F83C868AA925}">
      <dgm:prSet/>
      <dgm:spPr/>
      <dgm:t>
        <a:bodyPr/>
        <a:lstStyle/>
        <a:p>
          <a:endParaRPr lang="en-US"/>
        </a:p>
      </dgm:t>
    </dgm:pt>
    <dgm:pt modelId="{D4B09B33-EE00-450B-89B2-83C91506E49F}" type="sibTrans" cxnId="{ED235D58-5B59-4000-8842-F83C868AA925}">
      <dgm:prSet/>
      <dgm:spPr/>
      <dgm:t>
        <a:bodyPr/>
        <a:lstStyle/>
        <a:p>
          <a:endParaRPr lang="en-US"/>
        </a:p>
      </dgm:t>
    </dgm:pt>
    <dgm:pt modelId="{B6954737-5D2E-424C-9F80-5CDA2E9AAD7E}">
      <dgm:prSet custT="1"/>
      <dgm:spPr/>
      <dgm:t>
        <a:bodyPr/>
        <a:lstStyle/>
        <a:p>
          <a:pPr marL="228600" indent="-114300">
            <a:buFont typeface="Arial" panose="020B0604020202020204" pitchFamily="34" charset="0"/>
            <a:buChar char="•"/>
          </a:pPr>
          <a:r>
            <a:rPr lang="en-US" sz="1400">
              <a:latin typeface="Arial" panose="020B0604020202020204" pitchFamily="34" charset="0"/>
              <a:cs typeface="Arial" panose="020B0604020202020204" pitchFamily="34" charset="0"/>
            </a:rPr>
            <a:t>Includes: Students with Disabilities (SWD) and English Learners (EL)</a:t>
          </a:r>
        </a:p>
      </dgm:t>
    </dgm:pt>
    <dgm:pt modelId="{A8E4A916-F3DD-4248-98CA-47480674F688}" type="parTrans" cxnId="{FC739464-B772-4C71-B3EA-9F57CB2E835E}">
      <dgm:prSet/>
      <dgm:spPr/>
    </dgm:pt>
    <dgm:pt modelId="{B6C1BE7C-C031-429B-BC02-C8B15BA88F2E}" type="sibTrans" cxnId="{FC739464-B772-4C71-B3EA-9F57CB2E835E}">
      <dgm:prSet/>
      <dgm:spPr/>
    </dgm:pt>
    <dgm:pt modelId="{211E95B1-52EF-4ACB-8FDF-B463A83FDAC9}">
      <dgm:prSet custT="1"/>
      <dgm:spPr/>
      <dgm:t>
        <a:bodyPr/>
        <a:lstStyle/>
        <a:p>
          <a:pPr>
            <a:buFont typeface="Arial" panose="020B0604020202020204" pitchFamily="34" charset="0"/>
            <a:buChar char="•"/>
          </a:pPr>
          <a:r>
            <a:rPr lang="en-US" sz="1400">
              <a:latin typeface="Arial" panose="020B0604020202020204" pitchFamily="34" charset="0"/>
              <a:cs typeface="Arial" panose="020B0604020202020204" pitchFamily="34" charset="0"/>
            </a:rPr>
            <a:t>Dual Enrollment students*</a:t>
          </a:r>
        </a:p>
      </dgm:t>
    </dgm:pt>
    <dgm:pt modelId="{E07D7C7D-CEF0-4B38-B269-DFB61F9C3991}" type="parTrans" cxnId="{7DBACAF7-C7B0-4D79-A5ED-3A8C67D46C6A}">
      <dgm:prSet/>
      <dgm:spPr/>
      <dgm:t>
        <a:bodyPr/>
        <a:lstStyle/>
        <a:p>
          <a:endParaRPr lang="en-US"/>
        </a:p>
      </dgm:t>
    </dgm:pt>
    <dgm:pt modelId="{696B879B-A973-41A4-8716-E0EB1D04C925}" type="sibTrans" cxnId="{7DBACAF7-C7B0-4D79-A5ED-3A8C67D46C6A}">
      <dgm:prSet/>
      <dgm:spPr/>
      <dgm:t>
        <a:bodyPr/>
        <a:lstStyle/>
        <a:p>
          <a:endParaRPr lang="en-US"/>
        </a:p>
      </dgm:t>
    </dgm:pt>
    <dgm:pt modelId="{FC4DCB53-57D9-452F-8125-1B695E7C7B0E}">
      <dgm:prSet custT="1"/>
      <dgm:spPr/>
      <dgm:t>
        <a:bodyPr/>
        <a:lstStyle/>
        <a:p>
          <a:pPr>
            <a:buFont typeface="Arial" panose="020B0604020202020204" pitchFamily="34" charset="0"/>
            <a:buChar char="•"/>
          </a:pPr>
          <a:r>
            <a:rPr lang="en-US" sz="1400">
              <a:latin typeface="Arial" panose="020B0604020202020204" pitchFamily="34" charset="0"/>
              <a:cs typeface="Arial" panose="020B0604020202020204" pitchFamily="34" charset="0"/>
            </a:rPr>
            <a:t>GaVS**</a:t>
          </a:r>
        </a:p>
      </dgm:t>
    </dgm:pt>
    <dgm:pt modelId="{2F05B87A-4DFD-4A62-A6C0-8F659F06146E}" type="parTrans" cxnId="{829586D4-1319-4270-A1E3-03635F814FC4}">
      <dgm:prSet/>
      <dgm:spPr/>
      <dgm:t>
        <a:bodyPr/>
        <a:lstStyle/>
        <a:p>
          <a:endParaRPr lang="en-US"/>
        </a:p>
      </dgm:t>
    </dgm:pt>
    <dgm:pt modelId="{36867612-9883-4263-80CF-3FA1141AFE10}" type="sibTrans" cxnId="{829586D4-1319-4270-A1E3-03635F814FC4}">
      <dgm:prSet/>
      <dgm:spPr/>
      <dgm:t>
        <a:bodyPr/>
        <a:lstStyle/>
        <a:p>
          <a:endParaRPr lang="en-US"/>
        </a:p>
      </dgm:t>
    </dgm:pt>
    <dgm:pt modelId="{551982BC-EBFC-4C01-BA27-BEB555D6A072}">
      <dgm:prSet custT="1"/>
      <dgm:spPr/>
      <dgm:t>
        <a:bodyPr/>
        <a:lstStyle/>
        <a:p>
          <a:pPr>
            <a:buFont typeface="Arial" panose="020B0604020202020204" pitchFamily="34" charset="0"/>
            <a:buChar char="•"/>
          </a:pPr>
          <a:r>
            <a:rPr lang="en-US" sz="1400">
              <a:latin typeface="Arial" panose="020B0604020202020204" pitchFamily="34" charset="0"/>
              <a:cs typeface="Arial" panose="020B0604020202020204" pitchFamily="34" charset="0"/>
            </a:rPr>
            <a:t>Credit Recovery</a:t>
          </a:r>
        </a:p>
      </dgm:t>
    </dgm:pt>
    <dgm:pt modelId="{10D40D71-634D-4522-A74B-2EF71DFE0C3E}" type="parTrans" cxnId="{FC4901E7-ED46-4129-8114-386571159CFF}">
      <dgm:prSet/>
      <dgm:spPr/>
      <dgm:t>
        <a:bodyPr/>
        <a:lstStyle/>
        <a:p>
          <a:endParaRPr lang="en-US"/>
        </a:p>
      </dgm:t>
    </dgm:pt>
    <dgm:pt modelId="{3F5B8549-D606-4955-A128-E20BB2401685}" type="sibTrans" cxnId="{FC4901E7-ED46-4129-8114-386571159CFF}">
      <dgm:prSet/>
      <dgm:spPr/>
      <dgm:t>
        <a:bodyPr/>
        <a:lstStyle/>
        <a:p>
          <a:endParaRPr lang="en-US"/>
        </a:p>
      </dgm:t>
    </dgm:pt>
    <dgm:pt modelId="{B1E165A0-D114-4802-A378-C7B45A405229}">
      <dgm:prSet custT="1"/>
      <dgm:spPr/>
      <dgm:t>
        <a:bodyPr/>
        <a:lstStyle/>
        <a:p>
          <a:pPr>
            <a:buFont typeface="Arial" panose="020B0604020202020204" pitchFamily="34" charset="0"/>
            <a:buChar char="•"/>
          </a:pPr>
          <a:r>
            <a:rPr lang="en-US" sz="1400">
              <a:latin typeface="Arial" panose="020B0604020202020204" pitchFamily="34" charset="0"/>
              <a:cs typeface="Arial" panose="020B0604020202020204" pitchFamily="34" charset="0"/>
            </a:rPr>
            <a:t>Students concurrently enrolled in a Georgia public school and a private school or non-traditional entity</a:t>
          </a:r>
        </a:p>
      </dgm:t>
    </dgm:pt>
    <dgm:pt modelId="{BC0B582B-B70B-4574-A430-B5F27081644C}" type="parTrans" cxnId="{473A16F0-BB7F-467D-B1B6-8AD1D76858AF}">
      <dgm:prSet/>
      <dgm:spPr/>
      <dgm:t>
        <a:bodyPr/>
        <a:lstStyle/>
        <a:p>
          <a:endParaRPr lang="en-US"/>
        </a:p>
      </dgm:t>
    </dgm:pt>
    <dgm:pt modelId="{6167A0AA-CB5A-4D89-82EE-5235335B3345}" type="sibTrans" cxnId="{473A16F0-BB7F-467D-B1B6-8AD1D76858AF}">
      <dgm:prSet/>
      <dgm:spPr/>
      <dgm:t>
        <a:bodyPr/>
        <a:lstStyle/>
        <a:p>
          <a:endParaRPr lang="en-US"/>
        </a:p>
      </dgm:t>
    </dgm:pt>
    <dgm:pt modelId="{28201286-D2B0-4272-B370-87B7E2AD6A63}" type="pres">
      <dgm:prSet presAssocID="{6D52F6C1-75A4-40B2-8260-CB528243A8A2}" presName="linear" presStyleCnt="0">
        <dgm:presLayoutVars>
          <dgm:animLvl val="lvl"/>
          <dgm:resizeHandles val="exact"/>
        </dgm:presLayoutVars>
      </dgm:prSet>
      <dgm:spPr/>
    </dgm:pt>
    <dgm:pt modelId="{6CA72E42-51BD-4961-B3A3-D46BB2F0D3C2}" type="pres">
      <dgm:prSet presAssocID="{7E207BF8-66B4-4C4F-8B82-5C80D922A01F}" presName="parentText" presStyleLbl="node1" presStyleIdx="0" presStyleCnt="3" custLinFactNeighborX="-2637" custLinFactNeighborY="-1497">
        <dgm:presLayoutVars>
          <dgm:chMax val="0"/>
          <dgm:bulletEnabled val="1"/>
        </dgm:presLayoutVars>
      </dgm:prSet>
      <dgm:spPr/>
    </dgm:pt>
    <dgm:pt modelId="{BCCBB92B-F160-43B9-8D56-F7F978BCDE3D}" type="pres">
      <dgm:prSet presAssocID="{7E207BF8-66B4-4C4F-8B82-5C80D922A01F}" presName="childText" presStyleLbl="revTx" presStyleIdx="0" presStyleCnt="3" custScaleY="121280">
        <dgm:presLayoutVars>
          <dgm:bulletEnabled val="1"/>
        </dgm:presLayoutVars>
      </dgm:prSet>
      <dgm:spPr/>
    </dgm:pt>
    <dgm:pt modelId="{1805F9B1-CB4E-416F-96FA-12CB0611E280}" type="pres">
      <dgm:prSet presAssocID="{9C5311A3-9EE0-4D15-83B2-E742C54A9AF1}" presName="parentText" presStyleLbl="node1" presStyleIdx="1" presStyleCnt="3" custLinFactNeighborY="-13276">
        <dgm:presLayoutVars>
          <dgm:chMax val="0"/>
          <dgm:bulletEnabled val="1"/>
        </dgm:presLayoutVars>
      </dgm:prSet>
      <dgm:spPr/>
    </dgm:pt>
    <dgm:pt modelId="{2A50D099-4F03-419A-B424-4137A3CD646D}" type="pres">
      <dgm:prSet presAssocID="{9C5311A3-9EE0-4D15-83B2-E742C54A9AF1}" presName="childText" presStyleLbl="revTx" presStyleIdx="1" presStyleCnt="3">
        <dgm:presLayoutVars>
          <dgm:bulletEnabled val="1"/>
        </dgm:presLayoutVars>
      </dgm:prSet>
      <dgm:spPr/>
    </dgm:pt>
    <dgm:pt modelId="{52ADD8F8-1DE7-4035-BE32-081C7D1C80F0}" type="pres">
      <dgm:prSet presAssocID="{60D138FA-5365-419E-8A91-888B0BC16103}" presName="parentText" presStyleLbl="node1" presStyleIdx="2" presStyleCnt="3">
        <dgm:presLayoutVars>
          <dgm:chMax val="0"/>
          <dgm:bulletEnabled val="1"/>
        </dgm:presLayoutVars>
      </dgm:prSet>
      <dgm:spPr/>
    </dgm:pt>
    <dgm:pt modelId="{7AFCCB45-7BEF-4135-A57A-06D9C464F72E}" type="pres">
      <dgm:prSet presAssocID="{60D138FA-5365-419E-8A91-888B0BC16103}" presName="childText" presStyleLbl="revTx" presStyleIdx="2" presStyleCnt="3">
        <dgm:presLayoutVars>
          <dgm:bulletEnabled val="1"/>
        </dgm:presLayoutVars>
      </dgm:prSet>
      <dgm:spPr/>
    </dgm:pt>
  </dgm:ptLst>
  <dgm:cxnLst>
    <dgm:cxn modelId="{60ECC301-36AC-415F-BBF1-B6BA034F7CE6}" type="presOf" srcId="{7E207BF8-66B4-4C4F-8B82-5C80D922A01F}" destId="{6CA72E42-51BD-4961-B3A3-D46BB2F0D3C2}" srcOrd="0" destOrd="0" presId="urn:microsoft.com/office/officeart/2005/8/layout/vList2"/>
    <dgm:cxn modelId="{21447E23-16F8-40BC-8899-9BDA59F09E39}" type="presOf" srcId="{C90CB95C-BC40-40EF-94E1-A7503696F27F}" destId="{7AFCCB45-7BEF-4135-A57A-06D9C464F72E}" srcOrd="0" destOrd="0" presId="urn:microsoft.com/office/officeart/2005/8/layout/vList2"/>
    <dgm:cxn modelId="{BFA6F33C-2EC1-4205-A499-12896B0BFE23}" type="presOf" srcId="{FC4DCB53-57D9-452F-8125-1B695E7C7B0E}" destId="{2A50D099-4F03-419A-B424-4137A3CD646D}" srcOrd="0" destOrd="2" presId="urn:microsoft.com/office/officeart/2005/8/layout/vList2"/>
    <dgm:cxn modelId="{40329942-2802-46B3-8ED1-F4B951C8D1F1}" type="presOf" srcId="{2A1227CD-6D12-4F11-A07F-700C9563013F}" destId="{2A50D099-4F03-419A-B424-4137A3CD646D}" srcOrd="0" destOrd="0" presId="urn:microsoft.com/office/officeart/2005/8/layout/vList2"/>
    <dgm:cxn modelId="{A0432443-1C14-49A3-9D94-8531F9000A1C}" type="presOf" srcId="{60D138FA-5365-419E-8A91-888B0BC16103}" destId="{52ADD8F8-1DE7-4035-BE32-081C7D1C80F0}" srcOrd="0" destOrd="0" presId="urn:microsoft.com/office/officeart/2005/8/layout/vList2"/>
    <dgm:cxn modelId="{E416EA43-F600-41F0-BF40-5530078567CD}" type="presOf" srcId="{01EB1F1A-81B2-42DB-9F8E-4A36C757B5E2}" destId="{BCCBB92B-F160-43B9-8D56-F7F978BCDE3D}" srcOrd="0" destOrd="0" presId="urn:microsoft.com/office/officeart/2005/8/layout/vList2"/>
    <dgm:cxn modelId="{FC739464-B772-4C71-B3EA-9F57CB2E835E}" srcId="{7E207BF8-66B4-4C4F-8B82-5C80D922A01F}" destId="{B6954737-5D2E-424C-9F80-5CDA2E9AAD7E}" srcOrd="1" destOrd="0" parTransId="{A8E4A916-F3DD-4248-98CA-47480674F688}" sibTransId="{B6C1BE7C-C031-429B-BC02-C8B15BA88F2E}"/>
    <dgm:cxn modelId="{44472A77-884F-45C9-B4F1-F6C243D7C93E}" type="presOf" srcId="{9C5311A3-9EE0-4D15-83B2-E742C54A9AF1}" destId="{1805F9B1-CB4E-416F-96FA-12CB0611E280}" srcOrd="0" destOrd="0" presId="urn:microsoft.com/office/officeart/2005/8/layout/vList2"/>
    <dgm:cxn modelId="{ED235D58-5B59-4000-8842-F83C868AA925}" srcId="{60D138FA-5365-419E-8A91-888B0BC16103}" destId="{C90CB95C-BC40-40EF-94E1-A7503696F27F}" srcOrd="0" destOrd="0" parTransId="{9AEA6538-4CDB-4F7F-BEEF-FDDA5B101B43}" sibTransId="{D4B09B33-EE00-450B-89B2-83C91506E49F}"/>
    <dgm:cxn modelId="{63D2838F-AE97-428F-BE35-CD1C4BA11D75}" srcId="{6D52F6C1-75A4-40B2-8260-CB528243A8A2}" destId="{9C5311A3-9EE0-4D15-83B2-E742C54A9AF1}" srcOrd="1" destOrd="0" parTransId="{9D8D8AD4-31BE-40DF-99C2-9BFFB4550D5E}" sibTransId="{6144512F-62AC-4014-A0C7-CCA05DE97BD4}"/>
    <dgm:cxn modelId="{C6B3C793-8147-444F-9F6B-2E0800D1123C}" srcId="{7E207BF8-66B4-4C4F-8B82-5C80D922A01F}" destId="{01EB1F1A-81B2-42DB-9F8E-4A36C757B5E2}" srcOrd="0" destOrd="0" parTransId="{724AFA07-E2F5-4291-90C0-2F367A52106D}" sibTransId="{992A388F-FB36-4A1D-97C0-4C096686AB87}"/>
    <dgm:cxn modelId="{7DD92B95-1985-4CFE-8BB7-7EF40BDA402C}" type="presOf" srcId="{211E95B1-52EF-4ACB-8FDF-B463A83FDAC9}" destId="{2A50D099-4F03-419A-B424-4137A3CD646D}" srcOrd="0" destOrd="1" presId="urn:microsoft.com/office/officeart/2005/8/layout/vList2"/>
    <dgm:cxn modelId="{DF3B6296-FB83-4527-9611-F750AFAD30CD}" srcId="{9C5311A3-9EE0-4D15-83B2-E742C54A9AF1}" destId="{2A1227CD-6D12-4F11-A07F-700C9563013F}" srcOrd="0" destOrd="0" parTransId="{A7248B33-5350-42A6-A05A-D7504F8147C1}" sibTransId="{D8E70ABF-7723-483F-83AA-C6461BAAA98C}"/>
    <dgm:cxn modelId="{A36EB69D-5DF8-4AB3-A2B1-F20C2C177750}" type="presOf" srcId="{B1E165A0-D114-4802-A378-C7B45A405229}" destId="{7AFCCB45-7BEF-4135-A57A-06D9C464F72E}" srcOrd="0" destOrd="1" presId="urn:microsoft.com/office/officeart/2005/8/layout/vList2"/>
    <dgm:cxn modelId="{E772DC9E-370E-44FB-8E9D-3D636EBB1019}" type="presOf" srcId="{551982BC-EBFC-4C01-BA27-BEB555D6A072}" destId="{2A50D099-4F03-419A-B424-4137A3CD646D}" srcOrd="0" destOrd="3" presId="urn:microsoft.com/office/officeart/2005/8/layout/vList2"/>
    <dgm:cxn modelId="{B4A81ECB-3E9C-432D-A6D1-F61810A3FC37}" srcId="{6D52F6C1-75A4-40B2-8260-CB528243A8A2}" destId="{60D138FA-5365-419E-8A91-888B0BC16103}" srcOrd="2" destOrd="0" parTransId="{BBFB1C2B-4881-4F00-A59F-EB07F81F7236}" sibTransId="{DB7FBA58-FCD9-4D67-9F71-328F395EE67D}"/>
    <dgm:cxn modelId="{DD8AECCE-7207-4335-A5DD-82515CD4EA88}" type="presOf" srcId="{6D52F6C1-75A4-40B2-8260-CB528243A8A2}" destId="{28201286-D2B0-4272-B370-87B7E2AD6A63}" srcOrd="0" destOrd="0" presId="urn:microsoft.com/office/officeart/2005/8/layout/vList2"/>
    <dgm:cxn modelId="{829586D4-1319-4270-A1E3-03635F814FC4}" srcId="{9C5311A3-9EE0-4D15-83B2-E742C54A9AF1}" destId="{FC4DCB53-57D9-452F-8125-1B695E7C7B0E}" srcOrd="2" destOrd="0" parTransId="{2F05B87A-4DFD-4A62-A6C0-8F659F06146E}" sibTransId="{36867612-9883-4263-80CF-3FA1141AFE10}"/>
    <dgm:cxn modelId="{FC4901E7-ED46-4129-8114-386571159CFF}" srcId="{9C5311A3-9EE0-4D15-83B2-E742C54A9AF1}" destId="{551982BC-EBFC-4C01-BA27-BEB555D6A072}" srcOrd="3" destOrd="0" parTransId="{10D40D71-634D-4522-A74B-2EF71DFE0C3E}" sibTransId="{3F5B8549-D606-4955-A128-E20BB2401685}"/>
    <dgm:cxn modelId="{473A16F0-BB7F-467D-B1B6-8AD1D76858AF}" srcId="{60D138FA-5365-419E-8A91-888B0BC16103}" destId="{B1E165A0-D114-4802-A378-C7B45A405229}" srcOrd="1" destOrd="0" parTransId="{BC0B582B-B70B-4574-A430-B5F27081644C}" sibTransId="{6167A0AA-CB5A-4D89-82EE-5235335B3345}"/>
    <dgm:cxn modelId="{7DBACAF7-C7B0-4D79-A5ED-3A8C67D46C6A}" srcId="{9C5311A3-9EE0-4D15-83B2-E742C54A9AF1}" destId="{211E95B1-52EF-4ACB-8FDF-B463A83FDAC9}" srcOrd="1" destOrd="0" parTransId="{E07D7C7D-CEF0-4B38-B269-DFB61F9C3991}" sibTransId="{696B879B-A973-41A4-8716-E0EB1D04C925}"/>
    <dgm:cxn modelId="{E1111BFC-D9F3-4ADF-9759-D1418E6A71BD}" srcId="{6D52F6C1-75A4-40B2-8260-CB528243A8A2}" destId="{7E207BF8-66B4-4C4F-8B82-5C80D922A01F}" srcOrd="0" destOrd="0" parTransId="{847399FE-EB2C-446A-8BBA-A5A9A4EE7F12}" sibTransId="{96D4E010-795E-414E-BEA8-8DAE5F74F9A3}"/>
    <dgm:cxn modelId="{74F93BFF-6799-4A0B-B2F2-AB7D8825C645}" type="presOf" srcId="{B6954737-5D2E-424C-9F80-5CDA2E9AAD7E}" destId="{BCCBB92B-F160-43B9-8D56-F7F978BCDE3D}" srcOrd="0" destOrd="1" presId="urn:microsoft.com/office/officeart/2005/8/layout/vList2"/>
    <dgm:cxn modelId="{2EE7F9BE-9E72-4812-8B8F-0839EB6035F1}" type="presParOf" srcId="{28201286-D2B0-4272-B370-87B7E2AD6A63}" destId="{6CA72E42-51BD-4961-B3A3-D46BB2F0D3C2}" srcOrd="0" destOrd="0" presId="urn:microsoft.com/office/officeart/2005/8/layout/vList2"/>
    <dgm:cxn modelId="{BE38EA56-2832-4AA5-B64C-886D6F644942}" type="presParOf" srcId="{28201286-D2B0-4272-B370-87B7E2AD6A63}" destId="{BCCBB92B-F160-43B9-8D56-F7F978BCDE3D}" srcOrd="1" destOrd="0" presId="urn:microsoft.com/office/officeart/2005/8/layout/vList2"/>
    <dgm:cxn modelId="{A6349625-5220-4F0E-B5B2-F92E67A5003C}" type="presParOf" srcId="{28201286-D2B0-4272-B370-87B7E2AD6A63}" destId="{1805F9B1-CB4E-416F-96FA-12CB0611E280}" srcOrd="2" destOrd="0" presId="urn:microsoft.com/office/officeart/2005/8/layout/vList2"/>
    <dgm:cxn modelId="{4F8FC37B-5773-41AE-837B-6C1C76AA8BBD}" type="presParOf" srcId="{28201286-D2B0-4272-B370-87B7E2AD6A63}" destId="{2A50D099-4F03-419A-B424-4137A3CD646D}" srcOrd="3" destOrd="0" presId="urn:microsoft.com/office/officeart/2005/8/layout/vList2"/>
    <dgm:cxn modelId="{AFE424D7-EF68-46EF-AC2A-5B7ECE7117B3}" type="presParOf" srcId="{28201286-D2B0-4272-B370-87B7E2AD6A63}" destId="{52ADD8F8-1DE7-4035-BE32-081C7D1C80F0}" srcOrd="4" destOrd="0" presId="urn:microsoft.com/office/officeart/2005/8/layout/vList2"/>
    <dgm:cxn modelId="{B0691663-7CB4-4AAD-8D09-76B0A4219211}" type="presParOf" srcId="{28201286-D2B0-4272-B370-87B7E2AD6A63}" destId="{7AFCCB45-7BEF-4135-A57A-06D9C464F72E}" srcOrd="5"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52F6C1-75A4-40B2-8260-CB528243A8A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E207BF8-66B4-4C4F-8B82-5C80D922A01F}">
      <dgm:prSet phldrT="[Text]" custT="1"/>
      <dgm:spPr/>
      <dgm:t>
        <a:bodyPr/>
        <a:lstStyle/>
        <a:p>
          <a:r>
            <a:rPr lang="en-US" sz="1700" b="1">
              <a:latin typeface="Arial" panose="020B0604020202020204" pitchFamily="34" charset="0"/>
              <a:cs typeface="Arial" panose="020B0604020202020204" pitchFamily="34" charset="0"/>
            </a:rPr>
            <a:t>Retest</a:t>
          </a:r>
        </a:p>
      </dgm:t>
    </dgm:pt>
    <dgm:pt modelId="{847399FE-EB2C-446A-8BBA-A5A9A4EE7F12}" type="parTrans" cxnId="{E1111BFC-D9F3-4ADF-9759-D1418E6A71BD}">
      <dgm:prSet/>
      <dgm:spPr/>
      <dgm:t>
        <a:bodyPr/>
        <a:lstStyle/>
        <a:p>
          <a:endParaRPr lang="en-US"/>
        </a:p>
      </dgm:t>
    </dgm:pt>
    <dgm:pt modelId="{96D4E010-795E-414E-BEA8-8DAE5F74F9A3}" type="sibTrans" cxnId="{E1111BFC-D9F3-4ADF-9759-D1418E6A71BD}">
      <dgm:prSet/>
      <dgm:spPr/>
      <dgm:t>
        <a:bodyPr/>
        <a:lstStyle/>
        <a:p>
          <a:endParaRPr lang="en-US"/>
        </a:p>
      </dgm:t>
    </dgm:pt>
    <dgm:pt modelId="{9C5311A3-9EE0-4D15-83B2-E742C54A9AF1}">
      <dgm:prSet phldrT="[Text]" custT="1"/>
      <dgm:spPr/>
      <dgm:t>
        <a:bodyPr/>
        <a:lstStyle/>
        <a:p>
          <a:r>
            <a:rPr lang="en-US" sz="1700" b="1">
              <a:latin typeface="Arial" panose="020B0604020202020204" pitchFamily="34" charset="0"/>
              <a:cs typeface="Arial" panose="020B0604020202020204" pitchFamily="34" charset="0"/>
            </a:rPr>
            <a:t>Demonstrating Subject Area Competency (“Testing-Out”)</a:t>
          </a:r>
        </a:p>
      </dgm:t>
    </dgm:pt>
    <dgm:pt modelId="{9D8D8AD4-31BE-40DF-99C2-9BFFB4550D5E}" type="parTrans" cxnId="{63D2838F-AE97-428F-BE35-CD1C4BA11D75}">
      <dgm:prSet/>
      <dgm:spPr/>
      <dgm:t>
        <a:bodyPr/>
        <a:lstStyle/>
        <a:p>
          <a:endParaRPr lang="en-US"/>
        </a:p>
      </dgm:t>
    </dgm:pt>
    <dgm:pt modelId="{6144512F-62AC-4014-A0C7-CCA05DE97BD4}" type="sibTrans" cxnId="{63D2838F-AE97-428F-BE35-CD1C4BA11D75}">
      <dgm:prSet/>
      <dgm:spPr/>
      <dgm:t>
        <a:bodyPr/>
        <a:lstStyle/>
        <a:p>
          <a:endParaRPr lang="en-US"/>
        </a:p>
      </dgm:t>
    </dgm:pt>
    <dgm:pt modelId="{01EB1F1A-81B2-42DB-9F8E-4A36C757B5E2}">
      <dgm:prSet custT="1"/>
      <dgm:spPr/>
      <dgm:t>
        <a:bodyPr/>
        <a:lstStyle/>
        <a:p>
          <a:pPr marL="228600" indent="-114300">
            <a:buFont typeface="Arial" panose="020B0604020202020204" pitchFamily="34" charset="0"/>
            <a:buChar char="•"/>
          </a:pPr>
          <a:r>
            <a:rPr lang="en-US" sz="1400">
              <a:latin typeface="Arial" panose="020B0604020202020204" pitchFamily="34" charset="0"/>
              <a:cs typeface="Arial" panose="020B0604020202020204" pitchFamily="34" charset="0"/>
            </a:rPr>
            <a:t>Grade conversion score less than 70 on previous administration</a:t>
          </a:r>
        </a:p>
      </dgm:t>
    </dgm:pt>
    <dgm:pt modelId="{724AFA07-E2F5-4291-90C0-2F367A52106D}" type="parTrans" cxnId="{C6B3C793-8147-444F-9F6B-2E0800D1123C}">
      <dgm:prSet/>
      <dgm:spPr/>
      <dgm:t>
        <a:bodyPr/>
        <a:lstStyle/>
        <a:p>
          <a:endParaRPr lang="en-US"/>
        </a:p>
      </dgm:t>
    </dgm:pt>
    <dgm:pt modelId="{992A388F-FB36-4A1D-97C0-4C096686AB87}" type="sibTrans" cxnId="{C6B3C793-8147-444F-9F6B-2E0800D1123C}">
      <dgm:prSet/>
      <dgm:spPr/>
      <dgm:t>
        <a:bodyPr/>
        <a:lstStyle/>
        <a:p>
          <a:endParaRPr lang="en-US"/>
        </a:p>
      </dgm:t>
    </dgm:pt>
    <dgm:pt modelId="{2A1227CD-6D12-4F11-A07F-700C9563013F}">
      <dgm:prSet custT="1"/>
      <dgm:spPr/>
      <dgm:t>
        <a:bodyPr/>
        <a:lstStyle/>
        <a:p>
          <a:pPr>
            <a:buFont typeface="Arial" panose="020B0604020202020204" pitchFamily="34" charset="0"/>
            <a:buChar char="•"/>
          </a:pPr>
          <a:r>
            <a:rPr lang="en-US" sz="1400">
              <a:latin typeface="Arial" panose="020B0604020202020204" pitchFamily="34" charset="0"/>
              <a:cs typeface="Arial" panose="020B0604020202020204" pitchFamily="34" charset="0"/>
            </a:rPr>
            <a:t>Students must meet eligibility requirements</a:t>
          </a:r>
        </a:p>
      </dgm:t>
    </dgm:pt>
    <dgm:pt modelId="{A7248B33-5350-42A6-A05A-D7504F8147C1}" type="parTrans" cxnId="{DF3B6296-FB83-4527-9611-F750AFAD30CD}">
      <dgm:prSet/>
      <dgm:spPr/>
      <dgm:t>
        <a:bodyPr/>
        <a:lstStyle/>
        <a:p>
          <a:endParaRPr lang="en-US"/>
        </a:p>
      </dgm:t>
    </dgm:pt>
    <dgm:pt modelId="{D8E70ABF-7723-483F-83AA-C6461BAAA98C}" type="sibTrans" cxnId="{DF3B6296-FB83-4527-9611-F750AFAD30CD}">
      <dgm:prSet/>
      <dgm:spPr/>
      <dgm:t>
        <a:bodyPr/>
        <a:lstStyle/>
        <a:p>
          <a:endParaRPr lang="en-US"/>
        </a:p>
      </dgm:t>
    </dgm:pt>
    <dgm:pt modelId="{EE0DD662-04C6-415B-AAEA-F4762E56ABF1}">
      <dgm:prSet custT="1"/>
      <dgm:spPr/>
      <dgm:t>
        <a:bodyPr/>
        <a:lstStyle/>
        <a:p>
          <a:pPr marL="228600" indent="-114300">
            <a:buFont typeface="Arial" panose="020B0604020202020204" pitchFamily="34" charset="0"/>
            <a:buChar char="•"/>
          </a:pPr>
          <a:r>
            <a:rPr lang="en-US" sz="1400">
              <a:latin typeface="Arial" panose="020B0604020202020204" pitchFamily="34" charset="0"/>
              <a:cs typeface="Arial" panose="020B0604020202020204" pitchFamily="34" charset="0"/>
            </a:rPr>
            <a:t>Available during Mid-Month and Summer Main administrations only</a:t>
          </a:r>
        </a:p>
      </dgm:t>
    </dgm:pt>
    <dgm:pt modelId="{74851489-6046-491F-8193-ED5BA0BF36D9}" type="parTrans" cxnId="{412EA818-FF9F-4468-88B9-BE196991B6FA}">
      <dgm:prSet/>
      <dgm:spPr/>
    </dgm:pt>
    <dgm:pt modelId="{84703C38-2203-43C3-AD37-4B440696CB84}" type="sibTrans" cxnId="{412EA818-FF9F-4468-88B9-BE196991B6FA}">
      <dgm:prSet/>
      <dgm:spPr/>
    </dgm:pt>
    <dgm:pt modelId="{38B7C0AF-948B-4224-A382-3F57478769C9}">
      <dgm:prSet custT="1"/>
      <dgm:spPr/>
      <dgm:t>
        <a:bodyPr/>
        <a:lstStyle/>
        <a:p>
          <a:pPr marL="228600" indent="-114300">
            <a:buFont typeface="Arial" panose="020B0604020202020204" pitchFamily="34" charset="0"/>
            <a:buChar char="•"/>
          </a:pPr>
          <a:r>
            <a:rPr lang="en-US" sz="1400">
              <a:latin typeface="Arial" panose="020B0604020202020204" pitchFamily="34" charset="0"/>
              <a:cs typeface="Arial" panose="020B0604020202020204" pitchFamily="34" charset="0"/>
            </a:rPr>
            <a:t>See </a:t>
          </a:r>
          <a:r>
            <a:rPr lang="en-US" sz="1400" i="1">
              <a:latin typeface="Arial" panose="020B0604020202020204" pitchFamily="34" charset="0"/>
              <a:cs typeface="Arial" panose="020B0604020202020204" pitchFamily="34" charset="0"/>
            </a:rPr>
            <a:t>Student Assessment Handbook </a:t>
          </a:r>
          <a:r>
            <a:rPr lang="en-US" sz="1400">
              <a:latin typeface="Arial" panose="020B0604020202020204" pitchFamily="34" charset="0"/>
              <a:cs typeface="Arial" panose="020B0604020202020204" pitchFamily="34" charset="0"/>
            </a:rPr>
            <a:t>(</a:t>
          </a:r>
          <a:r>
            <a:rPr lang="en-US" sz="1400" i="1">
              <a:latin typeface="Arial" panose="020B0604020202020204" pitchFamily="34" charset="0"/>
              <a:cs typeface="Arial" panose="020B0604020202020204" pitchFamily="34" charset="0"/>
            </a:rPr>
            <a:t>SAH</a:t>
          </a:r>
          <a:r>
            <a:rPr lang="en-US" sz="1400">
              <a:latin typeface="Arial" panose="020B0604020202020204" pitchFamily="34" charset="0"/>
              <a:cs typeface="Arial" panose="020B0604020202020204" pitchFamily="34" charset="0"/>
            </a:rPr>
            <a:t>) for administration parameters</a:t>
          </a:r>
        </a:p>
      </dgm:t>
    </dgm:pt>
    <dgm:pt modelId="{5898B984-E662-45A3-BB33-A2F3C72E2B29}" type="parTrans" cxnId="{8838A8EB-573A-45A7-9927-8E60A7FC4037}">
      <dgm:prSet/>
      <dgm:spPr/>
      <dgm:t>
        <a:bodyPr/>
        <a:lstStyle/>
        <a:p>
          <a:endParaRPr lang="en-US"/>
        </a:p>
      </dgm:t>
    </dgm:pt>
    <dgm:pt modelId="{6DBDD690-FA21-40E8-A08B-150A638465DA}" type="sibTrans" cxnId="{8838A8EB-573A-45A7-9927-8E60A7FC4037}">
      <dgm:prSet/>
      <dgm:spPr/>
      <dgm:t>
        <a:bodyPr/>
        <a:lstStyle/>
        <a:p>
          <a:endParaRPr lang="en-US"/>
        </a:p>
      </dgm:t>
    </dgm:pt>
    <dgm:pt modelId="{617CFDF3-1DEB-4338-A085-456088D59E9E}">
      <dgm:prSet custT="1"/>
      <dgm:spPr/>
      <dgm:t>
        <a:bodyPr/>
        <a:lstStyle/>
        <a:p>
          <a:pPr>
            <a:buFont typeface="Arial" panose="020B0604020202020204" pitchFamily="34" charset="0"/>
            <a:buChar char="•"/>
          </a:pPr>
          <a:r>
            <a:rPr lang="en-US" sz="1400">
              <a:latin typeface="Arial" panose="020B0604020202020204" pitchFamily="34" charset="0"/>
              <a:cs typeface="Arial" panose="020B0604020202020204" pitchFamily="34" charset="0"/>
            </a:rPr>
            <a:t>Testing-Out is available during the August, September, and March Mid-Month administrations and the Summer Main administration</a:t>
          </a:r>
        </a:p>
      </dgm:t>
    </dgm:pt>
    <dgm:pt modelId="{964E2BAE-FE5D-4A76-8570-0F5044F276B0}" type="parTrans" cxnId="{74B71F44-3D96-4E7D-BF1A-179BDFA76D0E}">
      <dgm:prSet/>
      <dgm:spPr/>
      <dgm:t>
        <a:bodyPr/>
        <a:lstStyle/>
        <a:p>
          <a:endParaRPr lang="en-US"/>
        </a:p>
      </dgm:t>
    </dgm:pt>
    <dgm:pt modelId="{88B79EFE-838E-4393-A5CE-94E4EF974E80}" type="sibTrans" cxnId="{74B71F44-3D96-4E7D-BF1A-179BDFA76D0E}">
      <dgm:prSet/>
      <dgm:spPr/>
      <dgm:t>
        <a:bodyPr/>
        <a:lstStyle/>
        <a:p>
          <a:endParaRPr lang="en-US"/>
        </a:p>
      </dgm:t>
    </dgm:pt>
    <dgm:pt modelId="{E27623D2-7D40-4121-98B4-4C869E73E3A6}">
      <dgm:prSet custT="1"/>
      <dgm:spPr/>
      <dgm:t>
        <a:bodyPr/>
        <a:lstStyle/>
        <a:p>
          <a:pPr>
            <a:buFont typeface="Arial" panose="020B0604020202020204" pitchFamily="34" charset="0"/>
            <a:buChar char="•"/>
          </a:pPr>
          <a:r>
            <a:rPr lang="en-US" sz="1400">
              <a:latin typeface="Arial" panose="020B0604020202020204" pitchFamily="34" charset="0"/>
              <a:cs typeface="Arial" panose="020B0604020202020204" pitchFamily="34" charset="0"/>
            </a:rPr>
            <a:t>See </a:t>
          </a:r>
          <a:r>
            <a:rPr lang="en-US" sz="1400" i="1">
              <a:latin typeface="Arial" panose="020B0604020202020204" pitchFamily="34" charset="0"/>
              <a:cs typeface="Arial" panose="020B0604020202020204" pitchFamily="34" charset="0"/>
            </a:rPr>
            <a:t>SAH</a:t>
          </a:r>
          <a:r>
            <a:rPr lang="en-US" sz="1400">
              <a:latin typeface="Arial" panose="020B0604020202020204" pitchFamily="34" charset="0"/>
              <a:cs typeface="Arial" panose="020B0604020202020204" pitchFamily="34" charset="0"/>
            </a:rPr>
            <a:t> for guidance</a:t>
          </a:r>
        </a:p>
      </dgm:t>
    </dgm:pt>
    <dgm:pt modelId="{EF90E7B8-9A10-4004-BBC9-1C908561C6E4}" type="parTrans" cxnId="{E4288186-4146-41A5-926C-DC032EFF77F6}">
      <dgm:prSet/>
      <dgm:spPr/>
      <dgm:t>
        <a:bodyPr/>
        <a:lstStyle/>
        <a:p>
          <a:endParaRPr lang="en-US"/>
        </a:p>
      </dgm:t>
    </dgm:pt>
    <dgm:pt modelId="{48963984-C50F-4431-A8D2-F5B21C9F54D2}" type="sibTrans" cxnId="{E4288186-4146-41A5-926C-DC032EFF77F6}">
      <dgm:prSet/>
      <dgm:spPr/>
      <dgm:t>
        <a:bodyPr/>
        <a:lstStyle/>
        <a:p>
          <a:endParaRPr lang="en-US"/>
        </a:p>
      </dgm:t>
    </dgm:pt>
    <dgm:pt modelId="{28201286-D2B0-4272-B370-87B7E2AD6A63}" type="pres">
      <dgm:prSet presAssocID="{6D52F6C1-75A4-40B2-8260-CB528243A8A2}" presName="linear" presStyleCnt="0">
        <dgm:presLayoutVars>
          <dgm:animLvl val="lvl"/>
          <dgm:resizeHandles val="exact"/>
        </dgm:presLayoutVars>
      </dgm:prSet>
      <dgm:spPr/>
    </dgm:pt>
    <dgm:pt modelId="{6CA72E42-51BD-4961-B3A3-D46BB2F0D3C2}" type="pres">
      <dgm:prSet presAssocID="{7E207BF8-66B4-4C4F-8B82-5C80D922A01F}" presName="parentText" presStyleLbl="node1" presStyleIdx="0" presStyleCnt="2" custScaleY="47263" custLinFactNeighborX="-2637" custLinFactNeighborY="-1497">
        <dgm:presLayoutVars>
          <dgm:chMax val="0"/>
          <dgm:bulletEnabled val="1"/>
        </dgm:presLayoutVars>
      </dgm:prSet>
      <dgm:spPr/>
    </dgm:pt>
    <dgm:pt modelId="{BCCBB92B-F160-43B9-8D56-F7F978BCDE3D}" type="pres">
      <dgm:prSet presAssocID="{7E207BF8-66B4-4C4F-8B82-5C80D922A01F}" presName="childText" presStyleLbl="revTx" presStyleIdx="0" presStyleCnt="2" custScaleY="121280">
        <dgm:presLayoutVars>
          <dgm:bulletEnabled val="1"/>
        </dgm:presLayoutVars>
      </dgm:prSet>
      <dgm:spPr/>
    </dgm:pt>
    <dgm:pt modelId="{1805F9B1-CB4E-416F-96FA-12CB0611E280}" type="pres">
      <dgm:prSet presAssocID="{9C5311A3-9EE0-4D15-83B2-E742C54A9AF1}" presName="parentText" presStyleLbl="node1" presStyleIdx="1" presStyleCnt="2" custScaleY="52874" custLinFactNeighborY="-13276">
        <dgm:presLayoutVars>
          <dgm:chMax val="0"/>
          <dgm:bulletEnabled val="1"/>
        </dgm:presLayoutVars>
      </dgm:prSet>
      <dgm:spPr/>
    </dgm:pt>
    <dgm:pt modelId="{2A50D099-4F03-419A-B424-4137A3CD646D}" type="pres">
      <dgm:prSet presAssocID="{9C5311A3-9EE0-4D15-83B2-E742C54A9AF1}" presName="childText" presStyleLbl="revTx" presStyleIdx="1" presStyleCnt="2">
        <dgm:presLayoutVars>
          <dgm:bulletEnabled val="1"/>
        </dgm:presLayoutVars>
      </dgm:prSet>
      <dgm:spPr/>
    </dgm:pt>
  </dgm:ptLst>
  <dgm:cxnLst>
    <dgm:cxn modelId="{60ECC301-36AC-415F-BBF1-B6BA034F7CE6}" type="presOf" srcId="{7E207BF8-66B4-4C4F-8B82-5C80D922A01F}" destId="{6CA72E42-51BD-4961-B3A3-D46BB2F0D3C2}" srcOrd="0" destOrd="0" presId="urn:microsoft.com/office/officeart/2005/8/layout/vList2"/>
    <dgm:cxn modelId="{A6AB860B-2AB9-4C75-AAE5-B56D7FCED258}" type="presOf" srcId="{617CFDF3-1DEB-4338-A085-456088D59E9E}" destId="{2A50D099-4F03-419A-B424-4137A3CD646D}" srcOrd="0" destOrd="1" presId="urn:microsoft.com/office/officeart/2005/8/layout/vList2"/>
    <dgm:cxn modelId="{2FC64114-92F1-427E-B7CE-32E10FB021D8}" type="presOf" srcId="{E27623D2-7D40-4121-98B4-4C869E73E3A6}" destId="{2A50D099-4F03-419A-B424-4137A3CD646D}" srcOrd="0" destOrd="2" presId="urn:microsoft.com/office/officeart/2005/8/layout/vList2"/>
    <dgm:cxn modelId="{412EA818-FF9F-4468-88B9-BE196991B6FA}" srcId="{7E207BF8-66B4-4C4F-8B82-5C80D922A01F}" destId="{EE0DD662-04C6-415B-AAEA-F4762E56ABF1}" srcOrd="1" destOrd="0" parTransId="{74851489-6046-491F-8193-ED5BA0BF36D9}" sibTransId="{84703C38-2203-43C3-AD37-4B440696CB84}"/>
    <dgm:cxn modelId="{314D7134-0508-44F9-BA0E-408F11870047}" type="presOf" srcId="{38B7C0AF-948B-4224-A382-3F57478769C9}" destId="{BCCBB92B-F160-43B9-8D56-F7F978BCDE3D}" srcOrd="0" destOrd="2" presId="urn:microsoft.com/office/officeart/2005/8/layout/vList2"/>
    <dgm:cxn modelId="{40329942-2802-46B3-8ED1-F4B951C8D1F1}" type="presOf" srcId="{2A1227CD-6D12-4F11-A07F-700C9563013F}" destId="{2A50D099-4F03-419A-B424-4137A3CD646D}" srcOrd="0" destOrd="0" presId="urn:microsoft.com/office/officeart/2005/8/layout/vList2"/>
    <dgm:cxn modelId="{E416EA43-F600-41F0-BF40-5530078567CD}" type="presOf" srcId="{01EB1F1A-81B2-42DB-9F8E-4A36C757B5E2}" destId="{BCCBB92B-F160-43B9-8D56-F7F978BCDE3D}" srcOrd="0" destOrd="0" presId="urn:microsoft.com/office/officeart/2005/8/layout/vList2"/>
    <dgm:cxn modelId="{74B71F44-3D96-4E7D-BF1A-179BDFA76D0E}" srcId="{9C5311A3-9EE0-4D15-83B2-E742C54A9AF1}" destId="{617CFDF3-1DEB-4338-A085-456088D59E9E}" srcOrd="1" destOrd="0" parTransId="{964E2BAE-FE5D-4A76-8570-0F5044F276B0}" sibTransId="{88B79EFE-838E-4393-A5CE-94E4EF974E80}"/>
    <dgm:cxn modelId="{44472A77-884F-45C9-B4F1-F6C243D7C93E}" type="presOf" srcId="{9C5311A3-9EE0-4D15-83B2-E742C54A9AF1}" destId="{1805F9B1-CB4E-416F-96FA-12CB0611E280}" srcOrd="0" destOrd="0" presId="urn:microsoft.com/office/officeart/2005/8/layout/vList2"/>
    <dgm:cxn modelId="{E4288186-4146-41A5-926C-DC032EFF77F6}" srcId="{9C5311A3-9EE0-4D15-83B2-E742C54A9AF1}" destId="{E27623D2-7D40-4121-98B4-4C869E73E3A6}" srcOrd="2" destOrd="0" parTransId="{EF90E7B8-9A10-4004-BBC9-1C908561C6E4}" sibTransId="{48963984-C50F-4431-A8D2-F5B21C9F54D2}"/>
    <dgm:cxn modelId="{63D2838F-AE97-428F-BE35-CD1C4BA11D75}" srcId="{6D52F6C1-75A4-40B2-8260-CB528243A8A2}" destId="{9C5311A3-9EE0-4D15-83B2-E742C54A9AF1}" srcOrd="1" destOrd="0" parTransId="{9D8D8AD4-31BE-40DF-99C2-9BFFB4550D5E}" sibTransId="{6144512F-62AC-4014-A0C7-CCA05DE97BD4}"/>
    <dgm:cxn modelId="{C6B3C793-8147-444F-9F6B-2E0800D1123C}" srcId="{7E207BF8-66B4-4C4F-8B82-5C80D922A01F}" destId="{01EB1F1A-81B2-42DB-9F8E-4A36C757B5E2}" srcOrd="0" destOrd="0" parTransId="{724AFA07-E2F5-4291-90C0-2F367A52106D}" sibTransId="{992A388F-FB36-4A1D-97C0-4C096686AB87}"/>
    <dgm:cxn modelId="{DF3B6296-FB83-4527-9611-F750AFAD30CD}" srcId="{9C5311A3-9EE0-4D15-83B2-E742C54A9AF1}" destId="{2A1227CD-6D12-4F11-A07F-700C9563013F}" srcOrd="0" destOrd="0" parTransId="{A7248B33-5350-42A6-A05A-D7504F8147C1}" sibTransId="{D8E70ABF-7723-483F-83AA-C6461BAAA98C}"/>
    <dgm:cxn modelId="{51890899-B581-4A58-9F88-ADFC2A68C9AC}" type="presOf" srcId="{EE0DD662-04C6-415B-AAEA-F4762E56ABF1}" destId="{BCCBB92B-F160-43B9-8D56-F7F978BCDE3D}" srcOrd="0" destOrd="1" presId="urn:microsoft.com/office/officeart/2005/8/layout/vList2"/>
    <dgm:cxn modelId="{DD8AECCE-7207-4335-A5DD-82515CD4EA88}" type="presOf" srcId="{6D52F6C1-75A4-40B2-8260-CB528243A8A2}" destId="{28201286-D2B0-4272-B370-87B7E2AD6A63}" srcOrd="0" destOrd="0" presId="urn:microsoft.com/office/officeart/2005/8/layout/vList2"/>
    <dgm:cxn modelId="{8838A8EB-573A-45A7-9927-8E60A7FC4037}" srcId="{7E207BF8-66B4-4C4F-8B82-5C80D922A01F}" destId="{38B7C0AF-948B-4224-A382-3F57478769C9}" srcOrd="2" destOrd="0" parTransId="{5898B984-E662-45A3-BB33-A2F3C72E2B29}" sibTransId="{6DBDD690-FA21-40E8-A08B-150A638465DA}"/>
    <dgm:cxn modelId="{E1111BFC-D9F3-4ADF-9759-D1418E6A71BD}" srcId="{6D52F6C1-75A4-40B2-8260-CB528243A8A2}" destId="{7E207BF8-66B4-4C4F-8B82-5C80D922A01F}" srcOrd="0" destOrd="0" parTransId="{847399FE-EB2C-446A-8BBA-A5A9A4EE7F12}" sibTransId="{96D4E010-795E-414E-BEA8-8DAE5F74F9A3}"/>
    <dgm:cxn modelId="{2EE7F9BE-9E72-4812-8B8F-0839EB6035F1}" type="presParOf" srcId="{28201286-D2B0-4272-B370-87B7E2AD6A63}" destId="{6CA72E42-51BD-4961-B3A3-D46BB2F0D3C2}" srcOrd="0" destOrd="0" presId="urn:microsoft.com/office/officeart/2005/8/layout/vList2"/>
    <dgm:cxn modelId="{BE38EA56-2832-4AA5-B64C-886D6F644942}" type="presParOf" srcId="{28201286-D2B0-4272-B370-87B7E2AD6A63}" destId="{BCCBB92B-F160-43B9-8D56-F7F978BCDE3D}" srcOrd="1" destOrd="0" presId="urn:microsoft.com/office/officeart/2005/8/layout/vList2"/>
    <dgm:cxn modelId="{A6349625-5220-4F0E-B5B2-F92E67A5003C}" type="presParOf" srcId="{28201286-D2B0-4272-B370-87B7E2AD6A63}" destId="{1805F9B1-CB4E-416F-96FA-12CB0611E280}" srcOrd="2" destOrd="0" presId="urn:microsoft.com/office/officeart/2005/8/layout/vList2"/>
    <dgm:cxn modelId="{4F8FC37B-5773-41AE-837B-6C1C76AA8BBD}" type="presParOf" srcId="{28201286-D2B0-4272-B370-87B7E2AD6A63}" destId="{2A50D099-4F03-419A-B424-4137A3CD646D}" srcOrd="3"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35FD75-D036-4E48-B897-CBC0C8C16773}"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1B854541-A208-49FD-AF07-7A8EF3B962D3}">
      <dgm:prSet phldrT="[Text]" custT="1"/>
      <dgm:spPr/>
      <dgm:t>
        <a:bodyPr/>
        <a:lstStyle/>
        <a:p>
          <a:r>
            <a:rPr lang="en-US" sz="1700"/>
            <a:t>Georgia Milestones is administered online.</a:t>
          </a:r>
        </a:p>
      </dgm:t>
    </dgm:pt>
    <dgm:pt modelId="{6EC5C7F2-B1D2-4CC8-A932-5A4590B92FEB}" type="parTrans" cxnId="{1FE3BCBC-9E4F-4249-AF34-31209323D338}">
      <dgm:prSet/>
      <dgm:spPr/>
      <dgm:t>
        <a:bodyPr/>
        <a:lstStyle/>
        <a:p>
          <a:endParaRPr lang="en-US"/>
        </a:p>
      </dgm:t>
    </dgm:pt>
    <dgm:pt modelId="{36793EB6-7724-4B84-957A-47C3BFF2BCCD}" type="sibTrans" cxnId="{1FE3BCBC-9E4F-4249-AF34-31209323D338}">
      <dgm:prSet/>
      <dgm:spPr/>
      <dgm:t>
        <a:bodyPr/>
        <a:lstStyle/>
        <a:p>
          <a:endParaRPr lang="en-US"/>
        </a:p>
      </dgm:t>
    </dgm:pt>
    <dgm:pt modelId="{4BF70593-21DD-4B3B-8AF3-2A4FFBB94EFD}">
      <dgm:prSet phldrT="[Text]" custT="1"/>
      <dgm:spPr/>
      <dgm:t>
        <a:bodyPr/>
        <a:lstStyle/>
        <a:p>
          <a:r>
            <a:rPr lang="en-US" sz="1200"/>
            <a:t>Local testing calendars may encompass the entire state testing window</a:t>
          </a:r>
        </a:p>
      </dgm:t>
    </dgm:pt>
    <dgm:pt modelId="{0C9B45B0-99D9-477C-A259-EDFBA34968D3}" type="parTrans" cxnId="{3F3DED91-DBCC-4A3D-99BD-C5703E1A3888}">
      <dgm:prSet/>
      <dgm:spPr/>
      <dgm:t>
        <a:bodyPr/>
        <a:lstStyle/>
        <a:p>
          <a:endParaRPr lang="en-US"/>
        </a:p>
      </dgm:t>
    </dgm:pt>
    <dgm:pt modelId="{91D9A4ED-586D-4A86-A761-B6F0DB7B3D54}" type="sibTrans" cxnId="{3F3DED91-DBCC-4A3D-99BD-C5703E1A3888}">
      <dgm:prSet/>
      <dgm:spPr/>
      <dgm:t>
        <a:bodyPr/>
        <a:lstStyle/>
        <a:p>
          <a:endParaRPr lang="en-US"/>
        </a:p>
      </dgm:t>
    </dgm:pt>
    <dgm:pt modelId="{1516E8B5-EC8B-49CE-AEA5-801C5D3B9CA7}">
      <dgm:prSet phldrT="[Text]"/>
      <dgm:spPr/>
      <dgm:t>
        <a:bodyPr/>
        <a:lstStyle/>
        <a:p>
          <a:r>
            <a:rPr lang="en-US"/>
            <a:t>Grade-Level Content Assessments</a:t>
          </a:r>
        </a:p>
      </dgm:t>
    </dgm:pt>
    <dgm:pt modelId="{33CF9517-ACD4-425C-8880-1E7B35E280D5}" type="parTrans" cxnId="{72FB4A44-9C59-4F6E-ADDC-B1CDD9BAE6CA}">
      <dgm:prSet/>
      <dgm:spPr/>
      <dgm:t>
        <a:bodyPr/>
        <a:lstStyle/>
        <a:p>
          <a:endParaRPr lang="en-US"/>
        </a:p>
      </dgm:t>
    </dgm:pt>
    <dgm:pt modelId="{3E1E9658-5327-45CB-AC53-B51635A632FD}" type="sibTrans" cxnId="{72FB4A44-9C59-4F6E-ADDC-B1CDD9BAE6CA}">
      <dgm:prSet/>
      <dgm:spPr/>
      <dgm:t>
        <a:bodyPr/>
        <a:lstStyle/>
        <a:p>
          <a:endParaRPr lang="en-US"/>
        </a:p>
      </dgm:t>
    </dgm:pt>
    <dgm:pt modelId="{83FE2178-85A0-4FA9-BF68-0738DAF59B11}">
      <dgm:prSet phldrT="[Text]"/>
      <dgm:spPr/>
      <dgm:t>
        <a:bodyPr/>
        <a:lstStyle/>
        <a:p>
          <a:r>
            <a:rPr lang="en-US"/>
            <a:t>Grade-level content assessments must be scheduled on the same dates and times</a:t>
          </a:r>
        </a:p>
      </dgm:t>
    </dgm:pt>
    <dgm:pt modelId="{0F223683-157A-407D-B26D-271C8961DCC1}" type="parTrans" cxnId="{4548F786-FB82-4546-8F8E-9C12715A0CF6}">
      <dgm:prSet/>
      <dgm:spPr/>
      <dgm:t>
        <a:bodyPr/>
        <a:lstStyle/>
        <a:p>
          <a:endParaRPr lang="en-US"/>
        </a:p>
      </dgm:t>
    </dgm:pt>
    <dgm:pt modelId="{1436B710-44BE-4C54-A095-7A8697B4AC2F}" type="sibTrans" cxnId="{4548F786-FB82-4546-8F8E-9C12715A0CF6}">
      <dgm:prSet/>
      <dgm:spPr/>
      <dgm:t>
        <a:bodyPr/>
        <a:lstStyle/>
        <a:p>
          <a:endParaRPr lang="en-US"/>
        </a:p>
      </dgm:t>
    </dgm:pt>
    <dgm:pt modelId="{0694504B-7A76-4ADE-9E79-36CE3C326A18}">
      <dgm:prSet phldrT="[Text]"/>
      <dgm:spPr/>
      <dgm:t>
        <a:bodyPr/>
        <a:lstStyle/>
        <a:p>
          <a:r>
            <a:rPr lang="en-US"/>
            <a:t>Applies to the summer retest administrations</a:t>
          </a:r>
        </a:p>
      </dgm:t>
    </dgm:pt>
    <dgm:pt modelId="{012F62EC-344F-4A40-9E2D-9F0F0BE19318}" type="parTrans" cxnId="{78CDD1C6-0057-40C6-B3DF-0AEAD1F10545}">
      <dgm:prSet/>
      <dgm:spPr/>
      <dgm:t>
        <a:bodyPr/>
        <a:lstStyle/>
        <a:p>
          <a:endParaRPr lang="en-US"/>
        </a:p>
      </dgm:t>
    </dgm:pt>
    <dgm:pt modelId="{D236632C-70B3-448D-BE9D-85BDBA4C3D50}" type="sibTrans" cxnId="{78CDD1C6-0057-40C6-B3DF-0AEAD1F10545}">
      <dgm:prSet/>
      <dgm:spPr/>
      <dgm:t>
        <a:bodyPr/>
        <a:lstStyle/>
        <a:p>
          <a:endParaRPr lang="en-US"/>
        </a:p>
      </dgm:t>
    </dgm:pt>
    <dgm:pt modelId="{FD627B64-E6F8-44FD-9CB4-4835AD89D223}">
      <dgm:prSet phldrT="[Text]"/>
      <dgm:spPr/>
      <dgm:t>
        <a:bodyPr/>
        <a:lstStyle/>
        <a:p>
          <a:r>
            <a:rPr lang="en-US"/>
            <a:t>Section Completion</a:t>
          </a:r>
        </a:p>
      </dgm:t>
    </dgm:pt>
    <dgm:pt modelId="{ADBE18FC-7667-47D2-AC52-9528F3A40D39}" type="parTrans" cxnId="{6EC489B7-8FB8-4134-BB71-686C4D714520}">
      <dgm:prSet/>
      <dgm:spPr/>
      <dgm:t>
        <a:bodyPr/>
        <a:lstStyle/>
        <a:p>
          <a:endParaRPr lang="en-US"/>
        </a:p>
      </dgm:t>
    </dgm:pt>
    <dgm:pt modelId="{682A33AF-109E-43A0-A594-1F016991FAFC}" type="sibTrans" cxnId="{6EC489B7-8FB8-4134-BB71-686C4D714520}">
      <dgm:prSet/>
      <dgm:spPr/>
      <dgm:t>
        <a:bodyPr/>
        <a:lstStyle/>
        <a:p>
          <a:endParaRPr lang="en-US"/>
        </a:p>
      </dgm:t>
    </dgm:pt>
    <dgm:pt modelId="{262F94AC-F7D6-4E5F-9ED7-F172F259B29C}">
      <dgm:prSet phldrT="[Text]"/>
      <dgm:spPr/>
      <dgm:t>
        <a:bodyPr/>
        <a:lstStyle/>
        <a:p>
          <a:r>
            <a:rPr lang="en-US"/>
            <a:t>Districts may elect a one-day or a multiple-day administration. </a:t>
          </a:r>
        </a:p>
      </dgm:t>
    </dgm:pt>
    <dgm:pt modelId="{25395A1E-C947-47AC-825C-2209A7F02B6C}" type="parTrans" cxnId="{3BD55455-4B4D-4257-A239-2EC4EDE9AD84}">
      <dgm:prSet/>
      <dgm:spPr/>
      <dgm:t>
        <a:bodyPr/>
        <a:lstStyle/>
        <a:p>
          <a:endParaRPr lang="en-US"/>
        </a:p>
      </dgm:t>
    </dgm:pt>
    <dgm:pt modelId="{D49EB3F5-3F5F-43B9-95F0-BEDA38EFC8ED}" type="sibTrans" cxnId="{3BD55455-4B4D-4257-A239-2EC4EDE9AD84}">
      <dgm:prSet/>
      <dgm:spPr/>
      <dgm:t>
        <a:bodyPr/>
        <a:lstStyle/>
        <a:p>
          <a:endParaRPr lang="en-US"/>
        </a:p>
      </dgm:t>
    </dgm:pt>
    <dgm:pt modelId="{0C47022D-FF61-442A-8589-0836E03914B5}">
      <dgm:prSet phldrT="[Text]"/>
      <dgm:spPr/>
      <dgm:t>
        <a:bodyPr/>
        <a:lstStyle/>
        <a:p>
          <a:r>
            <a:rPr lang="en-US"/>
            <a:t>All sections must be completed on the same day or on consecutive days during the same week.</a:t>
          </a:r>
        </a:p>
      </dgm:t>
    </dgm:pt>
    <dgm:pt modelId="{70413B2C-2A05-49E5-8847-25DEBD394935}" type="parTrans" cxnId="{EFF61C1A-AAE6-49CB-978D-98CB5CA1C98E}">
      <dgm:prSet/>
      <dgm:spPr/>
      <dgm:t>
        <a:bodyPr/>
        <a:lstStyle/>
        <a:p>
          <a:endParaRPr lang="en-US"/>
        </a:p>
      </dgm:t>
    </dgm:pt>
    <dgm:pt modelId="{9B62FA6C-F6EF-42E3-9638-716888816111}" type="sibTrans" cxnId="{EFF61C1A-AAE6-49CB-978D-98CB5CA1C98E}">
      <dgm:prSet/>
      <dgm:spPr/>
      <dgm:t>
        <a:bodyPr/>
        <a:lstStyle/>
        <a:p>
          <a:endParaRPr lang="en-US"/>
        </a:p>
      </dgm:t>
    </dgm:pt>
    <dgm:pt modelId="{C0600E92-C453-4705-8575-63A48C937965}">
      <dgm:prSet phldrT="[Text]"/>
      <dgm:spPr/>
      <dgm:t>
        <a:bodyPr/>
        <a:lstStyle/>
        <a:p>
          <a:r>
            <a:rPr lang="en-US"/>
            <a:t>At no time, should some students in the same grade complete a test one week and another group of students in the same grade complete the same test the following week.</a:t>
          </a:r>
        </a:p>
      </dgm:t>
    </dgm:pt>
    <dgm:pt modelId="{40A2E556-ABDA-40B0-A650-04BECCB4386E}" type="parTrans" cxnId="{2E1DCB8E-5F5F-46C2-9465-EA2110DFAC15}">
      <dgm:prSet/>
      <dgm:spPr/>
      <dgm:t>
        <a:bodyPr/>
        <a:lstStyle/>
        <a:p>
          <a:endParaRPr lang="en-US"/>
        </a:p>
      </dgm:t>
    </dgm:pt>
    <dgm:pt modelId="{38AD3BD9-BC01-4F13-9D74-3D532BEE70C0}" type="sibTrans" cxnId="{2E1DCB8E-5F5F-46C2-9465-EA2110DFAC15}">
      <dgm:prSet/>
      <dgm:spPr/>
      <dgm:t>
        <a:bodyPr/>
        <a:lstStyle/>
        <a:p>
          <a:endParaRPr lang="en-US"/>
        </a:p>
      </dgm:t>
    </dgm:pt>
    <dgm:pt modelId="{FB3148DE-72B4-4DA6-AE1B-743EDA800155}">
      <dgm:prSet phldrT="[Text]"/>
      <dgm:spPr/>
      <dgm:t>
        <a:bodyPr/>
        <a:lstStyle/>
        <a:p>
          <a:endParaRPr lang="en-US" sz="1100"/>
        </a:p>
      </dgm:t>
    </dgm:pt>
    <dgm:pt modelId="{FF1E1641-BA66-4FFF-BF88-614A79001B42}" type="parTrans" cxnId="{2DD1A662-854B-45FB-ABC6-7347143B0B48}">
      <dgm:prSet/>
      <dgm:spPr/>
      <dgm:t>
        <a:bodyPr/>
        <a:lstStyle/>
        <a:p>
          <a:endParaRPr lang="en-US"/>
        </a:p>
      </dgm:t>
    </dgm:pt>
    <dgm:pt modelId="{717AC470-7669-4C09-A071-B4820278F21D}" type="sibTrans" cxnId="{2DD1A662-854B-45FB-ABC6-7347143B0B48}">
      <dgm:prSet/>
      <dgm:spPr/>
      <dgm:t>
        <a:bodyPr/>
        <a:lstStyle/>
        <a:p>
          <a:endParaRPr lang="en-US"/>
        </a:p>
      </dgm:t>
    </dgm:pt>
    <dgm:pt modelId="{15CF290A-42AF-4200-951C-6EF7EFE2F699}">
      <dgm:prSet phldrT="[Text]" custT="1"/>
      <dgm:spPr/>
      <dgm:t>
        <a:bodyPr/>
        <a:lstStyle/>
        <a:p>
          <a:r>
            <a:rPr lang="en-US" sz="1200"/>
            <a:t>Order of administration for EOG grade level content is set locally</a:t>
          </a:r>
        </a:p>
      </dgm:t>
    </dgm:pt>
    <dgm:pt modelId="{9A3CE0D3-84F1-45EB-B5A6-6A94B75B663D}" type="parTrans" cxnId="{54570322-9383-4A55-ADBD-6FDD6C037006}">
      <dgm:prSet/>
      <dgm:spPr/>
      <dgm:t>
        <a:bodyPr/>
        <a:lstStyle/>
        <a:p>
          <a:endParaRPr lang="en-US"/>
        </a:p>
      </dgm:t>
    </dgm:pt>
    <dgm:pt modelId="{37C2B56E-42C8-4B39-828E-4E7B88DA4CDE}" type="sibTrans" cxnId="{54570322-9383-4A55-ADBD-6FDD6C037006}">
      <dgm:prSet/>
      <dgm:spPr/>
      <dgm:t>
        <a:bodyPr/>
        <a:lstStyle/>
        <a:p>
          <a:endParaRPr lang="en-US"/>
        </a:p>
      </dgm:t>
    </dgm:pt>
    <dgm:pt modelId="{9EB2E929-E9A9-4C03-B75B-83550167B376}">
      <dgm:prSet phldrT="[Text]" custT="1"/>
      <dgm:spPr/>
      <dgm:t>
        <a:bodyPr/>
        <a:lstStyle/>
        <a:p>
          <a:r>
            <a:rPr lang="en-US" sz="1200"/>
            <a:t>Each grade level can be scheduled independent of other grades</a:t>
          </a:r>
        </a:p>
      </dgm:t>
    </dgm:pt>
    <dgm:pt modelId="{DC205D11-A8AC-47A6-8AC0-0E79E6B488DA}" type="parTrans" cxnId="{295CA747-CF0B-408E-BE27-58DD84A07AE8}">
      <dgm:prSet/>
      <dgm:spPr/>
      <dgm:t>
        <a:bodyPr/>
        <a:lstStyle/>
        <a:p>
          <a:endParaRPr lang="en-US"/>
        </a:p>
      </dgm:t>
    </dgm:pt>
    <dgm:pt modelId="{79AB769E-46D1-4C3B-B827-97E0A2CE6A3A}" type="sibTrans" cxnId="{295CA747-CF0B-408E-BE27-58DD84A07AE8}">
      <dgm:prSet/>
      <dgm:spPr/>
      <dgm:t>
        <a:bodyPr/>
        <a:lstStyle/>
        <a:p>
          <a:endParaRPr lang="en-US"/>
        </a:p>
      </dgm:t>
    </dgm:pt>
    <dgm:pt modelId="{E05514F4-158B-4075-9B51-A2F6C36F7170}">
      <dgm:prSet phldrT="[Text]"/>
      <dgm:spPr/>
      <dgm:t>
        <a:bodyPr/>
        <a:lstStyle/>
        <a:p>
          <a:r>
            <a:rPr lang="en-US"/>
            <a:t>Section 1 of ELA must be administered on a separate day from (and prior to) the two following sections of ELA (make-ups excluded) (may not be scheduled on a Friday)</a:t>
          </a:r>
        </a:p>
      </dgm:t>
    </dgm:pt>
    <dgm:pt modelId="{D3826D63-529A-473B-8EC9-854C68773C08}" type="parTrans" cxnId="{175EE6CE-BDA8-445F-A931-D663760CE9FA}">
      <dgm:prSet/>
      <dgm:spPr/>
      <dgm:t>
        <a:bodyPr/>
        <a:lstStyle/>
        <a:p>
          <a:endParaRPr lang="en-US"/>
        </a:p>
      </dgm:t>
    </dgm:pt>
    <dgm:pt modelId="{B4AF105E-D87C-4085-B8E6-7F0618057C1E}" type="sibTrans" cxnId="{175EE6CE-BDA8-445F-A931-D663760CE9FA}">
      <dgm:prSet/>
      <dgm:spPr/>
      <dgm:t>
        <a:bodyPr/>
        <a:lstStyle/>
        <a:p>
          <a:endParaRPr lang="en-US"/>
        </a:p>
      </dgm:t>
    </dgm:pt>
    <dgm:pt modelId="{0DC544E4-3C5D-422D-97CC-C459B5A621BF}">
      <dgm:prSet phldrT="[Text]" custT="1"/>
      <dgm:spPr/>
      <dgm:t>
        <a:bodyPr/>
        <a:lstStyle/>
        <a:p>
          <a:r>
            <a:rPr lang="en-US" sz="1200"/>
            <a:t>Local calendars can be scheduled around spring break; however, if a grade-level content test starts before spring break, it must be completed before spring break</a:t>
          </a:r>
        </a:p>
      </dgm:t>
    </dgm:pt>
    <dgm:pt modelId="{26C64852-3D8B-4AF5-9969-48D058119BB9}" type="parTrans" cxnId="{25A84320-6A66-4DA4-B08C-786B3BB86E59}">
      <dgm:prSet/>
      <dgm:spPr/>
      <dgm:t>
        <a:bodyPr/>
        <a:lstStyle/>
        <a:p>
          <a:endParaRPr lang="en-US"/>
        </a:p>
      </dgm:t>
    </dgm:pt>
    <dgm:pt modelId="{A970DE26-00F0-4D93-A3EF-81C476365F14}" type="sibTrans" cxnId="{25A84320-6A66-4DA4-B08C-786B3BB86E59}">
      <dgm:prSet/>
      <dgm:spPr/>
      <dgm:t>
        <a:bodyPr/>
        <a:lstStyle/>
        <a:p>
          <a:endParaRPr lang="en-US"/>
        </a:p>
      </dgm:t>
    </dgm:pt>
    <dgm:pt modelId="{6E9E011F-73D9-4500-AB80-EEA3E894EE2D}" type="pres">
      <dgm:prSet presAssocID="{E135FD75-D036-4E48-B897-CBC0C8C16773}" presName="linear" presStyleCnt="0">
        <dgm:presLayoutVars>
          <dgm:dir/>
          <dgm:resizeHandles val="exact"/>
        </dgm:presLayoutVars>
      </dgm:prSet>
      <dgm:spPr/>
    </dgm:pt>
    <dgm:pt modelId="{44D3FDF0-A501-4C9C-AC47-2A391E702512}" type="pres">
      <dgm:prSet presAssocID="{1B854541-A208-49FD-AF07-7A8EF3B962D3}" presName="comp" presStyleCnt="0"/>
      <dgm:spPr/>
    </dgm:pt>
    <dgm:pt modelId="{6F0E8876-29EC-46BD-ABA1-8B9B0C74D32A}" type="pres">
      <dgm:prSet presAssocID="{1B854541-A208-49FD-AF07-7A8EF3B962D3}" presName="box" presStyleLbl="node1" presStyleIdx="0" presStyleCnt="3" custScaleY="103459"/>
      <dgm:spPr/>
    </dgm:pt>
    <dgm:pt modelId="{AAA3E5D4-89A4-4A95-8ECE-4BF7659D27DC}" type="pres">
      <dgm:prSet presAssocID="{1B854541-A208-49FD-AF07-7A8EF3B962D3}" presName="img" presStyleLbl="fgImgPlace1" presStyleIdx="0" presStyleCnt="3" custScaleX="100449" custScaleY="94751"/>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11000" b="-11000"/>
          </a:stretch>
        </a:blipFill>
        <a:ln>
          <a:solidFill>
            <a:schemeClr val="tx1"/>
          </a:solidFill>
        </a:ln>
      </dgm:spPr>
    </dgm:pt>
    <dgm:pt modelId="{FF8424D1-F435-43AB-AAE3-60B91C243CED}" type="pres">
      <dgm:prSet presAssocID="{1B854541-A208-49FD-AF07-7A8EF3B962D3}" presName="text" presStyleLbl="node1" presStyleIdx="0" presStyleCnt="3">
        <dgm:presLayoutVars>
          <dgm:bulletEnabled val="1"/>
        </dgm:presLayoutVars>
      </dgm:prSet>
      <dgm:spPr/>
    </dgm:pt>
    <dgm:pt modelId="{27C462C0-134B-400E-B22F-B70AAB447578}" type="pres">
      <dgm:prSet presAssocID="{36793EB6-7724-4B84-957A-47C3BFF2BCCD}" presName="spacer" presStyleCnt="0"/>
      <dgm:spPr/>
    </dgm:pt>
    <dgm:pt modelId="{F65688B7-4698-4793-8A6F-8033B7842651}" type="pres">
      <dgm:prSet presAssocID="{1516E8B5-EC8B-49CE-AEA5-801C5D3B9CA7}" presName="comp" presStyleCnt="0"/>
      <dgm:spPr/>
    </dgm:pt>
    <dgm:pt modelId="{6BB90A92-651A-4A3F-92C9-6C368A2F431E}" type="pres">
      <dgm:prSet presAssocID="{1516E8B5-EC8B-49CE-AEA5-801C5D3B9CA7}" presName="box" presStyleLbl="node1" presStyleIdx="1" presStyleCnt="3"/>
      <dgm:spPr/>
    </dgm:pt>
    <dgm:pt modelId="{FDBC2DF6-681B-4D4B-B6EE-126D3571A055}" type="pres">
      <dgm:prSet presAssocID="{1516E8B5-EC8B-49CE-AEA5-801C5D3B9CA7}" presName="img" presStyleLbl="fgImgPlace1" presStyleIdx="1" presStyleCnt="3"/>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t="-17000" b="-17000"/>
          </a:stretch>
        </a:blipFill>
        <a:ln>
          <a:solidFill>
            <a:schemeClr val="tx1"/>
          </a:solidFill>
        </a:ln>
      </dgm:spPr>
    </dgm:pt>
    <dgm:pt modelId="{6C653293-9B8C-42D1-B1BB-5A7917B1F5CA}" type="pres">
      <dgm:prSet presAssocID="{1516E8B5-EC8B-49CE-AEA5-801C5D3B9CA7}" presName="text" presStyleLbl="node1" presStyleIdx="1" presStyleCnt="3">
        <dgm:presLayoutVars>
          <dgm:bulletEnabled val="1"/>
        </dgm:presLayoutVars>
      </dgm:prSet>
      <dgm:spPr/>
    </dgm:pt>
    <dgm:pt modelId="{AD5B3840-5704-4AD1-BF9E-B69A1845412F}" type="pres">
      <dgm:prSet presAssocID="{3E1E9658-5327-45CB-AC53-B51635A632FD}" presName="spacer" presStyleCnt="0"/>
      <dgm:spPr/>
    </dgm:pt>
    <dgm:pt modelId="{B466495E-967B-4B00-B93E-56707C5D66CD}" type="pres">
      <dgm:prSet presAssocID="{FD627B64-E6F8-44FD-9CB4-4835AD89D223}" presName="comp" presStyleCnt="0"/>
      <dgm:spPr/>
    </dgm:pt>
    <dgm:pt modelId="{E628C0C2-C3AE-4EF1-A686-105B78668C97}" type="pres">
      <dgm:prSet presAssocID="{FD627B64-E6F8-44FD-9CB4-4835AD89D223}" presName="box" presStyleLbl="node1" presStyleIdx="2" presStyleCnt="3"/>
      <dgm:spPr/>
    </dgm:pt>
    <dgm:pt modelId="{2C1B894B-12E7-4128-8CBE-CCD1B296791C}" type="pres">
      <dgm:prSet presAssocID="{FD627B64-E6F8-44FD-9CB4-4835AD89D223}"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22000" b="-22000"/>
          </a:stretch>
        </a:blipFill>
        <a:ln>
          <a:solidFill>
            <a:schemeClr val="tx1"/>
          </a:solidFill>
        </a:ln>
      </dgm:spPr>
    </dgm:pt>
    <dgm:pt modelId="{D36D7FA9-8BCE-4FB1-BB9B-3F6C259AC211}" type="pres">
      <dgm:prSet presAssocID="{FD627B64-E6F8-44FD-9CB4-4835AD89D223}" presName="text" presStyleLbl="node1" presStyleIdx="2" presStyleCnt="3">
        <dgm:presLayoutVars>
          <dgm:bulletEnabled val="1"/>
        </dgm:presLayoutVars>
      </dgm:prSet>
      <dgm:spPr/>
    </dgm:pt>
  </dgm:ptLst>
  <dgm:cxnLst>
    <dgm:cxn modelId="{B1198605-D7D3-4232-9AAE-CEDE28BAD288}" type="presOf" srcId="{FD627B64-E6F8-44FD-9CB4-4835AD89D223}" destId="{D36D7FA9-8BCE-4FB1-BB9B-3F6C259AC211}" srcOrd="1" destOrd="0" presId="urn:microsoft.com/office/officeart/2005/8/layout/vList4"/>
    <dgm:cxn modelId="{96C70409-4D2D-41C1-A576-0887DC514BD4}" type="presOf" srcId="{1516E8B5-EC8B-49CE-AEA5-801C5D3B9CA7}" destId="{6C653293-9B8C-42D1-B1BB-5A7917B1F5CA}" srcOrd="1" destOrd="0" presId="urn:microsoft.com/office/officeart/2005/8/layout/vList4"/>
    <dgm:cxn modelId="{D6E1F209-5D62-4E67-9FAE-CE95015A0664}" type="presOf" srcId="{C0600E92-C453-4705-8575-63A48C937965}" destId="{D36D7FA9-8BCE-4FB1-BB9B-3F6C259AC211}" srcOrd="1" destOrd="3" presId="urn:microsoft.com/office/officeart/2005/8/layout/vList4"/>
    <dgm:cxn modelId="{56DE6010-484B-4E28-84A6-6A01FABC2A3C}" type="presOf" srcId="{1B854541-A208-49FD-AF07-7A8EF3B962D3}" destId="{FF8424D1-F435-43AB-AAE3-60B91C243CED}" srcOrd="1" destOrd="0" presId="urn:microsoft.com/office/officeart/2005/8/layout/vList4"/>
    <dgm:cxn modelId="{43860E12-20CA-4B99-AC1C-3413CE56F1E0}" type="presOf" srcId="{262F94AC-F7D6-4E5F-9ED7-F172F259B29C}" destId="{E628C0C2-C3AE-4EF1-A686-105B78668C97}" srcOrd="0" destOrd="1" presId="urn:microsoft.com/office/officeart/2005/8/layout/vList4"/>
    <dgm:cxn modelId="{405E4215-7BFE-44FF-8B43-CD92B5E2335F}" type="presOf" srcId="{0694504B-7A76-4ADE-9E79-36CE3C326A18}" destId="{6BB90A92-651A-4A3F-92C9-6C368A2F431E}" srcOrd="0" destOrd="2" presId="urn:microsoft.com/office/officeart/2005/8/layout/vList4"/>
    <dgm:cxn modelId="{86101A17-5519-4C2F-87BA-797F2A81E190}" type="presOf" srcId="{4BF70593-21DD-4B3B-8AF3-2A4FFBB94EFD}" destId="{FF8424D1-F435-43AB-AAE3-60B91C243CED}" srcOrd="1" destOrd="1" presId="urn:microsoft.com/office/officeart/2005/8/layout/vList4"/>
    <dgm:cxn modelId="{EFF61C1A-AAE6-49CB-978D-98CB5CA1C98E}" srcId="{FD627B64-E6F8-44FD-9CB4-4835AD89D223}" destId="{0C47022D-FF61-442A-8589-0836E03914B5}" srcOrd="1" destOrd="0" parTransId="{70413B2C-2A05-49E5-8847-25DEBD394935}" sibTransId="{9B62FA6C-F6EF-42E3-9638-716888816111}"/>
    <dgm:cxn modelId="{25A84320-6A66-4DA4-B08C-786B3BB86E59}" srcId="{1B854541-A208-49FD-AF07-7A8EF3B962D3}" destId="{0DC544E4-3C5D-422D-97CC-C459B5A621BF}" srcOrd="3" destOrd="0" parTransId="{26C64852-3D8B-4AF5-9969-48D058119BB9}" sibTransId="{A970DE26-00F0-4D93-A3EF-81C476365F14}"/>
    <dgm:cxn modelId="{54570322-9383-4A55-ADBD-6FDD6C037006}" srcId="{1B854541-A208-49FD-AF07-7A8EF3B962D3}" destId="{15CF290A-42AF-4200-951C-6EF7EFE2F699}" srcOrd="1" destOrd="0" parTransId="{9A3CE0D3-84F1-45EB-B5A6-6A94B75B663D}" sibTransId="{37C2B56E-42C8-4B39-828E-4E7B88DA4CDE}"/>
    <dgm:cxn modelId="{2DD1A662-854B-45FB-ABC6-7347143B0B48}" srcId="{1B854541-A208-49FD-AF07-7A8EF3B962D3}" destId="{FB3148DE-72B4-4DA6-AE1B-743EDA800155}" srcOrd="4" destOrd="0" parTransId="{FF1E1641-BA66-4FFF-BF88-614A79001B42}" sibTransId="{717AC470-7669-4C09-A071-B4820278F21D}"/>
    <dgm:cxn modelId="{72FB4A44-9C59-4F6E-ADDC-B1CDD9BAE6CA}" srcId="{E135FD75-D036-4E48-B897-CBC0C8C16773}" destId="{1516E8B5-EC8B-49CE-AEA5-801C5D3B9CA7}" srcOrd="1" destOrd="0" parTransId="{33CF9517-ACD4-425C-8880-1E7B35E280D5}" sibTransId="{3E1E9658-5327-45CB-AC53-B51635A632FD}"/>
    <dgm:cxn modelId="{B6C26C44-3A62-4124-8784-CC9C8548597E}" type="presOf" srcId="{262F94AC-F7D6-4E5F-9ED7-F172F259B29C}" destId="{D36D7FA9-8BCE-4FB1-BB9B-3F6C259AC211}" srcOrd="1" destOrd="1" presId="urn:microsoft.com/office/officeart/2005/8/layout/vList4"/>
    <dgm:cxn modelId="{70FD6847-757E-4257-97CB-0A8789B2E800}" type="presOf" srcId="{0C47022D-FF61-442A-8589-0836E03914B5}" destId="{E628C0C2-C3AE-4EF1-A686-105B78668C97}" srcOrd="0" destOrd="2" presId="urn:microsoft.com/office/officeart/2005/8/layout/vList4"/>
    <dgm:cxn modelId="{295CA747-CF0B-408E-BE27-58DD84A07AE8}" srcId="{1B854541-A208-49FD-AF07-7A8EF3B962D3}" destId="{9EB2E929-E9A9-4C03-B75B-83550167B376}" srcOrd="2" destOrd="0" parTransId="{DC205D11-A8AC-47A6-8AC0-0E79E6B488DA}" sibTransId="{79AB769E-46D1-4C3B-B827-97E0A2CE6A3A}"/>
    <dgm:cxn modelId="{8E4F1C69-9982-4A50-87C3-165ED3539A9B}" type="presOf" srcId="{0DC544E4-3C5D-422D-97CC-C459B5A621BF}" destId="{6F0E8876-29EC-46BD-ABA1-8B9B0C74D32A}" srcOrd="0" destOrd="4" presId="urn:microsoft.com/office/officeart/2005/8/layout/vList4"/>
    <dgm:cxn modelId="{2A801A4A-C5CB-4AFC-9DAA-AC7D83A9C3F1}" type="presOf" srcId="{FD627B64-E6F8-44FD-9CB4-4835AD89D223}" destId="{E628C0C2-C3AE-4EF1-A686-105B78668C97}" srcOrd="0" destOrd="0" presId="urn:microsoft.com/office/officeart/2005/8/layout/vList4"/>
    <dgm:cxn modelId="{0829304A-06BD-49F4-8BDA-B97ED68E7834}" type="presOf" srcId="{0C47022D-FF61-442A-8589-0836E03914B5}" destId="{D36D7FA9-8BCE-4FB1-BB9B-3F6C259AC211}" srcOrd="1" destOrd="2" presId="urn:microsoft.com/office/officeart/2005/8/layout/vList4"/>
    <dgm:cxn modelId="{4798874D-6CA9-4D11-AB82-9A7CE0FF4319}" type="presOf" srcId="{1B854541-A208-49FD-AF07-7A8EF3B962D3}" destId="{6F0E8876-29EC-46BD-ABA1-8B9B0C74D32A}" srcOrd="0" destOrd="0" presId="urn:microsoft.com/office/officeart/2005/8/layout/vList4"/>
    <dgm:cxn modelId="{BFAB2A50-A6BB-4D42-9026-0F87025374DD}" type="presOf" srcId="{E05514F4-158B-4075-9B51-A2F6C36F7170}" destId="{6BB90A92-651A-4A3F-92C9-6C368A2F431E}" srcOrd="0" destOrd="3" presId="urn:microsoft.com/office/officeart/2005/8/layout/vList4"/>
    <dgm:cxn modelId="{3BD55455-4B4D-4257-A239-2EC4EDE9AD84}" srcId="{FD627B64-E6F8-44FD-9CB4-4835AD89D223}" destId="{262F94AC-F7D6-4E5F-9ED7-F172F259B29C}" srcOrd="0" destOrd="0" parTransId="{25395A1E-C947-47AC-825C-2209A7F02B6C}" sibTransId="{D49EB3F5-3F5F-43B9-95F0-BEDA38EFC8ED}"/>
    <dgm:cxn modelId="{18FD0677-C626-46C7-8213-5E8B574269A8}" type="presOf" srcId="{9EB2E929-E9A9-4C03-B75B-83550167B376}" destId="{6F0E8876-29EC-46BD-ABA1-8B9B0C74D32A}" srcOrd="0" destOrd="3" presId="urn:microsoft.com/office/officeart/2005/8/layout/vList4"/>
    <dgm:cxn modelId="{A267F37C-5304-4962-8C18-AD1EA911FD1B}" type="presOf" srcId="{FB3148DE-72B4-4DA6-AE1B-743EDA800155}" destId="{6F0E8876-29EC-46BD-ABA1-8B9B0C74D32A}" srcOrd="0" destOrd="5" presId="urn:microsoft.com/office/officeart/2005/8/layout/vList4"/>
    <dgm:cxn modelId="{14A28D83-F9CA-40F7-83E8-246EE23D3F8A}" type="presOf" srcId="{E135FD75-D036-4E48-B897-CBC0C8C16773}" destId="{6E9E011F-73D9-4500-AB80-EEA3E894EE2D}" srcOrd="0" destOrd="0" presId="urn:microsoft.com/office/officeart/2005/8/layout/vList4"/>
    <dgm:cxn modelId="{4548F786-FB82-4546-8F8E-9C12715A0CF6}" srcId="{1516E8B5-EC8B-49CE-AEA5-801C5D3B9CA7}" destId="{83FE2178-85A0-4FA9-BF68-0738DAF59B11}" srcOrd="0" destOrd="0" parTransId="{0F223683-157A-407D-B26D-271C8961DCC1}" sibTransId="{1436B710-44BE-4C54-A095-7A8697B4AC2F}"/>
    <dgm:cxn modelId="{2E1DCB8E-5F5F-46C2-9465-EA2110DFAC15}" srcId="{FD627B64-E6F8-44FD-9CB4-4835AD89D223}" destId="{C0600E92-C453-4705-8575-63A48C937965}" srcOrd="2" destOrd="0" parTransId="{40A2E556-ABDA-40B0-A650-04BECCB4386E}" sibTransId="{38AD3BD9-BC01-4F13-9D74-3D532BEE70C0}"/>
    <dgm:cxn modelId="{3F3DED91-DBCC-4A3D-99BD-C5703E1A3888}" srcId="{1B854541-A208-49FD-AF07-7A8EF3B962D3}" destId="{4BF70593-21DD-4B3B-8AF3-2A4FFBB94EFD}" srcOrd="0" destOrd="0" parTransId="{0C9B45B0-99D9-477C-A259-EDFBA34968D3}" sibTransId="{91D9A4ED-586D-4A86-A761-B6F0DB7B3D54}"/>
    <dgm:cxn modelId="{9DEEB995-27ED-453D-AFB7-D84981C9C333}" type="presOf" srcId="{0DC544E4-3C5D-422D-97CC-C459B5A621BF}" destId="{FF8424D1-F435-43AB-AAE3-60B91C243CED}" srcOrd="1" destOrd="4" presId="urn:microsoft.com/office/officeart/2005/8/layout/vList4"/>
    <dgm:cxn modelId="{E2E85F98-9F2B-4A93-9C49-DE192E4BD611}" type="presOf" srcId="{15CF290A-42AF-4200-951C-6EF7EFE2F699}" destId="{FF8424D1-F435-43AB-AAE3-60B91C243CED}" srcOrd="1" destOrd="2" presId="urn:microsoft.com/office/officeart/2005/8/layout/vList4"/>
    <dgm:cxn modelId="{03940F9B-E6AD-401F-B519-75599F32C613}" type="presOf" srcId="{E05514F4-158B-4075-9B51-A2F6C36F7170}" destId="{6C653293-9B8C-42D1-B1BB-5A7917B1F5CA}" srcOrd="1" destOrd="3" presId="urn:microsoft.com/office/officeart/2005/8/layout/vList4"/>
    <dgm:cxn modelId="{7C4A79A1-7F69-4EC2-A820-A4B11608DDAD}" type="presOf" srcId="{83FE2178-85A0-4FA9-BF68-0738DAF59B11}" destId="{6BB90A92-651A-4A3F-92C9-6C368A2F431E}" srcOrd="0" destOrd="1" presId="urn:microsoft.com/office/officeart/2005/8/layout/vList4"/>
    <dgm:cxn modelId="{6EC489B7-8FB8-4134-BB71-686C4D714520}" srcId="{E135FD75-D036-4E48-B897-CBC0C8C16773}" destId="{FD627B64-E6F8-44FD-9CB4-4835AD89D223}" srcOrd="2" destOrd="0" parTransId="{ADBE18FC-7667-47D2-AC52-9528F3A40D39}" sibTransId="{682A33AF-109E-43A0-A594-1F016991FAFC}"/>
    <dgm:cxn modelId="{1FE3BCBC-9E4F-4249-AF34-31209323D338}" srcId="{E135FD75-D036-4E48-B897-CBC0C8C16773}" destId="{1B854541-A208-49FD-AF07-7A8EF3B962D3}" srcOrd="0" destOrd="0" parTransId="{6EC5C7F2-B1D2-4CC8-A932-5A4590B92FEB}" sibTransId="{36793EB6-7724-4B84-957A-47C3BFF2BCCD}"/>
    <dgm:cxn modelId="{4DE0EBBF-BDC6-4672-A3C9-2D43C80E6148}" type="presOf" srcId="{83FE2178-85A0-4FA9-BF68-0738DAF59B11}" destId="{6C653293-9B8C-42D1-B1BB-5A7917B1F5CA}" srcOrd="1" destOrd="1" presId="urn:microsoft.com/office/officeart/2005/8/layout/vList4"/>
    <dgm:cxn modelId="{78CDD1C6-0057-40C6-B3DF-0AEAD1F10545}" srcId="{1516E8B5-EC8B-49CE-AEA5-801C5D3B9CA7}" destId="{0694504B-7A76-4ADE-9E79-36CE3C326A18}" srcOrd="1" destOrd="0" parTransId="{012F62EC-344F-4A40-9E2D-9F0F0BE19318}" sibTransId="{D236632C-70B3-448D-BE9D-85BDBA4C3D50}"/>
    <dgm:cxn modelId="{A78E72CD-7B32-422E-8C6C-81EC64EA77FC}" type="presOf" srcId="{9EB2E929-E9A9-4C03-B75B-83550167B376}" destId="{FF8424D1-F435-43AB-AAE3-60B91C243CED}" srcOrd="1" destOrd="3" presId="urn:microsoft.com/office/officeart/2005/8/layout/vList4"/>
    <dgm:cxn modelId="{175EE6CE-BDA8-445F-A931-D663760CE9FA}" srcId="{1516E8B5-EC8B-49CE-AEA5-801C5D3B9CA7}" destId="{E05514F4-158B-4075-9B51-A2F6C36F7170}" srcOrd="2" destOrd="0" parTransId="{D3826D63-529A-473B-8EC9-854C68773C08}" sibTransId="{B4AF105E-D87C-4085-B8E6-7F0618057C1E}"/>
    <dgm:cxn modelId="{940D15D9-9F84-4C29-8EA4-C70CCDD53B33}" type="presOf" srcId="{C0600E92-C453-4705-8575-63A48C937965}" destId="{E628C0C2-C3AE-4EF1-A686-105B78668C97}" srcOrd="0" destOrd="3" presId="urn:microsoft.com/office/officeart/2005/8/layout/vList4"/>
    <dgm:cxn modelId="{274B72E0-82A1-4508-AA7A-FFD35FEED09D}" type="presOf" srcId="{0694504B-7A76-4ADE-9E79-36CE3C326A18}" destId="{6C653293-9B8C-42D1-B1BB-5A7917B1F5CA}" srcOrd="1" destOrd="2" presId="urn:microsoft.com/office/officeart/2005/8/layout/vList4"/>
    <dgm:cxn modelId="{77156BE3-A3D5-410A-9FCB-BB4837B441F6}" type="presOf" srcId="{FB3148DE-72B4-4DA6-AE1B-743EDA800155}" destId="{FF8424D1-F435-43AB-AAE3-60B91C243CED}" srcOrd="1" destOrd="5" presId="urn:microsoft.com/office/officeart/2005/8/layout/vList4"/>
    <dgm:cxn modelId="{C1C7D5E4-D0A0-45D4-B1F1-0D4AEBD08411}" type="presOf" srcId="{1516E8B5-EC8B-49CE-AEA5-801C5D3B9CA7}" destId="{6BB90A92-651A-4A3F-92C9-6C368A2F431E}" srcOrd="0" destOrd="0" presId="urn:microsoft.com/office/officeart/2005/8/layout/vList4"/>
    <dgm:cxn modelId="{3B5E78F4-6A9D-4669-A05F-1DD3BA8364B9}" type="presOf" srcId="{15CF290A-42AF-4200-951C-6EF7EFE2F699}" destId="{6F0E8876-29EC-46BD-ABA1-8B9B0C74D32A}" srcOrd="0" destOrd="2" presId="urn:microsoft.com/office/officeart/2005/8/layout/vList4"/>
    <dgm:cxn modelId="{16A4C2FD-4D77-4DA2-9CAA-E54E19398B5F}" type="presOf" srcId="{4BF70593-21DD-4B3B-8AF3-2A4FFBB94EFD}" destId="{6F0E8876-29EC-46BD-ABA1-8B9B0C74D32A}" srcOrd="0" destOrd="1" presId="urn:microsoft.com/office/officeart/2005/8/layout/vList4"/>
    <dgm:cxn modelId="{9A30DE93-DDA7-4B85-9903-AF07C26466E0}" type="presParOf" srcId="{6E9E011F-73D9-4500-AB80-EEA3E894EE2D}" destId="{44D3FDF0-A501-4C9C-AC47-2A391E702512}" srcOrd="0" destOrd="0" presId="urn:microsoft.com/office/officeart/2005/8/layout/vList4"/>
    <dgm:cxn modelId="{24AEF0C9-78B0-46B2-B4A2-D147AAEE848E}" type="presParOf" srcId="{44D3FDF0-A501-4C9C-AC47-2A391E702512}" destId="{6F0E8876-29EC-46BD-ABA1-8B9B0C74D32A}" srcOrd="0" destOrd="0" presId="urn:microsoft.com/office/officeart/2005/8/layout/vList4"/>
    <dgm:cxn modelId="{D7E0A0E5-4CD3-49B0-9B7A-337494CFDAA1}" type="presParOf" srcId="{44D3FDF0-A501-4C9C-AC47-2A391E702512}" destId="{AAA3E5D4-89A4-4A95-8ECE-4BF7659D27DC}" srcOrd="1" destOrd="0" presId="urn:microsoft.com/office/officeart/2005/8/layout/vList4"/>
    <dgm:cxn modelId="{C8D036B5-087D-4F53-88A2-5289A7D9F191}" type="presParOf" srcId="{44D3FDF0-A501-4C9C-AC47-2A391E702512}" destId="{FF8424D1-F435-43AB-AAE3-60B91C243CED}" srcOrd="2" destOrd="0" presId="urn:microsoft.com/office/officeart/2005/8/layout/vList4"/>
    <dgm:cxn modelId="{18B0F348-BADF-4714-9E16-F4A50D006487}" type="presParOf" srcId="{6E9E011F-73D9-4500-AB80-EEA3E894EE2D}" destId="{27C462C0-134B-400E-B22F-B70AAB447578}" srcOrd="1" destOrd="0" presId="urn:microsoft.com/office/officeart/2005/8/layout/vList4"/>
    <dgm:cxn modelId="{E98BCE83-1E4D-4A98-B022-6367A37C179B}" type="presParOf" srcId="{6E9E011F-73D9-4500-AB80-EEA3E894EE2D}" destId="{F65688B7-4698-4793-8A6F-8033B7842651}" srcOrd="2" destOrd="0" presId="urn:microsoft.com/office/officeart/2005/8/layout/vList4"/>
    <dgm:cxn modelId="{5350C8E1-1F45-46C7-A402-07BC6C1C06C7}" type="presParOf" srcId="{F65688B7-4698-4793-8A6F-8033B7842651}" destId="{6BB90A92-651A-4A3F-92C9-6C368A2F431E}" srcOrd="0" destOrd="0" presId="urn:microsoft.com/office/officeart/2005/8/layout/vList4"/>
    <dgm:cxn modelId="{7B4AF8DC-C948-475E-8D9B-6841E7350B11}" type="presParOf" srcId="{F65688B7-4698-4793-8A6F-8033B7842651}" destId="{FDBC2DF6-681B-4D4B-B6EE-126D3571A055}" srcOrd="1" destOrd="0" presId="urn:microsoft.com/office/officeart/2005/8/layout/vList4"/>
    <dgm:cxn modelId="{1812BB31-1A3E-4583-B3CE-24C0D9CC6303}" type="presParOf" srcId="{F65688B7-4698-4793-8A6F-8033B7842651}" destId="{6C653293-9B8C-42D1-B1BB-5A7917B1F5CA}" srcOrd="2" destOrd="0" presId="urn:microsoft.com/office/officeart/2005/8/layout/vList4"/>
    <dgm:cxn modelId="{6DAB1FA4-1A85-4819-A54D-526EE5B0D4BA}" type="presParOf" srcId="{6E9E011F-73D9-4500-AB80-EEA3E894EE2D}" destId="{AD5B3840-5704-4AD1-BF9E-B69A1845412F}" srcOrd="3" destOrd="0" presId="urn:microsoft.com/office/officeart/2005/8/layout/vList4"/>
    <dgm:cxn modelId="{E96AE2BA-42B7-4520-94F7-1E3EC04BE365}" type="presParOf" srcId="{6E9E011F-73D9-4500-AB80-EEA3E894EE2D}" destId="{B466495E-967B-4B00-B93E-56707C5D66CD}" srcOrd="4" destOrd="0" presId="urn:microsoft.com/office/officeart/2005/8/layout/vList4"/>
    <dgm:cxn modelId="{F0759762-2B07-4676-B58B-5D8F5813E675}" type="presParOf" srcId="{B466495E-967B-4B00-B93E-56707C5D66CD}" destId="{E628C0C2-C3AE-4EF1-A686-105B78668C97}" srcOrd="0" destOrd="0" presId="urn:microsoft.com/office/officeart/2005/8/layout/vList4"/>
    <dgm:cxn modelId="{507A1A48-5707-41B5-8397-A904CD76082C}" type="presParOf" srcId="{B466495E-967B-4B00-B93E-56707C5D66CD}" destId="{2C1B894B-12E7-4128-8CBE-CCD1B296791C}" srcOrd="1" destOrd="0" presId="urn:microsoft.com/office/officeart/2005/8/layout/vList4"/>
    <dgm:cxn modelId="{AB74779D-656B-49DD-8355-E1E3DC613F66}" type="presParOf" srcId="{B466495E-967B-4B00-B93E-56707C5D66CD}" destId="{D36D7FA9-8BCE-4FB1-BB9B-3F6C259AC21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5EB1EA-9025-4D45-AFDC-07EE2AB6855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48CF5E5B-9F0F-4D0C-A320-C9BCF35653AF}">
      <dgm:prSet phldrT="[Text]" custT="1"/>
      <dgm:spPr/>
      <dgm:t>
        <a:bodyPr/>
        <a:lstStyle/>
        <a:p>
          <a:r>
            <a:rPr lang="en-US" sz="2800" b="1" dirty="0">
              <a:latin typeface="Arial" panose="020B0604020202020204" pitchFamily="34" charset="0"/>
              <a:cs typeface="Arial" panose="020B0604020202020204" pitchFamily="34" charset="0"/>
            </a:rPr>
            <a:t>Provide</a:t>
          </a:r>
          <a:endParaRPr lang="en-US" sz="2500" b="1" dirty="0">
            <a:latin typeface="Arial" panose="020B0604020202020204" pitchFamily="34" charset="0"/>
            <a:cs typeface="Arial" panose="020B0604020202020204" pitchFamily="34" charset="0"/>
          </a:endParaRPr>
        </a:p>
      </dgm:t>
    </dgm:pt>
    <dgm:pt modelId="{D10A32B0-DFB5-4E91-8706-30CDED00C27A}" type="parTrans" cxnId="{4052649E-0AE4-4303-87DF-1E0FF97AE03F}">
      <dgm:prSet/>
      <dgm:spPr/>
      <dgm:t>
        <a:bodyPr/>
        <a:lstStyle/>
        <a:p>
          <a:endParaRPr lang="en-US">
            <a:latin typeface="Arial" panose="020B0604020202020204" pitchFamily="34" charset="0"/>
            <a:cs typeface="Arial" panose="020B0604020202020204" pitchFamily="34" charset="0"/>
          </a:endParaRPr>
        </a:p>
      </dgm:t>
    </dgm:pt>
    <dgm:pt modelId="{FCB3B6F1-8F6D-4642-BE94-2D8E77E4C46C}" type="sibTrans" cxnId="{4052649E-0AE4-4303-87DF-1E0FF97AE03F}">
      <dgm:prSet/>
      <dgm:spPr/>
      <dgm:t>
        <a:bodyPr/>
        <a:lstStyle/>
        <a:p>
          <a:endParaRPr lang="en-US">
            <a:latin typeface="Arial" panose="020B0604020202020204" pitchFamily="34" charset="0"/>
            <a:cs typeface="Arial" panose="020B0604020202020204" pitchFamily="34" charset="0"/>
          </a:endParaRPr>
        </a:p>
      </dgm:t>
    </dgm:pt>
    <dgm:pt modelId="{522688AE-3379-4929-9A93-EF24F6CF3542}">
      <dgm:prSet phldrT="[Text]"/>
      <dgm:spPr/>
      <dgm:t>
        <a:bodyPr anchor="ctr" anchorCtr="0"/>
        <a:lstStyle/>
        <a:p>
          <a:pPr marL="114300" indent="0">
            <a:buFont typeface="Arial" panose="020B0604020202020204" pitchFamily="34" charset="0"/>
            <a:buNone/>
          </a:pPr>
          <a:r>
            <a:rPr lang="en-US">
              <a:latin typeface="Arial" panose="020B0604020202020204" pitchFamily="34" charset="0"/>
              <a:cs typeface="Arial" panose="020B0604020202020204" pitchFamily="34" charset="0"/>
            </a:rPr>
            <a:t>educators a formative measure on essential literacy and numeracy skills gained in the early grades.</a:t>
          </a:r>
        </a:p>
      </dgm:t>
    </dgm:pt>
    <dgm:pt modelId="{02900A18-4D3E-4773-8AB7-86A54B64467C}" type="parTrans" cxnId="{751D2482-2006-4E44-B8EA-D5DB200AA1DA}">
      <dgm:prSet/>
      <dgm:spPr/>
      <dgm:t>
        <a:bodyPr/>
        <a:lstStyle/>
        <a:p>
          <a:endParaRPr lang="en-US">
            <a:latin typeface="Arial" panose="020B0604020202020204" pitchFamily="34" charset="0"/>
            <a:cs typeface="Arial" panose="020B0604020202020204" pitchFamily="34" charset="0"/>
          </a:endParaRPr>
        </a:p>
      </dgm:t>
    </dgm:pt>
    <dgm:pt modelId="{C3A3D1D0-4843-4AE4-9AC9-4F1C5541314E}" type="sibTrans" cxnId="{751D2482-2006-4E44-B8EA-D5DB200AA1DA}">
      <dgm:prSet/>
      <dgm:spPr/>
      <dgm:t>
        <a:bodyPr/>
        <a:lstStyle/>
        <a:p>
          <a:endParaRPr lang="en-US">
            <a:latin typeface="Arial" panose="020B0604020202020204" pitchFamily="34" charset="0"/>
            <a:cs typeface="Arial" panose="020B0604020202020204" pitchFamily="34" charset="0"/>
          </a:endParaRPr>
        </a:p>
      </dgm:t>
    </dgm:pt>
    <dgm:pt modelId="{2FA012B8-76B8-416B-8AB0-409DCA1A757D}">
      <dgm:prSet phldrT="[Text]" custT="1"/>
      <dgm:spPr/>
      <dgm:t>
        <a:bodyPr/>
        <a:lstStyle/>
        <a:p>
          <a:r>
            <a:rPr lang="en-US" sz="2800" b="1">
              <a:latin typeface="Arial" panose="020B0604020202020204" pitchFamily="34" charset="0"/>
              <a:cs typeface="Arial" panose="020B0604020202020204" pitchFamily="34" charset="0"/>
            </a:rPr>
            <a:t>Promote</a:t>
          </a:r>
          <a:endParaRPr lang="en-US" sz="2500" b="1">
            <a:latin typeface="Arial" panose="020B0604020202020204" pitchFamily="34" charset="0"/>
            <a:cs typeface="Arial" panose="020B0604020202020204" pitchFamily="34" charset="0"/>
          </a:endParaRPr>
        </a:p>
      </dgm:t>
    </dgm:pt>
    <dgm:pt modelId="{E307DA02-83C3-470D-9A94-036A9FDEF3A1}" type="parTrans" cxnId="{FE06FE28-E0AF-4884-A18D-335D8B743A77}">
      <dgm:prSet/>
      <dgm:spPr/>
      <dgm:t>
        <a:bodyPr/>
        <a:lstStyle/>
        <a:p>
          <a:endParaRPr lang="en-US">
            <a:latin typeface="Arial" panose="020B0604020202020204" pitchFamily="34" charset="0"/>
            <a:cs typeface="Arial" panose="020B0604020202020204" pitchFamily="34" charset="0"/>
          </a:endParaRPr>
        </a:p>
      </dgm:t>
    </dgm:pt>
    <dgm:pt modelId="{DF9BE212-4188-439C-93D9-05DC32EE1822}" type="sibTrans" cxnId="{FE06FE28-E0AF-4884-A18D-335D8B743A77}">
      <dgm:prSet/>
      <dgm:spPr/>
      <dgm:t>
        <a:bodyPr/>
        <a:lstStyle/>
        <a:p>
          <a:endParaRPr lang="en-US">
            <a:latin typeface="Arial" panose="020B0604020202020204" pitchFamily="34" charset="0"/>
            <a:cs typeface="Arial" panose="020B0604020202020204" pitchFamily="34" charset="0"/>
          </a:endParaRPr>
        </a:p>
      </dgm:t>
    </dgm:pt>
    <dgm:pt modelId="{A8AA6747-97C1-4B14-869A-48CE13CB0698}">
      <dgm:prSet phldrT="[Text]"/>
      <dgm:spPr/>
      <dgm:t>
        <a:bodyPr anchor="ctr" anchorCtr="0"/>
        <a:lstStyle/>
        <a:p>
          <a:pPr marL="114300" indent="0">
            <a:buFont typeface="Arial" panose="020B0604020202020204" pitchFamily="34" charset="0"/>
            <a:buNone/>
          </a:pPr>
          <a:r>
            <a:rPr lang="en-US">
              <a:latin typeface="Arial" panose="020B0604020202020204" pitchFamily="34" charset="0"/>
              <a:cs typeface="Arial" panose="020B0604020202020204" pitchFamily="34" charset="0"/>
            </a:rPr>
            <a:t>teaching and learning by guiding differentiated instructional practices to maximize student learning. </a:t>
          </a:r>
        </a:p>
      </dgm:t>
    </dgm:pt>
    <dgm:pt modelId="{E6FD5405-ADF8-422C-B4CB-7FF43C649DA9}" type="parTrans" cxnId="{245A0928-D35E-4773-A632-CE6F470CFCB1}">
      <dgm:prSet/>
      <dgm:spPr/>
      <dgm:t>
        <a:bodyPr/>
        <a:lstStyle/>
        <a:p>
          <a:endParaRPr lang="en-US">
            <a:latin typeface="Arial" panose="020B0604020202020204" pitchFamily="34" charset="0"/>
            <a:cs typeface="Arial" panose="020B0604020202020204" pitchFamily="34" charset="0"/>
          </a:endParaRPr>
        </a:p>
      </dgm:t>
    </dgm:pt>
    <dgm:pt modelId="{F7B7C244-CB1E-4696-9754-D11290726F25}" type="sibTrans" cxnId="{245A0928-D35E-4773-A632-CE6F470CFCB1}">
      <dgm:prSet/>
      <dgm:spPr/>
      <dgm:t>
        <a:bodyPr/>
        <a:lstStyle/>
        <a:p>
          <a:endParaRPr lang="en-US">
            <a:latin typeface="Arial" panose="020B0604020202020204" pitchFamily="34" charset="0"/>
            <a:cs typeface="Arial" panose="020B0604020202020204" pitchFamily="34" charset="0"/>
          </a:endParaRPr>
        </a:p>
      </dgm:t>
    </dgm:pt>
    <dgm:pt modelId="{99EF1D98-225F-4E71-8DB5-802073EEE001}">
      <dgm:prSet phldrT="[Text]" custT="1"/>
      <dgm:spPr/>
      <dgm:t>
        <a:bodyPr/>
        <a:lstStyle/>
        <a:p>
          <a:r>
            <a:rPr lang="en-US" sz="2800" b="1">
              <a:latin typeface="Arial" panose="020B0604020202020204" pitchFamily="34" charset="0"/>
              <a:cs typeface="Arial" panose="020B0604020202020204" pitchFamily="34" charset="0"/>
            </a:rPr>
            <a:t>Engage</a:t>
          </a:r>
          <a:endParaRPr lang="en-US" sz="2500" b="1">
            <a:latin typeface="Arial" panose="020B0604020202020204" pitchFamily="34" charset="0"/>
            <a:cs typeface="Arial" panose="020B0604020202020204" pitchFamily="34" charset="0"/>
          </a:endParaRPr>
        </a:p>
      </dgm:t>
    </dgm:pt>
    <dgm:pt modelId="{B9C1B3B6-A418-4978-9AC8-ECF764A4C7B7}" type="parTrans" cxnId="{B508C54E-1480-4550-AB36-9EEF3B8912EE}">
      <dgm:prSet/>
      <dgm:spPr/>
      <dgm:t>
        <a:bodyPr/>
        <a:lstStyle/>
        <a:p>
          <a:endParaRPr lang="en-US">
            <a:latin typeface="Arial" panose="020B0604020202020204" pitchFamily="34" charset="0"/>
            <a:cs typeface="Arial" panose="020B0604020202020204" pitchFamily="34" charset="0"/>
          </a:endParaRPr>
        </a:p>
      </dgm:t>
    </dgm:pt>
    <dgm:pt modelId="{E592E120-187D-4C58-9379-53271B551B8E}" type="sibTrans" cxnId="{B508C54E-1480-4550-AB36-9EEF3B8912EE}">
      <dgm:prSet/>
      <dgm:spPr/>
      <dgm:t>
        <a:bodyPr/>
        <a:lstStyle/>
        <a:p>
          <a:endParaRPr lang="en-US">
            <a:latin typeface="Arial" panose="020B0604020202020204" pitchFamily="34" charset="0"/>
            <a:cs typeface="Arial" panose="020B0604020202020204" pitchFamily="34" charset="0"/>
          </a:endParaRPr>
        </a:p>
      </dgm:t>
    </dgm:pt>
    <dgm:pt modelId="{F19696A7-2E90-4D0F-A43E-9E8E9CCA9A89}">
      <dgm:prSet phldrT="[Text]"/>
      <dgm:spPr/>
      <dgm:t>
        <a:bodyPr anchor="ctr" anchorCtr="0"/>
        <a:lstStyle/>
        <a:p>
          <a:pPr marL="114300" indent="0">
            <a:lnSpc>
              <a:spcPct val="100000"/>
            </a:lnSpc>
            <a:buFontTx/>
            <a:buNone/>
          </a:pPr>
          <a:r>
            <a:rPr lang="en-US">
              <a:latin typeface="Arial" panose="020B0604020202020204" pitchFamily="34" charset="0"/>
              <a:cs typeface="Arial" panose="020B0604020202020204" pitchFamily="34" charset="0"/>
            </a:rPr>
            <a:t>young learners through a series of interactive challenges that directly align to Georgia content standards</a:t>
          </a:r>
        </a:p>
      </dgm:t>
    </dgm:pt>
    <dgm:pt modelId="{DB1C5EF7-16BD-4737-97CE-6FE7FC45769F}" type="parTrans" cxnId="{22D41924-F47F-427E-9864-FFBCC2820A0F}">
      <dgm:prSet/>
      <dgm:spPr/>
      <dgm:t>
        <a:bodyPr/>
        <a:lstStyle/>
        <a:p>
          <a:endParaRPr lang="en-US">
            <a:latin typeface="Arial" panose="020B0604020202020204" pitchFamily="34" charset="0"/>
            <a:cs typeface="Arial" panose="020B0604020202020204" pitchFamily="34" charset="0"/>
          </a:endParaRPr>
        </a:p>
      </dgm:t>
    </dgm:pt>
    <dgm:pt modelId="{E5EC14F8-0B9B-44DF-BDE5-A613F01775DA}" type="sibTrans" cxnId="{22D41924-F47F-427E-9864-FFBCC2820A0F}">
      <dgm:prSet/>
      <dgm:spPr/>
      <dgm:t>
        <a:bodyPr/>
        <a:lstStyle/>
        <a:p>
          <a:endParaRPr lang="en-US">
            <a:latin typeface="Arial" panose="020B0604020202020204" pitchFamily="34" charset="0"/>
            <a:cs typeface="Arial" panose="020B0604020202020204" pitchFamily="34" charset="0"/>
          </a:endParaRPr>
        </a:p>
      </dgm:t>
    </dgm:pt>
    <dgm:pt modelId="{1146B333-BDEC-4BB7-8CB5-637117C49EFD}" type="pres">
      <dgm:prSet presAssocID="{705EB1EA-9025-4D45-AFDC-07EE2AB68554}" presName="Name0" presStyleCnt="0">
        <dgm:presLayoutVars>
          <dgm:dir/>
          <dgm:animLvl val="lvl"/>
          <dgm:resizeHandles/>
        </dgm:presLayoutVars>
      </dgm:prSet>
      <dgm:spPr/>
    </dgm:pt>
    <dgm:pt modelId="{5E1C94B4-79D1-4DAF-B2AF-626199BF06FD}" type="pres">
      <dgm:prSet presAssocID="{48CF5E5B-9F0F-4D0C-A320-C9BCF35653AF}" presName="linNode" presStyleCnt="0"/>
      <dgm:spPr/>
    </dgm:pt>
    <dgm:pt modelId="{63448CFC-39A7-4063-B1E6-440E78CE19A0}" type="pres">
      <dgm:prSet presAssocID="{48CF5E5B-9F0F-4D0C-A320-C9BCF35653AF}" presName="parentShp" presStyleLbl="node1" presStyleIdx="0" presStyleCnt="3">
        <dgm:presLayoutVars>
          <dgm:bulletEnabled val="1"/>
        </dgm:presLayoutVars>
      </dgm:prSet>
      <dgm:spPr/>
    </dgm:pt>
    <dgm:pt modelId="{41D951FA-A5DC-48F8-AC93-84575D95785F}" type="pres">
      <dgm:prSet presAssocID="{48CF5E5B-9F0F-4D0C-A320-C9BCF35653AF}" presName="childShp" presStyleLbl="bgAccFollowNode1" presStyleIdx="0" presStyleCnt="3">
        <dgm:presLayoutVars>
          <dgm:bulletEnabled val="1"/>
        </dgm:presLayoutVars>
      </dgm:prSet>
      <dgm:spPr/>
    </dgm:pt>
    <dgm:pt modelId="{CB997D34-3346-478B-8C47-8087519FBD16}" type="pres">
      <dgm:prSet presAssocID="{FCB3B6F1-8F6D-4642-BE94-2D8E77E4C46C}" presName="spacing" presStyleCnt="0"/>
      <dgm:spPr/>
    </dgm:pt>
    <dgm:pt modelId="{DC1B4002-576F-4337-9209-507E20C33A02}" type="pres">
      <dgm:prSet presAssocID="{2FA012B8-76B8-416B-8AB0-409DCA1A757D}" presName="linNode" presStyleCnt="0"/>
      <dgm:spPr/>
    </dgm:pt>
    <dgm:pt modelId="{A8FC24CD-4768-4FFA-92BE-A6A18B03A27F}" type="pres">
      <dgm:prSet presAssocID="{2FA012B8-76B8-416B-8AB0-409DCA1A757D}" presName="parentShp" presStyleLbl="node1" presStyleIdx="1" presStyleCnt="3">
        <dgm:presLayoutVars>
          <dgm:bulletEnabled val="1"/>
        </dgm:presLayoutVars>
      </dgm:prSet>
      <dgm:spPr/>
    </dgm:pt>
    <dgm:pt modelId="{93275256-36DE-48AC-81E8-9F7D57BD90FD}" type="pres">
      <dgm:prSet presAssocID="{2FA012B8-76B8-416B-8AB0-409DCA1A757D}" presName="childShp" presStyleLbl="bgAccFollowNode1" presStyleIdx="1" presStyleCnt="3">
        <dgm:presLayoutVars>
          <dgm:bulletEnabled val="1"/>
        </dgm:presLayoutVars>
      </dgm:prSet>
      <dgm:spPr/>
    </dgm:pt>
    <dgm:pt modelId="{913ED676-6DA2-4B18-8960-F61701A5FE7F}" type="pres">
      <dgm:prSet presAssocID="{DF9BE212-4188-439C-93D9-05DC32EE1822}" presName="spacing" presStyleCnt="0"/>
      <dgm:spPr/>
    </dgm:pt>
    <dgm:pt modelId="{34544A85-506F-40D5-9CEB-0EEF15E9846A}" type="pres">
      <dgm:prSet presAssocID="{99EF1D98-225F-4E71-8DB5-802073EEE001}" presName="linNode" presStyleCnt="0"/>
      <dgm:spPr/>
    </dgm:pt>
    <dgm:pt modelId="{E8437A3B-B21C-459E-B66C-FA1CE8A55E62}" type="pres">
      <dgm:prSet presAssocID="{99EF1D98-225F-4E71-8DB5-802073EEE001}" presName="parentShp" presStyleLbl="node1" presStyleIdx="2" presStyleCnt="3">
        <dgm:presLayoutVars>
          <dgm:bulletEnabled val="1"/>
        </dgm:presLayoutVars>
      </dgm:prSet>
      <dgm:spPr/>
    </dgm:pt>
    <dgm:pt modelId="{D965C22E-149F-40A8-A234-6DAEC1A0B27D}" type="pres">
      <dgm:prSet presAssocID="{99EF1D98-225F-4E71-8DB5-802073EEE001}" presName="childShp" presStyleLbl="bgAccFollowNode1" presStyleIdx="2" presStyleCnt="3">
        <dgm:presLayoutVars>
          <dgm:bulletEnabled val="1"/>
        </dgm:presLayoutVars>
      </dgm:prSet>
      <dgm:spPr/>
    </dgm:pt>
  </dgm:ptLst>
  <dgm:cxnLst>
    <dgm:cxn modelId="{779C2116-AE9C-4B17-8452-536D5814DDE3}" type="presOf" srcId="{522688AE-3379-4929-9A93-EF24F6CF3542}" destId="{41D951FA-A5DC-48F8-AC93-84575D95785F}" srcOrd="0" destOrd="0" presId="urn:microsoft.com/office/officeart/2005/8/layout/vList6"/>
    <dgm:cxn modelId="{22D41924-F47F-427E-9864-FFBCC2820A0F}" srcId="{99EF1D98-225F-4E71-8DB5-802073EEE001}" destId="{F19696A7-2E90-4D0F-A43E-9E8E9CCA9A89}" srcOrd="0" destOrd="0" parTransId="{DB1C5EF7-16BD-4737-97CE-6FE7FC45769F}" sibTransId="{E5EC14F8-0B9B-44DF-BDE5-A613F01775DA}"/>
    <dgm:cxn modelId="{245A0928-D35E-4773-A632-CE6F470CFCB1}" srcId="{2FA012B8-76B8-416B-8AB0-409DCA1A757D}" destId="{A8AA6747-97C1-4B14-869A-48CE13CB0698}" srcOrd="0" destOrd="0" parTransId="{E6FD5405-ADF8-422C-B4CB-7FF43C649DA9}" sibTransId="{F7B7C244-CB1E-4696-9754-D11290726F25}"/>
    <dgm:cxn modelId="{FE06FE28-E0AF-4884-A18D-335D8B743A77}" srcId="{705EB1EA-9025-4D45-AFDC-07EE2AB68554}" destId="{2FA012B8-76B8-416B-8AB0-409DCA1A757D}" srcOrd="1" destOrd="0" parTransId="{E307DA02-83C3-470D-9A94-036A9FDEF3A1}" sibTransId="{DF9BE212-4188-439C-93D9-05DC32EE1822}"/>
    <dgm:cxn modelId="{B508C54E-1480-4550-AB36-9EEF3B8912EE}" srcId="{705EB1EA-9025-4D45-AFDC-07EE2AB68554}" destId="{99EF1D98-225F-4E71-8DB5-802073EEE001}" srcOrd="2" destOrd="0" parTransId="{B9C1B3B6-A418-4978-9AC8-ECF764A4C7B7}" sibTransId="{E592E120-187D-4C58-9379-53271B551B8E}"/>
    <dgm:cxn modelId="{751D2482-2006-4E44-B8EA-D5DB200AA1DA}" srcId="{48CF5E5B-9F0F-4D0C-A320-C9BCF35653AF}" destId="{522688AE-3379-4929-9A93-EF24F6CF3542}" srcOrd="0" destOrd="0" parTransId="{02900A18-4D3E-4773-8AB7-86A54B64467C}" sibTransId="{C3A3D1D0-4843-4AE4-9AC9-4F1C5541314E}"/>
    <dgm:cxn modelId="{4052649E-0AE4-4303-87DF-1E0FF97AE03F}" srcId="{705EB1EA-9025-4D45-AFDC-07EE2AB68554}" destId="{48CF5E5B-9F0F-4D0C-A320-C9BCF35653AF}" srcOrd="0" destOrd="0" parTransId="{D10A32B0-DFB5-4E91-8706-30CDED00C27A}" sibTransId="{FCB3B6F1-8F6D-4642-BE94-2D8E77E4C46C}"/>
    <dgm:cxn modelId="{A186BAA8-FC40-4B09-8A0E-B3ACCA877553}" type="presOf" srcId="{A8AA6747-97C1-4B14-869A-48CE13CB0698}" destId="{93275256-36DE-48AC-81E8-9F7D57BD90FD}" srcOrd="0" destOrd="0" presId="urn:microsoft.com/office/officeart/2005/8/layout/vList6"/>
    <dgm:cxn modelId="{5026A9AE-87B8-4E2E-A20E-311B9E530E3E}" type="presOf" srcId="{705EB1EA-9025-4D45-AFDC-07EE2AB68554}" destId="{1146B333-BDEC-4BB7-8CB5-637117C49EFD}" srcOrd="0" destOrd="0" presId="urn:microsoft.com/office/officeart/2005/8/layout/vList6"/>
    <dgm:cxn modelId="{56F0DBB3-56F0-4B0F-B187-3644F28BE0D2}" type="presOf" srcId="{F19696A7-2E90-4D0F-A43E-9E8E9CCA9A89}" destId="{D965C22E-149F-40A8-A234-6DAEC1A0B27D}" srcOrd="0" destOrd="0" presId="urn:microsoft.com/office/officeart/2005/8/layout/vList6"/>
    <dgm:cxn modelId="{1C5544B5-C709-44C7-9DC5-979EE19E9464}" type="presOf" srcId="{99EF1D98-225F-4E71-8DB5-802073EEE001}" destId="{E8437A3B-B21C-459E-B66C-FA1CE8A55E62}" srcOrd="0" destOrd="0" presId="urn:microsoft.com/office/officeart/2005/8/layout/vList6"/>
    <dgm:cxn modelId="{64FFD5D6-7AE9-4D40-99E8-7AA1BA35C814}" type="presOf" srcId="{2FA012B8-76B8-416B-8AB0-409DCA1A757D}" destId="{A8FC24CD-4768-4FFA-92BE-A6A18B03A27F}" srcOrd="0" destOrd="0" presId="urn:microsoft.com/office/officeart/2005/8/layout/vList6"/>
    <dgm:cxn modelId="{F929C7F6-D483-43A0-9137-76302174DD48}" type="presOf" srcId="{48CF5E5B-9F0F-4D0C-A320-C9BCF35653AF}" destId="{63448CFC-39A7-4063-B1E6-440E78CE19A0}" srcOrd="0" destOrd="0" presId="urn:microsoft.com/office/officeart/2005/8/layout/vList6"/>
    <dgm:cxn modelId="{AB4BAD4A-1843-4B4A-AE6E-F91A22641EE8}" type="presParOf" srcId="{1146B333-BDEC-4BB7-8CB5-637117C49EFD}" destId="{5E1C94B4-79D1-4DAF-B2AF-626199BF06FD}" srcOrd="0" destOrd="0" presId="urn:microsoft.com/office/officeart/2005/8/layout/vList6"/>
    <dgm:cxn modelId="{B514310C-D56E-4CBB-AB29-07937BF91667}" type="presParOf" srcId="{5E1C94B4-79D1-4DAF-B2AF-626199BF06FD}" destId="{63448CFC-39A7-4063-B1E6-440E78CE19A0}" srcOrd="0" destOrd="0" presId="urn:microsoft.com/office/officeart/2005/8/layout/vList6"/>
    <dgm:cxn modelId="{D3FA5F70-807A-4BF3-B8BA-F325278A6379}" type="presParOf" srcId="{5E1C94B4-79D1-4DAF-B2AF-626199BF06FD}" destId="{41D951FA-A5DC-48F8-AC93-84575D95785F}" srcOrd="1" destOrd="0" presId="urn:microsoft.com/office/officeart/2005/8/layout/vList6"/>
    <dgm:cxn modelId="{7DAC192F-A29C-4F38-AAC0-21CF1744B8EB}" type="presParOf" srcId="{1146B333-BDEC-4BB7-8CB5-637117C49EFD}" destId="{CB997D34-3346-478B-8C47-8087519FBD16}" srcOrd="1" destOrd="0" presId="urn:microsoft.com/office/officeart/2005/8/layout/vList6"/>
    <dgm:cxn modelId="{28260D3B-FCDA-4173-A25E-6A2BC02B10E0}" type="presParOf" srcId="{1146B333-BDEC-4BB7-8CB5-637117C49EFD}" destId="{DC1B4002-576F-4337-9209-507E20C33A02}" srcOrd="2" destOrd="0" presId="urn:microsoft.com/office/officeart/2005/8/layout/vList6"/>
    <dgm:cxn modelId="{4D124903-A263-49B7-88E9-5E0CC0FE9C13}" type="presParOf" srcId="{DC1B4002-576F-4337-9209-507E20C33A02}" destId="{A8FC24CD-4768-4FFA-92BE-A6A18B03A27F}" srcOrd="0" destOrd="0" presId="urn:microsoft.com/office/officeart/2005/8/layout/vList6"/>
    <dgm:cxn modelId="{E7B84663-ABDB-41F2-90E9-055A6683D79C}" type="presParOf" srcId="{DC1B4002-576F-4337-9209-507E20C33A02}" destId="{93275256-36DE-48AC-81E8-9F7D57BD90FD}" srcOrd="1" destOrd="0" presId="urn:microsoft.com/office/officeart/2005/8/layout/vList6"/>
    <dgm:cxn modelId="{7FC67F16-C943-45D1-8859-68F819F99802}" type="presParOf" srcId="{1146B333-BDEC-4BB7-8CB5-637117C49EFD}" destId="{913ED676-6DA2-4B18-8960-F61701A5FE7F}" srcOrd="3" destOrd="0" presId="urn:microsoft.com/office/officeart/2005/8/layout/vList6"/>
    <dgm:cxn modelId="{68653301-7891-4732-A10B-CB6AC2EA0B4F}" type="presParOf" srcId="{1146B333-BDEC-4BB7-8CB5-637117C49EFD}" destId="{34544A85-506F-40D5-9CEB-0EEF15E9846A}" srcOrd="4" destOrd="0" presId="urn:microsoft.com/office/officeart/2005/8/layout/vList6"/>
    <dgm:cxn modelId="{39530E2F-CC10-4257-B1DC-D7B8E5D9D85A}" type="presParOf" srcId="{34544A85-506F-40D5-9CEB-0EEF15E9846A}" destId="{E8437A3B-B21C-459E-B66C-FA1CE8A55E62}" srcOrd="0" destOrd="0" presId="urn:microsoft.com/office/officeart/2005/8/layout/vList6"/>
    <dgm:cxn modelId="{FF8734DD-D18D-4ED6-9316-86D7719C5BF3}" type="presParOf" srcId="{34544A85-506F-40D5-9CEB-0EEF15E9846A}" destId="{D965C22E-149F-40A8-A234-6DAEC1A0B27D}"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7A24A2-567B-4905-9724-EC039B88EC41}"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en-US"/>
        </a:p>
      </dgm:t>
    </dgm:pt>
    <dgm:pt modelId="{C5798F29-839E-4D87-B3BC-C639CE424462}">
      <dgm:prSet phldrT="[Text]"/>
      <dgm:spPr/>
      <dgm:t>
        <a:bodyPr/>
        <a:lstStyle/>
        <a:p>
          <a:r>
            <a:rPr lang="en-US" dirty="0">
              <a:latin typeface="Arial" panose="020B0604020202020204" pitchFamily="34" charset="0"/>
              <a:cs typeface="Arial" panose="020B0604020202020204" pitchFamily="34" charset="0"/>
            </a:rPr>
            <a:t>Keenville is not designed to be an instructional tool. </a:t>
          </a:r>
        </a:p>
      </dgm:t>
    </dgm:pt>
    <dgm:pt modelId="{B795B194-9306-4CBA-B5DE-498CF68921B8}" type="parTrans" cxnId="{160D43FE-C02A-4804-AF5C-D5AC5442FA42}">
      <dgm:prSet/>
      <dgm:spPr/>
      <dgm:t>
        <a:bodyPr/>
        <a:lstStyle/>
        <a:p>
          <a:endParaRPr lang="en-US">
            <a:latin typeface="Arial" panose="020B0604020202020204" pitchFamily="34" charset="0"/>
            <a:cs typeface="Arial" panose="020B0604020202020204" pitchFamily="34" charset="0"/>
          </a:endParaRPr>
        </a:p>
      </dgm:t>
    </dgm:pt>
    <dgm:pt modelId="{37333366-1281-47BC-A3A2-BF47EAD260FF}" type="sibTrans" cxnId="{160D43FE-C02A-4804-AF5C-D5AC5442FA42}">
      <dgm:prSet/>
      <dgm:spPr/>
      <dgm:t>
        <a:bodyPr/>
        <a:lstStyle/>
        <a:p>
          <a:endParaRPr lang="en-US">
            <a:latin typeface="Arial" panose="020B0604020202020204" pitchFamily="34" charset="0"/>
            <a:cs typeface="Arial" panose="020B0604020202020204" pitchFamily="34" charset="0"/>
          </a:endParaRPr>
        </a:p>
      </dgm:t>
    </dgm:pt>
    <dgm:pt modelId="{41A6BB17-E19F-434D-B4D1-D866198804C4}">
      <dgm:prSet phldrT="[Text]"/>
      <dgm:spPr/>
      <dgm:t>
        <a:bodyPr/>
        <a:lstStyle/>
        <a:p>
          <a:r>
            <a:rPr lang="en-US" dirty="0">
              <a:latin typeface="Arial" panose="020B0604020202020204" pitchFamily="34" charset="0"/>
              <a:cs typeface="Arial" panose="020B0604020202020204" pitchFamily="34" charset="0"/>
            </a:rPr>
            <a:t>Keenville should not be considered or used as a tool for accountability or high-stakes purposes.</a:t>
          </a:r>
        </a:p>
      </dgm:t>
    </dgm:pt>
    <dgm:pt modelId="{76AF7A72-45A7-4F84-B18C-3D8E1586C2BB}" type="parTrans" cxnId="{2C42F2F8-AD15-48C5-97DC-F0AE1FD12A3F}">
      <dgm:prSet/>
      <dgm:spPr/>
      <dgm:t>
        <a:bodyPr/>
        <a:lstStyle/>
        <a:p>
          <a:endParaRPr lang="en-US">
            <a:latin typeface="Arial" panose="020B0604020202020204" pitchFamily="34" charset="0"/>
            <a:cs typeface="Arial" panose="020B0604020202020204" pitchFamily="34" charset="0"/>
          </a:endParaRPr>
        </a:p>
      </dgm:t>
    </dgm:pt>
    <dgm:pt modelId="{0F94E612-DA0C-4BC6-8CC3-A811E8174D64}" type="sibTrans" cxnId="{2C42F2F8-AD15-48C5-97DC-F0AE1FD12A3F}">
      <dgm:prSet/>
      <dgm:spPr/>
      <dgm:t>
        <a:bodyPr/>
        <a:lstStyle/>
        <a:p>
          <a:endParaRPr lang="en-US">
            <a:latin typeface="Arial" panose="020B0604020202020204" pitchFamily="34" charset="0"/>
            <a:cs typeface="Arial" panose="020B0604020202020204" pitchFamily="34" charset="0"/>
          </a:endParaRPr>
        </a:p>
      </dgm:t>
    </dgm:pt>
    <dgm:pt modelId="{776F89F3-E47F-4156-9429-7B20DD1E0A84}">
      <dgm:prSet phldrT="[Text]"/>
      <dgm:spPr/>
      <dgm:t>
        <a:bodyPr/>
        <a:lstStyle/>
        <a:p>
          <a:r>
            <a:rPr lang="en-US" dirty="0">
              <a:latin typeface="Arial" panose="020B0604020202020204" pitchFamily="34" charset="0"/>
              <a:cs typeface="Arial" panose="020B0604020202020204" pitchFamily="34" charset="0"/>
            </a:rPr>
            <a:t>Keenville data should not be used to prevent student entry to a subsequent grade level. </a:t>
          </a:r>
        </a:p>
      </dgm:t>
    </dgm:pt>
    <dgm:pt modelId="{57D6FADD-8583-48BA-8062-F9B3F2EBCD8C}" type="parTrans" cxnId="{B202AC7E-BA88-4941-B1A7-E83AE247BC1B}">
      <dgm:prSet/>
      <dgm:spPr/>
      <dgm:t>
        <a:bodyPr/>
        <a:lstStyle/>
        <a:p>
          <a:endParaRPr lang="en-US">
            <a:latin typeface="Arial" panose="020B0604020202020204" pitchFamily="34" charset="0"/>
            <a:cs typeface="Arial" panose="020B0604020202020204" pitchFamily="34" charset="0"/>
          </a:endParaRPr>
        </a:p>
      </dgm:t>
    </dgm:pt>
    <dgm:pt modelId="{41D9E937-B869-45C4-B3AE-6D401E01D2B6}" type="sibTrans" cxnId="{B202AC7E-BA88-4941-B1A7-E83AE247BC1B}">
      <dgm:prSet/>
      <dgm:spPr/>
      <dgm:t>
        <a:bodyPr/>
        <a:lstStyle/>
        <a:p>
          <a:endParaRPr lang="en-US">
            <a:latin typeface="Arial" panose="020B0604020202020204" pitchFamily="34" charset="0"/>
            <a:cs typeface="Arial" panose="020B0604020202020204" pitchFamily="34" charset="0"/>
          </a:endParaRPr>
        </a:p>
      </dgm:t>
    </dgm:pt>
    <dgm:pt modelId="{9A16B8DF-5772-41D6-9F8D-B6C6181FFA1C}" type="pres">
      <dgm:prSet presAssocID="{8F7A24A2-567B-4905-9724-EC039B88EC41}" presName="Name0" presStyleCnt="0">
        <dgm:presLayoutVars>
          <dgm:chMax val="7"/>
          <dgm:chPref val="7"/>
          <dgm:dir/>
        </dgm:presLayoutVars>
      </dgm:prSet>
      <dgm:spPr/>
    </dgm:pt>
    <dgm:pt modelId="{226C969D-6B7E-4DC6-A1D2-CCD0CC23E8DA}" type="pres">
      <dgm:prSet presAssocID="{8F7A24A2-567B-4905-9724-EC039B88EC41}" presName="Name1" presStyleCnt="0"/>
      <dgm:spPr/>
    </dgm:pt>
    <dgm:pt modelId="{B8114FA8-9401-4111-9139-D3989AE7DC68}" type="pres">
      <dgm:prSet presAssocID="{8F7A24A2-567B-4905-9724-EC039B88EC41}" presName="cycle" presStyleCnt="0"/>
      <dgm:spPr/>
    </dgm:pt>
    <dgm:pt modelId="{3071823A-8340-4AE3-B3A9-0929166B9F78}" type="pres">
      <dgm:prSet presAssocID="{8F7A24A2-567B-4905-9724-EC039B88EC41}" presName="srcNode" presStyleLbl="node1" presStyleIdx="0" presStyleCnt="3"/>
      <dgm:spPr/>
    </dgm:pt>
    <dgm:pt modelId="{AF797528-6876-4786-AA9F-69D72A59E39B}" type="pres">
      <dgm:prSet presAssocID="{8F7A24A2-567B-4905-9724-EC039B88EC41}" presName="conn" presStyleLbl="parChTrans1D2" presStyleIdx="0" presStyleCnt="1"/>
      <dgm:spPr/>
    </dgm:pt>
    <dgm:pt modelId="{8F9E06D6-A7E7-42DF-9B63-E853920F7DA5}" type="pres">
      <dgm:prSet presAssocID="{8F7A24A2-567B-4905-9724-EC039B88EC41}" presName="extraNode" presStyleLbl="node1" presStyleIdx="0" presStyleCnt="3"/>
      <dgm:spPr/>
    </dgm:pt>
    <dgm:pt modelId="{3DF21769-5E42-4D3B-8F16-56153D045983}" type="pres">
      <dgm:prSet presAssocID="{8F7A24A2-567B-4905-9724-EC039B88EC41}" presName="dstNode" presStyleLbl="node1" presStyleIdx="0" presStyleCnt="3"/>
      <dgm:spPr/>
    </dgm:pt>
    <dgm:pt modelId="{D986C5B3-62D6-4A77-A3A9-035337221DFE}" type="pres">
      <dgm:prSet presAssocID="{C5798F29-839E-4D87-B3BC-C639CE424462}" presName="text_1" presStyleLbl="node1" presStyleIdx="0" presStyleCnt="3">
        <dgm:presLayoutVars>
          <dgm:bulletEnabled val="1"/>
        </dgm:presLayoutVars>
      </dgm:prSet>
      <dgm:spPr/>
    </dgm:pt>
    <dgm:pt modelId="{7803AED6-B161-4229-8AE8-0047061EECCF}" type="pres">
      <dgm:prSet presAssocID="{C5798F29-839E-4D87-B3BC-C639CE424462}" presName="accent_1" presStyleCnt="0"/>
      <dgm:spPr/>
    </dgm:pt>
    <dgm:pt modelId="{5117030E-1537-440A-99DE-FB3F6AFE743A}" type="pres">
      <dgm:prSet presAssocID="{C5798F29-839E-4D87-B3BC-C639CE424462}" presName="accentRepeatNode" presStyleLbl="solidFgAcc1" presStyleIdx="0" presStyleCnt="3"/>
      <dgm:spPr/>
    </dgm:pt>
    <dgm:pt modelId="{F740933E-B5E0-4EAC-BEA6-A8D9B3A019CD}" type="pres">
      <dgm:prSet presAssocID="{41A6BB17-E19F-434D-B4D1-D866198804C4}" presName="text_2" presStyleLbl="node1" presStyleIdx="1" presStyleCnt="3">
        <dgm:presLayoutVars>
          <dgm:bulletEnabled val="1"/>
        </dgm:presLayoutVars>
      </dgm:prSet>
      <dgm:spPr/>
    </dgm:pt>
    <dgm:pt modelId="{B1921B31-CC04-474A-A555-A201EF71543D}" type="pres">
      <dgm:prSet presAssocID="{41A6BB17-E19F-434D-B4D1-D866198804C4}" presName="accent_2" presStyleCnt="0"/>
      <dgm:spPr/>
    </dgm:pt>
    <dgm:pt modelId="{DB60C449-2DAB-4839-B1BC-5136891571AF}" type="pres">
      <dgm:prSet presAssocID="{41A6BB17-E19F-434D-B4D1-D866198804C4}" presName="accentRepeatNode" presStyleLbl="solidFgAcc1" presStyleIdx="1" presStyleCnt="3"/>
      <dgm:spPr/>
    </dgm:pt>
    <dgm:pt modelId="{BA7C8F73-F184-4FDD-AD15-8A40A9894DE8}" type="pres">
      <dgm:prSet presAssocID="{776F89F3-E47F-4156-9429-7B20DD1E0A84}" presName="text_3" presStyleLbl="node1" presStyleIdx="2" presStyleCnt="3">
        <dgm:presLayoutVars>
          <dgm:bulletEnabled val="1"/>
        </dgm:presLayoutVars>
      </dgm:prSet>
      <dgm:spPr/>
    </dgm:pt>
    <dgm:pt modelId="{FD9B0579-4E1A-49C4-B18D-75861F54835B}" type="pres">
      <dgm:prSet presAssocID="{776F89F3-E47F-4156-9429-7B20DD1E0A84}" presName="accent_3" presStyleCnt="0"/>
      <dgm:spPr/>
    </dgm:pt>
    <dgm:pt modelId="{68D611C0-0D83-4922-A8A7-BC3AD626CC74}" type="pres">
      <dgm:prSet presAssocID="{776F89F3-E47F-4156-9429-7B20DD1E0A84}" presName="accentRepeatNode" presStyleLbl="solidFgAcc1" presStyleIdx="2" presStyleCnt="3"/>
      <dgm:spPr/>
    </dgm:pt>
  </dgm:ptLst>
  <dgm:cxnLst>
    <dgm:cxn modelId="{C7CB8426-6F01-4E6E-BAF8-75CED0C30FD5}" type="presOf" srcId="{776F89F3-E47F-4156-9429-7B20DD1E0A84}" destId="{BA7C8F73-F184-4FDD-AD15-8A40A9894DE8}" srcOrd="0" destOrd="0" presId="urn:microsoft.com/office/officeart/2008/layout/VerticalCurvedList"/>
    <dgm:cxn modelId="{3215C244-54EC-407D-9616-74D0EF577950}" type="presOf" srcId="{C5798F29-839E-4D87-B3BC-C639CE424462}" destId="{D986C5B3-62D6-4A77-A3A9-035337221DFE}" srcOrd="0" destOrd="0" presId="urn:microsoft.com/office/officeart/2008/layout/VerticalCurvedList"/>
    <dgm:cxn modelId="{B202AC7E-BA88-4941-B1A7-E83AE247BC1B}" srcId="{8F7A24A2-567B-4905-9724-EC039B88EC41}" destId="{776F89F3-E47F-4156-9429-7B20DD1E0A84}" srcOrd="2" destOrd="0" parTransId="{57D6FADD-8583-48BA-8062-F9B3F2EBCD8C}" sibTransId="{41D9E937-B869-45C4-B3AE-6D401E01D2B6}"/>
    <dgm:cxn modelId="{350F42CF-4C3B-479E-98ED-336FE40B2465}" type="presOf" srcId="{41A6BB17-E19F-434D-B4D1-D866198804C4}" destId="{F740933E-B5E0-4EAC-BEA6-A8D9B3A019CD}" srcOrd="0" destOrd="0" presId="urn:microsoft.com/office/officeart/2008/layout/VerticalCurvedList"/>
    <dgm:cxn modelId="{E1D465D1-DFDC-40FE-9DDF-FDDE12EE5766}" type="presOf" srcId="{37333366-1281-47BC-A3A2-BF47EAD260FF}" destId="{AF797528-6876-4786-AA9F-69D72A59E39B}" srcOrd="0" destOrd="0" presId="urn:microsoft.com/office/officeart/2008/layout/VerticalCurvedList"/>
    <dgm:cxn modelId="{8D75EADA-F191-441B-ACD2-785FA5C47C8D}" type="presOf" srcId="{8F7A24A2-567B-4905-9724-EC039B88EC41}" destId="{9A16B8DF-5772-41D6-9F8D-B6C6181FFA1C}" srcOrd="0" destOrd="0" presId="urn:microsoft.com/office/officeart/2008/layout/VerticalCurvedList"/>
    <dgm:cxn modelId="{2C42F2F8-AD15-48C5-97DC-F0AE1FD12A3F}" srcId="{8F7A24A2-567B-4905-9724-EC039B88EC41}" destId="{41A6BB17-E19F-434D-B4D1-D866198804C4}" srcOrd="1" destOrd="0" parTransId="{76AF7A72-45A7-4F84-B18C-3D8E1586C2BB}" sibTransId="{0F94E612-DA0C-4BC6-8CC3-A811E8174D64}"/>
    <dgm:cxn modelId="{160D43FE-C02A-4804-AF5C-D5AC5442FA42}" srcId="{8F7A24A2-567B-4905-9724-EC039B88EC41}" destId="{C5798F29-839E-4D87-B3BC-C639CE424462}" srcOrd="0" destOrd="0" parTransId="{B795B194-9306-4CBA-B5DE-498CF68921B8}" sibTransId="{37333366-1281-47BC-A3A2-BF47EAD260FF}"/>
    <dgm:cxn modelId="{85A067EB-AA87-4A85-AE90-E706646A830C}" type="presParOf" srcId="{9A16B8DF-5772-41D6-9F8D-B6C6181FFA1C}" destId="{226C969D-6B7E-4DC6-A1D2-CCD0CC23E8DA}" srcOrd="0" destOrd="0" presId="urn:microsoft.com/office/officeart/2008/layout/VerticalCurvedList"/>
    <dgm:cxn modelId="{53DC7876-5269-425F-BFC6-EC24DDDAA334}" type="presParOf" srcId="{226C969D-6B7E-4DC6-A1D2-CCD0CC23E8DA}" destId="{B8114FA8-9401-4111-9139-D3989AE7DC68}" srcOrd="0" destOrd="0" presId="urn:microsoft.com/office/officeart/2008/layout/VerticalCurvedList"/>
    <dgm:cxn modelId="{DD05636F-E468-4909-A7B7-B878886DAA36}" type="presParOf" srcId="{B8114FA8-9401-4111-9139-D3989AE7DC68}" destId="{3071823A-8340-4AE3-B3A9-0929166B9F78}" srcOrd="0" destOrd="0" presId="urn:microsoft.com/office/officeart/2008/layout/VerticalCurvedList"/>
    <dgm:cxn modelId="{EC0C924E-A158-4E65-A596-BAD0BCD55873}" type="presParOf" srcId="{B8114FA8-9401-4111-9139-D3989AE7DC68}" destId="{AF797528-6876-4786-AA9F-69D72A59E39B}" srcOrd="1" destOrd="0" presId="urn:microsoft.com/office/officeart/2008/layout/VerticalCurvedList"/>
    <dgm:cxn modelId="{444818AD-6DEC-4B79-80D6-23182006FD0A}" type="presParOf" srcId="{B8114FA8-9401-4111-9139-D3989AE7DC68}" destId="{8F9E06D6-A7E7-42DF-9B63-E853920F7DA5}" srcOrd="2" destOrd="0" presId="urn:microsoft.com/office/officeart/2008/layout/VerticalCurvedList"/>
    <dgm:cxn modelId="{44755223-459F-469E-B166-DD96178231E5}" type="presParOf" srcId="{B8114FA8-9401-4111-9139-D3989AE7DC68}" destId="{3DF21769-5E42-4D3B-8F16-56153D045983}" srcOrd="3" destOrd="0" presId="urn:microsoft.com/office/officeart/2008/layout/VerticalCurvedList"/>
    <dgm:cxn modelId="{19D57562-C960-4A45-9B91-74405F3707A1}" type="presParOf" srcId="{226C969D-6B7E-4DC6-A1D2-CCD0CC23E8DA}" destId="{D986C5B3-62D6-4A77-A3A9-035337221DFE}" srcOrd="1" destOrd="0" presId="urn:microsoft.com/office/officeart/2008/layout/VerticalCurvedList"/>
    <dgm:cxn modelId="{09C36907-F072-4F4C-8955-18F40757270A}" type="presParOf" srcId="{226C969D-6B7E-4DC6-A1D2-CCD0CC23E8DA}" destId="{7803AED6-B161-4229-8AE8-0047061EECCF}" srcOrd="2" destOrd="0" presId="urn:microsoft.com/office/officeart/2008/layout/VerticalCurvedList"/>
    <dgm:cxn modelId="{F609FF4F-F082-415A-A404-3A38D15B5692}" type="presParOf" srcId="{7803AED6-B161-4229-8AE8-0047061EECCF}" destId="{5117030E-1537-440A-99DE-FB3F6AFE743A}" srcOrd="0" destOrd="0" presId="urn:microsoft.com/office/officeart/2008/layout/VerticalCurvedList"/>
    <dgm:cxn modelId="{C947DF52-C5AC-49B9-9D93-78C097E95C57}" type="presParOf" srcId="{226C969D-6B7E-4DC6-A1D2-CCD0CC23E8DA}" destId="{F740933E-B5E0-4EAC-BEA6-A8D9B3A019CD}" srcOrd="3" destOrd="0" presId="urn:microsoft.com/office/officeart/2008/layout/VerticalCurvedList"/>
    <dgm:cxn modelId="{F549E9AC-2829-46FB-9A66-BAC5B71E7B66}" type="presParOf" srcId="{226C969D-6B7E-4DC6-A1D2-CCD0CC23E8DA}" destId="{B1921B31-CC04-474A-A555-A201EF71543D}" srcOrd="4" destOrd="0" presId="urn:microsoft.com/office/officeart/2008/layout/VerticalCurvedList"/>
    <dgm:cxn modelId="{B7E83CE0-36B1-45A8-A805-3C454257581C}" type="presParOf" srcId="{B1921B31-CC04-474A-A555-A201EF71543D}" destId="{DB60C449-2DAB-4839-B1BC-5136891571AF}" srcOrd="0" destOrd="0" presId="urn:microsoft.com/office/officeart/2008/layout/VerticalCurvedList"/>
    <dgm:cxn modelId="{F784E023-2B52-4052-80BC-D9DDA7235EBD}" type="presParOf" srcId="{226C969D-6B7E-4DC6-A1D2-CCD0CC23E8DA}" destId="{BA7C8F73-F184-4FDD-AD15-8A40A9894DE8}" srcOrd="5" destOrd="0" presId="urn:microsoft.com/office/officeart/2008/layout/VerticalCurvedList"/>
    <dgm:cxn modelId="{3A622A90-8B25-42B8-8581-6986F488D531}" type="presParOf" srcId="{226C969D-6B7E-4DC6-A1D2-CCD0CC23E8DA}" destId="{FD9B0579-4E1A-49C4-B18D-75861F54835B}" srcOrd="6" destOrd="0" presId="urn:microsoft.com/office/officeart/2008/layout/VerticalCurvedList"/>
    <dgm:cxn modelId="{77B6E9AF-39E0-438A-9344-CE929E4684D5}" type="presParOf" srcId="{FD9B0579-4E1A-49C4-B18D-75861F54835B}" destId="{68D611C0-0D83-4922-A8A7-BC3AD626CC7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4536C-EE9E-4C32-8B5C-4734FA1245B9}">
      <dsp:nvSpPr>
        <dsp:cNvPr id="0" name=""/>
        <dsp:cNvSpPr/>
      </dsp:nvSpPr>
      <dsp:spPr>
        <a:xfrm>
          <a:off x="25374" y="3026"/>
          <a:ext cx="7835951" cy="100410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Superintendent emails GaDOE Director of Assessment Administration identifying the </a:t>
          </a:r>
          <a:br>
            <a:rPr lang="en-US" sz="1600" kern="1200"/>
          </a:br>
          <a:r>
            <a:rPr lang="en-US" sz="1600" kern="1200"/>
            <a:t>New System Test Coordinator including contact information.</a:t>
          </a:r>
        </a:p>
        <a:p>
          <a:pPr marL="0" lvl="0" indent="0" algn="ctr" defTabSz="711200">
            <a:lnSpc>
              <a:spcPct val="90000"/>
            </a:lnSpc>
            <a:spcBef>
              <a:spcPct val="0"/>
            </a:spcBef>
            <a:spcAft>
              <a:spcPct val="35000"/>
            </a:spcAft>
            <a:buNone/>
          </a:pPr>
          <a:r>
            <a:rPr lang="en-US" sz="1600" kern="1200"/>
            <a:t>Sandra Greene (email: sgreene@doe.k12.ga.us)</a:t>
          </a:r>
        </a:p>
      </dsp:txBody>
      <dsp:txXfrm>
        <a:off x="54783" y="32435"/>
        <a:ext cx="7777133" cy="945288"/>
      </dsp:txXfrm>
    </dsp:sp>
    <dsp:sp modelId="{21DF5DAD-DD75-4D16-8B61-22FAF8E2F61E}">
      <dsp:nvSpPr>
        <dsp:cNvPr id="0" name=""/>
        <dsp:cNvSpPr/>
      </dsp:nvSpPr>
      <dsp:spPr>
        <a:xfrm rot="5400000">
          <a:off x="3674868" y="1046775"/>
          <a:ext cx="536963" cy="63666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rot="-5400000">
        <a:off x="3752351" y="1096626"/>
        <a:ext cx="381999" cy="375874"/>
      </dsp:txXfrm>
    </dsp:sp>
    <dsp:sp modelId="{9B834251-1B56-4571-AD16-3970B7FAA4A4}">
      <dsp:nvSpPr>
        <dsp:cNvPr id="0" name=""/>
        <dsp:cNvSpPr/>
      </dsp:nvSpPr>
      <dsp:spPr>
        <a:xfrm>
          <a:off x="0" y="1723084"/>
          <a:ext cx="7886700" cy="981724"/>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District security officer, under the direction of the district Superintendent, assigns the </a:t>
          </a:r>
          <a:br>
            <a:rPr lang="en-US" sz="1600" kern="1200"/>
          </a:br>
          <a:r>
            <a:rPr lang="en-US" sz="1600" kern="1200"/>
            <a:t>System Test Coordinator the role of Assessment Director in the MyGaDOE portal.</a:t>
          </a:r>
        </a:p>
        <a:p>
          <a:pPr marL="0" lvl="0" indent="0" algn="ctr" defTabSz="711200">
            <a:lnSpc>
              <a:spcPct val="90000"/>
            </a:lnSpc>
            <a:spcBef>
              <a:spcPct val="0"/>
            </a:spcBef>
            <a:spcAft>
              <a:spcPct val="35000"/>
            </a:spcAft>
            <a:buNone/>
          </a:pPr>
          <a:r>
            <a:rPr lang="en-US" sz="1600" kern="1200"/>
            <a:t>State Charter Schools security officers must assign the role of Charter School Administrator to New System Test Coordinators in the MyGaDOE portal.</a:t>
          </a:r>
        </a:p>
      </dsp:txBody>
      <dsp:txXfrm>
        <a:off x="28754" y="1751838"/>
        <a:ext cx="7829192" cy="924216"/>
      </dsp:txXfrm>
    </dsp:sp>
    <dsp:sp modelId="{B15583C8-3AE1-4CD6-B375-7796CE8D0A50}">
      <dsp:nvSpPr>
        <dsp:cNvPr id="0" name=""/>
        <dsp:cNvSpPr/>
      </dsp:nvSpPr>
      <dsp:spPr>
        <a:xfrm rot="5400000">
          <a:off x="3681277" y="2735906"/>
          <a:ext cx="524145" cy="636665"/>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rot="-5400000">
        <a:off x="3752351" y="2792166"/>
        <a:ext cx="381999" cy="366902"/>
      </dsp:txXfrm>
    </dsp:sp>
    <dsp:sp modelId="{C8AC6E0F-DB6C-4B7C-B20E-8937DD669E75}">
      <dsp:nvSpPr>
        <dsp:cNvPr id="0" name=""/>
        <dsp:cNvSpPr/>
      </dsp:nvSpPr>
      <dsp:spPr>
        <a:xfrm>
          <a:off x="0" y="3403669"/>
          <a:ext cx="7886700" cy="790653"/>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GaDOE will notify vendors of the addition and deletion of new System Test Coordinators. </a:t>
          </a:r>
          <a:br>
            <a:rPr lang="en-US" sz="1600" kern="1200"/>
          </a:br>
          <a:r>
            <a:rPr lang="en-US" sz="1600" kern="1200"/>
            <a:t>New accounts will be created, and login credentials will be sent via email directly from the vendors.</a:t>
          </a:r>
        </a:p>
      </dsp:txBody>
      <dsp:txXfrm>
        <a:off x="23157" y="3426826"/>
        <a:ext cx="7840386" cy="7443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A6C9E-8DBE-453F-80CE-58E0246399C9}">
      <dsp:nvSpPr>
        <dsp:cNvPr id="0" name=""/>
        <dsp:cNvSpPr/>
      </dsp:nvSpPr>
      <dsp:spPr>
        <a:xfrm>
          <a:off x="0" y="11740"/>
          <a:ext cx="7025489" cy="12109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State assessments are an important and a required tool used to monitor state, district, school, and student achievement results.</a:t>
          </a:r>
        </a:p>
      </dsp:txBody>
      <dsp:txXfrm>
        <a:off x="59114" y="70854"/>
        <a:ext cx="6907261" cy="1092721"/>
      </dsp:txXfrm>
    </dsp:sp>
    <dsp:sp modelId="{B31CA77F-D3EB-42A0-A377-6FCF18DA7F6F}">
      <dsp:nvSpPr>
        <dsp:cNvPr id="0" name=""/>
        <dsp:cNvSpPr/>
      </dsp:nvSpPr>
      <dsp:spPr>
        <a:xfrm>
          <a:off x="0" y="1222690"/>
          <a:ext cx="7025489"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059"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US" sz="1800" kern="1200"/>
        </a:p>
      </dsp:txBody>
      <dsp:txXfrm>
        <a:off x="0" y="1222690"/>
        <a:ext cx="7025489" cy="380880"/>
      </dsp:txXfrm>
    </dsp:sp>
    <dsp:sp modelId="{B8BEB2D8-51D2-4D85-9EDD-50AABFEF2055}">
      <dsp:nvSpPr>
        <dsp:cNvPr id="0" name=""/>
        <dsp:cNvSpPr/>
      </dsp:nvSpPr>
      <dsp:spPr>
        <a:xfrm>
          <a:off x="0" y="1603570"/>
          <a:ext cx="7025489" cy="121094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The primary goal of assessment security is to protect the integrity of the assessment and to assure that results are accurate and meaningful.</a:t>
          </a:r>
        </a:p>
      </dsp:txBody>
      <dsp:txXfrm>
        <a:off x="59114" y="1662684"/>
        <a:ext cx="6907261" cy="1092721"/>
      </dsp:txXfrm>
    </dsp:sp>
    <dsp:sp modelId="{0EFC6D61-E901-4836-B039-993808704E6C}">
      <dsp:nvSpPr>
        <dsp:cNvPr id="0" name=""/>
        <dsp:cNvSpPr/>
      </dsp:nvSpPr>
      <dsp:spPr>
        <a:xfrm>
          <a:off x="0" y="2814520"/>
          <a:ext cx="7025489"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059"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US" sz="1800" kern="1200"/>
        </a:p>
      </dsp:txBody>
      <dsp:txXfrm>
        <a:off x="0" y="2814520"/>
        <a:ext cx="7025489" cy="380880"/>
      </dsp:txXfrm>
    </dsp:sp>
    <dsp:sp modelId="{E1D9AA4F-3991-48F1-B0AB-E253DB8DB981}">
      <dsp:nvSpPr>
        <dsp:cNvPr id="0" name=""/>
        <dsp:cNvSpPr/>
      </dsp:nvSpPr>
      <dsp:spPr>
        <a:xfrm>
          <a:off x="0" y="3195400"/>
          <a:ext cx="7025489" cy="121094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For assessments to yield fair, accurate, and valid results, they must be administered under the same standardized conditions to all students.</a:t>
          </a:r>
        </a:p>
      </dsp:txBody>
      <dsp:txXfrm>
        <a:off x="59114" y="3254514"/>
        <a:ext cx="6907261" cy="109272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4CB71-2BC4-4B3D-9132-F6D9EBA2DD63}">
      <dsp:nvSpPr>
        <dsp:cNvPr id="0" name=""/>
        <dsp:cNvSpPr/>
      </dsp:nvSpPr>
      <dsp:spPr>
        <a:xfrm>
          <a:off x="310982" y="754278"/>
          <a:ext cx="2672487" cy="3068301"/>
        </a:xfrm>
        <a:prstGeom prst="round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32C5A0-5A5F-4237-AB73-E7F33FCB76D5}">
      <dsp:nvSpPr>
        <dsp:cNvPr id="0" name=""/>
        <dsp:cNvSpPr/>
      </dsp:nvSpPr>
      <dsp:spPr>
        <a:xfrm>
          <a:off x="460763" y="3572518"/>
          <a:ext cx="2705942" cy="9713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04140" tIns="104140" rIns="104140" bIns="104140" numCol="1" spcCol="1270" anchor="b" anchorCtr="0">
          <a:noAutofit/>
        </a:bodyPr>
        <a:lstStyle/>
        <a:p>
          <a:pPr marL="0" lvl="0" indent="0" algn="l" defTabSz="1822450">
            <a:lnSpc>
              <a:spcPct val="90000"/>
            </a:lnSpc>
            <a:spcBef>
              <a:spcPct val="0"/>
            </a:spcBef>
            <a:spcAft>
              <a:spcPct val="35000"/>
            </a:spcAft>
            <a:buNone/>
          </a:pPr>
          <a:r>
            <a:rPr lang="en-US" sz="4100" kern="1200" dirty="0">
              <a:solidFill>
                <a:schemeClr val="tx1"/>
              </a:solidFill>
              <a:latin typeface="Arial" panose="020B0604020202020204" pitchFamily="34" charset="0"/>
              <a:cs typeface="Arial" panose="020B0604020202020204" pitchFamily="34" charset="0"/>
            </a:rPr>
            <a:t>Readiness</a:t>
          </a:r>
        </a:p>
      </dsp:txBody>
      <dsp:txXfrm>
        <a:off x="460763" y="3572518"/>
        <a:ext cx="2705942" cy="971347"/>
      </dsp:txXfrm>
    </dsp:sp>
    <dsp:sp modelId="{2EABF177-541D-4A72-8BD5-7158CBC811F3}">
      <dsp:nvSpPr>
        <dsp:cNvPr id="0" name=""/>
        <dsp:cNvSpPr/>
      </dsp:nvSpPr>
      <dsp:spPr>
        <a:xfrm>
          <a:off x="3948845" y="432351"/>
          <a:ext cx="1210251" cy="1210251"/>
        </a:xfrm>
        <a:prstGeom prst="ellipse">
          <a:avLst/>
        </a:prstGeom>
        <a:blipFill rotWithShape="1">
          <a:blip xmlns:r="http://schemas.openxmlformats.org/officeDocument/2006/relationships" r:embed="rId3"/>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0CD598-25DC-4AE7-A6DA-58ADA15779C4}">
      <dsp:nvSpPr>
        <dsp:cNvPr id="0" name=""/>
        <dsp:cNvSpPr/>
      </dsp:nvSpPr>
      <dsp:spPr>
        <a:xfrm>
          <a:off x="5159096" y="432351"/>
          <a:ext cx="1903697" cy="121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30480" rIns="60960" bIns="3048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Detection</a:t>
          </a:r>
        </a:p>
      </dsp:txBody>
      <dsp:txXfrm>
        <a:off x="5159096" y="432351"/>
        <a:ext cx="1903697" cy="1210251"/>
      </dsp:txXfrm>
    </dsp:sp>
    <dsp:sp modelId="{7D44F9AE-19D4-43F1-82E8-F20CF54E7CB8}">
      <dsp:nvSpPr>
        <dsp:cNvPr id="0" name=""/>
        <dsp:cNvSpPr/>
      </dsp:nvSpPr>
      <dsp:spPr>
        <a:xfrm>
          <a:off x="3948845" y="1860447"/>
          <a:ext cx="1210251" cy="1210251"/>
        </a:xfrm>
        <a:prstGeom prst="ellipse">
          <a:avLst/>
        </a:prstGeom>
        <a:blipFill rotWithShape="1">
          <a:blip xmlns:r="http://schemas.openxmlformats.org/officeDocument/2006/relationships" r:embed="rId4"/>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F6E81D-AE80-46A2-BBAC-FA137B48377E}">
      <dsp:nvSpPr>
        <dsp:cNvPr id="0" name=""/>
        <dsp:cNvSpPr/>
      </dsp:nvSpPr>
      <dsp:spPr>
        <a:xfrm>
          <a:off x="5159096" y="1860447"/>
          <a:ext cx="1903697" cy="121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30480" rIns="60960" bIns="3048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Investigation</a:t>
          </a:r>
        </a:p>
      </dsp:txBody>
      <dsp:txXfrm>
        <a:off x="5159096" y="1860447"/>
        <a:ext cx="1903697" cy="1210251"/>
      </dsp:txXfrm>
    </dsp:sp>
    <dsp:sp modelId="{BD142665-AC37-480D-B2A8-F01247D8A718}">
      <dsp:nvSpPr>
        <dsp:cNvPr id="0" name=""/>
        <dsp:cNvSpPr/>
      </dsp:nvSpPr>
      <dsp:spPr>
        <a:xfrm>
          <a:off x="3948845" y="3288544"/>
          <a:ext cx="1210251" cy="1210251"/>
        </a:xfrm>
        <a:prstGeom prst="ellipse">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393CEF-8CDE-4C3D-9F4E-1E71CEF5E7C5}">
      <dsp:nvSpPr>
        <dsp:cNvPr id="0" name=""/>
        <dsp:cNvSpPr/>
      </dsp:nvSpPr>
      <dsp:spPr>
        <a:xfrm>
          <a:off x="5159096" y="3288544"/>
          <a:ext cx="1903697" cy="1210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30480" rIns="60960" bIns="3048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Remediation</a:t>
          </a:r>
        </a:p>
      </dsp:txBody>
      <dsp:txXfrm>
        <a:off x="5159096" y="3288544"/>
        <a:ext cx="1903697" cy="121025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CBC99-D58C-4CE9-AC9B-8D30561CDD45}">
      <dsp:nvSpPr>
        <dsp:cNvPr id="0" name=""/>
        <dsp:cNvSpPr/>
      </dsp:nvSpPr>
      <dsp:spPr>
        <a:xfrm rot="10800000">
          <a:off x="959016" y="1164"/>
          <a:ext cx="3251725" cy="559893"/>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897"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Superintendent</a:t>
          </a:r>
        </a:p>
      </dsp:txBody>
      <dsp:txXfrm rot="10800000">
        <a:off x="1098989" y="1164"/>
        <a:ext cx="3111752" cy="559893"/>
      </dsp:txXfrm>
    </dsp:sp>
    <dsp:sp modelId="{CBF6A85D-1DD8-4F45-BF7F-E0A09C1B6FC7}">
      <dsp:nvSpPr>
        <dsp:cNvPr id="0" name=""/>
        <dsp:cNvSpPr/>
      </dsp:nvSpPr>
      <dsp:spPr>
        <a:xfrm>
          <a:off x="679070" y="1164"/>
          <a:ext cx="559893" cy="55989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A8854A-E5EF-47C1-9F48-8A57569D3A61}">
      <dsp:nvSpPr>
        <dsp:cNvPr id="0" name=""/>
        <dsp:cNvSpPr/>
      </dsp:nvSpPr>
      <dsp:spPr>
        <a:xfrm rot="10800000">
          <a:off x="959016" y="728190"/>
          <a:ext cx="3251725" cy="559893"/>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897"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System Test Coordinator (STC)</a:t>
          </a:r>
        </a:p>
      </dsp:txBody>
      <dsp:txXfrm rot="10800000">
        <a:off x="1098989" y="728190"/>
        <a:ext cx="3111752" cy="559893"/>
      </dsp:txXfrm>
    </dsp:sp>
    <dsp:sp modelId="{04D55205-D4AB-4C9F-89BD-651A094FFDDA}">
      <dsp:nvSpPr>
        <dsp:cNvPr id="0" name=""/>
        <dsp:cNvSpPr/>
      </dsp:nvSpPr>
      <dsp:spPr>
        <a:xfrm>
          <a:off x="679070" y="728190"/>
          <a:ext cx="559893" cy="55989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EBA333-23C6-49B6-B5B5-5108AC8BC402}">
      <dsp:nvSpPr>
        <dsp:cNvPr id="0" name=""/>
        <dsp:cNvSpPr/>
      </dsp:nvSpPr>
      <dsp:spPr>
        <a:xfrm rot="10800000">
          <a:off x="959016" y="1455215"/>
          <a:ext cx="3251725" cy="559893"/>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897"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Principal</a:t>
          </a:r>
        </a:p>
      </dsp:txBody>
      <dsp:txXfrm rot="10800000">
        <a:off x="1098989" y="1455215"/>
        <a:ext cx="3111752" cy="559893"/>
      </dsp:txXfrm>
    </dsp:sp>
    <dsp:sp modelId="{760223F4-46F6-48CC-AF88-FB10D5898B22}">
      <dsp:nvSpPr>
        <dsp:cNvPr id="0" name=""/>
        <dsp:cNvSpPr/>
      </dsp:nvSpPr>
      <dsp:spPr>
        <a:xfrm>
          <a:off x="679070" y="1455215"/>
          <a:ext cx="559893" cy="55989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2C2A0C-AE62-42EE-A875-483C41E9EEB4}">
      <dsp:nvSpPr>
        <dsp:cNvPr id="0" name=""/>
        <dsp:cNvSpPr/>
      </dsp:nvSpPr>
      <dsp:spPr>
        <a:xfrm rot="10800000">
          <a:off x="959016" y="2182241"/>
          <a:ext cx="3251725" cy="559893"/>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897"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School Test Coordinator</a:t>
          </a:r>
        </a:p>
      </dsp:txBody>
      <dsp:txXfrm rot="10800000">
        <a:off x="1098989" y="2182241"/>
        <a:ext cx="3111752" cy="559893"/>
      </dsp:txXfrm>
    </dsp:sp>
    <dsp:sp modelId="{953E5049-3BBE-4446-97BB-810C22F53BA6}">
      <dsp:nvSpPr>
        <dsp:cNvPr id="0" name=""/>
        <dsp:cNvSpPr/>
      </dsp:nvSpPr>
      <dsp:spPr>
        <a:xfrm>
          <a:off x="679070" y="2182241"/>
          <a:ext cx="559893" cy="559893"/>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8BBA1F-69D6-4E87-AFB6-EFE724FB5E0C}">
      <dsp:nvSpPr>
        <dsp:cNvPr id="0" name=""/>
        <dsp:cNvSpPr/>
      </dsp:nvSpPr>
      <dsp:spPr>
        <a:xfrm rot="10800000">
          <a:off x="959016" y="2909266"/>
          <a:ext cx="3251725" cy="559893"/>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897"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Test Examiner</a:t>
          </a:r>
        </a:p>
      </dsp:txBody>
      <dsp:txXfrm rot="10800000">
        <a:off x="1098989" y="2909266"/>
        <a:ext cx="3111752" cy="559893"/>
      </dsp:txXfrm>
    </dsp:sp>
    <dsp:sp modelId="{9A09B70C-0CA5-43F1-9435-7B0738382A1D}">
      <dsp:nvSpPr>
        <dsp:cNvPr id="0" name=""/>
        <dsp:cNvSpPr/>
      </dsp:nvSpPr>
      <dsp:spPr>
        <a:xfrm>
          <a:off x="679070" y="2909266"/>
          <a:ext cx="559893" cy="559893"/>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2B43E0-44CC-421C-87AC-9576E3EDD6D4}">
      <dsp:nvSpPr>
        <dsp:cNvPr id="0" name=""/>
        <dsp:cNvSpPr/>
      </dsp:nvSpPr>
      <dsp:spPr>
        <a:xfrm rot="10800000">
          <a:off x="935409" y="3599546"/>
          <a:ext cx="3251725" cy="559893"/>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897"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Student</a:t>
          </a:r>
        </a:p>
      </dsp:txBody>
      <dsp:txXfrm rot="10800000">
        <a:off x="1075382" y="3599546"/>
        <a:ext cx="3111752" cy="559893"/>
      </dsp:txXfrm>
    </dsp:sp>
    <dsp:sp modelId="{1BF04ABE-6F66-4AA7-BFC3-6DAE81299FD2}">
      <dsp:nvSpPr>
        <dsp:cNvPr id="0" name=""/>
        <dsp:cNvSpPr/>
      </dsp:nvSpPr>
      <dsp:spPr>
        <a:xfrm>
          <a:off x="679070" y="3636291"/>
          <a:ext cx="559893" cy="559893"/>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ABD52-C9D0-49B5-A0EF-03553EC4AA79}">
      <dsp:nvSpPr>
        <dsp:cNvPr id="0" name=""/>
        <dsp:cNvSpPr/>
      </dsp:nvSpPr>
      <dsp:spPr>
        <a:xfrm>
          <a:off x="0" y="86005"/>
          <a:ext cx="7886700" cy="4557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Superintendent</a:t>
          </a:r>
        </a:p>
      </dsp:txBody>
      <dsp:txXfrm>
        <a:off x="22246" y="108251"/>
        <a:ext cx="7842208" cy="411223"/>
      </dsp:txXfrm>
    </dsp:sp>
    <dsp:sp modelId="{035A2708-B6EA-4C62-99CA-C4248498A690}">
      <dsp:nvSpPr>
        <dsp:cNvPr id="0" name=""/>
        <dsp:cNvSpPr/>
      </dsp:nvSpPr>
      <dsp:spPr>
        <a:xfrm>
          <a:off x="0" y="541720"/>
          <a:ext cx="7886700"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altLang="en-US" sz="1500" kern="1200"/>
            <a:t>Superintendent has ultimate responsibility for all testing activities within the local school system. </a:t>
          </a:r>
          <a:endParaRPr lang="en-US" sz="1500" kern="1200"/>
        </a:p>
      </dsp:txBody>
      <dsp:txXfrm>
        <a:off x="0" y="541720"/>
        <a:ext cx="7886700" cy="471960"/>
      </dsp:txXfrm>
    </dsp:sp>
    <dsp:sp modelId="{8F94E8A8-0E01-41AD-9451-CD3BA0656232}">
      <dsp:nvSpPr>
        <dsp:cNvPr id="0" name=""/>
        <dsp:cNvSpPr/>
      </dsp:nvSpPr>
      <dsp:spPr>
        <a:xfrm>
          <a:off x="0" y="1013680"/>
          <a:ext cx="7886700" cy="45571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System Test Coordinator (STC)</a:t>
          </a:r>
        </a:p>
      </dsp:txBody>
      <dsp:txXfrm>
        <a:off x="22246" y="1035926"/>
        <a:ext cx="7842208" cy="411223"/>
      </dsp:txXfrm>
    </dsp:sp>
    <dsp:sp modelId="{4EAF7856-C12B-4D2B-8394-C3973FA7E937}">
      <dsp:nvSpPr>
        <dsp:cNvPr id="0" name=""/>
        <dsp:cNvSpPr/>
      </dsp:nvSpPr>
      <dsp:spPr>
        <a:xfrm>
          <a:off x="0" y="1469395"/>
          <a:ext cx="7886700"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STC shares the responsibility for all testing activities within the local district or charter school as the Superintendent’s designee.</a:t>
          </a:r>
        </a:p>
      </dsp:txBody>
      <dsp:txXfrm>
        <a:off x="0" y="1469395"/>
        <a:ext cx="7886700" cy="471960"/>
      </dsp:txXfrm>
    </dsp:sp>
    <dsp:sp modelId="{1896FDA2-A3E5-47B7-8473-C1DCDB120554}">
      <dsp:nvSpPr>
        <dsp:cNvPr id="0" name=""/>
        <dsp:cNvSpPr/>
      </dsp:nvSpPr>
      <dsp:spPr>
        <a:xfrm>
          <a:off x="0" y="1941355"/>
          <a:ext cx="7886700" cy="45571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System Technology Coordinator</a:t>
          </a:r>
        </a:p>
      </dsp:txBody>
      <dsp:txXfrm>
        <a:off x="22246" y="1963601"/>
        <a:ext cx="7842208" cy="411223"/>
      </dsp:txXfrm>
    </dsp:sp>
    <dsp:sp modelId="{363AA537-9C1E-4830-8821-7B7ED0747662}">
      <dsp:nvSpPr>
        <dsp:cNvPr id="0" name=""/>
        <dsp:cNvSpPr/>
      </dsp:nvSpPr>
      <dsp:spPr>
        <a:xfrm>
          <a:off x="0" y="2397070"/>
          <a:ext cx="7886700"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Acquires and maintains current information on the statewide testing program, including technology requirements for testing programs, training manuals, and testing schedules.</a:t>
          </a:r>
        </a:p>
        <a:p>
          <a:pPr marL="114300" lvl="1" indent="-114300" algn="l" defTabSz="666750">
            <a:lnSpc>
              <a:spcPct val="90000"/>
            </a:lnSpc>
            <a:spcBef>
              <a:spcPct val="0"/>
            </a:spcBef>
            <a:spcAft>
              <a:spcPct val="20000"/>
            </a:spcAft>
            <a:buChar char="•"/>
          </a:pPr>
          <a:r>
            <a:rPr lang="en-US" sz="1500" kern="1200"/>
            <a:t>Coordinates with the STC for the appropriate implementation of computer-based test administrations.</a:t>
          </a:r>
        </a:p>
      </dsp:txBody>
      <dsp:txXfrm>
        <a:off x="0" y="2397070"/>
        <a:ext cx="7886700" cy="943920"/>
      </dsp:txXfrm>
    </dsp:sp>
    <dsp:sp modelId="{AA7F8BAA-2940-4CF5-B67F-8E2AC5CB4447}">
      <dsp:nvSpPr>
        <dsp:cNvPr id="0" name=""/>
        <dsp:cNvSpPr/>
      </dsp:nvSpPr>
      <dsp:spPr>
        <a:xfrm>
          <a:off x="0" y="3340990"/>
          <a:ext cx="7886700" cy="4557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Principal/Administrator</a:t>
          </a:r>
        </a:p>
      </dsp:txBody>
      <dsp:txXfrm>
        <a:off x="22246" y="3363236"/>
        <a:ext cx="7842208" cy="411223"/>
      </dsp:txXfrm>
    </dsp:sp>
    <dsp:sp modelId="{1C39CB0F-7A48-4345-B49C-0E0F67D8000A}">
      <dsp:nvSpPr>
        <dsp:cNvPr id="0" name=""/>
        <dsp:cNvSpPr/>
      </dsp:nvSpPr>
      <dsp:spPr>
        <a:xfrm>
          <a:off x="0" y="3796705"/>
          <a:ext cx="7886700"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altLang="en-US" sz="1500" kern="1200"/>
            <a:t>Principal has ultimate responsibility for all testing activities within the school.</a:t>
          </a:r>
          <a:endParaRPr lang="en-US" sz="1500" kern="1200"/>
        </a:p>
      </dsp:txBody>
      <dsp:txXfrm>
        <a:off x="0" y="3796705"/>
        <a:ext cx="7886700" cy="3146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82830-AA72-461B-99DE-1811AD622F9B}">
      <dsp:nvSpPr>
        <dsp:cNvPr id="0" name=""/>
        <dsp:cNvSpPr/>
      </dsp:nvSpPr>
      <dsp:spPr>
        <a:xfrm>
          <a:off x="0" y="171291"/>
          <a:ext cx="7886700" cy="4557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School Test Coordinator</a:t>
          </a:r>
        </a:p>
      </dsp:txBody>
      <dsp:txXfrm>
        <a:off x="22246" y="193537"/>
        <a:ext cx="7842208" cy="411223"/>
      </dsp:txXfrm>
    </dsp:sp>
    <dsp:sp modelId="{21B9B96D-9B14-48EB-B8AA-BC107E6A8B69}">
      <dsp:nvSpPr>
        <dsp:cNvPr id="0" name=""/>
        <dsp:cNvSpPr/>
      </dsp:nvSpPr>
      <dsp:spPr>
        <a:xfrm>
          <a:off x="0" y="627006"/>
          <a:ext cx="7886700"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altLang="en-US" sz="1500" kern="1200"/>
            <a:t>Must hold a </a:t>
          </a:r>
          <a:r>
            <a:rPr lang="en-US" altLang="en-US" sz="1500" kern="1200" err="1"/>
            <a:t>GaPSC</a:t>
          </a:r>
          <a:r>
            <a:rPr lang="en-US" altLang="en-US" sz="1500" kern="1200"/>
            <a:t>-issued certificate</a:t>
          </a:r>
          <a:endParaRPr lang="en-US" sz="1500" kern="1200"/>
        </a:p>
        <a:p>
          <a:pPr marL="114300" lvl="1" indent="-114300" algn="l" defTabSz="666750">
            <a:lnSpc>
              <a:spcPct val="90000"/>
            </a:lnSpc>
            <a:spcBef>
              <a:spcPct val="0"/>
            </a:spcBef>
            <a:spcAft>
              <a:spcPct val="20000"/>
            </a:spcAft>
            <a:buChar char="•"/>
          </a:pPr>
          <a:r>
            <a:rPr lang="en-US" altLang="en-US" sz="1500" kern="1200"/>
            <a:t>Shares responsibility with the Principal for all testing activities within the school as the Principal’s designee.</a:t>
          </a:r>
          <a:endParaRPr lang="en-US" sz="1500" kern="1200"/>
        </a:p>
        <a:p>
          <a:pPr marL="114300" lvl="1" indent="-114300" algn="l" defTabSz="666750">
            <a:lnSpc>
              <a:spcPct val="90000"/>
            </a:lnSpc>
            <a:spcBef>
              <a:spcPct val="0"/>
            </a:spcBef>
            <a:spcAft>
              <a:spcPct val="20000"/>
            </a:spcAft>
            <a:buChar char="•"/>
          </a:pPr>
          <a:r>
            <a:rPr lang="en-US" sz="1500" kern="1200"/>
            <a:t>Ensures only </a:t>
          </a:r>
          <a:r>
            <a:rPr lang="en-US" sz="1500" kern="1200" err="1"/>
            <a:t>GaPSC</a:t>
          </a:r>
          <a:r>
            <a:rPr lang="en-US" sz="1500" kern="1200"/>
            <a:t>-certified personnel manage or handle secure test materials</a:t>
          </a:r>
        </a:p>
      </dsp:txBody>
      <dsp:txXfrm>
        <a:off x="0" y="627006"/>
        <a:ext cx="7886700" cy="983250"/>
      </dsp:txXfrm>
    </dsp:sp>
    <dsp:sp modelId="{3F240F69-10D7-4126-B346-F3F56EAA902F}">
      <dsp:nvSpPr>
        <dsp:cNvPr id="0" name=""/>
        <dsp:cNvSpPr/>
      </dsp:nvSpPr>
      <dsp:spPr>
        <a:xfrm>
          <a:off x="0" y="1610256"/>
          <a:ext cx="7886700" cy="45571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Test Examiner</a:t>
          </a:r>
        </a:p>
      </dsp:txBody>
      <dsp:txXfrm>
        <a:off x="22246" y="1632502"/>
        <a:ext cx="7842208" cy="411223"/>
      </dsp:txXfrm>
    </dsp:sp>
    <dsp:sp modelId="{98EFCF01-5DE1-4F8F-BE12-52105D4CA563}">
      <dsp:nvSpPr>
        <dsp:cNvPr id="0" name=""/>
        <dsp:cNvSpPr/>
      </dsp:nvSpPr>
      <dsp:spPr>
        <a:xfrm>
          <a:off x="0" y="2065971"/>
          <a:ext cx="7886700"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Must hold a </a:t>
          </a:r>
          <a:r>
            <a:rPr lang="en-US" sz="1500" kern="1200" err="1"/>
            <a:t>GaPSC</a:t>
          </a:r>
          <a:r>
            <a:rPr lang="en-US" sz="1500" kern="1200"/>
            <a:t>-issued certificate</a:t>
          </a:r>
        </a:p>
        <a:p>
          <a:pPr marL="114300" lvl="1" indent="-114300" algn="l" defTabSz="666750">
            <a:lnSpc>
              <a:spcPct val="90000"/>
            </a:lnSpc>
            <a:spcBef>
              <a:spcPct val="0"/>
            </a:spcBef>
            <a:spcAft>
              <a:spcPct val="20000"/>
            </a:spcAft>
            <a:buChar char="•"/>
          </a:pPr>
          <a:r>
            <a:rPr lang="en-US" altLang="en-US" sz="1500" kern="1200"/>
            <a:t>Participates in all training and follows procedures for testing as given in specific Examiner’s Manual’s and documentation related to all state-mandated assessments</a:t>
          </a:r>
          <a:endParaRPr lang="en-US" sz="1500" kern="1200"/>
        </a:p>
        <a:p>
          <a:pPr marL="114300" lvl="1" indent="-114300" algn="l" defTabSz="666750">
            <a:lnSpc>
              <a:spcPct val="90000"/>
            </a:lnSpc>
            <a:spcBef>
              <a:spcPct val="0"/>
            </a:spcBef>
            <a:spcAft>
              <a:spcPct val="20000"/>
            </a:spcAft>
            <a:buChar char="•"/>
          </a:pPr>
          <a:r>
            <a:rPr lang="en-US" altLang="en-US" sz="1500" kern="1200"/>
            <a:t>Responsible for the correct delivery of assigned accommodations</a:t>
          </a:r>
        </a:p>
      </dsp:txBody>
      <dsp:txXfrm>
        <a:off x="0" y="2065971"/>
        <a:ext cx="7886700" cy="983250"/>
      </dsp:txXfrm>
    </dsp:sp>
    <dsp:sp modelId="{3C181670-93CA-4262-877D-5BB356A37D94}">
      <dsp:nvSpPr>
        <dsp:cNvPr id="0" name=""/>
        <dsp:cNvSpPr/>
      </dsp:nvSpPr>
      <dsp:spPr>
        <a:xfrm>
          <a:off x="0" y="3049221"/>
          <a:ext cx="7886700" cy="4557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Proctor</a:t>
          </a:r>
        </a:p>
      </dsp:txBody>
      <dsp:txXfrm>
        <a:off x="22246" y="3071467"/>
        <a:ext cx="7842208" cy="411223"/>
      </dsp:txXfrm>
    </dsp:sp>
    <dsp:sp modelId="{4433EDBA-1663-4A00-BFB4-3B577BB3F441}">
      <dsp:nvSpPr>
        <dsp:cNvPr id="0" name=""/>
        <dsp:cNvSpPr/>
      </dsp:nvSpPr>
      <dsp:spPr>
        <a:xfrm>
          <a:off x="0" y="3504936"/>
          <a:ext cx="7886700"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Participates in all training and follows procedures for monitoring the test environment</a:t>
          </a:r>
        </a:p>
        <a:p>
          <a:pPr marL="114300" lvl="1" indent="-114300" algn="l" defTabSz="666750">
            <a:lnSpc>
              <a:spcPct val="90000"/>
            </a:lnSpc>
            <a:spcBef>
              <a:spcPct val="0"/>
            </a:spcBef>
            <a:spcAft>
              <a:spcPct val="20000"/>
            </a:spcAft>
            <a:buChar char="•"/>
          </a:pPr>
          <a:r>
            <a:rPr lang="en-US" altLang="en-US" sz="1500" kern="1200"/>
            <a:t>With examiner supervision, ensures that students are managing test materials appropriately</a:t>
          </a:r>
        </a:p>
      </dsp:txBody>
      <dsp:txXfrm>
        <a:off x="0" y="3504936"/>
        <a:ext cx="7886700" cy="52112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E736F-980C-4A5C-8CAB-339416E48E1A}">
      <dsp:nvSpPr>
        <dsp:cNvPr id="0" name=""/>
        <dsp:cNvSpPr/>
      </dsp:nvSpPr>
      <dsp:spPr>
        <a:xfrm>
          <a:off x="0" y="262674"/>
          <a:ext cx="2012179" cy="95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Security Breaches</a:t>
          </a:r>
        </a:p>
      </dsp:txBody>
      <dsp:txXfrm>
        <a:off x="0" y="262674"/>
        <a:ext cx="2012179" cy="950400"/>
      </dsp:txXfrm>
    </dsp:sp>
    <dsp:sp modelId="{4A1C4879-219F-42A6-AF87-A5C4E95B47CF}">
      <dsp:nvSpPr>
        <dsp:cNvPr id="0" name=""/>
        <dsp:cNvSpPr/>
      </dsp:nvSpPr>
      <dsp:spPr>
        <a:xfrm>
          <a:off x="2012179" y="10224"/>
          <a:ext cx="402435" cy="14553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2EF2C5-446A-4DDB-94A7-640BBBED5347}">
      <dsp:nvSpPr>
        <dsp:cNvPr id="0" name=""/>
        <dsp:cNvSpPr/>
      </dsp:nvSpPr>
      <dsp:spPr>
        <a:xfrm>
          <a:off x="2575590" y="10224"/>
          <a:ext cx="5473128" cy="14553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Staff or student interference in student responses</a:t>
          </a:r>
        </a:p>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Staff or Student sharing of any secure test material (social media, texting, email, etc.)</a:t>
          </a:r>
        </a:p>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Failure to follow security regulations for distribution and return of secure test materials. Lost test materials are considered a breach of test security</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Staff failure to follow assessment administration directions from the Examiner’s Manual, including an exact word-for-word reading of the Examiner’s script</a:t>
          </a:r>
        </a:p>
      </dsp:txBody>
      <dsp:txXfrm>
        <a:off x="2575590" y="10224"/>
        <a:ext cx="5473128" cy="1455300"/>
      </dsp:txXfrm>
    </dsp:sp>
    <dsp:sp modelId="{A91C00F8-56EF-4160-861D-E9448B1AC47B}">
      <dsp:nvSpPr>
        <dsp:cNvPr id="0" name=""/>
        <dsp:cNvSpPr/>
      </dsp:nvSpPr>
      <dsp:spPr>
        <a:xfrm>
          <a:off x="0" y="1638325"/>
          <a:ext cx="2012179" cy="95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Testing Irregularities</a:t>
          </a:r>
        </a:p>
      </dsp:txBody>
      <dsp:txXfrm>
        <a:off x="0" y="1638325"/>
        <a:ext cx="2012179" cy="950400"/>
      </dsp:txXfrm>
    </dsp:sp>
    <dsp:sp modelId="{7D890DEF-23FF-4360-B85E-6303C55AB70D}">
      <dsp:nvSpPr>
        <dsp:cNvPr id="0" name=""/>
        <dsp:cNvSpPr/>
      </dsp:nvSpPr>
      <dsp:spPr>
        <a:xfrm>
          <a:off x="2012179" y="1638325"/>
          <a:ext cx="402435" cy="9504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0EC986-DB23-45A1-A990-E7B20E12FF2E}">
      <dsp:nvSpPr>
        <dsp:cNvPr id="0" name=""/>
        <dsp:cNvSpPr/>
      </dsp:nvSpPr>
      <dsp:spPr>
        <a:xfrm>
          <a:off x="2575590" y="1638325"/>
          <a:ext cx="5473128" cy="9504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Irregularities in Security Procedures</a:t>
          </a:r>
          <a:endParaRPr lang="en-US" sz="2400" kern="120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Irregularities in Test Administration</a:t>
          </a:r>
        </a:p>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Invalidations related to Student Behavior</a:t>
          </a:r>
        </a:p>
      </dsp:txBody>
      <dsp:txXfrm>
        <a:off x="2575590" y="1638325"/>
        <a:ext cx="5473128" cy="950400"/>
      </dsp:txXfrm>
    </dsp:sp>
    <dsp:sp modelId="{ACECD1A7-049C-49FF-932E-8E562BAF7612}">
      <dsp:nvSpPr>
        <dsp:cNvPr id="0" name=""/>
        <dsp:cNvSpPr/>
      </dsp:nvSpPr>
      <dsp:spPr>
        <a:xfrm>
          <a:off x="0" y="2999124"/>
          <a:ext cx="2012179" cy="95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Cell Phones/ Electronic Devices</a:t>
          </a:r>
        </a:p>
      </dsp:txBody>
      <dsp:txXfrm>
        <a:off x="0" y="2999124"/>
        <a:ext cx="2012179" cy="950400"/>
      </dsp:txXfrm>
    </dsp:sp>
    <dsp:sp modelId="{78C0D518-1FAE-4C81-9069-0368C0DA16D9}">
      <dsp:nvSpPr>
        <dsp:cNvPr id="0" name=""/>
        <dsp:cNvSpPr/>
      </dsp:nvSpPr>
      <dsp:spPr>
        <a:xfrm>
          <a:off x="2012179" y="2761525"/>
          <a:ext cx="402435" cy="14256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6FA86B-DD74-4AAF-A52B-6F7551DADDA8}">
      <dsp:nvSpPr>
        <dsp:cNvPr id="0" name=""/>
        <dsp:cNvSpPr/>
      </dsp:nvSpPr>
      <dsp:spPr>
        <a:xfrm>
          <a:off x="2575590" y="2761525"/>
          <a:ext cx="5473128" cy="14256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Students are not permitted to use, or to bring any electronic device that could allow them to view, access, retain, or transmit information</a:t>
          </a: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Districts and schools must have a plan to collect and secure such devices, so they are not accessible during testing.</a:t>
          </a:r>
        </a:p>
      </dsp:txBody>
      <dsp:txXfrm>
        <a:off x="2575590" y="2761525"/>
        <a:ext cx="5473128" cy="14256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E736F-980C-4A5C-8CAB-339416E48E1A}">
      <dsp:nvSpPr>
        <dsp:cNvPr id="0" name=""/>
        <dsp:cNvSpPr/>
      </dsp:nvSpPr>
      <dsp:spPr>
        <a:xfrm>
          <a:off x="0" y="225549"/>
          <a:ext cx="1971675" cy="103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Distribution/ Storage of Secure Test Materials</a:t>
          </a:r>
        </a:p>
      </dsp:txBody>
      <dsp:txXfrm>
        <a:off x="0" y="225549"/>
        <a:ext cx="1971675" cy="1039500"/>
      </dsp:txXfrm>
    </dsp:sp>
    <dsp:sp modelId="{4A1C4879-219F-42A6-AF87-A5C4E95B47CF}">
      <dsp:nvSpPr>
        <dsp:cNvPr id="0" name=""/>
        <dsp:cNvSpPr/>
      </dsp:nvSpPr>
      <dsp:spPr>
        <a:xfrm>
          <a:off x="1971674" y="14401"/>
          <a:ext cx="394335" cy="1461796"/>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2EF2C5-446A-4DDB-94A7-640BBBED5347}">
      <dsp:nvSpPr>
        <dsp:cNvPr id="0" name=""/>
        <dsp:cNvSpPr/>
      </dsp:nvSpPr>
      <dsp:spPr>
        <a:xfrm>
          <a:off x="2523743" y="14401"/>
          <a:ext cx="5362956" cy="14617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All online or paper/pencil test materials must be stored in a secure, locked location with restricted access when not in use.</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System Test Coordinator must implement an accounting and inventorying system between the central location and the schools for all secure test materials.</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Consult the Test Coordinator’s Manual for each test regarding details in managing secure test materials.</a:t>
          </a:r>
        </a:p>
      </dsp:txBody>
      <dsp:txXfrm>
        <a:off x="2523743" y="14401"/>
        <a:ext cx="5362956" cy="1461796"/>
      </dsp:txXfrm>
    </dsp:sp>
    <dsp:sp modelId="{A91C00F8-56EF-4160-861D-E9448B1AC47B}">
      <dsp:nvSpPr>
        <dsp:cNvPr id="0" name=""/>
        <dsp:cNvSpPr/>
      </dsp:nvSpPr>
      <dsp:spPr>
        <a:xfrm>
          <a:off x="0" y="1530198"/>
          <a:ext cx="1971675" cy="103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Test Security Information for School Test Coordinators</a:t>
          </a:r>
        </a:p>
      </dsp:txBody>
      <dsp:txXfrm>
        <a:off x="0" y="1530198"/>
        <a:ext cx="1971675" cy="1039500"/>
      </dsp:txXfrm>
    </dsp:sp>
    <dsp:sp modelId="{7D890DEF-23FF-4360-B85E-6303C55AB70D}">
      <dsp:nvSpPr>
        <dsp:cNvPr id="0" name=""/>
        <dsp:cNvSpPr/>
      </dsp:nvSpPr>
      <dsp:spPr>
        <a:xfrm>
          <a:off x="1971674" y="1530198"/>
          <a:ext cx="394335" cy="10395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0EC986-DB23-45A1-A990-E7B20E12FF2E}">
      <dsp:nvSpPr>
        <dsp:cNvPr id="0" name=""/>
        <dsp:cNvSpPr/>
      </dsp:nvSpPr>
      <dsp:spPr>
        <a:xfrm>
          <a:off x="2523743" y="1530198"/>
          <a:ext cx="5362956" cy="10395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Test security information provided for test coordinators, examiners, and proctors.</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May be copied and included as part of the documentation for local test security training.</a:t>
          </a:r>
        </a:p>
      </dsp:txBody>
      <dsp:txXfrm>
        <a:off x="2523743" y="1530198"/>
        <a:ext cx="5362956" cy="1039500"/>
      </dsp:txXfrm>
    </dsp:sp>
    <dsp:sp modelId="{ACECD1A7-049C-49FF-932E-8E562BAF7612}">
      <dsp:nvSpPr>
        <dsp:cNvPr id="0" name=""/>
        <dsp:cNvSpPr/>
      </dsp:nvSpPr>
      <dsp:spPr>
        <a:xfrm>
          <a:off x="0" y="2883573"/>
          <a:ext cx="1971675" cy="103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General Assessment Administration Guidance</a:t>
          </a:r>
        </a:p>
      </dsp:txBody>
      <dsp:txXfrm>
        <a:off x="0" y="2883573"/>
        <a:ext cx="1971675" cy="1039500"/>
      </dsp:txXfrm>
    </dsp:sp>
    <dsp:sp modelId="{78C0D518-1FAE-4C81-9069-0368C0DA16D9}">
      <dsp:nvSpPr>
        <dsp:cNvPr id="0" name=""/>
        <dsp:cNvSpPr/>
      </dsp:nvSpPr>
      <dsp:spPr>
        <a:xfrm>
          <a:off x="1971674" y="2623698"/>
          <a:ext cx="394335" cy="15592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6FA86B-DD74-4AAF-A52B-6F7551DADDA8}">
      <dsp:nvSpPr>
        <dsp:cNvPr id="0" name=""/>
        <dsp:cNvSpPr/>
      </dsp:nvSpPr>
      <dsp:spPr>
        <a:xfrm>
          <a:off x="2523743" y="2623698"/>
          <a:ext cx="5362956" cy="1559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Provides general guidance for the following:</a:t>
          </a:r>
        </a:p>
        <a:p>
          <a:pPr marL="228600" lvl="2"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Scheduling, Test Environment</a:t>
          </a:r>
        </a:p>
        <a:p>
          <a:pPr marL="228600" lvl="2"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Pre-Administration, During and Post-Test Preparation</a:t>
          </a:r>
        </a:p>
        <a:p>
          <a:pPr marL="228600" lvl="2"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Homebound/Hospitalized Students</a:t>
          </a:r>
        </a:p>
        <a:p>
          <a:pPr marL="228600" lvl="2"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Make-up Sessions, Emergency/Unexpected Situation</a:t>
          </a:r>
        </a:p>
        <a:p>
          <a:pPr marL="228600" lvl="2"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Transferring Student Records, Accessing Assessment Data Files</a:t>
          </a:r>
        </a:p>
      </dsp:txBody>
      <dsp:txXfrm>
        <a:off x="2523743" y="2623698"/>
        <a:ext cx="5362956" cy="15592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42327-8592-4112-BC8C-C56A0BC63846}">
      <dsp:nvSpPr>
        <dsp:cNvPr id="0" name=""/>
        <dsp:cNvSpPr/>
      </dsp:nvSpPr>
      <dsp:spPr>
        <a:xfrm>
          <a:off x="0" y="0"/>
          <a:ext cx="7886700" cy="13673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System Test Coordinator</a:t>
          </a:r>
        </a:p>
        <a:p>
          <a:pPr marL="57150" lvl="1" indent="-57150" algn="l" defTabSz="444500">
            <a:lnSpc>
              <a:spcPct val="90000"/>
            </a:lnSpc>
            <a:spcBef>
              <a:spcPct val="0"/>
            </a:spcBef>
            <a:spcAft>
              <a:spcPct val="15000"/>
            </a:spcAft>
            <a:buChar char="•"/>
          </a:pPr>
          <a:r>
            <a:rPr lang="en-US" sz="1000" kern="1200">
              <a:latin typeface="Arial" panose="020B0604020202020204" pitchFamily="34" charset="0"/>
              <a:cs typeface="Arial" panose="020B0604020202020204" pitchFamily="34" charset="0"/>
            </a:rPr>
            <a:t>Participation in all </a:t>
          </a:r>
          <a:r>
            <a:rPr lang="en-US" sz="1000" kern="1200" err="1">
              <a:latin typeface="Arial" panose="020B0604020202020204" pitchFamily="34" charset="0"/>
              <a:cs typeface="Arial" panose="020B0604020202020204" pitchFamily="34" charset="0"/>
            </a:rPr>
            <a:t>GaDOE</a:t>
          </a:r>
          <a:r>
            <a:rPr lang="en-US" sz="1000" kern="1200">
              <a:latin typeface="Arial" panose="020B0604020202020204" pitchFamily="34" charset="0"/>
              <a:cs typeface="Arial" panose="020B0604020202020204" pitchFamily="34" charset="0"/>
            </a:rPr>
            <a:t> webinars and training sessions</a:t>
          </a:r>
        </a:p>
        <a:p>
          <a:pPr marL="57150" lvl="1" indent="-57150" algn="l" defTabSz="444500">
            <a:lnSpc>
              <a:spcPct val="90000"/>
            </a:lnSpc>
            <a:spcBef>
              <a:spcPct val="0"/>
            </a:spcBef>
            <a:spcAft>
              <a:spcPct val="15000"/>
            </a:spcAft>
            <a:buChar char="•"/>
          </a:pPr>
          <a:r>
            <a:rPr lang="en-US" sz="1000" kern="1200" dirty="0">
              <a:latin typeface="Arial" panose="020B0604020202020204" pitchFamily="34" charset="0"/>
              <a:cs typeface="Arial" panose="020B0604020202020204" pitchFamily="34" charset="0"/>
            </a:rPr>
            <a:t>Review of resources available for System Test Coordinators</a:t>
          </a:r>
        </a:p>
        <a:p>
          <a:pPr marL="57150" lvl="1" indent="-57150" algn="l" defTabSz="444500">
            <a:lnSpc>
              <a:spcPct val="90000"/>
            </a:lnSpc>
            <a:spcBef>
              <a:spcPct val="0"/>
            </a:spcBef>
            <a:spcAft>
              <a:spcPct val="15000"/>
            </a:spcAft>
            <a:buChar char="•"/>
          </a:pPr>
          <a:r>
            <a:rPr lang="en-US" sz="1000" kern="1200" dirty="0">
              <a:latin typeface="Arial" panose="020B0604020202020204" pitchFamily="34" charset="0"/>
              <a:cs typeface="Arial" panose="020B0604020202020204" pitchFamily="34" charset="0"/>
            </a:rPr>
            <a:t>Provide professional ethics and security training to all staff, both veteran and new staff.</a:t>
          </a:r>
        </a:p>
        <a:p>
          <a:pPr marL="57150" lvl="1" indent="-57150" algn="l" defTabSz="444500">
            <a:lnSpc>
              <a:spcPct val="90000"/>
            </a:lnSpc>
            <a:spcBef>
              <a:spcPct val="0"/>
            </a:spcBef>
            <a:spcAft>
              <a:spcPct val="15000"/>
            </a:spcAft>
            <a:buChar char="•"/>
          </a:pPr>
          <a:r>
            <a:rPr lang="en-US" sz="1000" kern="1200" dirty="0">
              <a:latin typeface="Arial" panose="020B0604020202020204" pitchFamily="34" charset="0"/>
              <a:cs typeface="Arial" panose="020B0604020202020204" pitchFamily="34" charset="0"/>
            </a:rPr>
            <a:t>All training documentation including presentations, handouts, and sign-in sheets must be kept on file locally. </a:t>
          </a:r>
        </a:p>
        <a:p>
          <a:pPr marL="57150" lvl="1" indent="-57150" algn="l" defTabSz="444500">
            <a:lnSpc>
              <a:spcPct val="90000"/>
            </a:lnSpc>
            <a:spcBef>
              <a:spcPct val="0"/>
            </a:spcBef>
            <a:spcAft>
              <a:spcPct val="15000"/>
            </a:spcAft>
            <a:buChar char="•"/>
          </a:pPr>
          <a:r>
            <a:rPr lang="en-US" sz="1000" kern="1200" dirty="0">
              <a:latin typeface="Arial" panose="020B0604020202020204" pitchFamily="34" charset="0"/>
              <a:cs typeface="Arial" panose="020B0604020202020204" pitchFamily="34" charset="0"/>
            </a:rPr>
            <a:t>The state may request copies of these materials to ensure that the training was appropriate and adequate.</a:t>
          </a:r>
        </a:p>
      </dsp:txBody>
      <dsp:txXfrm>
        <a:off x="1714072" y="0"/>
        <a:ext cx="6172627" cy="1367322"/>
      </dsp:txXfrm>
    </dsp:sp>
    <dsp:sp modelId="{7E123980-D721-400D-8A1F-F99D3C40E5F5}">
      <dsp:nvSpPr>
        <dsp:cNvPr id="0" name=""/>
        <dsp:cNvSpPr/>
      </dsp:nvSpPr>
      <dsp:spPr>
        <a:xfrm>
          <a:off x="136732" y="136732"/>
          <a:ext cx="1577340" cy="109385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A7B087-4633-463C-B40A-C9E04ABF73AE}">
      <dsp:nvSpPr>
        <dsp:cNvPr id="0" name=""/>
        <dsp:cNvSpPr/>
      </dsp:nvSpPr>
      <dsp:spPr>
        <a:xfrm>
          <a:off x="0" y="1504054"/>
          <a:ext cx="7886700" cy="13673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School Test Coordinator</a:t>
          </a:r>
        </a:p>
        <a:p>
          <a:pPr marL="57150" lvl="1" indent="-57150" algn="l" defTabSz="444500">
            <a:lnSpc>
              <a:spcPct val="90000"/>
            </a:lnSpc>
            <a:spcBef>
              <a:spcPct val="0"/>
            </a:spcBef>
            <a:spcAft>
              <a:spcPct val="15000"/>
            </a:spcAft>
            <a:buChar char="•"/>
          </a:pPr>
          <a:r>
            <a:rPr lang="en-US" sz="1000" kern="1200">
              <a:latin typeface="Arial" panose="020B0604020202020204" pitchFamily="34" charset="0"/>
              <a:cs typeface="Arial" panose="020B0604020202020204" pitchFamily="34" charset="0"/>
            </a:rPr>
            <a:t>Participation in all District-level training sessions</a:t>
          </a:r>
        </a:p>
        <a:p>
          <a:pPr marL="57150" lvl="1" indent="-57150" algn="l" defTabSz="444500">
            <a:lnSpc>
              <a:spcPct val="90000"/>
            </a:lnSpc>
            <a:spcBef>
              <a:spcPct val="0"/>
            </a:spcBef>
            <a:spcAft>
              <a:spcPct val="15000"/>
            </a:spcAft>
            <a:buChar char="•"/>
          </a:pPr>
          <a:r>
            <a:rPr lang="en-US" sz="1000" kern="1200">
              <a:latin typeface="Arial" panose="020B0604020202020204" pitchFamily="34" charset="0"/>
              <a:cs typeface="Arial" panose="020B0604020202020204" pitchFamily="34" charset="0"/>
            </a:rPr>
            <a:t>School Test Coordinators are responsible for training of all test examiners and proctors.</a:t>
          </a:r>
        </a:p>
        <a:p>
          <a:pPr marL="57150" lvl="1" indent="-57150" algn="l" defTabSz="444500">
            <a:lnSpc>
              <a:spcPct val="90000"/>
            </a:lnSpc>
            <a:spcBef>
              <a:spcPct val="0"/>
            </a:spcBef>
            <a:spcAft>
              <a:spcPct val="15000"/>
            </a:spcAft>
            <a:buChar char="•"/>
          </a:pPr>
          <a:r>
            <a:rPr lang="en-US" sz="1000" kern="1200" dirty="0">
              <a:latin typeface="Arial" panose="020B0604020202020204" pitchFamily="34" charset="0"/>
              <a:cs typeface="Arial" panose="020B0604020202020204" pitchFamily="34" charset="0"/>
            </a:rPr>
            <a:t>Test Security</a:t>
          </a:r>
        </a:p>
        <a:p>
          <a:pPr marL="57150" lvl="1" indent="-57150" algn="l" defTabSz="444500">
            <a:lnSpc>
              <a:spcPct val="90000"/>
            </a:lnSpc>
            <a:spcBef>
              <a:spcPct val="0"/>
            </a:spcBef>
            <a:spcAft>
              <a:spcPct val="15000"/>
            </a:spcAft>
            <a:buChar char="•"/>
          </a:pPr>
          <a:r>
            <a:rPr lang="en-US" sz="1000" kern="1200" dirty="0">
              <a:latin typeface="Arial" panose="020B0604020202020204" pitchFamily="34" charset="0"/>
              <a:cs typeface="Arial" panose="020B0604020202020204" pitchFamily="34" charset="0"/>
            </a:rPr>
            <a:t>Test Administration</a:t>
          </a:r>
        </a:p>
        <a:p>
          <a:pPr marL="57150" lvl="1" indent="-57150" algn="l" defTabSz="444500">
            <a:lnSpc>
              <a:spcPct val="90000"/>
            </a:lnSpc>
            <a:spcBef>
              <a:spcPct val="0"/>
            </a:spcBef>
            <a:spcAft>
              <a:spcPct val="15000"/>
            </a:spcAft>
            <a:buChar char="•"/>
          </a:pPr>
          <a:r>
            <a:rPr lang="en-US" sz="1000" kern="1200" dirty="0">
              <a:latin typeface="Arial" panose="020B0604020202020204" pitchFamily="34" charset="0"/>
              <a:cs typeface="Arial" panose="020B0604020202020204" pitchFamily="34" charset="0"/>
            </a:rPr>
            <a:t>Pre-, During, and Post-Test Administration Activities</a:t>
          </a:r>
        </a:p>
      </dsp:txBody>
      <dsp:txXfrm>
        <a:off x="1714072" y="1504054"/>
        <a:ext cx="6172627" cy="1367322"/>
      </dsp:txXfrm>
    </dsp:sp>
    <dsp:sp modelId="{85E7D116-960A-4BC5-AA16-1A2AFC7FE520}">
      <dsp:nvSpPr>
        <dsp:cNvPr id="0" name=""/>
        <dsp:cNvSpPr/>
      </dsp:nvSpPr>
      <dsp:spPr>
        <a:xfrm>
          <a:off x="136732" y="1640786"/>
          <a:ext cx="1577340" cy="109385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2563EC-E719-4983-86C9-B0919DD5171A}">
      <dsp:nvSpPr>
        <dsp:cNvPr id="0" name=""/>
        <dsp:cNvSpPr/>
      </dsp:nvSpPr>
      <dsp:spPr>
        <a:xfrm>
          <a:off x="0" y="3008108"/>
          <a:ext cx="7886700" cy="13673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Test Examiners, Proctors</a:t>
          </a:r>
        </a:p>
        <a:p>
          <a:pPr marL="57150" lvl="1" indent="-57150" algn="l" defTabSz="444500">
            <a:lnSpc>
              <a:spcPct val="90000"/>
            </a:lnSpc>
            <a:spcBef>
              <a:spcPct val="0"/>
            </a:spcBef>
            <a:spcAft>
              <a:spcPct val="15000"/>
            </a:spcAft>
            <a:buChar char="•"/>
          </a:pPr>
          <a:r>
            <a:rPr lang="en-US" sz="1000" kern="1200">
              <a:latin typeface="Arial" panose="020B0604020202020204" pitchFamily="34" charset="0"/>
              <a:cs typeface="Arial" panose="020B0604020202020204" pitchFamily="34" charset="0"/>
            </a:rPr>
            <a:t>Participation in all School-level training sessions</a:t>
          </a:r>
        </a:p>
        <a:p>
          <a:pPr marL="114300" lvl="2" indent="-57150" algn="l" defTabSz="444500">
            <a:lnSpc>
              <a:spcPct val="90000"/>
            </a:lnSpc>
            <a:spcBef>
              <a:spcPct val="0"/>
            </a:spcBef>
            <a:spcAft>
              <a:spcPct val="15000"/>
            </a:spcAft>
            <a:buChar char="•"/>
          </a:pPr>
          <a:r>
            <a:rPr lang="en-US" sz="1000" kern="1200" dirty="0">
              <a:latin typeface="Arial" panose="020B0604020202020204" pitchFamily="34" charset="0"/>
              <a:cs typeface="Arial" panose="020B0604020202020204" pitchFamily="34" charset="0"/>
            </a:rPr>
            <a:t>Test Security</a:t>
          </a:r>
        </a:p>
        <a:p>
          <a:pPr marL="114300" lvl="2" indent="-57150" algn="l" defTabSz="444500">
            <a:lnSpc>
              <a:spcPct val="90000"/>
            </a:lnSpc>
            <a:spcBef>
              <a:spcPct val="0"/>
            </a:spcBef>
            <a:spcAft>
              <a:spcPct val="15000"/>
            </a:spcAft>
            <a:buChar char="•"/>
          </a:pPr>
          <a:r>
            <a:rPr lang="en-US" sz="1000" kern="1200" dirty="0">
              <a:latin typeface="Arial" panose="020B0604020202020204" pitchFamily="34" charset="0"/>
              <a:cs typeface="Arial" panose="020B0604020202020204" pitchFamily="34" charset="0"/>
            </a:rPr>
            <a:t>Test Administration</a:t>
          </a:r>
        </a:p>
        <a:p>
          <a:pPr marL="114300" lvl="2" indent="-57150" algn="l" defTabSz="444500">
            <a:lnSpc>
              <a:spcPct val="90000"/>
            </a:lnSpc>
            <a:spcBef>
              <a:spcPct val="0"/>
            </a:spcBef>
            <a:spcAft>
              <a:spcPct val="15000"/>
            </a:spcAft>
            <a:buChar char="•"/>
          </a:pPr>
          <a:r>
            <a:rPr lang="en-US" sz="1000" kern="1200" dirty="0">
              <a:latin typeface="Arial" panose="020B0604020202020204" pitchFamily="34" charset="0"/>
              <a:cs typeface="Arial" panose="020B0604020202020204" pitchFamily="34" charset="0"/>
            </a:rPr>
            <a:t>Pre-, During, and Post-Test Administration Activities</a:t>
          </a:r>
        </a:p>
        <a:p>
          <a:pPr marL="114300" lvl="2" indent="-57150" algn="l" defTabSz="444500">
            <a:lnSpc>
              <a:spcPct val="90000"/>
            </a:lnSpc>
            <a:spcBef>
              <a:spcPct val="0"/>
            </a:spcBef>
            <a:spcAft>
              <a:spcPct val="15000"/>
            </a:spcAft>
            <a:buChar char="•"/>
          </a:pPr>
          <a:r>
            <a:rPr lang="en-US" sz="1000" kern="1200">
              <a:latin typeface="Arial" panose="020B0604020202020204" pitchFamily="34" charset="0"/>
              <a:cs typeface="Arial" panose="020B0604020202020204" pitchFamily="34" charset="0"/>
            </a:rPr>
            <a:t>Student Test Preparation Training</a:t>
          </a:r>
        </a:p>
      </dsp:txBody>
      <dsp:txXfrm>
        <a:off x="1714072" y="3008108"/>
        <a:ext cx="6172627" cy="1367322"/>
      </dsp:txXfrm>
    </dsp:sp>
    <dsp:sp modelId="{71350C73-7F0C-4E2D-B3D3-DFC0849D5FEB}">
      <dsp:nvSpPr>
        <dsp:cNvPr id="0" name=""/>
        <dsp:cNvSpPr/>
      </dsp:nvSpPr>
      <dsp:spPr>
        <a:xfrm>
          <a:off x="136732" y="3144841"/>
          <a:ext cx="1577340" cy="1093857"/>
        </a:xfrm>
        <a:prstGeom prst="roundRect">
          <a:avLst>
            <a:gd name="adj" fmla="val 10000"/>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A6534-3A48-4B82-BD8B-A610FBB19238}">
      <dsp:nvSpPr>
        <dsp:cNvPr id="0" name=""/>
        <dsp:cNvSpPr/>
      </dsp:nvSpPr>
      <dsp:spPr>
        <a:xfrm>
          <a:off x="2464" y="47814"/>
          <a:ext cx="2402978"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Before, During, and After</a:t>
          </a:r>
        </a:p>
      </dsp:txBody>
      <dsp:txXfrm>
        <a:off x="2464" y="47814"/>
        <a:ext cx="2402978" cy="432000"/>
      </dsp:txXfrm>
    </dsp:sp>
    <dsp:sp modelId="{510D8614-CEC9-4CB6-899D-64E682608A55}">
      <dsp:nvSpPr>
        <dsp:cNvPr id="0" name=""/>
        <dsp:cNvSpPr/>
      </dsp:nvSpPr>
      <dsp:spPr>
        <a:xfrm>
          <a:off x="2464" y="479814"/>
          <a:ext cx="2402978" cy="36697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Arial" panose="020B0604020202020204" pitchFamily="34" charset="0"/>
              <a:cs typeface="Arial" panose="020B0604020202020204" pitchFamily="34" charset="0"/>
            </a:rPr>
            <a:t>Lost or stolen materials</a:t>
          </a:r>
        </a:p>
        <a:p>
          <a:pPr marL="114300" lvl="1" indent="-114300" algn="l" defTabSz="666750">
            <a:lnSpc>
              <a:spcPct val="90000"/>
            </a:lnSpc>
            <a:spcBef>
              <a:spcPct val="0"/>
            </a:spcBef>
            <a:spcAft>
              <a:spcPct val="15000"/>
            </a:spcAft>
            <a:buChar char="•"/>
          </a:pPr>
          <a:r>
            <a:rPr lang="en-US" sz="1500" kern="1200" dirty="0">
              <a:latin typeface="Arial" panose="020B0604020202020204" pitchFamily="34" charset="0"/>
              <a:cs typeface="Arial" panose="020B0604020202020204" pitchFamily="34" charset="0"/>
            </a:rPr>
            <a:t>Obtaining unauthorized access to secure assessment materials</a:t>
          </a:r>
        </a:p>
        <a:p>
          <a:pPr marL="114300" lvl="1" indent="-114300" algn="l" defTabSz="666750">
            <a:lnSpc>
              <a:spcPct val="90000"/>
            </a:lnSpc>
            <a:spcBef>
              <a:spcPct val="0"/>
            </a:spcBef>
            <a:spcAft>
              <a:spcPct val="15000"/>
            </a:spcAft>
            <a:buChar char="•"/>
          </a:pPr>
          <a:r>
            <a:rPr lang="en-US" sz="1500" kern="1200">
              <a:latin typeface="Arial" panose="020B0604020202020204" pitchFamily="34" charset="0"/>
              <a:cs typeface="Arial" panose="020B0604020202020204" pitchFamily="34" charset="0"/>
            </a:rPr>
            <a:t>Educators logging into tests to view questions or change responses</a:t>
          </a:r>
        </a:p>
        <a:p>
          <a:pPr marL="114300" lvl="1" indent="-114300" algn="l" defTabSz="666750">
            <a:lnSpc>
              <a:spcPct val="90000"/>
            </a:lnSpc>
            <a:spcBef>
              <a:spcPct val="0"/>
            </a:spcBef>
            <a:spcAft>
              <a:spcPct val="15000"/>
            </a:spcAft>
            <a:buChar char="•"/>
          </a:pPr>
          <a:r>
            <a:rPr lang="en-US" sz="1500" kern="1200">
              <a:latin typeface="Arial" panose="020B0604020202020204" pitchFamily="34" charset="0"/>
              <a:cs typeface="Arial" panose="020B0604020202020204" pitchFamily="34" charset="0"/>
            </a:rPr>
            <a:t>Hacking into computers</a:t>
          </a:r>
        </a:p>
      </dsp:txBody>
      <dsp:txXfrm>
        <a:off x="2464" y="479814"/>
        <a:ext cx="2402978" cy="3669721"/>
      </dsp:txXfrm>
    </dsp:sp>
    <dsp:sp modelId="{4BB554DE-174D-4A30-BF69-A1169EE32C77}">
      <dsp:nvSpPr>
        <dsp:cNvPr id="0" name=""/>
        <dsp:cNvSpPr/>
      </dsp:nvSpPr>
      <dsp:spPr>
        <a:xfrm>
          <a:off x="2741860" y="47814"/>
          <a:ext cx="2402978"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During</a:t>
          </a:r>
        </a:p>
      </dsp:txBody>
      <dsp:txXfrm>
        <a:off x="2741860" y="47814"/>
        <a:ext cx="2402978" cy="432000"/>
      </dsp:txXfrm>
    </dsp:sp>
    <dsp:sp modelId="{75E53370-8106-4E76-961A-940CA00F399A}">
      <dsp:nvSpPr>
        <dsp:cNvPr id="0" name=""/>
        <dsp:cNvSpPr/>
      </dsp:nvSpPr>
      <dsp:spPr>
        <a:xfrm>
          <a:off x="2741860" y="479814"/>
          <a:ext cx="2402978" cy="36697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Arial" panose="020B0604020202020204" pitchFamily="34" charset="0"/>
              <a:cs typeface="Arial" panose="020B0604020202020204" pitchFamily="34" charset="0"/>
            </a:rPr>
            <a:t>Students giving or receiving unauthorized assistance from other students during test administration</a:t>
          </a:r>
        </a:p>
        <a:p>
          <a:pPr marL="114300" lvl="1" indent="-114300" algn="l" defTabSz="666750">
            <a:lnSpc>
              <a:spcPct val="90000"/>
            </a:lnSpc>
            <a:spcBef>
              <a:spcPct val="0"/>
            </a:spcBef>
            <a:spcAft>
              <a:spcPct val="15000"/>
            </a:spcAft>
            <a:buChar char="•"/>
          </a:pPr>
          <a:r>
            <a:rPr lang="en-US" sz="1500" kern="1200">
              <a:latin typeface="Arial" panose="020B0604020202020204" pitchFamily="34" charset="0"/>
              <a:cs typeface="Arial" panose="020B0604020202020204" pitchFamily="34" charset="0"/>
            </a:rPr>
            <a:t>Teachers providing answers or providing assistance to students during testing</a:t>
          </a:r>
        </a:p>
        <a:p>
          <a:pPr marL="114300" lvl="1" indent="-114300" algn="l" defTabSz="666750">
            <a:lnSpc>
              <a:spcPct val="90000"/>
            </a:lnSpc>
            <a:spcBef>
              <a:spcPct val="0"/>
            </a:spcBef>
            <a:spcAft>
              <a:spcPct val="15000"/>
            </a:spcAft>
            <a:buChar char="•"/>
          </a:pPr>
          <a:r>
            <a:rPr lang="en-US" sz="1500" kern="1200">
              <a:latin typeface="Arial" panose="020B0604020202020204" pitchFamily="34" charset="0"/>
              <a:cs typeface="Arial" panose="020B0604020202020204" pitchFamily="34" charset="0"/>
            </a:rPr>
            <a:t>Students accessing non-allowable resources (notes, textbooks, the internet)</a:t>
          </a:r>
        </a:p>
        <a:p>
          <a:pPr marL="114300" lvl="1" indent="-114300" algn="l" defTabSz="666750">
            <a:lnSpc>
              <a:spcPct val="90000"/>
            </a:lnSpc>
            <a:spcBef>
              <a:spcPct val="0"/>
            </a:spcBef>
            <a:spcAft>
              <a:spcPct val="15000"/>
            </a:spcAft>
            <a:buChar char="•"/>
          </a:pPr>
          <a:r>
            <a:rPr lang="en-US" sz="1500" kern="1200">
              <a:latin typeface="Arial" panose="020B0604020202020204" pitchFamily="34" charset="0"/>
              <a:cs typeface="Arial" panose="020B0604020202020204" pitchFamily="34" charset="0"/>
            </a:rPr>
            <a:t>Taking photos of test items and sharing them on the internet or social media</a:t>
          </a:r>
        </a:p>
      </dsp:txBody>
      <dsp:txXfrm>
        <a:off x="2741860" y="479814"/>
        <a:ext cx="2402978" cy="3669721"/>
      </dsp:txXfrm>
    </dsp:sp>
    <dsp:sp modelId="{488E26FA-2C16-4C60-9765-BF602291A88A}">
      <dsp:nvSpPr>
        <dsp:cNvPr id="0" name=""/>
        <dsp:cNvSpPr/>
      </dsp:nvSpPr>
      <dsp:spPr>
        <a:xfrm>
          <a:off x="5481256" y="47814"/>
          <a:ext cx="2402978" cy="432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After</a:t>
          </a:r>
        </a:p>
      </dsp:txBody>
      <dsp:txXfrm>
        <a:off x="5481256" y="47814"/>
        <a:ext cx="2402978" cy="432000"/>
      </dsp:txXfrm>
    </dsp:sp>
    <dsp:sp modelId="{7C25099A-B015-4AC0-AA9A-8C51AB2F7979}">
      <dsp:nvSpPr>
        <dsp:cNvPr id="0" name=""/>
        <dsp:cNvSpPr/>
      </dsp:nvSpPr>
      <dsp:spPr>
        <a:xfrm>
          <a:off x="5481256" y="479814"/>
          <a:ext cx="2402978" cy="366972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Arial" panose="020B0604020202020204" pitchFamily="34" charset="0"/>
              <a:cs typeface="Arial" panose="020B0604020202020204" pitchFamily="34" charset="0"/>
            </a:rPr>
            <a:t>Changing responses on the computer</a:t>
          </a:r>
        </a:p>
        <a:p>
          <a:pPr marL="114300" lvl="1" indent="-114300" algn="l" defTabSz="666750">
            <a:lnSpc>
              <a:spcPct val="90000"/>
            </a:lnSpc>
            <a:spcBef>
              <a:spcPct val="0"/>
            </a:spcBef>
            <a:spcAft>
              <a:spcPct val="15000"/>
            </a:spcAft>
            <a:buChar char="•"/>
          </a:pPr>
          <a:r>
            <a:rPr lang="en-US" sz="1500" kern="1200">
              <a:latin typeface="Arial" panose="020B0604020202020204" pitchFamily="34" charset="0"/>
              <a:cs typeface="Arial" panose="020B0604020202020204" pitchFamily="34" charset="0"/>
            </a:rPr>
            <a:t>Reconstructing assessment materials through memorization</a:t>
          </a:r>
        </a:p>
        <a:p>
          <a:pPr marL="114300" lvl="1" indent="-114300" algn="l" defTabSz="666750">
            <a:lnSpc>
              <a:spcPct val="90000"/>
            </a:lnSpc>
            <a:spcBef>
              <a:spcPct val="0"/>
            </a:spcBef>
            <a:spcAft>
              <a:spcPct val="15000"/>
            </a:spcAft>
            <a:buChar char="•"/>
          </a:pPr>
          <a:r>
            <a:rPr lang="en-US" sz="1500" kern="1200">
              <a:latin typeface="Arial" panose="020B0604020202020204" pitchFamily="34" charset="0"/>
              <a:cs typeface="Arial" panose="020B0604020202020204" pitchFamily="34" charset="0"/>
            </a:rPr>
            <a:t>Memorized test items or answers being posted online</a:t>
          </a:r>
        </a:p>
      </dsp:txBody>
      <dsp:txXfrm>
        <a:off x="5481256" y="479814"/>
        <a:ext cx="2402978" cy="36697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DB73F-8628-4ACA-8037-BB02C579A407}">
      <dsp:nvSpPr>
        <dsp:cNvPr id="0" name=""/>
        <dsp:cNvSpPr/>
      </dsp:nvSpPr>
      <dsp:spPr>
        <a:xfrm>
          <a:off x="3238" y="597400"/>
          <a:ext cx="1415767" cy="929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Test Examiner</a:t>
          </a:r>
        </a:p>
      </dsp:txBody>
      <dsp:txXfrm>
        <a:off x="30450" y="624612"/>
        <a:ext cx="1361343" cy="874673"/>
      </dsp:txXfrm>
    </dsp:sp>
    <dsp:sp modelId="{65DCBC7A-60D7-440F-907F-7887FB8FC03A}">
      <dsp:nvSpPr>
        <dsp:cNvPr id="0" name=""/>
        <dsp:cNvSpPr/>
      </dsp:nvSpPr>
      <dsp:spPr>
        <a:xfrm>
          <a:off x="1560581" y="886393"/>
          <a:ext cx="300142" cy="3511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60581" y="956615"/>
        <a:ext cx="210099" cy="210666"/>
      </dsp:txXfrm>
    </dsp:sp>
    <dsp:sp modelId="{10C63355-ED69-40D7-A5B2-819201A3549E}">
      <dsp:nvSpPr>
        <dsp:cNvPr id="0" name=""/>
        <dsp:cNvSpPr/>
      </dsp:nvSpPr>
      <dsp:spPr>
        <a:xfrm>
          <a:off x="1985312" y="597400"/>
          <a:ext cx="1415767" cy="929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School Test Coordinator</a:t>
          </a:r>
        </a:p>
      </dsp:txBody>
      <dsp:txXfrm>
        <a:off x="2012524" y="624612"/>
        <a:ext cx="1361343" cy="874673"/>
      </dsp:txXfrm>
    </dsp:sp>
    <dsp:sp modelId="{1FC210AA-62C6-4A05-905F-AC28EA844D6C}">
      <dsp:nvSpPr>
        <dsp:cNvPr id="0" name=""/>
        <dsp:cNvSpPr/>
      </dsp:nvSpPr>
      <dsp:spPr>
        <a:xfrm>
          <a:off x="3542655" y="886393"/>
          <a:ext cx="300142" cy="3511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542655" y="956615"/>
        <a:ext cx="210099" cy="210666"/>
      </dsp:txXfrm>
    </dsp:sp>
    <dsp:sp modelId="{B065CAC4-9627-4319-8571-9787A20C5F2B}">
      <dsp:nvSpPr>
        <dsp:cNvPr id="0" name=""/>
        <dsp:cNvSpPr/>
      </dsp:nvSpPr>
      <dsp:spPr>
        <a:xfrm>
          <a:off x="3967385" y="597400"/>
          <a:ext cx="1415767" cy="929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System Test Coordinator</a:t>
          </a:r>
        </a:p>
      </dsp:txBody>
      <dsp:txXfrm>
        <a:off x="3994597" y="624612"/>
        <a:ext cx="1361343" cy="874673"/>
      </dsp:txXfrm>
    </dsp:sp>
    <dsp:sp modelId="{C3BA8F14-A9A5-4A39-B5E8-85D9DDD55CAC}">
      <dsp:nvSpPr>
        <dsp:cNvPr id="0" name=""/>
        <dsp:cNvSpPr/>
      </dsp:nvSpPr>
      <dsp:spPr>
        <a:xfrm>
          <a:off x="5524729" y="886393"/>
          <a:ext cx="300142" cy="3511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524729" y="956615"/>
        <a:ext cx="210099" cy="210666"/>
      </dsp:txXfrm>
    </dsp:sp>
    <dsp:sp modelId="{C8930CF7-CE6D-4BEA-894C-DA25438A1881}">
      <dsp:nvSpPr>
        <dsp:cNvPr id="0" name=""/>
        <dsp:cNvSpPr/>
      </dsp:nvSpPr>
      <dsp:spPr>
        <a:xfrm>
          <a:off x="5949459" y="597400"/>
          <a:ext cx="1415767" cy="929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GaDOE</a:t>
          </a:r>
        </a:p>
      </dsp:txBody>
      <dsp:txXfrm>
        <a:off x="5976671" y="624612"/>
        <a:ext cx="1361343" cy="8746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C2013-243A-4FD1-913C-A6B48C4F0EFF}">
      <dsp:nvSpPr>
        <dsp:cNvPr id="0" name=""/>
        <dsp:cNvSpPr/>
      </dsp:nvSpPr>
      <dsp:spPr>
        <a:xfrm rot="10800000">
          <a:off x="0" y="0"/>
          <a:ext cx="6095999" cy="1401587"/>
        </a:xfrm>
        <a:prstGeom prst="trapezoid">
          <a:avLst>
            <a:gd name="adj" fmla="val 7248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lang="en-US" sz="6000" kern="1200" dirty="0">
              <a:latin typeface="Arial" panose="020B0604020202020204" pitchFamily="34" charset="0"/>
              <a:cs typeface="Arial" panose="020B0604020202020204" pitchFamily="34" charset="0"/>
            </a:rPr>
            <a:t>Big Idea</a:t>
          </a:r>
        </a:p>
      </dsp:txBody>
      <dsp:txXfrm rot="-10800000">
        <a:off x="1066800" y="0"/>
        <a:ext cx="3962400" cy="1401587"/>
      </dsp:txXfrm>
    </dsp:sp>
    <dsp:sp modelId="{9F05A8E3-A804-4B1C-A9B4-26CA611A3195}">
      <dsp:nvSpPr>
        <dsp:cNvPr id="0" name=""/>
        <dsp:cNvSpPr/>
      </dsp:nvSpPr>
      <dsp:spPr>
        <a:xfrm rot="10800000">
          <a:off x="1016000" y="1401587"/>
          <a:ext cx="4064000" cy="1401587"/>
        </a:xfrm>
        <a:prstGeom prst="trapezoid">
          <a:avLst>
            <a:gd name="adj" fmla="val 72489"/>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a:latin typeface="Arial" panose="020B0604020202020204" pitchFamily="34" charset="0"/>
              <a:cs typeface="Arial" panose="020B0604020202020204" pitchFamily="34" charset="0"/>
            </a:rPr>
            <a:t>Learning Progression</a:t>
          </a:r>
        </a:p>
      </dsp:txBody>
      <dsp:txXfrm rot="-10800000">
        <a:off x="1727200" y="1401587"/>
        <a:ext cx="2641600" cy="1401587"/>
      </dsp:txXfrm>
    </dsp:sp>
    <dsp:sp modelId="{7A03804F-24E6-43E0-828C-26B4BAFC162B}">
      <dsp:nvSpPr>
        <dsp:cNvPr id="0" name=""/>
        <dsp:cNvSpPr/>
      </dsp:nvSpPr>
      <dsp:spPr>
        <a:xfrm rot="10800000">
          <a:off x="2032000" y="2794246"/>
          <a:ext cx="2032000" cy="1401587"/>
        </a:xfrm>
        <a:prstGeom prst="trapezoid">
          <a:avLst>
            <a:gd name="adj" fmla="val 72489"/>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Learning </a:t>
          </a:r>
        </a:p>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Target</a:t>
          </a:r>
        </a:p>
      </dsp:txBody>
      <dsp:txXfrm rot="-10800000">
        <a:off x="2032000" y="2794246"/>
        <a:ext cx="2032000" cy="14015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72E42-51BD-4961-B3A3-D46BB2F0D3C2}">
      <dsp:nvSpPr>
        <dsp:cNvPr id="0" name=""/>
        <dsp:cNvSpPr/>
      </dsp:nvSpPr>
      <dsp:spPr>
        <a:xfrm>
          <a:off x="0" y="3885"/>
          <a:ext cx="7627451" cy="41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latin typeface="Arial" panose="020B0604020202020204" pitchFamily="34" charset="0"/>
              <a:cs typeface="Arial" panose="020B0604020202020204" pitchFamily="34" charset="0"/>
            </a:rPr>
            <a:t>Students to be Tested</a:t>
          </a:r>
        </a:p>
      </dsp:txBody>
      <dsp:txXfrm>
        <a:off x="20104" y="23989"/>
        <a:ext cx="7587243" cy="371632"/>
      </dsp:txXfrm>
    </dsp:sp>
    <dsp:sp modelId="{BCCBB92B-F160-43B9-8D56-F7F978BCDE3D}">
      <dsp:nvSpPr>
        <dsp:cNvPr id="0" name=""/>
        <dsp:cNvSpPr/>
      </dsp:nvSpPr>
      <dsp:spPr>
        <a:xfrm>
          <a:off x="0" y="434132"/>
          <a:ext cx="7627451" cy="1491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172" tIns="17780" rIns="99568" bIns="17780" numCol="1" spcCol="1270" anchor="t" anchorCtr="0">
          <a:noAutofit/>
        </a:bodyPr>
        <a:lstStyle/>
        <a:p>
          <a:pPr marL="228600" lvl="1" indent="-114300" algn="l" defTabSz="622300">
            <a:lnSpc>
              <a:spcPct val="90000"/>
            </a:lnSpc>
            <a:spcBef>
              <a:spcPct val="0"/>
            </a:spcBef>
            <a:spcAft>
              <a:spcPct val="20000"/>
            </a:spcAft>
            <a:buFont typeface="Arial" panose="020B0604020202020204" pitchFamily="34" charset="0"/>
            <a:buChar char="•"/>
          </a:pPr>
          <a:r>
            <a:rPr lang="en-US" sz="1400" kern="1200">
              <a:latin typeface="Arial" panose="020B0604020202020204" pitchFamily="34" charset="0"/>
              <a:cs typeface="Arial" panose="020B0604020202020204" pitchFamily="34" charset="0"/>
            </a:rPr>
            <a:t>Testing includes all students enrolled in grades 3 through 8, except for those participating in the GAA. Test must correspond to FTE grade level.</a:t>
          </a:r>
        </a:p>
        <a:p>
          <a:pPr marL="228600" lvl="1" indent="-114300" algn="l" defTabSz="622300">
            <a:lnSpc>
              <a:spcPct val="90000"/>
            </a:lnSpc>
            <a:spcBef>
              <a:spcPct val="0"/>
            </a:spcBef>
            <a:spcAft>
              <a:spcPct val="20000"/>
            </a:spcAft>
            <a:buFont typeface="Arial" panose="020B0604020202020204" pitchFamily="34" charset="0"/>
            <a:buChar char="•"/>
          </a:pPr>
          <a:r>
            <a:rPr lang="en-US" sz="1400" kern="1200">
              <a:latin typeface="Arial" panose="020B0604020202020204" pitchFamily="34" charset="0"/>
              <a:cs typeface="Arial" panose="020B0604020202020204" pitchFamily="34" charset="0"/>
            </a:rPr>
            <a:t>Advanced middle school students enrolled in an EOC MUST take the required EOC assessment.</a:t>
          </a:r>
        </a:p>
        <a:p>
          <a:pPr marL="228600" lvl="1" indent="-114300" algn="l" defTabSz="622300">
            <a:lnSpc>
              <a:spcPct val="90000"/>
            </a:lnSpc>
            <a:spcBef>
              <a:spcPct val="0"/>
            </a:spcBef>
            <a:spcAft>
              <a:spcPct val="20000"/>
            </a:spcAft>
            <a:buFont typeface="Arial" panose="020B0604020202020204" pitchFamily="34" charset="0"/>
            <a:buChar char="•"/>
          </a:pPr>
          <a:r>
            <a:rPr lang="en-US" sz="1400" kern="1200">
              <a:latin typeface="Arial" panose="020B0604020202020204" pitchFamily="34" charset="0"/>
              <a:cs typeface="Arial" panose="020B0604020202020204" pitchFamily="34" charset="0"/>
            </a:rPr>
            <a:t>Those middle school students enrolled in an ELA, mathematics or science EOC course should not take the corresponding grade-level EOG.</a:t>
          </a:r>
        </a:p>
      </dsp:txBody>
      <dsp:txXfrm>
        <a:off x="0" y="434132"/>
        <a:ext cx="7627451" cy="1491234"/>
      </dsp:txXfrm>
    </dsp:sp>
    <dsp:sp modelId="{1805F9B1-CB4E-416F-96FA-12CB0611E280}">
      <dsp:nvSpPr>
        <dsp:cNvPr id="0" name=""/>
        <dsp:cNvSpPr/>
      </dsp:nvSpPr>
      <dsp:spPr>
        <a:xfrm>
          <a:off x="0" y="1792357"/>
          <a:ext cx="7627451" cy="4118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latin typeface="Arial" panose="020B0604020202020204" pitchFamily="34" charset="0"/>
              <a:cs typeface="Arial" panose="020B0604020202020204" pitchFamily="34" charset="0"/>
            </a:rPr>
            <a:t>Makeup Testing</a:t>
          </a:r>
        </a:p>
      </dsp:txBody>
      <dsp:txXfrm>
        <a:off x="20104" y="1812461"/>
        <a:ext cx="7587243" cy="371632"/>
      </dsp:txXfrm>
    </dsp:sp>
    <dsp:sp modelId="{2A50D099-4F03-419A-B424-4137A3CD646D}">
      <dsp:nvSpPr>
        <dsp:cNvPr id="0" name=""/>
        <dsp:cNvSpPr/>
      </dsp:nvSpPr>
      <dsp:spPr>
        <a:xfrm>
          <a:off x="0" y="2337206"/>
          <a:ext cx="7627451" cy="1001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172" tIns="17780" rIns="99568" bIns="17780" numCol="1" spcCol="1270" anchor="t" anchorCtr="0">
          <a:noAutofit/>
        </a:bodyPr>
        <a:lstStyle/>
        <a:p>
          <a:pPr marL="114300" lvl="1" indent="-114300" algn="l" defTabSz="622300">
            <a:lnSpc>
              <a:spcPct val="90000"/>
            </a:lnSpc>
            <a:spcBef>
              <a:spcPct val="0"/>
            </a:spcBef>
            <a:spcAft>
              <a:spcPct val="20000"/>
            </a:spcAft>
            <a:buFont typeface="Arial" panose="020B0604020202020204" pitchFamily="34" charset="0"/>
            <a:buChar char="•"/>
          </a:pPr>
          <a:r>
            <a:rPr lang="en-US" sz="1400" kern="1200">
              <a:latin typeface="Arial" panose="020B0604020202020204" pitchFamily="34" charset="0"/>
              <a:cs typeface="Arial" panose="020B0604020202020204" pitchFamily="34" charset="0"/>
            </a:rPr>
            <a:t>Make-up tests must be given within the system’s scheduled local administration window; the last day of the local window should be scheduled as a makeup day.</a:t>
          </a:r>
        </a:p>
        <a:p>
          <a:pPr marL="114300" lvl="1" indent="-114300" algn="l" defTabSz="622300">
            <a:lnSpc>
              <a:spcPct val="90000"/>
            </a:lnSpc>
            <a:spcBef>
              <a:spcPct val="0"/>
            </a:spcBef>
            <a:spcAft>
              <a:spcPct val="20000"/>
            </a:spcAft>
            <a:buFont typeface="Arial" panose="020B0604020202020204" pitchFamily="34" charset="0"/>
            <a:buChar char="•"/>
          </a:pPr>
          <a:r>
            <a:rPr lang="en-US" sz="1400" kern="1200">
              <a:latin typeface="Arial" panose="020B0604020202020204" pitchFamily="34" charset="0"/>
              <a:cs typeface="Arial" panose="020B0604020202020204" pitchFamily="34" charset="0"/>
            </a:rPr>
            <a:t>For Grades 3, 5, or 8 – a new student who has not tested should participate in the required promotion/retention EOG content assessment(s) for that grade level if the state window is still open</a:t>
          </a:r>
        </a:p>
      </dsp:txBody>
      <dsp:txXfrm>
        <a:off x="0" y="2337206"/>
        <a:ext cx="7627451" cy="1001880"/>
      </dsp:txXfrm>
    </dsp:sp>
    <dsp:sp modelId="{52ADD8F8-1DE7-4035-BE32-081C7D1C80F0}">
      <dsp:nvSpPr>
        <dsp:cNvPr id="0" name=""/>
        <dsp:cNvSpPr/>
      </dsp:nvSpPr>
      <dsp:spPr>
        <a:xfrm>
          <a:off x="0" y="3339086"/>
          <a:ext cx="7627451" cy="4118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latin typeface="Arial" panose="020B0604020202020204" pitchFamily="34" charset="0"/>
              <a:cs typeface="Arial" panose="020B0604020202020204" pitchFamily="34" charset="0"/>
            </a:rPr>
            <a:t>Retest</a:t>
          </a:r>
        </a:p>
      </dsp:txBody>
      <dsp:txXfrm>
        <a:off x="20104" y="3359190"/>
        <a:ext cx="7587243" cy="371632"/>
      </dsp:txXfrm>
    </dsp:sp>
    <dsp:sp modelId="{7AFCCB45-7BEF-4135-A57A-06D9C464F72E}">
      <dsp:nvSpPr>
        <dsp:cNvPr id="0" name=""/>
        <dsp:cNvSpPr/>
      </dsp:nvSpPr>
      <dsp:spPr>
        <a:xfrm>
          <a:off x="0" y="3750926"/>
          <a:ext cx="7627451" cy="865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172" tIns="17780" rIns="99568" bIns="17780" numCol="1" spcCol="1270" anchor="t" anchorCtr="0">
          <a:noAutofit/>
        </a:bodyPr>
        <a:lstStyle/>
        <a:p>
          <a:pPr marL="114300" lvl="1" indent="-114300" algn="l" defTabSz="622300">
            <a:lnSpc>
              <a:spcPct val="90000"/>
            </a:lnSpc>
            <a:spcBef>
              <a:spcPct val="0"/>
            </a:spcBef>
            <a:spcAft>
              <a:spcPct val="20000"/>
            </a:spcAft>
            <a:buFont typeface="Arial" panose="020B0604020202020204" pitchFamily="34" charset="0"/>
            <a:buChar char="•"/>
          </a:pPr>
          <a:r>
            <a:rPr lang="en-US" sz="1400" kern="1200">
              <a:latin typeface="Arial" panose="020B0604020202020204" pitchFamily="34" charset="0"/>
              <a:cs typeface="Arial" panose="020B0604020202020204" pitchFamily="34" charset="0"/>
            </a:rPr>
            <a:t>Students who are not on Grade Level for Reading in Grades 3,5,8</a:t>
          </a:r>
        </a:p>
        <a:p>
          <a:pPr marL="114300" lvl="1" indent="-114300" algn="l" defTabSz="622300">
            <a:lnSpc>
              <a:spcPct val="90000"/>
            </a:lnSpc>
            <a:spcBef>
              <a:spcPct val="0"/>
            </a:spcBef>
            <a:spcAft>
              <a:spcPct val="20000"/>
            </a:spcAft>
            <a:buFont typeface="Arial" panose="020B0604020202020204" pitchFamily="34" charset="0"/>
            <a:buChar char="•"/>
          </a:pPr>
          <a:r>
            <a:rPr lang="en-US" sz="1400" kern="1200" dirty="0">
              <a:latin typeface="Arial" panose="020B0604020202020204" pitchFamily="34" charset="0"/>
              <a:cs typeface="Arial" panose="020B0604020202020204" pitchFamily="34" charset="0"/>
            </a:rPr>
            <a:t>Students who score in the Beginning Learner achievement level in mathematics in </a:t>
          </a:r>
          <a:br>
            <a:rPr lang="en-US" sz="1400" kern="12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Grades 5, 8</a:t>
          </a:r>
        </a:p>
        <a:p>
          <a:pPr marL="114300" lvl="1" indent="-114300" algn="l" defTabSz="622300">
            <a:lnSpc>
              <a:spcPct val="90000"/>
            </a:lnSpc>
            <a:spcBef>
              <a:spcPct val="0"/>
            </a:spcBef>
            <a:spcAft>
              <a:spcPct val="20000"/>
            </a:spcAft>
            <a:buFont typeface="Arial" panose="020B0604020202020204" pitchFamily="34" charset="0"/>
            <a:buChar char="•"/>
          </a:pPr>
          <a:r>
            <a:rPr lang="en-US" sz="1400" kern="1200">
              <a:latin typeface="Arial" panose="020B0604020202020204" pitchFamily="34" charset="0"/>
              <a:cs typeface="Arial" panose="020B0604020202020204" pitchFamily="34" charset="0"/>
            </a:rPr>
            <a:t>Strategic Waivers are managed locally.</a:t>
          </a:r>
        </a:p>
      </dsp:txBody>
      <dsp:txXfrm>
        <a:off x="0" y="3750926"/>
        <a:ext cx="7627451" cy="8652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72E42-51BD-4961-B3A3-D46BB2F0D3C2}">
      <dsp:nvSpPr>
        <dsp:cNvPr id="0" name=""/>
        <dsp:cNvSpPr/>
      </dsp:nvSpPr>
      <dsp:spPr>
        <a:xfrm>
          <a:off x="0" y="12810"/>
          <a:ext cx="7627451" cy="673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latin typeface="Arial" panose="020B0604020202020204" pitchFamily="34" charset="0"/>
              <a:cs typeface="Arial" panose="020B0604020202020204" pitchFamily="34" charset="0"/>
            </a:rPr>
            <a:t>Enrolled in EOC Course(s)</a:t>
          </a:r>
        </a:p>
      </dsp:txBody>
      <dsp:txXfrm>
        <a:off x="32898" y="45708"/>
        <a:ext cx="7561655" cy="608124"/>
      </dsp:txXfrm>
    </dsp:sp>
    <dsp:sp modelId="{BCCBB92B-F160-43B9-8D56-F7F978BCDE3D}">
      <dsp:nvSpPr>
        <dsp:cNvPr id="0" name=""/>
        <dsp:cNvSpPr/>
      </dsp:nvSpPr>
      <dsp:spPr>
        <a:xfrm>
          <a:off x="0" y="695654"/>
          <a:ext cx="7627451" cy="72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172" tIns="17780" rIns="99568" bIns="17780" numCol="1" spcCol="1270" anchor="t" anchorCtr="0">
          <a:noAutofit/>
        </a:bodyPr>
        <a:lstStyle/>
        <a:p>
          <a:pPr marL="228600" lvl="1" indent="-114300" algn="l" defTabSz="622300">
            <a:lnSpc>
              <a:spcPct val="90000"/>
            </a:lnSpc>
            <a:spcBef>
              <a:spcPct val="0"/>
            </a:spcBef>
            <a:spcAft>
              <a:spcPct val="20000"/>
            </a:spcAft>
            <a:buFont typeface="Arial" panose="020B0604020202020204" pitchFamily="34" charset="0"/>
            <a:buChar char="•"/>
          </a:pPr>
          <a:r>
            <a:rPr lang="en-US" sz="1400" kern="1200">
              <a:latin typeface="Arial" panose="020B0604020202020204" pitchFamily="34" charset="0"/>
              <a:cs typeface="Arial" panose="020B0604020202020204" pitchFamily="34" charset="0"/>
            </a:rPr>
            <a:t>Counts as 20% of grade.</a:t>
          </a:r>
        </a:p>
        <a:p>
          <a:pPr marL="228600" lvl="1" indent="-114300" algn="l" defTabSz="622300">
            <a:lnSpc>
              <a:spcPct val="90000"/>
            </a:lnSpc>
            <a:spcBef>
              <a:spcPct val="0"/>
            </a:spcBef>
            <a:spcAft>
              <a:spcPct val="20000"/>
            </a:spcAft>
            <a:buFont typeface="Arial" panose="020B0604020202020204" pitchFamily="34" charset="0"/>
            <a:buChar char="•"/>
          </a:pPr>
          <a:r>
            <a:rPr lang="en-US" sz="1400" kern="1200">
              <a:latin typeface="Arial" panose="020B0604020202020204" pitchFamily="34" charset="0"/>
              <a:cs typeface="Arial" panose="020B0604020202020204" pitchFamily="34" charset="0"/>
            </a:rPr>
            <a:t>Includes: Students with Disabilities (SWD) and English Learners (EL)</a:t>
          </a:r>
        </a:p>
      </dsp:txBody>
      <dsp:txXfrm>
        <a:off x="0" y="695654"/>
        <a:ext cx="7627451" cy="723022"/>
      </dsp:txXfrm>
    </dsp:sp>
    <dsp:sp modelId="{1805F9B1-CB4E-416F-96FA-12CB0611E280}">
      <dsp:nvSpPr>
        <dsp:cNvPr id="0" name=""/>
        <dsp:cNvSpPr/>
      </dsp:nvSpPr>
      <dsp:spPr>
        <a:xfrm>
          <a:off x="0" y="1297484"/>
          <a:ext cx="7627451" cy="6739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latin typeface="Arial" panose="020B0604020202020204" pitchFamily="34" charset="0"/>
              <a:cs typeface="Arial" panose="020B0604020202020204" pitchFamily="34" charset="0"/>
            </a:rPr>
            <a:t>Enrolled in Specified Courses/Programs</a:t>
          </a:r>
        </a:p>
      </dsp:txBody>
      <dsp:txXfrm>
        <a:off x="32898" y="1330382"/>
        <a:ext cx="7561655" cy="608124"/>
      </dsp:txXfrm>
    </dsp:sp>
    <dsp:sp modelId="{2A50D099-4F03-419A-B424-4137A3CD646D}">
      <dsp:nvSpPr>
        <dsp:cNvPr id="0" name=""/>
        <dsp:cNvSpPr/>
      </dsp:nvSpPr>
      <dsp:spPr>
        <a:xfrm>
          <a:off x="0" y="2092597"/>
          <a:ext cx="7627451"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172" tIns="17780" rIns="99568" bIns="17780" numCol="1" spcCol="1270" anchor="t" anchorCtr="0">
          <a:noAutofit/>
        </a:bodyPr>
        <a:lstStyle/>
        <a:p>
          <a:pPr marL="114300" lvl="1" indent="-114300" algn="l" defTabSz="622300">
            <a:lnSpc>
              <a:spcPct val="90000"/>
            </a:lnSpc>
            <a:spcBef>
              <a:spcPct val="0"/>
            </a:spcBef>
            <a:spcAft>
              <a:spcPct val="20000"/>
            </a:spcAft>
            <a:buFont typeface="Arial" panose="020B0604020202020204" pitchFamily="34" charset="0"/>
            <a:buChar char="•"/>
          </a:pPr>
          <a:r>
            <a:rPr lang="en-US" sz="1400" kern="1200">
              <a:latin typeface="Arial" panose="020B0604020202020204" pitchFamily="34" charset="0"/>
              <a:cs typeface="Arial" panose="020B0604020202020204" pitchFamily="34" charset="0"/>
            </a:rPr>
            <a:t>AP/IB Course enrolles in EOC associated courses</a:t>
          </a:r>
        </a:p>
        <a:p>
          <a:pPr marL="114300" lvl="1" indent="-114300" algn="l" defTabSz="622300">
            <a:lnSpc>
              <a:spcPct val="90000"/>
            </a:lnSpc>
            <a:spcBef>
              <a:spcPct val="0"/>
            </a:spcBef>
            <a:spcAft>
              <a:spcPct val="20000"/>
            </a:spcAft>
            <a:buFont typeface="Arial" panose="020B0604020202020204" pitchFamily="34" charset="0"/>
            <a:buChar char="•"/>
          </a:pPr>
          <a:r>
            <a:rPr lang="en-US" sz="1400" kern="1200">
              <a:latin typeface="Arial" panose="020B0604020202020204" pitchFamily="34" charset="0"/>
              <a:cs typeface="Arial" panose="020B0604020202020204" pitchFamily="34" charset="0"/>
            </a:rPr>
            <a:t>Dual Enrollment students*</a:t>
          </a:r>
        </a:p>
        <a:p>
          <a:pPr marL="114300" lvl="1" indent="-114300" algn="l" defTabSz="622300">
            <a:lnSpc>
              <a:spcPct val="90000"/>
            </a:lnSpc>
            <a:spcBef>
              <a:spcPct val="0"/>
            </a:spcBef>
            <a:spcAft>
              <a:spcPct val="20000"/>
            </a:spcAft>
            <a:buFont typeface="Arial" panose="020B0604020202020204" pitchFamily="34" charset="0"/>
            <a:buChar char="•"/>
          </a:pPr>
          <a:r>
            <a:rPr lang="en-US" sz="1400" kern="1200">
              <a:latin typeface="Arial" panose="020B0604020202020204" pitchFamily="34" charset="0"/>
              <a:cs typeface="Arial" panose="020B0604020202020204" pitchFamily="34" charset="0"/>
            </a:rPr>
            <a:t>GaVS**</a:t>
          </a:r>
        </a:p>
        <a:p>
          <a:pPr marL="114300" lvl="1" indent="-114300" algn="l" defTabSz="622300">
            <a:lnSpc>
              <a:spcPct val="90000"/>
            </a:lnSpc>
            <a:spcBef>
              <a:spcPct val="0"/>
            </a:spcBef>
            <a:spcAft>
              <a:spcPct val="20000"/>
            </a:spcAft>
            <a:buFont typeface="Arial" panose="020B0604020202020204" pitchFamily="34" charset="0"/>
            <a:buChar char="•"/>
          </a:pPr>
          <a:r>
            <a:rPr lang="en-US" sz="1400" kern="1200">
              <a:latin typeface="Arial" panose="020B0604020202020204" pitchFamily="34" charset="0"/>
              <a:cs typeface="Arial" panose="020B0604020202020204" pitchFamily="34" charset="0"/>
            </a:rPr>
            <a:t>Credit Recovery</a:t>
          </a:r>
        </a:p>
      </dsp:txBody>
      <dsp:txXfrm>
        <a:off x="0" y="2092597"/>
        <a:ext cx="7627451" cy="912870"/>
      </dsp:txXfrm>
    </dsp:sp>
    <dsp:sp modelId="{52ADD8F8-1DE7-4035-BE32-081C7D1C80F0}">
      <dsp:nvSpPr>
        <dsp:cNvPr id="0" name=""/>
        <dsp:cNvSpPr/>
      </dsp:nvSpPr>
      <dsp:spPr>
        <a:xfrm>
          <a:off x="0" y="3005467"/>
          <a:ext cx="7627451" cy="6739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latin typeface="Arial" panose="020B0604020202020204" pitchFamily="34" charset="0"/>
              <a:cs typeface="Arial" panose="020B0604020202020204" pitchFamily="34" charset="0"/>
            </a:rPr>
            <a:t>Validation of Credit</a:t>
          </a:r>
        </a:p>
      </dsp:txBody>
      <dsp:txXfrm>
        <a:off x="32898" y="3038365"/>
        <a:ext cx="7561655" cy="608124"/>
      </dsp:txXfrm>
    </dsp:sp>
    <dsp:sp modelId="{7AFCCB45-7BEF-4135-A57A-06D9C464F72E}">
      <dsp:nvSpPr>
        <dsp:cNvPr id="0" name=""/>
        <dsp:cNvSpPr/>
      </dsp:nvSpPr>
      <dsp:spPr>
        <a:xfrm>
          <a:off x="0" y="3679387"/>
          <a:ext cx="7627451"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172" tIns="17780" rIns="99568" bIns="17780" numCol="1" spcCol="1270" anchor="t" anchorCtr="0">
          <a:noAutofit/>
        </a:bodyPr>
        <a:lstStyle/>
        <a:p>
          <a:pPr marL="114300" lvl="1" indent="-114300" algn="l" defTabSz="622300">
            <a:lnSpc>
              <a:spcPct val="90000"/>
            </a:lnSpc>
            <a:spcBef>
              <a:spcPct val="0"/>
            </a:spcBef>
            <a:spcAft>
              <a:spcPct val="20000"/>
            </a:spcAft>
            <a:buFont typeface="Arial" panose="020B0604020202020204" pitchFamily="34" charset="0"/>
            <a:buChar char="•"/>
          </a:pPr>
          <a:r>
            <a:rPr lang="en-US" sz="1400" kern="1200">
              <a:latin typeface="Arial" panose="020B0604020202020204" pitchFamily="34" charset="0"/>
              <a:cs typeface="Arial" panose="020B0604020202020204" pitchFamily="34" charset="0"/>
            </a:rPr>
            <a:t>Transfer students from home school, non-accredited entities</a:t>
          </a:r>
        </a:p>
        <a:p>
          <a:pPr marL="114300" lvl="1" indent="-114300" algn="l" defTabSz="622300">
            <a:lnSpc>
              <a:spcPct val="90000"/>
            </a:lnSpc>
            <a:spcBef>
              <a:spcPct val="0"/>
            </a:spcBef>
            <a:spcAft>
              <a:spcPct val="20000"/>
            </a:spcAft>
            <a:buFont typeface="Arial" panose="020B0604020202020204" pitchFamily="34" charset="0"/>
            <a:buChar char="•"/>
          </a:pPr>
          <a:r>
            <a:rPr lang="en-US" sz="1400" kern="1200">
              <a:latin typeface="Arial" panose="020B0604020202020204" pitchFamily="34" charset="0"/>
              <a:cs typeface="Arial" panose="020B0604020202020204" pitchFamily="34" charset="0"/>
            </a:rPr>
            <a:t>Students concurrently enrolled in a Georgia public school and a private school or non-traditional entity</a:t>
          </a:r>
        </a:p>
      </dsp:txBody>
      <dsp:txXfrm>
        <a:off x="0" y="3679387"/>
        <a:ext cx="7627451" cy="6334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72E42-51BD-4961-B3A3-D46BB2F0D3C2}">
      <dsp:nvSpPr>
        <dsp:cNvPr id="0" name=""/>
        <dsp:cNvSpPr/>
      </dsp:nvSpPr>
      <dsp:spPr>
        <a:xfrm>
          <a:off x="0" y="350994"/>
          <a:ext cx="7627451" cy="57509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latin typeface="Arial" panose="020B0604020202020204" pitchFamily="34" charset="0"/>
              <a:cs typeface="Arial" panose="020B0604020202020204" pitchFamily="34" charset="0"/>
            </a:rPr>
            <a:t>Retest</a:t>
          </a:r>
        </a:p>
      </dsp:txBody>
      <dsp:txXfrm>
        <a:off x="28074" y="379068"/>
        <a:ext cx="7571303" cy="518948"/>
      </dsp:txXfrm>
    </dsp:sp>
    <dsp:sp modelId="{BCCBB92B-F160-43B9-8D56-F7F978BCDE3D}">
      <dsp:nvSpPr>
        <dsp:cNvPr id="0" name=""/>
        <dsp:cNvSpPr/>
      </dsp:nvSpPr>
      <dsp:spPr>
        <a:xfrm>
          <a:off x="0" y="942204"/>
          <a:ext cx="7627451" cy="1305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172" tIns="17780" rIns="99568" bIns="17780" numCol="1" spcCol="1270" anchor="t" anchorCtr="0">
          <a:noAutofit/>
        </a:bodyPr>
        <a:lstStyle/>
        <a:p>
          <a:pPr marL="228600" lvl="1" indent="-114300" algn="l" defTabSz="622300">
            <a:lnSpc>
              <a:spcPct val="90000"/>
            </a:lnSpc>
            <a:spcBef>
              <a:spcPct val="0"/>
            </a:spcBef>
            <a:spcAft>
              <a:spcPct val="20000"/>
            </a:spcAft>
            <a:buFont typeface="Arial" panose="020B0604020202020204" pitchFamily="34" charset="0"/>
            <a:buChar char="•"/>
          </a:pPr>
          <a:r>
            <a:rPr lang="en-US" sz="1400" kern="1200">
              <a:latin typeface="Arial" panose="020B0604020202020204" pitchFamily="34" charset="0"/>
              <a:cs typeface="Arial" panose="020B0604020202020204" pitchFamily="34" charset="0"/>
            </a:rPr>
            <a:t>Grade conversion score less than 70 on previous administration</a:t>
          </a:r>
        </a:p>
        <a:p>
          <a:pPr marL="228600" lvl="1" indent="-114300" algn="l" defTabSz="622300">
            <a:lnSpc>
              <a:spcPct val="90000"/>
            </a:lnSpc>
            <a:spcBef>
              <a:spcPct val="0"/>
            </a:spcBef>
            <a:spcAft>
              <a:spcPct val="20000"/>
            </a:spcAft>
            <a:buFont typeface="Arial" panose="020B0604020202020204" pitchFamily="34" charset="0"/>
            <a:buChar char="•"/>
          </a:pPr>
          <a:r>
            <a:rPr lang="en-US" sz="1400" kern="1200">
              <a:latin typeface="Arial" panose="020B0604020202020204" pitchFamily="34" charset="0"/>
              <a:cs typeface="Arial" panose="020B0604020202020204" pitchFamily="34" charset="0"/>
            </a:rPr>
            <a:t>Available during Mid-Month and Summer Main administrations only</a:t>
          </a:r>
        </a:p>
        <a:p>
          <a:pPr marL="228600" lvl="1" indent="-114300" algn="l" defTabSz="622300">
            <a:lnSpc>
              <a:spcPct val="90000"/>
            </a:lnSpc>
            <a:spcBef>
              <a:spcPct val="0"/>
            </a:spcBef>
            <a:spcAft>
              <a:spcPct val="20000"/>
            </a:spcAft>
            <a:buFont typeface="Arial" panose="020B0604020202020204" pitchFamily="34" charset="0"/>
            <a:buChar char="•"/>
          </a:pPr>
          <a:r>
            <a:rPr lang="en-US" sz="1400" kern="1200">
              <a:latin typeface="Arial" panose="020B0604020202020204" pitchFamily="34" charset="0"/>
              <a:cs typeface="Arial" panose="020B0604020202020204" pitchFamily="34" charset="0"/>
            </a:rPr>
            <a:t>See </a:t>
          </a:r>
          <a:r>
            <a:rPr lang="en-US" sz="1400" i="1" kern="1200">
              <a:latin typeface="Arial" panose="020B0604020202020204" pitchFamily="34" charset="0"/>
              <a:cs typeface="Arial" panose="020B0604020202020204" pitchFamily="34" charset="0"/>
            </a:rPr>
            <a:t>Student Assessment Handbook </a:t>
          </a:r>
          <a:r>
            <a:rPr lang="en-US" sz="1400" kern="1200">
              <a:latin typeface="Arial" panose="020B0604020202020204" pitchFamily="34" charset="0"/>
              <a:cs typeface="Arial" panose="020B0604020202020204" pitchFamily="34" charset="0"/>
            </a:rPr>
            <a:t>(</a:t>
          </a:r>
          <a:r>
            <a:rPr lang="en-US" sz="1400" i="1" kern="1200">
              <a:latin typeface="Arial" panose="020B0604020202020204" pitchFamily="34" charset="0"/>
              <a:cs typeface="Arial" panose="020B0604020202020204" pitchFamily="34" charset="0"/>
            </a:rPr>
            <a:t>SAH</a:t>
          </a:r>
          <a:r>
            <a:rPr lang="en-US" sz="1400" kern="1200">
              <a:latin typeface="Arial" panose="020B0604020202020204" pitchFamily="34" charset="0"/>
              <a:cs typeface="Arial" panose="020B0604020202020204" pitchFamily="34" charset="0"/>
            </a:rPr>
            <a:t>) for administration parameters</a:t>
          </a:r>
        </a:p>
      </dsp:txBody>
      <dsp:txXfrm>
        <a:off x="0" y="942204"/>
        <a:ext cx="7627451" cy="1305457"/>
      </dsp:txXfrm>
    </dsp:sp>
    <dsp:sp modelId="{1805F9B1-CB4E-416F-96FA-12CB0611E280}">
      <dsp:nvSpPr>
        <dsp:cNvPr id="0" name=""/>
        <dsp:cNvSpPr/>
      </dsp:nvSpPr>
      <dsp:spPr>
        <a:xfrm>
          <a:off x="0" y="2104759"/>
          <a:ext cx="7627451" cy="6433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latin typeface="Arial" panose="020B0604020202020204" pitchFamily="34" charset="0"/>
              <a:cs typeface="Arial" panose="020B0604020202020204" pitchFamily="34" charset="0"/>
            </a:rPr>
            <a:t>Demonstrating Subject Area Competency (“Testing-Out”)</a:t>
          </a:r>
        </a:p>
      </dsp:txBody>
      <dsp:txXfrm>
        <a:off x="31407" y="2136166"/>
        <a:ext cx="7564637" cy="580556"/>
      </dsp:txXfrm>
    </dsp:sp>
    <dsp:sp modelId="{2A50D099-4F03-419A-B424-4137A3CD646D}">
      <dsp:nvSpPr>
        <dsp:cNvPr id="0" name=""/>
        <dsp:cNvSpPr/>
      </dsp:nvSpPr>
      <dsp:spPr>
        <a:xfrm>
          <a:off x="0" y="2891033"/>
          <a:ext cx="7627451"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172" tIns="17780" rIns="99568" bIns="17780" numCol="1" spcCol="1270" anchor="t" anchorCtr="0">
          <a:noAutofit/>
        </a:bodyPr>
        <a:lstStyle/>
        <a:p>
          <a:pPr marL="114300" lvl="1" indent="-114300" algn="l" defTabSz="622300">
            <a:lnSpc>
              <a:spcPct val="90000"/>
            </a:lnSpc>
            <a:spcBef>
              <a:spcPct val="0"/>
            </a:spcBef>
            <a:spcAft>
              <a:spcPct val="20000"/>
            </a:spcAft>
            <a:buFont typeface="Arial" panose="020B0604020202020204" pitchFamily="34" charset="0"/>
            <a:buChar char="•"/>
          </a:pPr>
          <a:r>
            <a:rPr lang="en-US" sz="1400" kern="1200">
              <a:latin typeface="Arial" panose="020B0604020202020204" pitchFamily="34" charset="0"/>
              <a:cs typeface="Arial" panose="020B0604020202020204" pitchFamily="34" charset="0"/>
            </a:rPr>
            <a:t>Students must meet eligibility requirements</a:t>
          </a:r>
        </a:p>
        <a:p>
          <a:pPr marL="114300" lvl="1" indent="-114300" algn="l" defTabSz="622300">
            <a:lnSpc>
              <a:spcPct val="90000"/>
            </a:lnSpc>
            <a:spcBef>
              <a:spcPct val="0"/>
            </a:spcBef>
            <a:spcAft>
              <a:spcPct val="20000"/>
            </a:spcAft>
            <a:buFont typeface="Arial" panose="020B0604020202020204" pitchFamily="34" charset="0"/>
            <a:buChar char="•"/>
          </a:pPr>
          <a:r>
            <a:rPr lang="en-US" sz="1400" kern="1200">
              <a:latin typeface="Arial" panose="020B0604020202020204" pitchFamily="34" charset="0"/>
              <a:cs typeface="Arial" panose="020B0604020202020204" pitchFamily="34" charset="0"/>
            </a:rPr>
            <a:t>Testing-Out is available during the August, September, and March Mid-Month administrations and the Summer Main administration</a:t>
          </a:r>
        </a:p>
        <a:p>
          <a:pPr marL="114300" lvl="1" indent="-114300" algn="l" defTabSz="622300">
            <a:lnSpc>
              <a:spcPct val="90000"/>
            </a:lnSpc>
            <a:spcBef>
              <a:spcPct val="0"/>
            </a:spcBef>
            <a:spcAft>
              <a:spcPct val="20000"/>
            </a:spcAft>
            <a:buFont typeface="Arial" panose="020B0604020202020204" pitchFamily="34" charset="0"/>
            <a:buChar char="•"/>
          </a:pPr>
          <a:r>
            <a:rPr lang="en-US" sz="1400" kern="1200">
              <a:latin typeface="Arial" panose="020B0604020202020204" pitchFamily="34" charset="0"/>
              <a:cs typeface="Arial" panose="020B0604020202020204" pitchFamily="34" charset="0"/>
            </a:rPr>
            <a:t>See </a:t>
          </a:r>
          <a:r>
            <a:rPr lang="en-US" sz="1400" i="1" kern="1200">
              <a:latin typeface="Arial" panose="020B0604020202020204" pitchFamily="34" charset="0"/>
              <a:cs typeface="Arial" panose="020B0604020202020204" pitchFamily="34" charset="0"/>
            </a:rPr>
            <a:t>SAH</a:t>
          </a:r>
          <a:r>
            <a:rPr lang="en-US" sz="1400" kern="1200">
              <a:latin typeface="Arial" panose="020B0604020202020204" pitchFamily="34" charset="0"/>
              <a:cs typeface="Arial" panose="020B0604020202020204" pitchFamily="34" charset="0"/>
            </a:rPr>
            <a:t> for guidance</a:t>
          </a:r>
        </a:p>
      </dsp:txBody>
      <dsp:txXfrm>
        <a:off x="0" y="2891033"/>
        <a:ext cx="7627451" cy="1076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E8876-29EC-46BD-ABA1-8B9B0C74D32A}">
      <dsp:nvSpPr>
        <dsp:cNvPr id="0" name=""/>
        <dsp:cNvSpPr/>
      </dsp:nvSpPr>
      <dsp:spPr>
        <a:xfrm>
          <a:off x="0" y="0"/>
          <a:ext cx="8219306" cy="14781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Georgia Milestones is administered online.</a:t>
          </a:r>
        </a:p>
        <a:p>
          <a:pPr marL="114300" lvl="1" indent="-114300" algn="l" defTabSz="533400">
            <a:lnSpc>
              <a:spcPct val="90000"/>
            </a:lnSpc>
            <a:spcBef>
              <a:spcPct val="0"/>
            </a:spcBef>
            <a:spcAft>
              <a:spcPct val="15000"/>
            </a:spcAft>
            <a:buChar char="•"/>
          </a:pPr>
          <a:r>
            <a:rPr lang="en-US" sz="1200" kern="1200"/>
            <a:t>Local testing calendars may encompass the entire state testing window</a:t>
          </a:r>
        </a:p>
        <a:p>
          <a:pPr marL="114300" lvl="1" indent="-114300" algn="l" defTabSz="533400">
            <a:lnSpc>
              <a:spcPct val="90000"/>
            </a:lnSpc>
            <a:spcBef>
              <a:spcPct val="0"/>
            </a:spcBef>
            <a:spcAft>
              <a:spcPct val="15000"/>
            </a:spcAft>
            <a:buChar char="•"/>
          </a:pPr>
          <a:r>
            <a:rPr lang="en-US" sz="1200" kern="1200"/>
            <a:t>Order of administration for EOG grade level content is set locally</a:t>
          </a:r>
        </a:p>
        <a:p>
          <a:pPr marL="114300" lvl="1" indent="-114300" algn="l" defTabSz="533400">
            <a:lnSpc>
              <a:spcPct val="90000"/>
            </a:lnSpc>
            <a:spcBef>
              <a:spcPct val="0"/>
            </a:spcBef>
            <a:spcAft>
              <a:spcPct val="15000"/>
            </a:spcAft>
            <a:buChar char="•"/>
          </a:pPr>
          <a:r>
            <a:rPr lang="en-US" sz="1200" kern="1200"/>
            <a:t>Each grade level can be scheduled independent of other grades</a:t>
          </a:r>
        </a:p>
        <a:p>
          <a:pPr marL="114300" lvl="1" indent="-114300" algn="l" defTabSz="533400">
            <a:lnSpc>
              <a:spcPct val="90000"/>
            </a:lnSpc>
            <a:spcBef>
              <a:spcPct val="0"/>
            </a:spcBef>
            <a:spcAft>
              <a:spcPct val="15000"/>
            </a:spcAft>
            <a:buChar char="•"/>
          </a:pPr>
          <a:r>
            <a:rPr lang="en-US" sz="1200" kern="1200"/>
            <a:t>Local calendars can be scheduled around spring break; however, if a grade-level content test starts before spring break, it must be completed before spring break</a:t>
          </a:r>
        </a:p>
        <a:p>
          <a:pPr marL="57150" lvl="1" indent="-57150" algn="l" defTabSz="488950">
            <a:lnSpc>
              <a:spcPct val="90000"/>
            </a:lnSpc>
            <a:spcBef>
              <a:spcPct val="0"/>
            </a:spcBef>
            <a:spcAft>
              <a:spcPct val="15000"/>
            </a:spcAft>
            <a:buChar char="•"/>
          </a:pPr>
          <a:endParaRPr lang="en-US" sz="1100" kern="1200"/>
        </a:p>
      </dsp:txBody>
      <dsp:txXfrm>
        <a:off x="1786729" y="0"/>
        <a:ext cx="6432576" cy="1478100"/>
      </dsp:txXfrm>
    </dsp:sp>
    <dsp:sp modelId="{AAA3E5D4-89A4-4A95-8ECE-4BF7659D27DC}">
      <dsp:nvSpPr>
        <dsp:cNvPr id="0" name=""/>
        <dsp:cNvSpPr/>
      </dsp:nvSpPr>
      <dsp:spPr>
        <a:xfrm>
          <a:off x="139177" y="197573"/>
          <a:ext cx="1651242" cy="108295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11000" b="-11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6BB90A92-651A-4A3F-92C9-6C368A2F431E}">
      <dsp:nvSpPr>
        <dsp:cNvPr id="0" name=""/>
        <dsp:cNvSpPr/>
      </dsp:nvSpPr>
      <dsp:spPr>
        <a:xfrm>
          <a:off x="0" y="1620968"/>
          <a:ext cx="8219306" cy="142868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Grade-Level Content Assessments</a:t>
          </a:r>
        </a:p>
        <a:p>
          <a:pPr marL="114300" lvl="1" indent="-114300" algn="l" defTabSz="577850">
            <a:lnSpc>
              <a:spcPct val="90000"/>
            </a:lnSpc>
            <a:spcBef>
              <a:spcPct val="0"/>
            </a:spcBef>
            <a:spcAft>
              <a:spcPct val="15000"/>
            </a:spcAft>
            <a:buChar char="•"/>
          </a:pPr>
          <a:r>
            <a:rPr lang="en-US" sz="1300" kern="1200"/>
            <a:t>Grade-level content assessments must be scheduled on the same dates and times</a:t>
          </a:r>
        </a:p>
        <a:p>
          <a:pPr marL="114300" lvl="1" indent="-114300" algn="l" defTabSz="577850">
            <a:lnSpc>
              <a:spcPct val="90000"/>
            </a:lnSpc>
            <a:spcBef>
              <a:spcPct val="0"/>
            </a:spcBef>
            <a:spcAft>
              <a:spcPct val="15000"/>
            </a:spcAft>
            <a:buChar char="•"/>
          </a:pPr>
          <a:r>
            <a:rPr lang="en-US" sz="1300" kern="1200"/>
            <a:t>Applies to the summer retest administrations</a:t>
          </a:r>
        </a:p>
        <a:p>
          <a:pPr marL="114300" lvl="1" indent="-114300" algn="l" defTabSz="577850">
            <a:lnSpc>
              <a:spcPct val="90000"/>
            </a:lnSpc>
            <a:spcBef>
              <a:spcPct val="0"/>
            </a:spcBef>
            <a:spcAft>
              <a:spcPct val="15000"/>
            </a:spcAft>
            <a:buChar char="•"/>
          </a:pPr>
          <a:r>
            <a:rPr lang="en-US" sz="1300" kern="1200"/>
            <a:t>Section 1 of ELA must be administered on a separate day from (and prior to) the two following sections of ELA (make-ups excluded) (may not be scheduled on a Friday)</a:t>
          </a:r>
        </a:p>
      </dsp:txBody>
      <dsp:txXfrm>
        <a:off x="1786729" y="1620968"/>
        <a:ext cx="6432576" cy="1428681"/>
      </dsp:txXfrm>
    </dsp:sp>
    <dsp:sp modelId="{FDBC2DF6-681B-4D4B-B6EE-126D3571A055}">
      <dsp:nvSpPr>
        <dsp:cNvPr id="0" name=""/>
        <dsp:cNvSpPr/>
      </dsp:nvSpPr>
      <dsp:spPr>
        <a:xfrm>
          <a:off x="142868" y="1763836"/>
          <a:ext cx="1643861" cy="1142945"/>
        </a:xfrm>
        <a:prstGeom prst="roundRect">
          <a:avLst>
            <a:gd name="adj" fmla="val 10000"/>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t="-17000" b="-17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E628C0C2-C3AE-4EF1-A686-105B78668C97}">
      <dsp:nvSpPr>
        <dsp:cNvPr id="0" name=""/>
        <dsp:cNvSpPr/>
      </dsp:nvSpPr>
      <dsp:spPr>
        <a:xfrm>
          <a:off x="0" y="3192518"/>
          <a:ext cx="8219306" cy="142868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Section Completion</a:t>
          </a:r>
        </a:p>
        <a:p>
          <a:pPr marL="114300" lvl="1" indent="-114300" algn="l" defTabSz="577850">
            <a:lnSpc>
              <a:spcPct val="90000"/>
            </a:lnSpc>
            <a:spcBef>
              <a:spcPct val="0"/>
            </a:spcBef>
            <a:spcAft>
              <a:spcPct val="15000"/>
            </a:spcAft>
            <a:buChar char="•"/>
          </a:pPr>
          <a:r>
            <a:rPr lang="en-US" sz="1300" kern="1200"/>
            <a:t>Districts may elect a one-day or a multiple-day administration. </a:t>
          </a:r>
        </a:p>
        <a:p>
          <a:pPr marL="114300" lvl="1" indent="-114300" algn="l" defTabSz="577850">
            <a:lnSpc>
              <a:spcPct val="90000"/>
            </a:lnSpc>
            <a:spcBef>
              <a:spcPct val="0"/>
            </a:spcBef>
            <a:spcAft>
              <a:spcPct val="15000"/>
            </a:spcAft>
            <a:buChar char="•"/>
          </a:pPr>
          <a:r>
            <a:rPr lang="en-US" sz="1300" kern="1200"/>
            <a:t>All sections must be completed on the same day or on consecutive days during the same week.</a:t>
          </a:r>
        </a:p>
        <a:p>
          <a:pPr marL="114300" lvl="1" indent="-114300" algn="l" defTabSz="577850">
            <a:lnSpc>
              <a:spcPct val="90000"/>
            </a:lnSpc>
            <a:spcBef>
              <a:spcPct val="0"/>
            </a:spcBef>
            <a:spcAft>
              <a:spcPct val="15000"/>
            </a:spcAft>
            <a:buChar char="•"/>
          </a:pPr>
          <a:r>
            <a:rPr lang="en-US" sz="1300" kern="1200"/>
            <a:t>At no time, should some students in the same grade complete a test one week and another group of students in the same grade complete the same test the following week.</a:t>
          </a:r>
        </a:p>
      </dsp:txBody>
      <dsp:txXfrm>
        <a:off x="1786729" y="3192518"/>
        <a:ext cx="6432576" cy="1428681"/>
      </dsp:txXfrm>
    </dsp:sp>
    <dsp:sp modelId="{2C1B894B-12E7-4128-8CBE-CCD1B296791C}">
      <dsp:nvSpPr>
        <dsp:cNvPr id="0" name=""/>
        <dsp:cNvSpPr/>
      </dsp:nvSpPr>
      <dsp:spPr>
        <a:xfrm>
          <a:off x="142868" y="3335386"/>
          <a:ext cx="1643861" cy="1142945"/>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22000" b="-22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951FA-A5DC-48F8-AC93-84575D95785F}">
      <dsp:nvSpPr>
        <dsp:cNvPr id="0" name=""/>
        <dsp:cNvSpPr/>
      </dsp:nvSpPr>
      <dsp:spPr>
        <a:xfrm>
          <a:off x="2894173" y="0"/>
          <a:ext cx="4341260" cy="139077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14300" lvl="1" indent="0" algn="l" defTabSz="800100">
            <a:lnSpc>
              <a:spcPct val="90000"/>
            </a:lnSpc>
            <a:spcBef>
              <a:spcPct val="0"/>
            </a:spcBef>
            <a:spcAft>
              <a:spcPct val="15000"/>
            </a:spcAft>
            <a:buFont typeface="Arial" panose="020B0604020202020204" pitchFamily="34" charset="0"/>
            <a:buNone/>
          </a:pPr>
          <a:r>
            <a:rPr lang="en-US" sz="1800" kern="1200">
              <a:latin typeface="Arial" panose="020B0604020202020204" pitchFamily="34" charset="0"/>
              <a:cs typeface="Arial" panose="020B0604020202020204" pitchFamily="34" charset="0"/>
            </a:rPr>
            <a:t>educators a formative measure on essential literacy and numeracy skills gained in the early grades.</a:t>
          </a:r>
        </a:p>
      </dsp:txBody>
      <dsp:txXfrm>
        <a:off x="2894173" y="173847"/>
        <a:ext cx="3819719" cy="1043082"/>
      </dsp:txXfrm>
    </dsp:sp>
    <dsp:sp modelId="{63448CFC-39A7-4063-B1E6-440E78CE19A0}">
      <dsp:nvSpPr>
        <dsp:cNvPr id="0" name=""/>
        <dsp:cNvSpPr/>
      </dsp:nvSpPr>
      <dsp:spPr>
        <a:xfrm>
          <a:off x="0" y="0"/>
          <a:ext cx="2894173" cy="13907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Arial" panose="020B0604020202020204" pitchFamily="34" charset="0"/>
              <a:cs typeface="Arial" panose="020B0604020202020204" pitchFamily="34" charset="0"/>
            </a:rPr>
            <a:t>Provide</a:t>
          </a:r>
          <a:endParaRPr lang="en-US" sz="2500" b="1" kern="1200" dirty="0">
            <a:latin typeface="Arial" panose="020B0604020202020204" pitchFamily="34" charset="0"/>
            <a:cs typeface="Arial" panose="020B0604020202020204" pitchFamily="34" charset="0"/>
          </a:endParaRPr>
        </a:p>
      </dsp:txBody>
      <dsp:txXfrm>
        <a:off x="67892" y="67892"/>
        <a:ext cx="2758389" cy="1254992"/>
      </dsp:txXfrm>
    </dsp:sp>
    <dsp:sp modelId="{93275256-36DE-48AC-81E8-9F7D57BD90FD}">
      <dsp:nvSpPr>
        <dsp:cNvPr id="0" name=""/>
        <dsp:cNvSpPr/>
      </dsp:nvSpPr>
      <dsp:spPr>
        <a:xfrm>
          <a:off x="2894173" y="1529854"/>
          <a:ext cx="4341260" cy="139077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14300" lvl="1" indent="0" algn="l" defTabSz="800100">
            <a:lnSpc>
              <a:spcPct val="90000"/>
            </a:lnSpc>
            <a:spcBef>
              <a:spcPct val="0"/>
            </a:spcBef>
            <a:spcAft>
              <a:spcPct val="15000"/>
            </a:spcAft>
            <a:buFont typeface="Arial" panose="020B0604020202020204" pitchFamily="34" charset="0"/>
            <a:buNone/>
          </a:pPr>
          <a:r>
            <a:rPr lang="en-US" sz="1800" kern="1200">
              <a:latin typeface="Arial" panose="020B0604020202020204" pitchFamily="34" charset="0"/>
              <a:cs typeface="Arial" panose="020B0604020202020204" pitchFamily="34" charset="0"/>
            </a:rPr>
            <a:t>teaching and learning by guiding differentiated instructional practices to maximize student learning. </a:t>
          </a:r>
        </a:p>
      </dsp:txBody>
      <dsp:txXfrm>
        <a:off x="2894173" y="1703701"/>
        <a:ext cx="3819719" cy="1043082"/>
      </dsp:txXfrm>
    </dsp:sp>
    <dsp:sp modelId="{A8FC24CD-4768-4FFA-92BE-A6A18B03A27F}">
      <dsp:nvSpPr>
        <dsp:cNvPr id="0" name=""/>
        <dsp:cNvSpPr/>
      </dsp:nvSpPr>
      <dsp:spPr>
        <a:xfrm>
          <a:off x="0" y="1529854"/>
          <a:ext cx="2894173" cy="13907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latin typeface="Arial" panose="020B0604020202020204" pitchFamily="34" charset="0"/>
              <a:cs typeface="Arial" panose="020B0604020202020204" pitchFamily="34" charset="0"/>
            </a:rPr>
            <a:t>Promote</a:t>
          </a:r>
          <a:endParaRPr lang="en-US" sz="2500" b="1" kern="1200">
            <a:latin typeface="Arial" panose="020B0604020202020204" pitchFamily="34" charset="0"/>
            <a:cs typeface="Arial" panose="020B0604020202020204" pitchFamily="34" charset="0"/>
          </a:endParaRPr>
        </a:p>
      </dsp:txBody>
      <dsp:txXfrm>
        <a:off x="67892" y="1597746"/>
        <a:ext cx="2758389" cy="1254992"/>
      </dsp:txXfrm>
    </dsp:sp>
    <dsp:sp modelId="{D965C22E-149F-40A8-A234-6DAEC1A0B27D}">
      <dsp:nvSpPr>
        <dsp:cNvPr id="0" name=""/>
        <dsp:cNvSpPr/>
      </dsp:nvSpPr>
      <dsp:spPr>
        <a:xfrm>
          <a:off x="2894173" y="3059708"/>
          <a:ext cx="4341260" cy="139077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14300" lvl="1" indent="0" algn="l" defTabSz="800100">
            <a:lnSpc>
              <a:spcPct val="100000"/>
            </a:lnSpc>
            <a:spcBef>
              <a:spcPct val="0"/>
            </a:spcBef>
            <a:spcAft>
              <a:spcPct val="15000"/>
            </a:spcAft>
            <a:buFontTx/>
            <a:buNone/>
          </a:pPr>
          <a:r>
            <a:rPr lang="en-US" sz="1800" kern="1200">
              <a:latin typeface="Arial" panose="020B0604020202020204" pitchFamily="34" charset="0"/>
              <a:cs typeface="Arial" panose="020B0604020202020204" pitchFamily="34" charset="0"/>
            </a:rPr>
            <a:t>young learners through a series of interactive challenges that directly align to Georgia content standards</a:t>
          </a:r>
        </a:p>
      </dsp:txBody>
      <dsp:txXfrm>
        <a:off x="2894173" y="3233555"/>
        <a:ext cx="3819719" cy="1043082"/>
      </dsp:txXfrm>
    </dsp:sp>
    <dsp:sp modelId="{E8437A3B-B21C-459E-B66C-FA1CE8A55E62}">
      <dsp:nvSpPr>
        <dsp:cNvPr id="0" name=""/>
        <dsp:cNvSpPr/>
      </dsp:nvSpPr>
      <dsp:spPr>
        <a:xfrm>
          <a:off x="0" y="3059708"/>
          <a:ext cx="2894173" cy="13907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latin typeface="Arial" panose="020B0604020202020204" pitchFamily="34" charset="0"/>
              <a:cs typeface="Arial" panose="020B0604020202020204" pitchFamily="34" charset="0"/>
            </a:rPr>
            <a:t>Engage</a:t>
          </a:r>
          <a:endParaRPr lang="en-US" sz="2500" b="1" kern="1200">
            <a:latin typeface="Arial" panose="020B0604020202020204" pitchFamily="34" charset="0"/>
            <a:cs typeface="Arial" panose="020B0604020202020204" pitchFamily="34" charset="0"/>
          </a:endParaRPr>
        </a:p>
      </dsp:txBody>
      <dsp:txXfrm>
        <a:off x="67892" y="3127600"/>
        <a:ext cx="2758389" cy="12549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97528-6876-4786-AA9F-69D72A59E39B}">
      <dsp:nvSpPr>
        <dsp:cNvPr id="0" name=""/>
        <dsp:cNvSpPr/>
      </dsp:nvSpPr>
      <dsp:spPr>
        <a:xfrm>
          <a:off x="-5239443" y="-802518"/>
          <a:ext cx="6239443" cy="6239443"/>
        </a:xfrm>
        <a:prstGeom prst="blockArc">
          <a:avLst>
            <a:gd name="adj1" fmla="val 18900000"/>
            <a:gd name="adj2" fmla="val 2700000"/>
            <a:gd name="adj3" fmla="val 34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86C5B3-62D6-4A77-A3A9-035337221DFE}">
      <dsp:nvSpPr>
        <dsp:cNvPr id="0" name=""/>
        <dsp:cNvSpPr/>
      </dsp:nvSpPr>
      <dsp:spPr>
        <a:xfrm>
          <a:off x="643255" y="463440"/>
          <a:ext cx="7154984" cy="92688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35712"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Keenville is not designed to be an instructional tool. </a:t>
          </a:r>
        </a:p>
      </dsp:txBody>
      <dsp:txXfrm>
        <a:off x="643255" y="463440"/>
        <a:ext cx="7154984" cy="926881"/>
      </dsp:txXfrm>
    </dsp:sp>
    <dsp:sp modelId="{5117030E-1537-440A-99DE-FB3F6AFE743A}">
      <dsp:nvSpPr>
        <dsp:cNvPr id="0" name=""/>
        <dsp:cNvSpPr/>
      </dsp:nvSpPr>
      <dsp:spPr>
        <a:xfrm>
          <a:off x="63954" y="347580"/>
          <a:ext cx="1158601" cy="115860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740933E-B5E0-4EAC-BEA6-A8D9B3A019CD}">
      <dsp:nvSpPr>
        <dsp:cNvPr id="0" name=""/>
        <dsp:cNvSpPr/>
      </dsp:nvSpPr>
      <dsp:spPr>
        <a:xfrm>
          <a:off x="980177" y="1853762"/>
          <a:ext cx="6818063" cy="92688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35712"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Keenville should not be considered or used as a tool for accountability or high-stakes purposes.</a:t>
          </a:r>
        </a:p>
      </dsp:txBody>
      <dsp:txXfrm>
        <a:off x="980177" y="1853762"/>
        <a:ext cx="6818063" cy="926881"/>
      </dsp:txXfrm>
    </dsp:sp>
    <dsp:sp modelId="{DB60C449-2DAB-4839-B1BC-5136891571AF}">
      <dsp:nvSpPr>
        <dsp:cNvPr id="0" name=""/>
        <dsp:cNvSpPr/>
      </dsp:nvSpPr>
      <dsp:spPr>
        <a:xfrm>
          <a:off x="400876" y="1737902"/>
          <a:ext cx="1158601" cy="115860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A7C8F73-F184-4FDD-AD15-8A40A9894DE8}">
      <dsp:nvSpPr>
        <dsp:cNvPr id="0" name=""/>
        <dsp:cNvSpPr/>
      </dsp:nvSpPr>
      <dsp:spPr>
        <a:xfrm>
          <a:off x="643255" y="3244084"/>
          <a:ext cx="7154984" cy="92688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35712"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Keenville data should not be used to prevent student entry to a subsequent grade level. </a:t>
          </a:r>
        </a:p>
      </dsp:txBody>
      <dsp:txXfrm>
        <a:off x="643255" y="3244084"/>
        <a:ext cx="7154984" cy="926881"/>
      </dsp:txXfrm>
    </dsp:sp>
    <dsp:sp modelId="{68D611C0-0D83-4922-A8A7-BC3AD626CC74}">
      <dsp:nvSpPr>
        <dsp:cNvPr id="0" name=""/>
        <dsp:cNvSpPr/>
      </dsp:nvSpPr>
      <dsp:spPr>
        <a:xfrm>
          <a:off x="63954" y="3128224"/>
          <a:ext cx="1158601" cy="115860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F8513-95DE-4B31-88EF-A65643B9D32F}" type="datetimeFigureOut">
              <a:rPr lang="en-US" smtClean="0"/>
              <a:t>8/6/2019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1CFC3-20A8-4356-8593-3DAD199D2D06}" type="slidenum">
              <a:rPr lang="en-US" smtClean="0"/>
              <a:t>‹#›</a:t>
            </a:fld>
            <a:endParaRPr lang="en-US"/>
          </a:p>
        </p:txBody>
      </p:sp>
    </p:spTree>
    <p:extLst>
      <p:ext uri="{BB962C8B-B14F-4D97-AF65-F5344CB8AC3E}">
        <p14:creationId xmlns:p14="http://schemas.microsoft.com/office/powerpoint/2010/main" val="97386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14D4630-72A1-4B96-9E89-6E403892B6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6EFD39FF-FC9C-47ED-8DE8-0D8D83294A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Welcome to the Fall Assessment Conference, Part 1.  We welcome you to this new school year and hope that all goes well as your students return.</a:t>
            </a:r>
          </a:p>
          <a:p>
            <a:r>
              <a:rPr lang="en-US" altLang="en-US" dirty="0"/>
              <a:t>We are adding a new feature to our PowerPoints.  The links to each session have been added to the title page.  Those who have registered for sessions will receive a recording link.  Please note that the PowerPoint may be downloaded from the Testing/Assessment website.  Please feel free to share this with your colleagues.</a:t>
            </a:r>
          </a:p>
        </p:txBody>
      </p:sp>
      <p:sp>
        <p:nvSpPr>
          <p:cNvPr id="27652" name="Slide Number Placeholder 3">
            <a:extLst>
              <a:ext uri="{FF2B5EF4-FFF2-40B4-BE49-F238E27FC236}">
                <a16:creationId xmlns:a16="http://schemas.microsoft.com/office/drawing/2014/main" id="{563B11EE-0C7F-4E22-9281-8F933F8A45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02" indent="-291616">
              <a:defRPr>
                <a:solidFill>
                  <a:schemeClr val="tx1"/>
                </a:solidFill>
                <a:latin typeface="Arial" panose="020B0604020202020204" pitchFamily="34" charset="0"/>
                <a:cs typeface="Arial" panose="020B0604020202020204" pitchFamily="34" charset="0"/>
              </a:defRPr>
            </a:lvl2pPr>
            <a:lvl3pPr marL="1166464" indent="-233292">
              <a:defRPr>
                <a:solidFill>
                  <a:schemeClr val="tx1"/>
                </a:solidFill>
                <a:latin typeface="Arial" panose="020B0604020202020204" pitchFamily="34" charset="0"/>
                <a:cs typeface="Arial" panose="020B0604020202020204" pitchFamily="34" charset="0"/>
              </a:defRPr>
            </a:lvl3pPr>
            <a:lvl4pPr marL="1633050" indent="-233292">
              <a:defRPr>
                <a:solidFill>
                  <a:schemeClr val="tx1"/>
                </a:solidFill>
                <a:latin typeface="Arial" panose="020B0604020202020204" pitchFamily="34" charset="0"/>
                <a:cs typeface="Arial" panose="020B0604020202020204" pitchFamily="34" charset="0"/>
              </a:defRPr>
            </a:lvl4pPr>
            <a:lvl5pPr marL="2099636" indent="-233292">
              <a:defRPr>
                <a:solidFill>
                  <a:schemeClr val="tx1"/>
                </a:solidFill>
                <a:latin typeface="Arial" panose="020B0604020202020204" pitchFamily="34" charset="0"/>
                <a:cs typeface="Arial" panose="020B0604020202020204" pitchFamily="34" charset="0"/>
              </a:defRPr>
            </a:lvl5pPr>
            <a:lvl6pPr marL="2566221" indent="-2332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2806" indent="-2332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392" indent="-2332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5978" indent="-2332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569F6B-AE7B-488F-87A5-D7CC24D739DE}"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2673191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10</a:t>
            </a:fld>
            <a:endParaRPr lang="en-US"/>
          </a:p>
        </p:txBody>
      </p:sp>
    </p:spTree>
    <p:extLst>
      <p:ext uri="{BB962C8B-B14F-4D97-AF65-F5344CB8AC3E}">
        <p14:creationId xmlns:p14="http://schemas.microsoft.com/office/powerpoint/2010/main" val="3206652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11</a:t>
            </a:fld>
            <a:endParaRPr lang="en-US"/>
          </a:p>
        </p:txBody>
      </p:sp>
    </p:spTree>
    <p:extLst>
      <p:ext uri="{BB962C8B-B14F-4D97-AF65-F5344CB8AC3E}">
        <p14:creationId xmlns:p14="http://schemas.microsoft.com/office/powerpoint/2010/main" val="2840711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12</a:t>
            </a:fld>
            <a:endParaRPr lang="en-US"/>
          </a:p>
        </p:txBody>
      </p:sp>
    </p:spTree>
    <p:extLst>
      <p:ext uri="{BB962C8B-B14F-4D97-AF65-F5344CB8AC3E}">
        <p14:creationId xmlns:p14="http://schemas.microsoft.com/office/powerpoint/2010/main" val="996023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Mary Nesbit-McBride, Assessment Specialist</a:t>
            </a:r>
          </a:p>
        </p:txBody>
      </p:sp>
      <p:sp>
        <p:nvSpPr>
          <p:cNvPr id="4" name="Slide Number Placeholder 3"/>
          <p:cNvSpPr>
            <a:spLocks noGrp="1"/>
          </p:cNvSpPr>
          <p:nvPr>
            <p:ph type="sldNum" sz="quarter" idx="5"/>
          </p:nvPr>
        </p:nvSpPr>
        <p:spPr/>
        <p:txBody>
          <a:bodyPr/>
          <a:lstStyle/>
          <a:p>
            <a:fld id="{9271CFC3-20A8-4356-8593-3DAD199D2D06}" type="slidenum">
              <a:rPr lang="en-US" smtClean="0"/>
              <a:t>13</a:t>
            </a:fld>
            <a:endParaRPr lang="en-US"/>
          </a:p>
        </p:txBody>
      </p:sp>
    </p:spTree>
    <p:extLst>
      <p:ext uri="{BB962C8B-B14F-4D97-AF65-F5344CB8AC3E}">
        <p14:creationId xmlns:p14="http://schemas.microsoft.com/office/powerpoint/2010/main" val="1818550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14</a:t>
            </a:fld>
            <a:endParaRPr lang="en-US"/>
          </a:p>
        </p:txBody>
      </p:sp>
    </p:spTree>
    <p:extLst>
      <p:ext uri="{BB962C8B-B14F-4D97-AF65-F5344CB8AC3E}">
        <p14:creationId xmlns:p14="http://schemas.microsoft.com/office/powerpoint/2010/main" val="999549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B23736E7-DFA8-4683-A1F8-673CE5C9F6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D007F428-2382-4B6C-B8D1-8F00D9CE0E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6676" name="Slide Number Placeholder 3">
            <a:extLst>
              <a:ext uri="{FF2B5EF4-FFF2-40B4-BE49-F238E27FC236}">
                <a16:creationId xmlns:a16="http://schemas.microsoft.com/office/drawing/2014/main" id="{1ADFEA49-C8C4-46CC-A614-6A10934A8E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3622" indent="-285136">
              <a:spcBef>
                <a:spcPct val="30000"/>
              </a:spcBef>
              <a:defRPr sz="1200">
                <a:solidFill>
                  <a:schemeClr val="tx1"/>
                </a:solidFill>
                <a:latin typeface="Calibri" panose="020F0502020204030204" pitchFamily="34" charset="0"/>
              </a:defRPr>
            </a:lvl2pPr>
            <a:lvl3pPr marL="1145404" indent="-228433">
              <a:spcBef>
                <a:spcPct val="30000"/>
              </a:spcBef>
              <a:defRPr sz="1200">
                <a:solidFill>
                  <a:schemeClr val="tx1"/>
                </a:solidFill>
                <a:latin typeface="Calibri" panose="020F0502020204030204" pitchFamily="34" charset="0"/>
              </a:defRPr>
            </a:lvl3pPr>
            <a:lvl4pPr marL="1603888" indent="-228433">
              <a:spcBef>
                <a:spcPct val="30000"/>
              </a:spcBef>
              <a:defRPr sz="1200">
                <a:solidFill>
                  <a:schemeClr val="tx1"/>
                </a:solidFill>
                <a:latin typeface="Calibri" panose="020F0502020204030204" pitchFamily="34" charset="0"/>
              </a:defRPr>
            </a:lvl4pPr>
            <a:lvl5pPr marL="2060754" indent="-228433">
              <a:spcBef>
                <a:spcPct val="30000"/>
              </a:spcBef>
              <a:defRPr sz="1200">
                <a:solidFill>
                  <a:schemeClr val="tx1"/>
                </a:solidFill>
                <a:latin typeface="Calibri" panose="020F0502020204030204" pitchFamily="34" charset="0"/>
              </a:defRPr>
            </a:lvl5pPr>
            <a:lvl6pPr marL="2527339" indent="-228433" eaLnBrk="0" fontAlgn="base" hangingPunct="0">
              <a:spcBef>
                <a:spcPct val="30000"/>
              </a:spcBef>
              <a:spcAft>
                <a:spcPct val="0"/>
              </a:spcAft>
              <a:defRPr sz="1200">
                <a:solidFill>
                  <a:schemeClr val="tx1"/>
                </a:solidFill>
                <a:latin typeface="Calibri" panose="020F0502020204030204" pitchFamily="34" charset="0"/>
              </a:defRPr>
            </a:lvl6pPr>
            <a:lvl7pPr marL="2993924" indent="-228433" eaLnBrk="0" fontAlgn="base" hangingPunct="0">
              <a:spcBef>
                <a:spcPct val="30000"/>
              </a:spcBef>
              <a:spcAft>
                <a:spcPct val="0"/>
              </a:spcAft>
              <a:defRPr sz="1200">
                <a:solidFill>
                  <a:schemeClr val="tx1"/>
                </a:solidFill>
                <a:latin typeface="Calibri" panose="020F0502020204030204" pitchFamily="34" charset="0"/>
              </a:defRPr>
            </a:lvl7pPr>
            <a:lvl8pPr marL="3460510" indent="-228433" eaLnBrk="0" fontAlgn="base" hangingPunct="0">
              <a:spcBef>
                <a:spcPct val="30000"/>
              </a:spcBef>
              <a:spcAft>
                <a:spcPct val="0"/>
              </a:spcAft>
              <a:defRPr sz="1200">
                <a:solidFill>
                  <a:schemeClr val="tx1"/>
                </a:solidFill>
                <a:latin typeface="Calibri" panose="020F0502020204030204" pitchFamily="34" charset="0"/>
              </a:defRPr>
            </a:lvl8pPr>
            <a:lvl9pPr marL="3927096" indent="-228433" eaLnBrk="0" fontAlgn="base" hangingPunct="0">
              <a:spcBef>
                <a:spcPct val="30000"/>
              </a:spcBef>
              <a:spcAft>
                <a:spcPct val="0"/>
              </a:spcAft>
              <a:defRPr sz="1200">
                <a:solidFill>
                  <a:schemeClr val="tx1"/>
                </a:solidFill>
                <a:latin typeface="Calibri" panose="020F0502020204030204" pitchFamily="34" charset="0"/>
              </a:defRPr>
            </a:lvl9pPr>
          </a:lstStyle>
          <a:p>
            <a:pPr defTabSz="933172" fontAlgn="base">
              <a:spcBef>
                <a:spcPct val="0"/>
              </a:spcBef>
              <a:spcAft>
                <a:spcPct val="0"/>
              </a:spcAft>
              <a:defRPr/>
            </a:pPr>
            <a:fld id="{5C19F7E9-67B0-46A7-880D-63E6043AF25F}" type="slidenum">
              <a:rPr lang="en-US" altLang="en-US">
                <a:solidFill>
                  <a:prstClr val="black"/>
                </a:solidFill>
                <a:cs typeface="Arial" panose="020B0604020202020204" pitchFamily="34" charset="0"/>
              </a:rPr>
              <a:pPr defTabSz="933172" fontAlgn="base">
                <a:spcBef>
                  <a:spcPct val="0"/>
                </a:spcBef>
                <a:spcAft>
                  <a:spcPct val="0"/>
                </a:spcAft>
                <a:defRPr/>
              </a:pPr>
              <a:t>15</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4124262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B23736E7-DFA8-4683-A1F8-673CE5C9F6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D007F428-2382-4B6C-B8D1-8F00D9CE0E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6676" name="Slide Number Placeholder 3">
            <a:extLst>
              <a:ext uri="{FF2B5EF4-FFF2-40B4-BE49-F238E27FC236}">
                <a16:creationId xmlns:a16="http://schemas.microsoft.com/office/drawing/2014/main" id="{1ADFEA49-C8C4-46CC-A614-6A10934A8E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3622" indent="-285136">
              <a:spcBef>
                <a:spcPct val="30000"/>
              </a:spcBef>
              <a:defRPr sz="1200">
                <a:solidFill>
                  <a:schemeClr val="tx1"/>
                </a:solidFill>
                <a:latin typeface="Calibri" panose="020F0502020204030204" pitchFamily="34" charset="0"/>
              </a:defRPr>
            </a:lvl2pPr>
            <a:lvl3pPr marL="1145404" indent="-228433">
              <a:spcBef>
                <a:spcPct val="30000"/>
              </a:spcBef>
              <a:defRPr sz="1200">
                <a:solidFill>
                  <a:schemeClr val="tx1"/>
                </a:solidFill>
                <a:latin typeface="Calibri" panose="020F0502020204030204" pitchFamily="34" charset="0"/>
              </a:defRPr>
            </a:lvl3pPr>
            <a:lvl4pPr marL="1603888" indent="-228433">
              <a:spcBef>
                <a:spcPct val="30000"/>
              </a:spcBef>
              <a:defRPr sz="1200">
                <a:solidFill>
                  <a:schemeClr val="tx1"/>
                </a:solidFill>
                <a:latin typeface="Calibri" panose="020F0502020204030204" pitchFamily="34" charset="0"/>
              </a:defRPr>
            </a:lvl4pPr>
            <a:lvl5pPr marL="2060754" indent="-228433">
              <a:spcBef>
                <a:spcPct val="30000"/>
              </a:spcBef>
              <a:defRPr sz="1200">
                <a:solidFill>
                  <a:schemeClr val="tx1"/>
                </a:solidFill>
                <a:latin typeface="Calibri" panose="020F0502020204030204" pitchFamily="34" charset="0"/>
              </a:defRPr>
            </a:lvl5pPr>
            <a:lvl6pPr marL="2527339" indent="-228433" eaLnBrk="0" fontAlgn="base" hangingPunct="0">
              <a:spcBef>
                <a:spcPct val="30000"/>
              </a:spcBef>
              <a:spcAft>
                <a:spcPct val="0"/>
              </a:spcAft>
              <a:defRPr sz="1200">
                <a:solidFill>
                  <a:schemeClr val="tx1"/>
                </a:solidFill>
                <a:latin typeface="Calibri" panose="020F0502020204030204" pitchFamily="34" charset="0"/>
              </a:defRPr>
            </a:lvl6pPr>
            <a:lvl7pPr marL="2993924" indent="-228433" eaLnBrk="0" fontAlgn="base" hangingPunct="0">
              <a:spcBef>
                <a:spcPct val="30000"/>
              </a:spcBef>
              <a:spcAft>
                <a:spcPct val="0"/>
              </a:spcAft>
              <a:defRPr sz="1200">
                <a:solidFill>
                  <a:schemeClr val="tx1"/>
                </a:solidFill>
                <a:latin typeface="Calibri" panose="020F0502020204030204" pitchFamily="34" charset="0"/>
              </a:defRPr>
            </a:lvl7pPr>
            <a:lvl8pPr marL="3460510" indent="-228433" eaLnBrk="0" fontAlgn="base" hangingPunct="0">
              <a:spcBef>
                <a:spcPct val="30000"/>
              </a:spcBef>
              <a:spcAft>
                <a:spcPct val="0"/>
              </a:spcAft>
              <a:defRPr sz="1200">
                <a:solidFill>
                  <a:schemeClr val="tx1"/>
                </a:solidFill>
                <a:latin typeface="Calibri" panose="020F0502020204030204" pitchFamily="34" charset="0"/>
              </a:defRPr>
            </a:lvl8pPr>
            <a:lvl9pPr marL="3927096" indent="-228433" eaLnBrk="0" fontAlgn="base" hangingPunct="0">
              <a:spcBef>
                <a:spcPct val="30000"/>
              </a:spcBef>
              <a:spcAft>
                <a:spcPct val="0"/>
              </a:spcAft>
              <a:defRPr sz="1200">
                <a:solidFill>
                  <a:schemeClr val="tx1"/>
                </a:solidFill>
                <a:latin typeface="Calibri" panose="020F0502020204030204" pitchFamily="34" charset="0"/>
              </a:defRPr>
            </a:lvl9pPr>
          </a:lstStyle>
          <a:p>
            <a:pPr defTabSz="933172" fontAlgn="base">
              <a:spcBef>
                <a:spcPct val="0"/>
              </a:spcBef>
              <a:spcAft>
                <a:spcPct val="0"/>
              </a:spcAft>
              <a:defRPr/>
            </a:pPr>
            <a:fld id="{5C19F7E9-67B0-46A7-880D-63E6043AF25F}" type="slidenum">
              <a:rPr lang="en-US" altLang="en-US">
                <a:solidFill>
                  <a:prstClr val="black"/>
                </a:solidFill>
                <a:cs typeface="Arial" panose="020B0604020202020204" pitchFamily="34" charset="0"/>
              </a:rPr>
              <a:pPr defTabSz="933172" fontAlgn="base">
                <a:spcBef>
                  <a:spcPct val="0"/>
                </a:spcBef>
                <a:spcAft>
                  <a:spcPct val="0"/>
                </a:spcAft>
                <a:defRPr/>
              </a:pPr>
              <a:t>16</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71772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17</a:t>
            </a:fld>
            <a:endParaRPr lang="en-US"/>
          </a:p>
        </p:txBody>
      </p:sp>
    </p:spTree>
    <p:extLst>
      <p:ext uri="{BB962C8B-B14F-4D97-AF65-F5344CB8AC3E}">
        <p14:creationId xmlns:p14="http://schemas.microsoft.com/office/powerpoint/2010/main" val="3762299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Bobbie Bable, Assessment Specialist</a:t>
            </a:r>
          </a:p>
        </p:txBody>
      </p:sp>
      <p:sp>
        <p:nvSpPr>
          <p:cNvPr id="4" name="Slide Number Placeholder 3"/>
          <p:cNvSpPr>
            <a:spLocks noGrp="1"/>
          </p:cNvSpPr>
          <p:nvPr>
            <p:ph type="sldNum" sz="quarter" idx="5"/>
          </p:nvPr>
        </p:nvSpPr>
        <p:spPr/>
        <p:txBody>
          <a:bodyPr/>
          <a:lstStyle/>
          <a:p>
            <a:fld id="{9271CFC3-20A8-4356-8593-3DAD199D2D06}" type="slidenum">
              <a:rPr lang="en-US" smtClean="0"/>
              <a:t>18</a:t>
            </a:fld>
            <a:endParaRPr lang="en-US"/>
          </a:p>
        </p:txBody>
      </p:sp>
    </p:spTree>
    <p:extLst>
      <p:ext uri="{BB962C8B-B14F-4D97-AF65-F5344CB8AC3E}">
        <p14:creationId xmlns:p14="http://schemas.microsoft.com/office/powerpoint/2010/main" val="3930763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19</a:t>
            </a:fld>
            <a:endParaRPr lang="en-US"/>
          </a:p>
        </p:txBody>
      </p:sp>
    </p:spTree>
    <p:extLst>
      <p:ext uri="{BB962C8B-B14F-4D97-AF65-F5344CB8AC3E}">
        <p14:creationId xmlns:p14="http://schemas.microsoft.com/office/powerpoint/2010/main" val="310211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the webinar recordings are available the day after each presentation.  You may click on the original registration link for any assessment webinar to access the recording.  As noted, we will be embedding the recording link in the date on the title slides as well for convenience.  As a reminder, certificates are sent from </a:t>
            </a:r>
            <a:r>
              <a:rPr lang="en-US" dirty="0" err="1"/>
              <a:t>GoToWebinar</a:t>
            </a:r>
            <a:r>
              <a:rPr lang="en-US" dirty="0"/>
              <a:t> to the individual who registered for the session but only after live training sessions.  Those watching the recordings and not the live sessions will not receive a certificate.</a:t>
            </a:r>
          </a:p>
        </p:txBody>
      </p:sp>
      <p:sp>
        <p:nvSpPr>
          <p:cNvPr id="4" name="Slide Number Placeholder 3"/>
          <p:cNvSpPr>
            <a:spLocks noGrp="1"/>
          </p:cNvSpPr>
          <p:nvPr>
            <p:ph type="sldNum" sz="quarter" idx="5"/>
          </p:nvPr>
        </p:nvSpPr>
        <p:spPr/>
        <p:txBody>
          <a:bodyPr/>
          <a:lstStyle/>
          <a:p>
            <a:fld id="{9271CFC3-20A8-4356-8593-3DAD199D2D06}" type="slidenum">
              <a:rPr lang="en-US" smtClean="0"/>
              <a:t>2</a:t>
            </a:fld>
            <a:endParaRPr lang="en-US"/>
          </a:p>
        </p:txBody>
      </p:sp>
    </p:spTree>
    <p:extLst>
      <p:ext uri="{BB962C8B-B14F-4D97-AF65-F5344CB8AC3E}">
        <p14:creationId xmlns:p14="http://schemas.microsoft.com/office/powerpoint/2010/main" val="2299864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20</a:t>
            </a:fld>
            <a:endParaRPr lang="en-US"/>
          </a:p>
        </p:txBody>
      </p:sp>
    </p:spTree>
    <p:extLst>
      <p:ext uri="{BB962C8B-B14F-4D97-AF65-F5344CB8AC3E}">
        <p14:creationId xmlns:p14="http://schemas.microsoft.com/office/powerpoint/2010/main" val="653014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21</a:t>
            </a:fld>
            <a:endParaRPr lang="en-US"/>
          </a:p>
        </p:txBody>
      </p:sp>
    </p:spTree>
    <p:extLst>
      <p:ext uri="{BB962C8B-B14F-4D97-AF65-F5344CB8AC3E}">
        <p14:creationId xmlns:p14="http://schemas.microsoft.com/office/powerpoint/2010/main" val="3117731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22</a:t>
            </a:fld>
            <a:endParaRPr lang="en-US"/>
          </a:p>
        </p:txBody>
      </p:sp>
    </p:spTree>
    <p:extLst>
      <p:ext uri="{BB962C8B-B14F-4D97-AF65-F5344CB8AC3E}">
        <p14:creationId xmlns:p14="http://schemas.microsoft.com/office/powerpoint/2010/main" val="1975826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Bobbie Bable, Assessment Specialist</a:t>
            </a:r>
          </a:p>
        </p:txBody>
      </p:sp>
      <p:sp>
        <p:nvSpPr>
          <p:cNvPr id="4" name="Slide Number Placeholder 3"/>
          <p:cNvSpPr>
            <a:spLocks noGrp="1"/>
          </p:cNvSpPr>
          <p:nvPr>
            <p:ph type="sldNum" sz="quarter" idx="5"/>
          </p:nvPr>
        </p:nvSpPr>
        <p:spPr/>
        <p:txBody>
          <a:bodyPr/>
          <a:lstStyle/>
          <a:p>
            <a:fld id="{9271CFC3-20A8-4356-8593-3DAD199D2D06}" type="slidenum">
              <a:rPr lang="en-US" smtClean="0"/>
              <a:t>23</a:t>
            </a:fld>
            <a:endParaRPr lang="en-US"/>
          </a:p>
        </p:txBody>
      </p:sp>
    </p:spTree>
    <p:extLst>
      <p:ext uri="{BB962C8B-B14F-4D97-AF65-F5344CB8AC3E}">
        <p14:creationId xmlns:p14="http://schemas.microsoft.com/office/powerpoint/2010/main" val="1173214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24</a:t>
            </a:fld>
            <a:endParaRPr lang="en-US"/>
          </a:p>
        </p:txBody>
      </p:sp>
    </p:spTree>
    <p:extLst>
      <p:ext uri="{BB962C8B-B14F-4D97-AF65-F5344CB8AC3E}">
        <p14:creationId xmlns:p14="http://schemas.microsoft.com/office/powerpoint/2010/main" val="97720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25</a:t>
            </a:fld>
            <a:endParaRPr lang="en-US"/>
          </a:p>
        </p:txBody>
      </p:sp>
    </p:spTree>
    <p:extLst>
      <p:ext uri="{BB962C8B-B14F-4D97-AF65-F5344CB8AC3E}">
        <p14:creationId xmlns:p14="http://schemas.microsoft.com/office/powerpoint/2010/main" val="2369452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26</a:t>
            </a:fld>
            <a:endParaRPr lang="en-US"/>
          </a:p>
        </p:txBody>
      </p:sp>
    </p:spTree>
    <p:extLst>
      <p:ext uri="{BB962C8B-B14F-4D97-AF65-F5344CB8AC3E}">
        <p14:creationId xmlns:p14="http://schemas.microsoft.com/office/powerpoint/2010/main" val="3422012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27</a:t>
            </a:fld>
            <a:endParaRPr lang="en-US"/>
          </a:p>
        </p:txBody>
      </p:sp>
    </p:spTree>
    <p:extLst>
      <p:ext uri="{BB962C8B-B14F-4D97-AF65-F5344CB8AC3E}">
        <p14:creationId xmlns:p14="http://schemas.microsoft.com/office/powerpoint/2010/main" val="4233545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28</a:t>
            </a:fld>
            <a:endParaRPr lang="en-US"/>
          </a:p>
        </p:txBody>
      </p:sp>
    </p:spTree>
    <p:extLst>
      <p:ext uri="{BB962C8B-B14F-4D97-AF65-F5344CB8AC3E}">
        <p14:creationId xmlns:p14="http://schemas.microsoft.com/office/powerpoint/2010/main" val="2006419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29</a:t>
            </a:fld>
            <a:endParaRPr lang="en-US"/>
          </a:p>
        </p:txBody>
      </p:sp>
    </p:spTree>
    <p:extLst>
      <p:ext uri="{BB962C8B-B14F-4D97-AF65-F5344CB8AC3E}">
        <p14:creationId xmlns:p14="http://schemas.microsoft.com/office/powerpoint/2010/main" val="873318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many of you know and to you new test coordinators, the Fall Conferences are divided up into three parts. Fall Assessment Conference, Part 1, is focused on an overview of the state assessments; formative assessment resources and tools, duties and responsibilities of a System Test Coordinator, and a review of test security and related best practices across the assessments.  Part 2 will primarily focus on developing and implementing your district assessment plan, and Part 3 will focus on accessibility and accommodations with special populations and issues surrounding those tools and supports intended to allow students access to assessments.  All three of these sessions are intended to support you as the System Test Coordinator in preparing for and implementing the state mandated assessments across the academic year.  </a:t>
            </a:r>
          </a:p>
          <a:p>
            <a:endParaRPr lang="en-US" dirty="0"/>
          </a:p>
          <a:p>
            <a:r>
              <a:rPr lang="en-US" dirty="0"/>
              <a:t>You have the opportunity to enter questions from the tool bar, and we will be answering those questions as we work through the presentation; however, remember, that this presentation will provide you with quite a bit of abbreviated information and it is highly recommended that you take time to review the documents we discuss, and in particular, also have a thorough understanding of the Student Assessment Handbook.  Much of what is presented here comes from that document, and it should be used throughout your decision-making process.  </a:t>
            </a:r>
          </a:p>
        </p:txBody>
      </p:sp>
      <p:sp>
        <p:nvSpPr>
          <p:cNvPr id="4" name="Slide Number Placeholder 3"/>
          <p:cNvSpPr>
            <a:spLocks noGrp="1"/>
          </p:cNvSpPr>
          <p:nvPr>
            <p:ph type="sldNum" sz="quarter" idx="5"/>
          </p:nvPr>
        </p:nvSpPr>
        <p:spPr/>
        <p:txBody>
          <a:bodyPr/>
          <a:lstStyle/>
          <a:p>
            <a:fld id="{9271CFC3-20A8-4356-8593-3DAD199D2D06}" type="slidenum">
              <a:rPr lang="en-US" smtClean="0"/>
              <a:t>3</a:t>
            </a:fld>
            <a:endParaRPr lang="en-US"/>
          </a:p>
        </p:txBody>
      </p:sp>
    </p:spTree>
    <p:extLst>
      <p:ext uri="{BB962C8B-B14F-4D97-AF65-F5344CB8AC3E}">
        <p14:creationId xmlns:p14="http://schemas.microsoft.com/office/powerpoint/2010/main" val="520999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30</a:t>
            </a:fld>
            <a:endParaRPr lang="en-US"/>
          </a:p>
        </p:txBody>
      </p:sp>
    </p:spTree>
    <p:extLst>
      <p:ext uri="{BB962C8B-B14F-4D97-AF65-F5344CB8AC3E}">
        <p14:creationId xmlns:p14="http://schemas.microsoft.com/office/powerpoint/2010/main" val="948877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Robert McLeod</a:t>
            </a:r>
          </a:p>
        </p:txBody>
      </p:sp>
      <p:sp>
        <p:nvSpPr>
          <p:cNvPr id="4" name="Slide Number Placeholder 3"/>
          <p:cNvSpPr>
            <a:spLocks noGrp="1"/>
          </p:cNvSpPr>
          <p:nvPr>
            <p:ph type="sldNum" sz="quarter" idx="5"/>
          </p:nvPr>
        </p:nvSpPr>
        <p:spPr/>
        <p:txBody>
          <a:bodyPr/>
          <a:lstStyle/>
          <a:p>
            <a:fld id="{9271CFC3-20A8-4356-8593-3DAD199D2D06}" type="slidenum">
              <a:rPr lang="en-US" smtClean="0"/>
              <a:t>31</a:t>
            </a:fld>
            <a:endParaRPr lang="en-US"/>
          </a:p>
        </p:txBody>
      </p:sp>
    </p:spTree>
    <p:extLst>
      <p:ext uri="{BB962C8B-B14F-4D97-AF65-F5344CB8AC3E}">
        <p14:creationId xmlns:p14="http://schemas.microsoft.com/office/powerpoint/2010/main" val="3640472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32</a:t>
            </a:fld>
            <a:endParaRPr lang="en-US"/>
          </a:p>
        </p:txBody>
      </p:sp>
    </p:spTree>
    <p:extLst>
      <p:ext uri="{BB962C8B-B14F-4D97-AF65-F5344CB8AC3E}">
        <p14:creationId xmlns:p14="http://schemas.microsoft.com/office/powerpoint/2010/main" val="779918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33</a:t>
            </a:fld>
            <a:endParaRPr lang="en-US"/>
          </a:p>
        </p:txBody>
      </p:sp>
    </p:spTree>
    <p:extLst>
      <p:ext uri="{BB962C8B-B14F-4D97-AF65-F5344CB8AC3E}">
        <p14:creationId xmlns:p14="http://schemas.microsoft.com/office/powerpoint/2010/main" val="3187877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34</a:t>
            </a:fld>
            <a:endParaRPr lang="en-US"/>
          </a:p>
        </p:txBody>
      </p:sp>
    </p:spTree>
    <p:extLst>
      <p:ext uri="{BB962C8B-B14F-4D97-AF65-F5344CB8AC3E}">
        <p14:creationId xmlns:p14="http://schemas.microsoft.com/office/powerpoint/2010/main" val="1326030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35</a:t>
            </a:fld>
            <a:endParaRPr lang="en-US"/>
          </a:p>
        </p:txBody>
      </p:sp>
    </p:spTree>
    <p:extLst>
      <p:ext uri="{BB962C8B-B14F-4D97-AF65-F5344CB8AC3E}">
        <p14:creationId xmlns:p14="http://schemas.microsoft.com/office/powerpoint/2010/main" val="12902752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36</a:t>
            </a:fld>
            <a:endParaRPr lang="en-US"/>
          </a:p>
        </p:txBody>
      </p:sp>
    </p:spTree>
    <p:extLst>
      <p:ext uri="{BB962C8B-B14F-4D97-AF65-F5344CB8AC3E}">
        <p14:creationId xmlns:p14="http://schemas.microsoft.com/office/powerpoint/2010/main" val="1768944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37</a:t>
            </a:fld>
            <a:endParaRPr lang="en-US"/>
          </a:p>
        </p:txBody>
      </p:sp>
    </p:spTree>
    <p:extLst>
      <p:ext uri="{BB962C8B-B14F-4D97-AF65-F5344CB8AC3E}">
        <p14:creationId xmlns:p14="http://schemas.microsoft.com/office/powerpoint/2010/main" val="35494573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38</a:t>
            </a:fld>
            <a:endParaRPr lang="en-US"/>
          </a:p>
        </p:txBody>
      </p:sp>
    </p:spTree>
    <p:extLst>
      <p:ext uri="{BB962C8B-B14F-4D97-AF65-F5344CB8AC3E}">
        <p14:creationId xmlns:p14="http://schemas.microsoft.com/office/powerpoint/2010/main" val="32082802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39</a:t>
            </a:fld>
            <a:endParaRPr lang="en-US"/>
          </a:p>
        </p:txBody>
      </p:sp>
    </p:spTree>
    <p:extLst>
      <p:ext uri="{BB962C8B-B14F-4D97-AF65-F5344CB8AC3E}">
        <p14:creationId xmlns:p14="http://schemas.microsoft.com/office/powerpoint/2010/main" val="3338282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with a brief overview of required state assessments.</a:t>
            </a:r>
          </a:p>
        </p:txBody>
      </p:sp>
      <p:sp>
        <p:nvSpPr>
          <p:cNvPr id="4" name="Slide Number Placeholder 3"/>
          <p:cNvSpPr>
            <a:spLocks noGrp="1"/>
          </p:cNvSpPr>
          <p:nvPr>
            <p:ph type="sldNum" sz="quarter" idx="5"/>
          </p:nvPr>
        </p:nvSpPr>
        <p:spPr/>
        <p:txBody>
          <a:bodyPr/>
          <a:lstStyle/>
          <a:p>
            <a:fld id="{9271CFC3-20A8-4356-8593-3DAD199D2D06}" type="slidenum">
              <a:rPr lang="en-US" smtClean="0"/>
              <a:t>4</a:t>
            </a:fld>
            <a:endParaRPr lang="en-US"/>
          </a:p>
        </p:txBody>
      </p:sp>
    </p:spTree>
    <p:extLst>
      <p:ext uri="{BB962C8B-B14F-4D97-AF65-F5344CB8AC3E}">
        <p14:creationId xmlns:p14="http://schemas.microsoft.com/office/powerpoint/2010/main" val="18484231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AE735D-4965-47BB-9CDE-C5384D8F0D1A}" type="slidenum">
              <a:rPr lang="en-US" smtClean="0"/>
              <a:t>40</a:t>
            </a:fld>
            <a:endParaRPr lang="en-US"/>
          </a:p>
        </p:txBody>
      </p:sp>
    </p:spTree>
    <p:extLst>
      <p:ext uri="{BB962C8B-B14F-4D97-AF65-F5344CB8AC3E}">
        <p14:creationId xmlns:p14="http://schemas.microsoft.com/office/powerpoint/2010/main" val="29591341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71CFC3-20A8-4356-8593-3DAD199D2D06}" type="slidenum">
              <a:rPr lang="en-US" smtClean="0"/>
              <a:t>41</a:t>
            </a:fld>
            <a:endParaRPr lang="en-US"/>
          </a:p>
        </p:txBody>
      </p:sp>
    </p:spTree>
    <p:extLst>
      <p:ext uri="{BB962C8B-B14F-4D97-AF65-F5344CB8AC3E}">
        <p14:creationId xmlns:p14="http://schemas.microsoft.com/office/powerpoint/2010/main" val="40549001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42</a:t>
            </a:fld>
            <a:endParaRPr lang="en-US"/>
          </a:p>
        </p:txBody>
      </p:sp>
    </p:spTree>
    <p:extLst>
      <p:ext uri="{BB962C8B-B14F-4D97-AF65-F5344CB8AC3E}">
        <p14:creationId xmlns:p14="http://schemas.microsoft.com/office/powerpoint/2010/main" val="19277677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43</a:t>
            </a:fld>
            <a:endParaRPr lang="en-US"/>
          </a:p>
        </p:txBody>
      </p:sp>
    </p:spTree>
    <p:extLst>
      <p:ext uri="{BB962C8B-B14F-4D97-AF65-F5344CB8AC3E}">
        <p14:creationId xmlns:p14="http://schemas.microsoft.com/office/powerpoint/2010/main" val="19392660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Presenter:  Jan Reyes</a:t>
            </a:r>
          </a:p>
        </p:txBody>
      </p:sp>
      <p:sp>
        <p:nvSpPr>
          <p:cNvPr id="4" name="Slide Number Placeholder 3"/>
          <p:cNvSpPr>
            <a:spLocks noGrp="1"/>
          </p:cNvSpPr>
          <p:nvPr>
            <p:ph type="sldNum" sz="quarter" idx="5"/>
          </p:nvPr>
        </p:nvSpPr>
        <p:spPr/>
        <p:txBody>
          <a:bodyPr/>
          <a:lstStyle/>
          <a:p>
            <a:fld id="{9271CFC3-20A8-4356-8593-3DAD199D2D06}" type="slidenum">
              <a:rPr lang="en-US" smtClean="0"/>
              <a:t>44</a:t>
            </a:fld>
            <a:endParaRPr lang="en-US"/>
          </a:p>
        </p:txBody>
      </p:sp>
    </p:spTree>
    <p:extLst>
      <p:ext uri="{BB962C8B-B14F-4D97-AF65-F5344CB8AC3E}">
        <p14:creationId xmlns:p14="http://schemas.microsoft.com/office/powerpoint/2010/main" val="19553178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45</a:t>
            </a:fld>
            <a:endParaRPr lang="en-US"/>
          </a:p>
        </p:txBody>
      </p:sp>
    </p:spTree>
    <p:extLst>
      <p:ext uri="{BB962C8B-B14F-4D97-AF65-F5344CB8AC3E}">
        <p14:creationId xmlns:p14="http://schemas.microsoft.com/office/powerpoint/2010/main" val="31293265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46</a:t>
            </a:fld>
            <a:endParaRPr lang="en-US"/>
          </a:p>
        </p:txBody>
      </p:sp>
    </p:spTree>
    <p:extLst>
      <p:ext uri="{BB962C8B-B14F-4D97-AF65-F5344CB8AC3E}">
        <p14:creationId xmlns:p14="http://schemas.microsoft.com/office/powerpoint/2010/main" val="40178699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727075"/>
            <a:ext cx="3768725" cy="2827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lIns="96163" tIns="48081" rIns="96163" bIns="48081"/>
          <a:lstStyle/>
          <a:p>
            <a:fld id="{E6530340-F5C0-43BA-9CC1-D63E860F355B}" type="slidenum">
              <a:rPr lang="en-US" smtClean="0"/>
              <a:t>47</a:t>
            </a:fld>
            <a:endParaRPr lang="en-US"/>
          </a:p>
        </p:txBody>
      </p:sp>
    </p:spTree>
    <p:extLst>
      <p:ext uri="{BB962C8B-B14F-4D97-AF65-F5344CB8AC3E}">
        <p14:creationId xmlns:p14="http://schemas.microsoft.com/office/powerpoint/2010/main" val="36907245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54224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Keenville is </a:t>
            </a:r>
            <a:r>
              <a:rPr lang="en-US" u="sng" dirty="0"/>
              <a:t>not</a:t>
            </a:r>
            <a:r>
              <a:rPr lang="en-US" dirty="0"/>
              <a:t> designed to be an instructional tool, as it is meant to assess what students have learned </a:t>
            </a:r>
            <a:r>
              <a:rPr lang="en-US" u="sng" dirty="0"/>
              <a:t>after</a:t>
            </a:r>
            <a:r>
              <a:rPr lang="en-US" dirty="0"/>
              <a:t> instruction has taken place. Also, Keenville should </a:t>
            </a:r>
            <a:r>
              <a:rPr lang="en-US" u="sng" dirty="0"/>
              <a:t>not</a:t>
            </a:r>
            <a:r>
              <a:rPr lang="en-US" dirty="0"/>
              <a:t> be considered or used as a tool for accountability or high-stakes purposes, such as evaluating teachers. And finally, Keenville data should </a:t>
            </a:r>
            <a:r>
              <a:rPr lang="en-US" u="sng" dirty="0"/>
              <a:t>not</a:t>
            </a:r>
            <a:r>
              <a:rPr lang="en-US" dirty="0"/>
              <a:t> be used to prevent student entry to a subsequent grade level. </a:t>
            </a:r>
          </a:p>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49</a:t>
            </a:fld>
            <a:endParaRPr lang="en-US"/>
          </a:p>
        </p:txBody>
      </p:sp>
    </p:spTree>
    <p:extLst>
      <p:ext uri="{BB962C8B-B14F-4D97-AF65-F5344CB8AC3E}">
        <p14:creationId xmlns:p14="http://schemas.microsoft.com/office/powerpoint/2010/main" val="1972314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Mary Nesbit-McBride, Assessment Specialist</a:t>
            </a:r>
          </a:p>
        </p:txBody>
      </p:sp>
      <p:sp>
        <p:nvSpPr>
          <p:cNvPr id="4" name="Slide Number Placeholder 3"/>
          <p:cNvSpPr>
            <a:spLocks noGrp="1"/>
          </p:cNvSpPr>
          <p:nvPr>
            <p:ph type="sldNum" sz="quarter" idx="5"/>
          </p:nvPr>
        </p:nvSpPr>
        <p:spPr/>
        <p:txBody>
          <a:bodyPr/>
          <a:lstStyle/>
          <a:p>
            <a:fld id="{9271CFC3-20A8-4356-8593-3DAD199D2D06}" type="slidenum">
              <a:rPr lang="en-US" smtClean="0"/>
              <a:t>5</a:t>
            </a:fld>
            <a:endParaRPr lang="en-US"/>
          </a:p>
        </p:txBody>
      </p:sp>
    </p:spTree>
    <p:extLst>
      <p:ext uri="{BB962C8B-B14F-4D97-AF65-F5344CB8AC3E}">
        <p14:creationId xmlns:p14="http://schemas.microsoft.com/office/powerpoint/2010/main" val="12036316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50</a:t>
            </a:fld>
            <a:endParaRPr lang="en-US"/>
          </a:p>
        </p:txBody>
      </p:sp>
    </p:spTree>
    <p:extLst>
      <p:ext uri="{BB962C8B-B14F-4D97-AF65-F5344CB8AC3E}">
        <p14:creationId xmlns:p14="http://schemas.microsoft.com/office/powerpoint/2010/main" val="35105676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51</a:t>
            </a:fld>
            <a:endParaRPr lang="en-US"/>
          </a:p>
        </p:txBody>
      </p:sp>
    </p:spTree>
    <p:extLst>
      <p:ext uri="{BB962C8B-B14F-4D97-AF65-F5344CB8AC3E}">
        <p14:creationId xmlns:p14="http://schemas.microsoft.com/office/powerpoint/2010/main" val="36438645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52</a:t>
            </a:fld>
            <a:endParaRPr lang="en-US"/>
          </a:p>
        </p:txBody>
      </p:sp>
    </p:spTree>
    <p:extLst>
      <p:ext uri="{BB962C8B-B14F-4D97-AF65-F5344CB8AC3E}">
        <p14:creationId xmlns:p14="http://schemas.microsoft.com/office/powerpoint/2010/main" val="208841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53</a:t>
            </a:fld>
            <a:endParaRPr lang="en-US"/>
          </a:p>
        </p:txBody>
      </p:sp>
    </p:spTree>
    <p:extLst>
      <p:ext uri="{BB962C8B-B14F-4D97-AF65-F5344CB8AC3E}">
        <p14:creationId xmlns:p14="http://schemas.microsoft.com/office/powerpoint/2010/main" val="1122394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Joe Blessing and/or Kelli Wright-Harris</a:t>
            </a:r>
          </a:p>
        </p:txBody>
      </p:sp>
      <p:sp>
        <p:nvSpPr>
          <p:cNvPr id="4" name="Slide Number Placeholder 3"/>
          <p:cNvSpPr>
            <a:spLocks noGrp="1"/>
          </p:cNvSpPr>
          <p:nvPr>
            <p:ph type="sldNum" sz="quarter" idx="5"/>
          </p:nvPr>
        </p:nvSpPr>
        <p:spPr/>
        <p:txBody>
          <a:bodyPr/>
          <a:lstStyle/>
          <a:p>
            <a:fld id="{9271CFC3-20A8-4356-8593-3DAD199D2D06}" type="slidenum">
              <a:rPr lang="en-US" smtClean="0"/>
              <a:t>54</a:t>
            </a:fld>
            <a:endParaRPr lang="en-US"/>
          </a:p>
        </p:txBody>
      </p:sp>
    </p:spTree>
    <p:extLst>
      <p:ext uri="{BB962C8B-B14F-4D97-AF65-F5344CB8AC3E}">
        <p14:creationId xmlns:p14="http://schemas.microsoft.com/office/powerpoint/2010/main" val="15531659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55</a:t>
            </a:fld>
            <a:endParaRPr lang="en-US"/>
          </a:p>
        </p:txBody>
      </p:sp>
    </p:spTree>
    <p:extLst>
      <p:ext uri="{BB962C8B-B14F-4D97-AF65-F5344CB8AC3E}">
        <p14:creationId xmlns:p14="http://schemas.microsoft.com/office/powerpoint/2010/main" val="16764059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56</a:t>
            </a:fld>
            <a:endParaRPr lang="en-US"/>
          </a:p>
        </p:txBody>
      </p:sp>
    </p:spTree>
    <p:extLst>
      <p:ext uri="{BB962C8B-B14F-4D97-AF65-F5344CB8AC3E}">
        <p14:creationId xmlns:p14="http://schemas.microsoft.com/office/powerpoint/2010/main" val="1000827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Joe Blessing</a:t>
            </a:r>
          </a:p>
        </p:txBody>
      </p:sp>
      <p:sp>
        <p:nvSpPr>
          <p:cNvPr id="4" name="Slide Number Placeholder 3"/>
          <p:cNvSpPr>
            <a:spLocks noGrp="1"/>
          </p:cNvSpPr>
          <p:nvPr>
            <p:ph type="sldNum" sz="quarter" idx="5"/>
          </p:nvPr>
        </p:nvSpPr>
        <p:spPr/>
        <p:txBody>
          <a:bodyPr/>
          <a:lstStyle/>
          <a:p>
            <a:fld id="{9271CFC3-20A8-4356-8593-3DAD199D2D06}" type="slidenum">
              <a:rPr lang="en-US" smtClean="0"/>
              <a:t>57</a:t>
            </a:fld>
            <a:endParaRPr lang="en-US"/>
          </a:p>
        </p:txBody>
      </p:sp>
    </p:spTree>
    <p:extLst>
      <p:ext uri="{BB962C8B-B14F-4D97-AF65-F5344CB8AC3E}">
        <p14:creationId xmlns:p14="http://schemas.microsoft.com/office/powerpoint/2010/main" val="4660486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speaking, over the summer and into the early fall, changes are made regarding the appointment of the System Test Coordinator for districts.  It is important to emphasize that the Superintendent of a district or charter school must make the appointment and notify Sandra Greene of the new System Test Coordinator.  In addition, the Superintendent must contact the security officer for the district to request the additional role of Assessment Director in the </a:t>
            </a:r>
            <a:r>
              <a:rPr lang="en-US" dirty="0" err="1"/>
              <a:t>MyGaDOE</a:t>
            </a:r>
            <a:r>
              <a:rPr lang="en-US" dirty="0"/>
              <a:t> portal for the new System Test Coordinator.  State Charter School roles are requested differently.  State Charter School Superintendents must direct the security officer to request the role of Charter School Administrator for the new System Test Coordinator.  In both cases, this will allow the new System Test Coordinator to receive information and emails from this office through the listserv.  It is important to note that issues of FERPA must be considered when assigning this role due to the level of access to confidential student data across the district and required for this individual through the </a:t>
            </a:r>
            <a:r>
              <a:rPr lang="en-US" dirty="0" err="1"/>
              <a:t>MyGaDOE</a:t>
            </a:r>
            <a:r>
              <a:rPr lang="en-US" dirty="0"/>
              <a:t> portal.  It is recommended that only those directly related to assessment and assessment-related activities should maintain this role.  A frequent review by the security officer may be needed to purge those who may no longer be associated with the district or who may no longer be associated with district-level student assessment.</a:t>
            </a:r>
          </a:p>
        </p:txBody>
      </p:sp>
      <p:sp>
        <p:nvSpPr>
          <p:cNvPr id="4" name="Slide Number Placeholder 3"/>
          <p:cNvSpPr>
            <a:spLocks noGrp="1"/>
          </p:cNvSpPr>
          <p:nvPr>
            <p:ph type="sldNum" sz="quarter" idx="5"/>
          </p:nvPr>
        </p:nvSpPr>
        <p:spPr/>
        <p:txBody>
          <a:bodyPr/>
          <a:lstStyle/>
          <a:p>
            <a:fld id="{9271CFC3-20A8-4356-8593-3DAD199D2D06}" type="slidenum">
              <a:rPr lang="en-US" smtClean="0"/>
              <a:t>58</a:t>
            </a:fld>
            <a:endParaRPr lang="en-US"/>
          </a:p>
        </p:txBody>
      </p:sp>
    </p:spTree>
    <p:extLst>
      <p:ext uri="{BB962C8B-B14F-4D97-AF65-F5344CB8AC3E}">
        <p14:creationId xmlns:p14="http://schemas.microsoft.com/office/powerpoint/2010/main" val="20678152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list of State Board rules related to assessment activities has been provided along with a link to those rules.</a:t>
            </a:r>
          </a:p>
        </p:txBody>
      </p:sp>
      <p:sp>
        <p:nvSpPr>
          <p:cNvPr id="4" name="Slide Number Placeholder 3"/>
          <p:cNvSpPr>
            <a:spLocks noGrp="1"/>
          </p:cNvSpPr>
          <p:nvPr>
            <p:ph type="sldNum" sz="quarter" idx="5"/>
          </p:nvPr>
        </p:nvSpPr>
        <p:spPr/>
        <p:txBody>
          <a:bodyPr/>
          <a:lstStyle/>
          <a:p>
            <a:fld id="{9271CFC3-20A8-4356-8593-3DAD199D2D06}" type="slidenum">
              <a:rPr lang="en-US" smtClean="0"/>
              <a:t>59</a:t>
            </a:fld>
            <a:endParaRPr lang="en-US"/>
          </a:p>
        </p:txBody>
      </p:sp>
    </p:spTree>
    <p:extLst>
      <p:ext uri="{BB962C8B-B14F-4D97-AF65-F5344CB8AC3E}">
        <p14:creationId xmlns:p14="http://schemas.microsoft.com/office/powerpoint/2010/main" val="4271034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6</a:t>
            </a:fld>
            <a:endParaRPr lang="en-US"/>
          </a:p>
        </p:txBody>
      </p:sp>
    </p:spTree>
    <p:extLst>
      <p:ext uri="{BB962C8B-B14F-4D97-AF65-F5344CB8AC3E}">
        <p14:creationId xmlns:p14="http://schemas.microsoft.com/office/powerpoint/2010/main" val="6342872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and resources specific to System Test Coordinators is found beginning on the Testing/Assessment webpage and clicking on the For Educators link circled in red.  </a:t>
            </a:r>
          </a:p>
        </p:txBody>
      </p:sp>
      <p:sp>
        <p:nvSpPr>
          <p:cNvPr id="4" name="Slide Number Placeholder 3"/>
          <p:cNvSpPr>
            <a:spLocks noGrp="1"/>
          </p:cNvSpPr>
          <p:nvPr>
            <p:ph type="sldNum" sz="quarter" idx="5"/>
          </p:nvPr>
        </p:nvSpPr>
        <p:spPr/>
        <p:txBody>
          <a:bodyPr/>
          <a:lstStyle/>
          <a:p>
            <a:fld id="{9271CFC3-20A8-4356-8593-3DAD199D2D06}" type="slidenum">
              <a:rPr lang="en-US" smtClean="0"/>
              <a:t>60</a:t>
            </a:fld>
            <a:endParaRPr lang="en-US"/>
          </a:p>
        </p:txBody>
      </p:sp>
    </p:spTree>
    <p:extLst>
      <p:ext uri="{BB962C8B-B14F-4D97-AF65-F5344CB8AC3E}">
        <p14:creationId xmlns:p14="http://schemas.microsoft.com/office/powerpoint/2010/main" val="13462887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 Educators link lists a variety of important resources.  We will be discussing several of these in the next few slides beginning with the Memoranda &amp; Announcements, followed by the Georgia Assessment and Training Calendar, Student Assessment Handbook, and Assessment Update links.</a:t>
            </a:r>
          </a:p>
        </p:txBody>
      </p:sp>
      <p:sp>
        <p:nvSpPr>
          <p:cNvPr id="4" name="Slide Number Placeholder 3"/>
          <p:cNvSpPr>
            <a:spLocks noGrp="1"/>
          </p:cNvSpPr>
          <p:nvPr>
            <p:ph type="sldNum" sz="quarter" idx="5"/>
          </p:nvPr>
        </p:nvSpPr>
        <p:spPr/>
        <p:txBody>
          <a:bodyPr/>
          <a:lstStyle/>
          <a:p>
            <a:fld id="{9271CFC3-20A8-4356-8593-3DAD199D2D06}" type="slidenum">
              <a:rPr lang="en-US" smtClean="0"/>
              <a:t>61</a:t>
            </a:fld>
            <a:endParaRPr lang="en-US"/>
          </a:p>
        </p:txBody>
      </p:sp>
    </p:spTree>
    <p:extLst>
      <p:ext uri="{BB962C8B-B14F-4D97-AF65-F5344CB8AC3E}">
        <p14:creationId xmlns:p14="http://schemas.microsoft.com/office/powerpoint/2010/main" val="39582798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the Fall Conference, Part 1, dates and registration links were posted in the July Assessment Update.  A memorandum was also posted that documents all the Fall Conference sessions with the pre-registration links.  Once you have landed on the For Educators page, click on the Memoranda and Announcements link to open the document.  Also found there is the listing of all upcoming trainings with dates and times for all assessments.  It should be expected that at times an additional session may be needed or a change in date or time might be required.  These changes will be noted in the Assessment and Training calendar as well as in the Assessment Updates each month, if required. </a:t>
            </a:r>
          </a:p>
        </p:txBody>
      </p:sp>
      <p:sp>
        <p:nvSpPr>
          <p:cNvPr id="4" name="Slide Number Placeholder 3"/>
          <p:cNvSpPr>
            <a:spLocks noGrp="1"/>
          </p:cNvSpPr>
          <p:nvPr>
            <p:ph type="sldNum" sz="quarter" idx="5"/>
          </p:nvPr>
        </p:nvSpPr>
        <p:spPr/>
        <p:txBody>
          <a:bodyPr/>
          <a:lstStyle/>
          <a:p>
            <a:fld id="{9271CFC3-20A8-4356-8593-3DAD199D2D06}" type="slidenum">
              <a:rPr lang="en-US" smtClean="0"/>
              <a:t>62</a:t>
            </a:fld>
            <a:endParaRPr lang="en-US"/>
          </a:p>
        </p:txBody>
      </p:sp>
    </p:spTree>
    <p:extLst>
      <p:ext uri="{BB962C8B-B14F-4D97-AF65-F5344CB8AC3E}">
        <p14:creationId xmlns:p14="http://schemas.microsoft.com/office/powerpoint/2010/main" val="22545811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Georgia Assessment and Training Calendar is also found on the For Educators site.  It is updated when needed directly to the calendar and includes test windows, training and key administration tasks.  </a:t>
            </a:r>
          </a:p>
        </p:txBody>
      </p:sp>
      <p:sp>
        <p:nvSpPr>
          <p:cNvPr id="4" name="Slide Number Placeholder 3"/>
          <p:cNvSpPr>
            <a:spLocks noGrp="1"/>
          </p:cNvSpPr>
          <p:nvPr>
            <p:ph type="sldNum" sz="quarter" idx="5"/>
          </p:nvPr>
        </p:nvSpPr>
        <p:spPr/>
        <p:txBody>
          <a:bodyPr/>
          <a:lstStyle/>
          <a:p>
            <a:fld id="{9271CFC3-20A8-4356-8593-3DAD199D2D06}" type="slidenum">
              <a:rPr lang="en-US" smtClean="0"/>
              <a:t>63</a:t>
            </a:fld>
            <a:endParaRPr lang="en-US"/>
          </a:p>
        </p:txBody>
      </p:sp>
    </p:spTree>
    <p:extLst>
      <p:ext uri="{BB962C8B-B14F-4D97-AF65-F5344CB8AC3E}">
        <p14:creationId xmlns:p14="http://schemas.microsoft.com/office/powerpoint/2010/main" val="35809563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Assessment Handbook is also found on the For Educator’s site.  This document contains guidance and policy information regarding assessment administration, test security and details surrounding each assessment along with additional assessment resources.  This document must be reviewed and forms the basis for many assessment decisions when planning across the academic year.  Most questions may be answered through this document.</a:t>
            </a:r>
          </a:p>
        </p:txBody>
      </p:sp>
      <p:sp>
        <p:nvSpPr>
          <p:cNvPr id="4" name="Slide Number Placeholder 3"/>
          <p:cNvSpPr>
            <a:spLocks noGrp="1"/>
          </p:cNvSpPr>
          <p:nvPr>
            <p:ph type="sldNum" sz="quarter" idx="5"/>
          </p:nvPr>
        </p:nvSpPr>
        <p:spPr/>
        <p:txBody>
          <a:bodyPr/>
          <a:lstStyle/>
          <a:p>
            <a:fld id="{9271CFC3-20A8-4356-8593-3DAD199D2D06}" type="slidenum">
              <a:rPr lang="en-US" smtClean="0"/>
              <a:t>64</a:t>
            </a:fld>
            <a:endParaRPr lang="en-US"/>
          </a:p>
        </p:txBody>
      </p:sp>
    </p:spTree>
    <p:extLst>
      <p:ext uri="{BB962C8B-B14F-4D97-AF65-F5344CB8AC3E}">
        <p14:creationId xmlns:p14="http://schemas.microsoft.com/office/powerpoint/2010/main" val="36821861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Assessment Update is posted to the For Educators site monthly.  It contains current information regarding all programs as well as assessment policy updates and notifications.  It is intended to take the place of multiple emails that were sent in the past and compile them in to a comprehensive document.  System Test Coordinators must review this document once posted to ensure tasks and trainings have been communicated to the appropriate personnel.  All registration links to training webinars are posted to this document and are not typically sent in separate emails.  </a:t>
            </a:r>
          </a:p>
        </p:txBody>
      </p:sp>
      <p:sp>
        <p:nvSpPr>
          <p:cNvPr id="4" name="Slide Number Placeholder 3"/>
          <p:cNvSpPr>
            <a:spLocks noGrp="1"/>
          </p:cNvSpPr>
          <p:nvPr>
            <p:ph type="sldNum" sz="quarter" idx="5"/>
          </p:nvPr>
        </p:nvSpPr>
        <p:spPr/>
        <p:txBody>
          <a:bodyPr/>
          <a:lstStyle/>
          <a:p>
            <a:fld id="{9271CFC3-20A8-4356-8593-3DAD199D2D06}" type="slidenum">
              <a:rPr lang="en-US" smtClean="0"/>
              <a:t>65</a:t>
            </a:fld>
            <a:endParaRPr lang="en-US"/>
          </a:p>
        </p:txBody>
      </p:sp>
    </p:spTree>
    <p:extLst>
      <p:ext uri="{BB962C8B-B14F-4D97-AF65-F5344CB8AC3E}">
        <p14:creationId xmlns:p14="http://schemas.microsoft.com/office/powerpoint/2010/main" val="35900041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MyGaDOe</a:t>
            </a:r>
            <a:r>
              <a:rPr lang="en-US" dirty="0"/>
              <a:t> portal is the method we use at the </a:t>
            </a:r>
            <a:r>
              <a:rPr lang="en-US" dirty="0" err="1"/>
              <a:t>GaDOE</a:t>
            </a:r>
            <a:r>
              <a:rPr lang="en-US" dirty="0"/>
              <a:t> to communicate confidential information to System Test Coordinators.  You may access the portal by going to the </a:t>
            </a:r>
            <a:r>
              <a:rPr lang="en-US" dirty="0" err="1"/>
              <a:t>GaDOE</a:t>
            </a:r>
            <a:r>
              <a:rPr lang="en-US" dirty="0"/>
              <a:t> webpage and scrolling down to the bottom of the opening page.  The </a:t>
            </a:r>
            <a:r>
              <a:rPr lang="en-US" dirty="0" err="1"/>
              <a:t>MyGaDOE</a:t>
            </a:r>
            <a:r>
              <a:rPr lang="en-US" dirty="0"/>
              <a:t> portal link in in the footer of that page.  </a:t>
            </a:r>
          </a:p>
        </p:txBody>
      </p:sp>
      <p:sp>
        <p:nvSpPr>
          <p:cNvPr id="4" name="Slide Number Placeholder 3"/>
          <p:cNvSpPr>
            <a:spLocks noGrp="1"/>
          </p:cNvSpPr>
          <p:nvPr>
            <p:ph type="sldNum" sz="quarter" idx="5"/>
          </p:nvPr>
        </p:nvSpPr>
        <p:spPr/>
        <p:txBody>
          <a:bodyPr/>
          <a:lstStyle/>
          <a:p>
            <a:fld id="{9271CFC3-20A8-4356-8593-3DAD199D2D06}" type="slidenum">
              <a:rPr lang="en-US" smtClean="0"/>
              <a:t>66</a:t>
            </a:fld>
            <a:endParaRPr lang="en-US"/>
          </a:p>
        </p:txBody>
      </p:sp>
    </p:spTree>
    <p:extLst>
      <p:ext uri="{BB962C8B-B14F-4D97-AF65-F5344CB8AC3E}">
        <p14:creationId xmlns:p14="http://schemas.microsoft.com/office/powerpoint/2010/main" val="23959751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confidential/secure information, especially student identifying information must be shared through the </a:t>
            </a:r>
            <a:r>
              <a:rPr lang="en-US" dirty="0" err="1"/>
              <a:t>MyGaDOE</a:t>
            </a:r>
            <a:r>
              <a:rPr lang="en-US" dirty="0"/>
              <a:t> portal secure email function or one of the forms previously shown.  Work emails should not contain any student identifying information.</a:t>
            </a:r>
          </a:p>
        </p:txBody>
      </p:sp>
      <p:sp>
        <p:nvSpPr>
          <p:cNvPr id="4" name="Slide Number Placeholder 3"/>
          <p:cNvSpPr>
            <a:spLocks noGrp="1"/>
          </p:cNvSpPr>
          <p:nvPr>
            <p:ph type="sldNum" sz="quarter" idx="5"/>
          </p:nvPr>
        </p:nvSpPr>
        <p:spPr/>
        <p:txBody>
          <a:bodyPr/>
          <a:lstStyle/>
          <a:p>
            <a:fld id="{9271CFC3-20A8-4356-8593-3DAD199D2D06}" type="slidenum">
              <a:rPr lang="en-US" smtClean="0"/>
              <a:t>67</a:t>
            </a:fld>
            <a:endParaRPr lang="en-US"/>
          </a:p>
        </p:txBody>
      </p:sp>
    </p:spTree>
    <p:extLst>
      <p:ext uri="{BB962C8B-B14F-4D97-AF65-F5344CB8AC3E}">
        <p14:creationId xmlns:p14="http://schemas.microsoft.com/office/powerpoint/2010/main" val="6114791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68</a:t>
            </a:fld>
            <a:endParaRPr lang="en-US"/>
          </a:p>
        </p:txBody>
      </p:sp>
    </p:spTree>
    <p:extLst>
      <p:ext uri="{BB962C8B-B14F-4D97-AF65-F5344CB8AC3E}">
        <p14:creationId xmlns:p14="http://schemas.microsoft.com/office/powerpoint/2010/main" val="17916941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69</a:t>
            </a:fld>
            <a:endParaRPr lang="en-US"/>
          </a:p>
        </p:txBody>
      </p:sp>
    </p:spTree>
    <p:extLst>
      <p:ext uri="{BB962C8B-B14F-4D97-AF65-F5344CB8AC3E}">
        <p14:creationId xmlns:p14="http://schemas.microsoft.com/office/powerpoint/2010/main" val="1214215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7</a:t>
            </a:fld>
            <a:endParaRPr lang="en-US"/>
          </a:p>
        </p:txBody>
      </p:sp>
    </p:spTree>
    <p:extLst>
      <p:ext uri="{BB962C8B-B14F-4D97-AF65-F5344CB8AC3E}">
        <p14:creationId xmlns:p14="http://schemas.microsoft.com/office/powerpoint/2010/main" val="20887233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70</a:t>
            </a:fld>
            <a:endParaRPr lang="en-US"/>
          </a:p>
        </p:txBody>
      </p:sp>
    </p:spTree>
    <p:extLst>
      <p:ext uri="{BB962C8B-B14F-4D97-AF65-F5344CB8AC3E}">
        <p14:creationId xmlns:p14="http://schemas.microsoft.com/office/powerpoint/2010/main" val="12600096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Sandy Greene</a:t>
            </a:r>
          </a:p>
          <a:p>
            <a:endParaRPr lang="en-US" dirty="0"/>
          </a:p>
          <a:p>
            <a:r>
              <a:rPr lang="en-US" dirty="0"/>
              <a:t>Understanding the guiding principles related to test security help to STCs plan for training activities and support school test coordinators and test examiners in understanding assessments in the district.</a:t>
            </a:r>
          </a:p>
          <a:p>
            <a:endParaRPr lang="en-US" dirty="0"/>
          </a:p>
          <a:p>
            <a:r>
              <a:rPr lang="en-US" dirty="0"/>
              <a:t>Review the slide contents.</a:t>
            </a:r>
          </a:p>
          <a:p>
            <a:endParaRPr lang="en-US" dirty="0"/>
          </a:p>
        </p:txBody>
      </p:sp>
      <p:sp>
        <p:nvSpPr>
          <p:cNvPr id="4" name="Slide Number Placeholder 3"/>
          <p:cNvSpPr>
            <a:spLocks noGrp="1"/>
          </p:cNvSpPr>
          <p:nvPr>
            <p:ph type="sldNum" sz="quarter" idx="5"/>
          </p:nvPr>
        </p:nvSpPr>
        <p:spPr/>
        <p:txBody>
          <a:bodyPr/>
          <a:lstStyle/>
          <a:p>
            <a:fld id="{9271CFC3-20A8-4356-8593-3DAD199D2D06}" type="slidenum">
              <a:rPr lang="en-US" smtClean="0"/>
              <a:t>71</a:t>
            </a:fld>
            <a:endParaRPr lang="en-US"/>
          </a:p>
        </p:txBody>
      </p:sp>
    </p:spTree>
    <p:extLst>
      <p:ext uri="{BB962C8B-B14F-4D97-AF65-F5344CB8AC3E}">
        <p14:creationId xmlns:p14="http://schemas.microsoft.com/office/powerpoint/2010/main" val="33072738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Georgia Professional Standards Commission includes as part of the Code of Ethics for Educators, Standard 10 which is specific to testing.  An educator shall administer state-mandated assessment fairly and ethically.  Local training should include a discussion of this standard and should focus on supporting examiners in administering, managing and monitoring assessment appropriately.</a:t>
            </a:r>
          </a:p>
          <a:p>
            <a:endParaRPr lang="en-US" dirty="0"/>
          </a:p>
          <a:p>
            <a:r>
              <a:rPr lang="en-US" dirty="0"/>
              <a:t>There are occasions that an incident occurs that warrants an investigation and referral to </a:t>
            </a:r>
            <a:r>
              <a:rPr lang="en-US" dirty="0" err="1"/>
              <a:t>GaPSC</a:t>
            </a:r>
            <a:r>
              <a:rPr lang="en-US" dirty="0"/>
              <a:t>.  The </a:t>
            </a:r>
            <a:r>
              <a:rPr lang="en-US" dirty="0" err="1"/>
              <a:t>GaDOE</a:t>
            </a:r>
            <a:r>
              <a:rPr lang="en-US" dirty="0"/>
              <a:t> has made referrals to the </a:t>
            </a:r>
            <a:r>
              <a:rPr lang="en-US" dirty="0" err="1"/>
              <a:t>GaPSC</a:t>
            </a:r>
            <a:r>
              <a:rPr lang="en-US" dirty="0"/>
              <a:t>; however, we do support investigations by district Human Resource departments and the decision to refer to the </a:t>
            </a:r>
            <a:r>
              <a:rPr lang="en-US" dirty="0" err="1"/>
              <a:t>GaPSC</a:t>
            </a:r>
            <a:r>
              <a:rPr lang="en-US" dirty="0"/>
              <a:t>.  </a:t>
            </a:r>
          </a:p>
        </p:txBody>
      </p:sp>
      <p:sp>
        <p:nvSpPr>
          <p:cNvPr id="4" name="Slide Number Placeholder 3"/>
          <p:cNvSpPr>
            <a:spLocks noGrp="1"/>
          </p:cNvSpPr>
          <p:nvPr>
            <p:ph type="sldNum" sz="quarter" idx="5"/>
          </p:nvPr>
        </p:nvSpPr>
        <p:spPr/>
        <p:txBody>
          <a:bodyPr/>
          <a:lstStyle/>
          <a:p>
            <a:fld id="{E6530340-F5C0-43BA-9CC1-D63E860F355B}" type="slidenum">
              <a:rPr lang="en-US" smtClean="0"/>
              <a:t>72</a:t>
            </a:fld>
            <a:endParaRPr lang="en-US"/>
          </a:p>
        </p:txBody>
      </p:sp>
    </p:spTree>
    <p:extLst>
      <p:ext uri="{BB962C8B-B14F-4D97-AF65-F5344CB8AC3E}">
        <p14:creationId xmlns:p14="http://schemas.microsoft.com/office/powerpoint/2010/main" val="22185184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Security is achieved through collaborative planning that involves a team of individuals at the district and local school level.  If the focus for training is in readiness through a thorough knowledge of administration of any assessment, the valid and reliable results may be achieved to support the classroom teacher and leaders in making quality instructional and programmatic and/or resource-related decisions. Much less time will be needed for detection, investigation, or remediation of issues that may occur if a view focusing on readiness is taken.</a:t>
            </a:r>
          </a:p>
        </p:txBody>
      </p:sp>
      <p:sp>
        <p:nvSpPr>
          <p:cNvPr id="4" name="Slide Number Placeholder 3"/>
          <p:cNvSpPr>
            <a:spLocks noGrp="1"/>
          </p:cNvSpPr>
          <p:nvPr>
            <p:ph type="sldNum" sz="quarter" idx="5"/>
          </p:nvPr>
        </p:nvSpPr>
        <p:spPr/>
        <p:txBody>
          <a:bodyPr/>
          <a:lstStyle/>
          <a:p>
            <a:fld id="{9271CFC3-20A8-4356-8593-3DAD199D2D06}" type="slidenum">
              <a:rPr lang="en-US" smtClean="0"/>
              <a:t>73</a:t>
            </a:fld>
            <a:endParaRPr lang="en-US"/>
          </a:p>
        </p:txBody>
      </p:sp>
    </p:spTree>
    <p:extLst>
      <p:ext uri="{BB962C8B-B14F-4D97-AF65-F5344CB8AC3E}">
        <p14:creationId xmlns:p14="http://schemas.microsoft.com/office/powerpoint/2010/main" val="4974597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successful implementation of the statewide student assessment program requires a concerted effort by many individuals at the local level.  We will spend time reviewing several targeted roles and responsibilities of the Superintendent, System Test Coordinator, Principal, School Test Coordinator, and Test Examiner.  I will add the Student as well as a System Technology Director should also be included to bring together in collaboration for planning for local and state tests across the academic year.</a:t>
            </a:r>
          </a:p>
        </p:txBody>
      </p:sp>
      <p:sp>
        <p:nvSpPr>
          <p:cNvPr id="4" name="Slide Number Placeholder 3"/>
          <p:cNvSpPr>
            <a:spLocks noGrp="1"/>
          </p:cNvSpPr>
          <p:nvPr>
            <p:ph type="sldNum" sz="quarter" idx="5"/>
          </p:nvPr>
        </p:nvSpPr>
        <p:spPr/>
        <p:txBody>
          <a:bodyPr/>
          <a:lstStyle/>
          <a:p>
            <a:fld id="{E6530340-F5C0-43BA-9CC1-D63E860F355B}" type="slidenum">
              <a:rPr lang="en-US" smtClean="0"/>
              <a:t>74</a:t>
            </a:fld>
            <a:endParaRPr lang="en-US"/>
          </a:p>
        </p:txBody>
      </p:sp>
    </p:spTree>
    <p:extLst>
      <p:ext uri="{BB962C8B-B14F-4D97-AF65-F5344CB8AC3E}">
        <p14:creationId xmlns:p14="http://schemas.microsoft.com/office/powerpoint/2010/main" val="17501976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 roles indicated here carry certain responsibilities.  If you have been a STC for some time you have recognized that your responsibilities go beyond what is listed here and in the Student Assessment Handbook.  It is strongly recommended that you review your roles as listed there, but you should also review the roles of your colleagues to determine how you and your team may best work collaboratively together.</a:t>
            </a:r>
          </a:p>
          <a:p>
            <a:endParaRPr lang="en-US" dirty="0"/>
          </a:p>
          <a:p>
            <a:r>
              <a:rPr lang="en-US" dirty="0"/>
              <a:t>The SAH is in final review and should be posted by the end of this week; however, the currently posted 2018-2019 SAH contains the same information as will be presented once the 2019-2020 clears review.  You will see some changes, but primarily those changes are to clarify information already contained in the handbook.</a:t>
            </a:r>
          </a:p>
        </p:txBody>
      </p:sp>
      <p:sp>
        <p:nvSpPr>
          <p:cNvPr id="4" name="Slide Number Placeholder 3"/>
          <p:cNvSpPr>
            <a:spLocks noGrp="1"/>
          </p:cNvSpPr>
          <p:nvPr>
            <p:ph type="sldNum" sz="quarter" idx="5"/>
          </p:nvPr>
        </p:nvSpPr>
        <p:spPr/>
        <p:txBody>
          <a:bodyPr/>
          <a:lstStyle/>
          <a:p>
            <a:fld id="{9271CFC3-20A8-4356-8593-3DAD199D2D06}" type="slidenum">
              <a:rPr lang="en-US" smtClean="0"/>
              <a:t>75</a:t>
            </a:fld>
            <a:endParaRPr lang="en-US"/>
          </a:p>
        </p:txBody>
      </p:sp>
    </p:spTree>
    <p:extLst>
      <p:ext uri="{BB962C8B-B14F-4D97-AF65-F5344CB8AC3E}">
        <p14:creationId xmlns:p14="http://schemas.microsoft.com/office/powerpoint/2010/main" val="36836873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slide.</a:t>
            </a:r>
          </a:p>
        </p:txBody>
      </p:sp>
      <p:sp>
        <p:nvSpPr>
          <p:cNvPr id="4" name="Slide Number Placeholder 3"/>
          <p:cNvSpPr>
            <a:spLocks noGrp="1"/>
          </p:cNvSpPr>
          <p:nvPr>
            <p:ph type="sldNum" sz="quarter" idx="5"/>
          </p:nvPr>
        </p:nvSpPr>
        <p:spPr/>
        <p:txBody>
          <a:bodyPr/>
          <a:lstStyle/>
          <a:p>
            <a:fld id="{9271CFC3-20A8-4356-8593-3DAD199D2D06}" type="slidenum">
              <a:rPr lang="en-US" smtClean="0"/>
              <a:t>76</a:t>
            </a:fld>
            <a:endParaRPr lang="en-US"/>
          </a:p>
        </p:txBody>
      </p:sp>
    </p:spTree>
    <p:extLst>
      <p:ext uri="{BB962C8B-B14F-4D97-AF65-F5344CB8AC3E}">
        <p14:creationId xmlns:p14="http://schemas.microsoft.com/office/powerpoint/2010/main" val="25879405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ideas needed to prepare for assessments across the school year, both local and state assessments, would be the idea that test security is not an event but an ongoing process of readiness and preparation for administering a tool designed to provide the district, school, classroom teacher, and parents with information to better serve students.  You testing calendars for state assessments must be compliant with the calendars posted in the Georgia Assessment and Training calendar as well as guidance found in the Student Assessment Handbook.  Because of the time allowed in the state windows and flexibility allowed for some of the state assessments, careful consideration by the STC and the assessment team should support a meaningful testing calendar that allows for the administration and quality results.  </a:t>
            </a:r>
          </a:p>
        </p:txBody>
      </p:sp>
      <p:sp>
        <p:nvSpPr>
          <p:cNvPr id="4" name="Slide Number Placeholder 3"/>
          <p:cNvSpPr>
            <a:spLocks noGrp="1"/>
          </p:cNvSpPr>
          <p:nvPr>
            <p:ph type="sldNum" sz="quarter" idx="5"/>
          </p:nvPr>
        </p:nvSpPr>
        <p:spPr/>
        <p:txBody>
          <a:bodyPr/>
          <a:lstStyle/>
          <a:p>
            <a:fld id="{9271CFC3-20A8-4356-8593-3DAD199D2D06}" type="slidenum">
              <a:rPr lang="en-US" smtClean="0"/>
              <a:t>77</a:t>
            </a:fld>
            <a:endParaRPr lang="en-US"/>
          </a:p>
        </p:txBody>
      </p:sp>
    </p:spTree>
    <p:extLst>
      <p:ext uri="{BB962C8B-B14F-4D97-AF65-F5344CB8AC3E}">
        <p14:creationId xmlns:p14="http://schemas.microsoft.com/office/powerpoint/2010/main" val="33302428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quality assessment plan should include training to minimize the occurrence of security breaches and testing irregularities.  Security Breaches are any action that compromises test security or leads to the invalidation of an individual student’s or a group of students’ test scores. Please not the examples given in this slide are by no means all that could happen.  For instance, in the first box, examples of security breaches include staff or student sharing of secure test materials via social media, texting, email, etc.  There is also a bullet regarding staff failure to follow assessment administration directions from the Examiner’s manual including an exact word-for-word reading of the Examiner’s script.  In each of the cases listed across this slide, security breaches and testing irregularities may be avoided with a thorough understanding through training of your staff about test security issues.  It is important to note, these principles apply to local testing as well as state assessments when at least one of the goals of an assessment is to provide fair, valid and reliable results.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9271CFC3-20A8-4356-8593-3DAD199D2D06}" type="slidenum">
              <a:rPr lang="en-US" smtClean="0"/>
              <a:t>78</a:t>
            </a:fld>
            <a:endParaRPr lang="en-US"/>
          </a:p>
        </p:txBody>
      </p:sp>
    </p:spTree>
    <p:extLst>
      <p:ext uri="{BB962C8B-B14F-4D97-AF65-F5344CB8AC3E}">
        <p14:creationId xmlns:p14="http://schemas.microsoft.com/office/powerpoint/2010/main" val="31878630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r>
              <a:rPr lang="en-US" dirty="0"/>
              <a:t>Review the slide information.</a:t>
            </a:r>
          </a:p>
        </p:txBody>
      </p:sp>
      <p:sp>
        <p:nvSpPr>
          <p:cNvPr id="4" name="Slide Number Placeholder 3"/>
          <p:cNvSpPr>
            <a:spLocks noGrp="1"/>
          </p:cNvSpPr>
          <p:nvPr>
            <p:ph type="sldNum" sz="quarter" idx="5"/>
          </p:nvPr>
        </p:nvSpPr>
        <p:spPr/>
        <p:txBody>
          <a:bodyPr/>
          <a:lstStyle/>
          <a:p>
            <a:fld id="{9271CFC3-20A8-4356-8593-3DAD199D2D06}" type="slidenum">
              <a:rPr lang="en-US" smtClean="0"/>
              <a:t>79</a:t>
            </a:fld>
            <a:endParaRPr lang="en-US"/>
          </a:p>
        </p:txBody>
      </p:sp>
    </p:spTree>
    <p:extLst>
      <p:ext uri="{BB962C8B-B14F-4D97-AF65-F5344CB8AC3E}">
        <p14:creationId xmlns:p14="http://schemas.microsoft.com/office/powerpoint/2010/main" val="2317807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a:solidFill>
                  <a:srgbClr val="000000"/>
                </a:solidFill>
                <a:effectLst/>
                <a:latin typeface="Calibri" panose="020F0502020204030204" pitchFamily="34" charset="0"/>
                <a:ea typeface="+mn-cs,+mn-ea"/>
                <a:cs typeface="+mn-cs,+mn-ea"/>
              </a:rPr>
              <a:t>In the ACCESS for ELLs Interpretive Guide for Score Reports on page 14, you will find this table, which gives information about who is the intended audience or stakeholder, what types of information is included, and potential uses for each of the reports.</a:t>
            </a:r>
            <a:endParaRPr lang="en-US" i="1"/>
          </a:p>
        </p:txBody>
      </p:sp>
      <p:sp>
        <p:nvSpPr>
          <p:cNvPr id="4" name="Slide Number Placeholder 3"/>
          <p:cNvSpPr>
            <a:spLocks noGrp="1"/>
          </p:cNvSpPr>
          <p:nvPr>
            <p:ph type="sldNum" sz="quarter" idx="10"/>
          </p:nvPr>
        </p:nvSpPr>
        <p:spPr/>
        <p:txBody>
          <a:bodyPr/>
          <a:lstStyle/>
          <a:p>
            <a:fld id="{542650AC-6CF8-44C9-9392-A17EC8AF8D6F}" type="slidenum">
              <a:rPr lang="en-US" smtClean="0"/>
              <a:t>8</a:t>
            </a:fld>
            <a:endParaRPr lang="en-US"/>
          </a:p>
        </p:txBody>
      </p:sp>
    </p:spTree>
    <p:extLst>
      <p:ext uri="{BB962C8B-B14F-4D97-AF65-F5344CB8AC3E}">
        <p14:creationId xmlns:p14="http://schemas.microsoft.com/office/powerpoint/2010/main" val="15459626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resources available locally, the development of a local training plan should include each of the levels of authority – from the System Test Coordinator, to the School Test Coordinator, and down to the Test Examiners and Proctors. Each level must understand their role and the required training in order to foster readiness and minimize issues of test security during assessment administrations.</a:t>
            </a:r>
          </a:p>
        </p:txBody>
      </p:sp>
      <p:sp>
        <p:nvSpPr>
          <p:cNvPr id="4" name="Slide Number Placeholder 3"/>
          <p:cNvSpPr>
            <a:spLocks noGrp="1"/>
          </p:cNvSpPr>
          <p:nvPr>
            <p:ph type="sldNum" sz="quarter" idx="5"/>
          </p:nvPr>
        </p:nvSpPr>
        <p:spPr/>
        <p:txBody>
          <a:bodyPr/>
          <a:lstStyle/>
          <a:p>
            <a:fld id="{9271CFC3-20A8-4356-8593-3DAD199D2D06}" type="slidenum">
              <a:rPr lang="en-US" smtClean="0"/>
              <a:t>80</a:t>
            </a:fld>
            <a:endParaRPr lang="en-US"/>
          </a:p>
        </p:txBody>
      </p:sp>
    </p:spTree>
    <p:extLst>
      <p:ext uri="{BB962C8B-B14F-4D97-AF65-F5344CB8AC3E}">
        <p14:creationId xmlns:p14="http://schemas.microsoft.com/office/powerpoint/2010/main" val="121261498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slide materials.</a:t>
            </a:r>
          </a:p>
        </p:txBody>
      </p:sp>
      <p:sp>
        <p:nvSpPr>
          <p:cNvPr id="4" name="Slide Number Placeholder 3"/>
          <p:cNvSpPr>
            <a:spLocks noGrp="1"/>
          </p:cNvSpPr>
          <p:nvPr>
            <p:ph type="sldNum" sz="quarter" idx="5"/>
          </p:nvPr>
        </p:nvSpPr>
        <p:spPr/>
        <p:txBody>
          <a:bodyPr/>
          <a:lstStyle/>
          <a:p>
            <a:fld id="{9271CFC3-20A8-4356-8593-3DAD199D2D06}" type="slidenum">
              <a:rPr lang="en-US" smtClean="0"/>
              <a:t>81</a:t>
            </a:fld>
            <a:endParaRPr lang="en-US"/>
          </a:p>
        </p:txBody>
      </p:sp>
    </p:spTree>
    <p:extLst>
      <p:ext uri="{BB962C8B-B14F-4D97-AF65-F5344CB8AC3E}">
        <p14:creationId xmlns:p14="http://schemas.microsoft.com/office/powerpoint/2010/main" val="20536804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Mary Nesbit-McBride</a:t>
            </a:r>
          </a:p>
        </p:txBody>
      </p:sp>
      <p:sp>
        <p:nvSpPr>
          <p:cNvPr id="4" name="Slide Number Placeholder 3"/>
          <p:cNvSpPr>
            <a:spLocks noGrp="1"/>
          </p:cNvSpPr>
          <p:nvPr>
            <p:ph type="sldNum" sz="quarter" idx="5"/>
          </p:nvPr>
        </p:nvSpPr>
        <p:spPr/>
        <p:txBody>
          <a:bodyPr/>
          <a:lstStyle/>
          <a:p>
            <a:fld id="{9271CFC3-20A8-4356-8593-3DAD199D2D06}" type="slidenum">
              <a:rPr lang="en-US" smtClean="0"/>
              <a:t>82</a:t>
            </a:fld>
            <a:endParaRPr lang="en-US"/>
          </a:p>
        </p:txBody>
      </p:sp>
    </p:spTree>
    <p:extLst>
      <p:ext uri="{BB962C8B-B14F-4D97-AF65-F5344CB8AC3E}">
        <p14:creationId xmlns:p14="http://schemas.microsoft.com/office/powerpoint/2010/main" val="14015457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83</a:t>
            </a:fld>
            <a:endParaRPr lang="en-US"/>
          </a:p>
        </p:txBody>
      </p:sp>
    </p:spTree>
    <p:extLst>
      <p:ext uri="{BB962C8B-B14F-4D97-AF65-F5344CB8AC3E}">
        <p14:creationId xmlns:p14="http://schemas.microsoft.com/office/powerpoint/2010/main" val="14273500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84</a:t>
            </a:fld>
            <a:endParaRPr lang="en-US"/>
          </a:p>
        </p:txBody>
      </p:sp>
    </p:spTree>
    <p:extLst>
      <p:ext uri="{BB962C8B-B14F-4D97-AF65-F5344CB8AC3E}">
        <p14:creationId xmlns:p14="http://schemas.microsoft.com/office/powerpoint/2010/main" val="33513840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85</a:t>
            </a:fld>
            <a:endParaRPr lang="en-US"/>
          </a:p>
        </p:txBody>
      </p:sp>
    </p:spTree>
    <p:extLst>
      <p:ext uri="{BB962C8B-B14F-4D97-AF65-F5344CB8AC3E}">
        <p14:creationId xmlns:p14="http://schemas.microsoft.com/office/powerpoint/2010/main" val="348355169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Sandy Greene</a:t>
            </a:r>
          </a:p>
          <a:p>
            <a:endParaRPr lang="en-US" dirty="0"/>
          </a:p>
          <a:p>
            <a:r>
              <a:rPr lang="en-US" dirty="0"/>
              <a:t>Review slides</a:t>
            </a:r>
          </a:p>
        </p:txBody>
      </p:sp>
      <p:sp>
        <p:nvSpPr>
          <p:cNvPr id="4" name="Slide Number Placeholder 3"/>
          <p:cNvSpPr>
            <a:spLocks noGrp="1"/>
          </p:cNvSpPr>
          <p:nvPr>
            <p:ph type="sldNum" sz="quarter" idx="5"/>
          </p:nvPr>
        </p:nvSpPr>
        <p:spPr/>
        <p:txBody>
          <a:bodyPr/>
          <a:lstStyle/>
          <a:p>
            <a:fld id="{9271CFC3-20A8-4356-8593-3DAD199D2D06}" type="slidenum">
              <a:rPr lang="en-US" smtClean="0"/>
              <a:t>86</a:t>
            </a:fld>
            <a:endParaRPr lang="en-US"/>
          </a:p>
        </p:txBody>
      </p:sp>
    </p:spTree>
    <p:extLst>
      <p:ext uri="{BB962C8B-B14F-4D97-AF65-F5344CB8AC3E}">
        <p14:creationId xmlns:p14="http://schemas.microsoft.com/office/powerpoint/2010/main" val="18762822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slide information.</a:t>
            </a:r>
          </a:p>
        </p:txBody>
      </p:sp>
      <p:sp>
        <p:nvSpPr>
          <p:cNvPr id="4" name="Slide Number Placeholder 3"/>
          <p:cNvSpPr>
            <a:spLocks noGrp="1"/>
          </p:cNvSpPr>
          <p:nvPr>
            <p:ph type="sldNum" sz="quarter" idx="5"/>
          </p:nvPr>
        </p:nvSpPr>
        <p:spPr/>
        <p:txBody>
          <a:bodyPr/>
          <a:lstStyle/>
          <a:p>
            <a:fld id="{9271CFC3-20A8-4356-8593-3DAD199D2D06}" type="slidenum">
              <a:rPr lang="en-US" smtClean="0"/>
              <a:t>87</a:t>
            </a:fld>
            <a:endParaRPr lang="en-US"/>
          </a:p>
        </p:txBody>
      </p:sp>
    </p:spTree>
    <p:extLst>
      <p:ext uri="{BB962C8B-B14F-4D97-AF65-F5344CB8AC3E}">
        <p14:creationId xmlns:p14="http://schemas.microsoft.com/office/powerpoint/2010/main" val="30684344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slide information.</a:t>
            </a:r>
          </a:p>
        </p:txBody>
      </p:sp>
      <p:sp>
        <p:nvSpPr>
          <p:cNvPr id="4" name="Slide Number Placeholder 3"/>
          <p:cNvSpPr>
            <a:spLocks noGrp="1"/>
          </p:cNvSpPr>
          <p:nvPr>
            <p:ph type="sldNum" sz="quarter" idx="5"/>
          </p:nvPr>
        </p:nvSpPr>
        <p:spPr/>
        <p:txBody>
          <a:bodyPr/>
          <a:lstStyle/>
          <a:p>
            <a:fld id="{9271CFC3-20A8-4356-8593-3DAD199D2D06}" type="slidenum">
              <a:rPr lang="en-US" smtClean="0"/>
              <a:t>88</a:t>
            </a:fld>
            <a:endParaRPr lang="en-US"/>
          </a:p>
        </p:txBody>
      </p:sp>
    </p:spTree>
    <p:extLst>
      <p:ext uri="{BB962C8B-B14F-4D97-AF65-F5344CB8AC3E}">
        <p14:creationId xmlns:p14="http://schemas.microsoft.com/office/powerpoint/2010/main" val="36849755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think about test security, we do not often consider the readiness of students; however, this is one of the most important aspects of test security in that student interaction with an assessment is at least in part connected to their understanding of how to take the test.  This would include a review of the tools available for students in online platforms where available.  STCs should include a review of the Experience Online Testing Georgia site with School Test Coordinators and Test Examiners.  These adults should spend time reviewing the tools as well as the technology-enhanced items contained in this site.  Much of the worry about online testing comes from adults who are uncertain how students will respond in these settings – even in a time when students have had the advantage over most of  us in working with technology most or all of their lives.  Giving Test Examiners the opportunity to explore and work with the item types as well as the tools available to all students as well as accommodated students provides greater insight into the experience.  As well, the Assessment Division has developed a Test Examiner Training to support your local training that includes information valuable to Test Examiners in understanding their role as an Examiner in supporting students.</a:t>
            </a:r>
          </a:p>
          <a:p>
            <a:endParaRPr lang="en-US" dirty="0"/>
          </a:p>
          <a:p>
            <a:r>
              <a:rPr lang="en-US" dirty="0"/>
              <a:t>I will add that teachers should be given the links and resources for using the Experience Online Testing Georgia in their classrooms with students.  Videos have been developed surrounding many of the Technology Enhanced items that could be used in as part of an instructional session with students helping to familiarize students with the items.  All students should have the opportunity to review and work through sessions in Experience Online Testing Georgia and/or the Secure Practice Tests in the </a:t>
            </a:r>
            <a:r>
              <a:rPr lang="en-US" dirty="0" err="1"/>
              <a:t>eDirect</a:t>
            </a:r>
            <a:r>
              <a:rPr lang="en-US" dirty="0"/>
              <a:t> platforms to support readiness.  </a:t>
            </a:r>
          </a:p>
        </p:txBody>
      </p:sp>
      <p:sp>
        <p:nvSpPr>
          <p:cNvPr id="4" name="Slide Number Placeholder 3"/>
          <p:cNvSpPr>
            <a:spLocks noGrp="1"/>
          </p:cNvSpPr>
          <p:nvPr>
            <p:ph type="sldNum" sz="quarter" idx="5"/>
          </p:nvPr>
        </p:nvSpPr>
        <p:spPr/>
        <p:txBody>
          <a:bodyPr/>
          <a:lstStyle/>
          <a:p>
            <a:fld id="{9271CFC3-20A8-4356-8593-3DAD199D2D06}" type="slidenum">
              <a:rPr lang="en-US" smtClean="0"/>
              <a:t>89</a:t>
            </a:fld>
            <a:endParaRPr lang="en-US"/>
          </a:p>
        </p:txBody>
      </p:sp>
    </p:spTree>
    <p:extLst>
      <p:ext uri="{BB962C8B-B14F-4D97-AF65-F5344CB8AC3E}">
        <p14:creationId xmlns:p14="http://schemas.microsoft.com/office/powerpoint/2010/main" val="4114783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28092">
              <a:defRPr/>
            </a:pPr>
            <a:r>
              <a:rPr lang="en-US" i="1">
                <a:ea typeface="+mn-ea"/>
                <a:cs typeface="+mn-cs"/>
              </a:rPr>
              <a:t>Overall, the Score Report gives information on a student’s English language proficiency, the language needed to access content and succeed in school; it does </a:t>
            </a:r>
            <a:r>
              <a:rPr lang="en-US" b="1" i="1">
                <a:ea typeface="+mn-ea"/>
                <a:cs typeface="+mn-cs"/>
              </a:rPr>
              <a:t>not </a:t>
            </a:r>
            <a:r>
              <a:rPr lang="en-US" i="1">
                <a:ea typeface="+mn-ea"/>
                <a:cs typeface="+mn-cs"/>
              </a:rPr>
              <a:t>give information on a student’s academic achievement or knowledge of the content areas. </a:t>
            </a:r>
          </a:p>
          <a:p>
            <a:pPr defTabSz="928092">
              <a:defRPr/>
            </a:pPr>
            <a:endParaRPr lang="en-US" i="1">
              <a:ea typeface="ＭＳ Ｐゴシック" charset="-128"/>
            </a:endParaRPr>
          </a:p>
          <a:p>
            <a:pPr>
              <a:defRPr/>
            </a:pPr>
            <a:r>
              <a:rPr lang="en-US" i="1">
                <a:ea typeface="ＭＳ Ｐゴシック" charset="-128"/>
              </a:rPr>
              <a:t>The scores found on the Score Report should be considered one of multiple criteria used in education decision making. Ideally, these scores will be referenced and utilized in developing annual Individualized Education Program (IEPs) for all students with disabilities.</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1761" indent="-285293">
              <a:spcBef>
                <a:spcPct val="30000"/>
              </a:spcBef>
              <a:defRPr sz="1200">
                <a:solidFill>
                  <a:schemeClr val="tx1"/>
                </a:solidFill>
                <a:latin typeface="Calibri" panose="020F0502020204030204" pitchFamily="34" charset="0"/>
                <a:ea typeface="MS PGothic" panose="020B0600070205080204" pitchFamily="34" charset="-128"/>
              </a:defRPr>
            </a:lvl2pPr>
            <a:lvl3pPr marL="1141171" indent="-228234">
              <a:spcBef>
                <a:spcPct val="30000"/>
              </a:spcBef>
              <a:defRPr sz="1200">
                <a:solidFill>
                  <a:schemeClr val="tx1"/>
                </a:solidFill>
                <a:latin typeface="Calibri" panose="020F0502020204030204" pitchFamily="34" charset="0"/>
                <a:ea typeface="MS PGothic" panose="020B0600070205080204" pitchFamily="34" charset="-128"/>
              </a:defRPr>
            </a:lvl3pPr>
            <a:lvl4pPr marL="1597640" indent="-228234">
              <a:spcBef>
                <a:spcPct val="30000"/>
              </a:spcBef>
              <a:defRPr sz="1200">
                <a:solidFill>
                  <a:schemeClr val="tx1"/>
                </a:solidFill>
                <a:latin typeface="Calibri" panose="020F0502020204030204" pitchFamily="34" charset="0"/>
                <a:ea typeface="MS PGothic" panose="020B0600070205080204" pitchFamily="34" charset="-128"/>
              </a:defRPr>
            </a:lvl4pPr>
            <a:lvl5pPr marL="2054108" indent="-228234">
              <a:spcBef>
                <a:spcPct val="30000"/>
              </a:spcBef>
              <a:defRPr sz="1200">
                <a:solidFill>
                  <a:schemeClr val="tx1"/>
                </a:solidFill>
                <a:latin typeface="Calibri" panose="020F0502020204030204" pitchFamily="34" charset="0"/>
                <a:ea typeface="MS PGothic" panose="020B0600070205080204" pitchFamily="34" charset="-128"/>
              </a:defRPr>
            </a:lvl5pPr>
            <a:lvl6pPr marL="2510577" indent="-228234"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67045" indent="-228234"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3514" indent="-228234"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9982" indent="-228234"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B2B4D17-212F-4257-A840-3B191B17D5F0}" type="slidenum">
              <a:rPr lang="en-US" altLang="en-US">
                <a:latin typeface="Arial" panose="020B0604020202020204" pitchFamily="34" charset="0"/>
              </a:rPr>
              <a:pPr>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4583219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r>
              <a:rPr lang="en-US" dirty="0"/>
              <a:t>Review the slide information.</a:t>
            </a:r>
          </a:p>
        </p:txBody>
      </p:sp>
      <p:sp>
        <p:nvSpPr>
          <p:cNvPr id="4" name="Slide Number Placeholder 3"/>
          <p:cNvSpPr>
            <a:spLocks noGrp="1"/>
          </p:cNvSpPr>
          <p:nvPr>
            <p:ph type="sldNum" sz="quarter" idx="5"/>
          </p:nvPr>
        </p:nvSpPr>
        <p:spPr/>
        <p:txBody>
          <a:bodyPr/>
          <a:lstStyle/>
          <a:p>
            <a:fld id="{DDAE735D-4965-47BB-9CDE-C5384D8F0D1A}" type="slidenum">
              <a:rPr lang="en-US" smtClean="0"/>
              <a:t>90</a:t>
            </a:fld>
            <a:endParaRPr lang="en-US"/>
          </a:p>
        </p:txBody>
      </p:sp>
    </p:spTree>
    <p:extLst>
      <p:ext uri="{BB962C8B-B14F-4D97-AF65-F5344CB8AC3E}">
        <p14:creationId xmlns:p14="http://schemas.microsoft.com/office/powerpoint/2010/main" val="346472663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slide information.</a:t>
            </a:r>
          </a:p>
        </p:txBody>
      </p:sp>
      <p:sp>
        <p:nvSpPr>
          <p:cNvPr id="4" name="Slide Number Placeholder 3"/>
          <p:cNvSpPr>
            <a:spLocks noGrp="1"/>
          </p:cNvSpPr>
          <p:nvPr>
            <p:ph type="sldNum" sz="quarter" idx="5"/>
          </p:nvPr>
        </p:nvSpPr>
        <p:spPr/>
        <p:txBody>
          <a:bodyPr/>
          <a:lstStyle/>
          <a:p>
            <a:fld id="{9271CFC3-20A8-4356-8593-3DAD199D2D06}" type="slidenum">
              <a:rPr lang="en-US" smtClean="0"/>
              <a:t>91</a:t>
            </a:fld>
            <a:endParaRPr lang="en-US"/>
          </a:p>
        </p:txBody>
      </p:sp>
    </p:spTree>
    <p:extLst>
      <p:ext uri="{BB962C8B-B14F-4D97-AF65-F5344CB8AC3E}">
        <p14:creationId xmlns:p14="http://schemas.microsoft.com/office/powerpoint/2010/main" val="175224965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slide information.  10 top irregularities Spring 2019.</a:t>
            </a:r>
          </a:p>
        </p:txBody>
      </p:sp>
      <p:sp>
        <p:nvSpPr>
          <p:cNvPr id="4" name="Slide Number Placeholder 3"/>
          <p:cNvSpPr>
            <a:spLocks noGrp="1"/>
          </p:cNvSpPr>
          <p:nvPr>
            <p:ph type="sldNum" sz="quarter" idx="5"/>
          </p:nvPr>
        </p:nvSpPr>
        <p:spPr/>
        <p:txBody>
          <a:bodyPr/>
          <a:lstStyle/>
          <a:p>
            <a:fld id="{9271CFC3-20A8-4356-8593-3DAD199D2D06}" type="slidenum">
              <a:rPr lang="en-US" smtClean="0"/>
              <a:t>92</a:t>
            </a:fld>
            <a:endParaRPr lang="en-US"/>
          </a:p>
        </p:txBody>
      </p:sp>
    </p:spTree>
    <p:extLst>
      <p:ext uri="{BB962C8B-B14F-4D97-AF65-F5344CB8AC3E}">
        <p14:creationId xmlns:p14="http://schemas.microsoft.com/office/powerpoint/2010/main" val="399550890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slide information.</a:t>
            </a:r>
          </a:p>
        </p:txBody>
      </p:sp>
      <p:sp>
        <p:nvSpPr>
          <p:cNvPr id="4" name="Slide Number Placeholder 3"/>
          <p:cNvSpPr>
            <a:spLocks noGrp="1"/>
          </p:cNvSpPr>
          <p:nvPr>
            <p:ph type="sldNum" sz="quarter" idx="5"/>
          </p:nvPr>
        </p:nvSpPr>
        <p:spPr/>
        <p:txBody>
          <a:bodyPr/>
          <a:lstStyle/>
          <a:p>
            <a:fld id="{9271CFC3-20A8-4356-8593-3DAD199D2D06}" type="slidenum">
              <a:rPr lang="en-US" smtClean="0"/>
              <a:t>93</a:t>
            </a:fld>
            <a:endParaRPr lang="en-US"/>
          </a:p>
        </p:txBody>
      </p:sp>
    </p:spTree>
    <p:extLst>
      <p:ext uri="{BB962C8B-B14F-4D97-AF65-F5344CB8AC3E}">
        <p14:creationId xmlns:p14="http://schemas.microsoft.com/office/powerpoint/2010/main" val="35544567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1FE73E79-E38A-4622-86C5-F72FBF0605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5C4D4486-0943-4FF2-B6D3-3EA7F5DB97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Discuss the process of investigating an irregularity.</a:t>
            </a:r>
          </a:p>
        </p:txBody>
      </p:sp>
      <p:sp>
        <p:nvSpPr>
          <p:cNvPr id="98308" name="Slide Number Placeholder 3">
            <a:extLst>
              <a:ext uri="{FF2B5EF4-FFF2-40B4-BE49-F238E27FC236}">
                <a16:creationId xmlns:a16="http://schemas.microsoft.com/office/drawing/2014/main" id="{D5182C8F-455D-4EC2-A2B7-50D29F799B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8202" indent="-291616">
              <a:spcBef>
                <a:spcPct val="30000"/>
              </a:spcBef>
              <a:defRPr sz="1200">
                <a:solidFill>
                  <a:schemeClr val="tx1"/>
                </a:solidFill>
                <a:latin typeface="Calibri" panose="020F0502020204030204" pitchFamily="34" charset="0"/>
              </a:defRPr>
            </a:lvl2pPr>
            <a:lvl3pPr marL="1168085" indent="-233292">
              <a:spcBef>
                <a:spcPct val="30000"/>
              </a:spcBef>
              <a:defRPr sz="1200">
                <a:solidFill>
                  <a:schemeClr val="tx1"/>
                </a:solidFill>
                <a:latin typeface="Calibri" panose="020F0502020204030204" pitchFamily="34" charset="0"/>
              </a:defRPr>
            </a:lvl3pPr>
            <a:lvl4pPr marL="1634670" indent="-233292">
              <a:spcBef>
                <a:spcPct val="30000"/>
              </a:spcBef>
              <a:defRPr sz="1200">
                <a:solidFill>
                  <a:schemeClr val="tx1"/>
                </a:solidFill>
                <a:latin typeface="Calibri" panose="020F0502020204030204" pitchFamily="34" charset="0"/>
              </a:defRPr>
            </a:lvl4pPr>
            <a:lvl5pPr marL="2101256" indent="-233292">
              <a:spcBef>
                <a:spcPct val="30000"/>
              </a:spcBef>
              <a:defRPr sz="1200">
                <a:solidFill>
                  <a:schemeClr val="tx1"/>
                </a:solidFill>
                <a:latin typeface="Calibri" panose="020F0502020204030204" pitchFamily="34" charset="0"/>
              </a:defRPr>
            </a:lvl5pPr>
            <a:lvl6pPr marL="2567842" indent="-233292" eaLnBrk="0" fontAlgn="base" hangingPunct="0">
              <a:spcBef>
                <a:spcPct val="30000"/>
              </a:spcBef>
              <a:spcAft>
                <a:spcPct val="0"/>
              </a:spcAft>
              <a:defRPr sz="1200">
                <a:solidFill>
                  <a:schemeClr val="tx1"/>
                </a:solidFill>
                <a:latin typeface="Calibri" panose="020F0502020204030204" pitchFamily="34" charset="0"/>
              </a:defRPr>
            </a:lvl6pPr>
            <a:lvl7pPr marL="3034427" indent="-233292" eaLnBrk="0" fontAlgn="base" hangingPunct="0">
              <a:spcBef>
                <a:spcPct val="30000"/>
              </a:spcBef>
              <a:spcAft>
                <a:spcPct val="0"/>
              </a:spcAft>
              <a:defRPr sz="1200">
                <a:solidFill>
                  <a:schemeClr val="tx1"/>
                </a:solidFill>
                <a:latin typeface="Calibri" panose="020F0502020204030204" pitchFamily="34" charset="0"/>
              </a:defRPr>
            </a:lvl7pPr>
            <a:lvl8pPr marL="3501013" indent="-233292" eaLnBrk="0" fontAlgn="base" hangingPunct="0">
              <a:spcBef>
                <a:spcPct val="30000"/>
              </a:spcBef>
              <a:spcAft>
                <a:spcPct val="0"/>
              </a:spcAft>
              <a:defRPr sz="1200">
                <a:solidFill>
                  <a:schemeClr val="tx1"/>
                </a:solidFill>
                <a:latin typeface="Calibri" panose="020F0502020204030204" pitchFamily="34" charset="0"/>
              </a:defRPr>
            </a:lvl8pPr>
            <a:lvl9pPr marL="3967598" indent="-23329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EBA75C-6DDA-413A-B601-28882A1B12B4}" type="slidenum">
              <a:rPr lang="en-US" altLang="en-US" smtClean="0"/>
              <a:pPr>
                <a:spcBef>
                  <a:spcPct val="0"/>
                </a:spcBef>
              </a:pPr>
              <a:t>94</a:t>
            </a:fld>
            <a:endParaRPr lang="en-US" altLang="en-US"/>
          </a:p>
        </p:txBody>
      </p:sp>
    </p:spTree>
    <p:extLst>
      <p:ext uri="{BB962C8B-B14F-4D97-AF65-F5344CB8AC3E}">
        <p14:creationId xmlns:p14="http://schemas.microsoft.com/office/powerpoint/2010/main" val="356600831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process of entering a Testing Irregularity Form in the </a:t>
            </a:r>
            <a:r>
              <a:rPr lang="en-US" dirty="0" err="1"/>
              <a:t>MyGaDOE</a:t>
            </a:r>
            <a:r>
              <a:rPr lang="en-US" dirty="0"/>
              <a:t> portal.</a:t>
            </a:r>
          </a:p>
        </p:txBody>
      </p:sp>
      <p:sp>
        <p:nvSpPr>
          <p:cNvPr id="4" name="Slide Number Placeholder 3"/>
          <p:cNvSpPr>
            <a:spLocks noGrp="1"/>
          </p:cNvSpPr>
          <p:nvPr>
            <p:ph type="sldNum" sz="quarter" idx="10"/>
          </p:nvPr>
        </p:nvSpPr>
        <p:spPr/>
        <p:txBody>
          <a:bodyPr/>
          <a:lstStyle/>
          <a:p>
            <a:fld id="{E6530340-F5C0-43BA-9CC1-D63E860F355B}" type="slidenum">
              <a:rPr lang="en-US" smtClean="0"/>
              <a:t>95</a:t>
            </a:fld>
            <a:endParaRPr lang="en-US"/>
          </a:p>
        </p:txBody>
      </p:sp>
    </p:spTree>
    <p:extLst>
      <p:ext uri="{BB962C8B-B14F-4D97-AF65-F5344CB8AC3E}">
        <p14:creationId xmlns:p14="http://schemas.microsoft.com/office/powerpoint/2010/main" val="129965741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38CD5015-F410-4B5D-84F7-3FEBB1E0B0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C8CC4957-423D-4F24-AB06-4854F12B60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Discuss general remediation options.</a:t>
            </a:r>
          </a:p>
        </p:txBody>
      </p:sp>
      <p:sp>
        <p:nvSpPr>
          <p:cNvPr id="94212" name="Slide Number Placeholder 3">
            <a:extLst>
              <a:ext uri="{FF2B5EF4-FFF2-40B4-BE49-F238E27FC236}">
                <a16:creationId xmlns:a16="http://schemas.microsoft.com/office/drawing/2014/main" id="{69CA572B-64B7-4DDA-8FA2-40FBBDA57C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3622" indent="-285136">
              <a:spcBef>
                <a:spcPct val="30000"/>
              </a:spcBef>
              <a:defRPr sz="1200">
                <a:solidFill>
                  <a:schemeClr val="tx1"/>
                </a:solidFill>
                <a:latin typeface="Calibri" panose="020F0502020204030204" pitchFamily="34" charset="0"/>
              </a:defRPr>
            </a:lvl2pPr>
            <a:lvl3pPr marL="1145404" indent="-228433">
              <a:spcBef>
                <a:spcPct val="30000"/>
              </a:spcBef>
              <a:defRPr sz="1200">
                <a:solidFill>
                  <a:schemeClr val="tx1"/>
                </a:solidFill>
                <a:latin typeface="Calibri" panose="020F0502020204030204" pitchFamily="34" charset="0"/>
              </a:defRPr>
            </a:lvl3pPr>
            <a:lvl4pPr marL="1603888" indent="-228433">
              <a:spcBef>
                <a:spcPct val="30000"/>
              </a:spcBef>
              <a:defRPr sz="1200">
                <a:solidFill>
                  <a:schemeClr val="tx1"/>
                </a:solidFill>
                <a:latin typeface="Calibri" panose="020F0502020204030204" pitchFamily="34" charset="0"/>
              </a:defRPr>
            </a:lvl4pPr>
            <a:lvl5pPr marL="2060754" indent="-228433">
              <a:spcBef>
                <a:spcPct val="30000"/>
              </a:spcBef>
              <a:defRPr sz="1200">
                <a:solidFill>
                  <a:schemeClr val="tx1"/>
                </a:solidFill>
                <a:latin typeface="Calibri" panose="020F0502020204030204" pitchFamily="34" charset="0"/>
              </a:defRPr>
            </a:lvl5pPr>
            <a:lvl6pPr marL="2527339" indent="-228433" eaLnBrk="0" fontAlgn="base" hangingPunct="0">
              <a:spcBef>
                <a:spcPct val="30000"/>
              </a:spcBef>
              <a:spcAft>
                <a:spcPct val="0"/>
              </a:spcAft>
              <a:defRPr sz="1200">
                <a:solidFill>
                  <a:schemeClr val="tx1"/>
                </a:solidFill>
                <a:latin typeface="Calibri" panose="020F0502020204030204" pitchFamily="34" charset="0"/>
              </a:defRPr>
            </a:lvl6pPr>
            <a:lvl7pPr marL="2993924" indent="-228433" eaLnBrk="0" fontAlgn="base" hangingPunct="0">
              <a:spcBef>
                <a:spcPct val="30000"/>
              </a:spcBef>
              <a:spcAft>
                <a:spcPct val="0"/>
              </a:spcAft>
              <a:defRPr sz="1200">
                <a:solidFill>
                  <a:schemeClr val="tx1"/>
                </a:solidFill>
                <a:latin typeface="Calibri" panose="020F0502020204030204" pitchFamily="34" charset="0"/>
              </a:defRPr>
            </a:lvl7pPr>
            <a:lvl8pPr marL="3460510" indent="-228433" eaLnBrk="0" fontAlgn="base" hangingPunct="0">
              <a:spcBef>
                <a:spcPct val="30000"/>
              </a:spcBef>
              <a:spcAft>
                <a:spcPct val="0"/>
              </a:spcAft>
              <a:defRPr sz="1200">
                <a:solidFill>
                  <a:schemeClr val="tx1"/>
                </a:solidFill>
                <a:latin typeface="Calibri" panose="020F0502020204030204" pitchFamily="34" charset="0"/>
              </a:defRPr>
            </a:lvl8pPr>
            <a:lvl9pPr marL="3927096" indent="-22843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A3A004-2A2B-42C3-9BD9-5E8E23A51E5F}" type="slidenum">
              <a:rPr lang="en-US" altLang="en-US" smtClean="0"/>
              <a:pPr>
                <a:spcBef>
                  <a:spcPct val="0"/>
                </a:spcBef>
              </a:pPr>
              <a:t>96</a:t>
            </a:fld>
            <a:endParaRPr lang="en-US" altLang="en-US"/>
          </a:p>
        </p:txBody>
      </p:sp>
    </p:spTree>
    <p:extLst>
      <p:ext uri="{BB962C8B-B14F-4D97-AF65-F5344CB8AC3E}">
        <p14:creationId xmlns:p14="http://schemas.microsoft.com/office/powerpoint/2010/main" val="305816897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Contact Information.</a:t>
            </a:r>
          </a:p>
        </p:txBody>
      </p:sp>
      <p:sp>
        <p:nvSpPr>
          <p:cNvPr id="4" name="Slide Number Placeholder 3"/>
          <p:cNvSpPr>
            <a:spLocks noGrp="1"/>
          </p:cNvSpPr>
          <p:nvPr>
            <p:ph type="sldNum" sz="quarter" idx="5"/>
          </p:nvPr>
        </p:nvSpPr>
        <p:spPr/>
        <p:txBody>
          <a:bodyPr/>
          <a:lstStyle/>
          <a:p>
            <a:fld id="{9271CFC3-20A8-4356-8593-3DAD199D2D06}" type="slidenum">
              <a:rPr lang="en-US" smtClean="0"/>
              <a:t>97</a:t>
            </a:fld>
            <a:endParaRPr lang="en-US"/>
          </a:p>
        </p:txBody>
      </p:sp>
    </p:spTree>
    <p:extLst>
      <p:ext uri="{BB962C8B-B14F-4D97-AF65-F5344CB8AC3E}">
        <p14:creationId xmlns:p14="http://schemas.microsoft.com/office/powerpoint/2010/main" val="283007553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1CFC3-20A8-4356-8593-3DAD199D2D06}" type="slidenum">
              <a:rPr lang="en-US" smtClean="0"/>
              <a:t>98</a:t>
            </a:fld>
            <a:endParaRPr lang="en-US"/>
          </a:p>
        </p:txBody>
      </p:sp>
    </p:spTree>
    <p:extLst>
      <p:ext uri="{BB962C8B-B14F-4D97-AF65-F5344CB8AC3E}">
        <p14:creationId xmlns:p14="http://schemas.microsoft.com/office/powerpoint/2010/main" val="2256951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684394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2" name="Date Placeholder 1">
            <a:extLst>
              <a:ext uri="{FF2B5EF4-FFF2-40B4-BE49-F238E27FC236}">
                <a16:creationId xmlns:a16="http://schemas.microsoft.com/office/drawing/2014/main" id="{1B9357AF-0E02-454B-A8B9-54BFA5CC5AEB}"/>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B6EC263F-E91E-4D41-9E49-37B255395417}" type="datetime1">
              <a:rPr lang="en-US" smtClean="0"/>
              <a:t>8/6/2019</a:t>
            </a:fld>
            <a:endParaRPr lang="en-US"/>
          </a:p>
        </p:txBody>
      </p:sp>
      <p:sp>
        <p:nvSpPr>
          <p:cNvPr id="4" name="Slide Number Placeholder 3">
            <a:extLst>
              <a:ext uri="{FF2B5EF4-FFF2-40B4-BE49-F238E27FC236}">
                <a16:creationId xmlns:a16="http://schemas.microsoft.com/office/drawing/2014/main" id="{0CE9075B-C9CD-4F89-9B3C-B495D7098A6B}"/>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19060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
            <a:extLst>
              <a:ext uri="{FF2B5EF4-FFF2-40B4-BE49-F238E27FC236}">
                <a16:creationId xmlns:a16="http://schemas.microsoft.com/office/drawing/2014/main" id="{DA62583C-6C22-4098-9D7F-EE5325F2AE67}"/>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CA8BE873-6C1B-4A21-91B8-2712DB88A081}" type="datetime1">
              <a:rPr lang="en-US" smtClean="0"/>
              <a:pPr/>
              <a:t>8/6/2019</a:t>
            </a:fld>
            <a:endParaRPr lang="en-US"/>
          </a:p>
        </p:txBody>
      </p:sp>
      <p:sp>
        <p:nvSpPr>
          <p:cNvPr id="14" name="Slide Number Placeholder 3">
            <a:extLst>
              <a:ext uri="{FF2B5EF4-FFF2-40B4-BE49-F238E27FC236}">
                <a16:creationId xmlns:a16="http://schemas.microsoft.com/office/drawing/2014/main" id="{57A9CC25-5FE2-451F-B74E-0E5CA810E3BC}"/>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5" name="TextBox 14">
            <a:extLst>
              <a:ext uri="{FF2B5EF4-FFF2-40B4-BE49-F238E27FC236}">
                <a16:creationId xmlns:a16="http://schemas.microsoft.com/office/drawing/2014/main" id="{AA149EFE-6841-429F-AA4C-E8E9BFBD5F0C}"/>
              </a:ext>
            </a:extLst>
          </p:cNvPr>
          <p:cNvSpPr txBox="1"/>
          <p:nvPr userDrawn="1"/>
        </p:nvSpPr>
        <p:spPr>
          <a:xfrm>
            <a:off x="895350" y="248887"/>
            <a:ext cx="7826485" cy="369332"/>
          </a:xfrm>
          <a:prstGeom prst="rect">
            <a:avLst/>
          </a:prstGeom>
          <a:noFill/>
        </p:spPr>
        <p:txBody>
          <a:bodyPr wrap="square" rtlCol="0">
            <a:spAutoFit/>
          </a:bodyPr>
          <a:lstStyle/>
          <a:p>
            <a:r>
              <a:rPr lang="en-US" sz="1800" b="1" dirty="0">
                <a:solidFill>
                  <a:schemeClr val="accent1">
                    <a:lumMod val="50000"/>
                  </a:schemeClr>
                </a:solidFill>
              </a:rPr>
              <a:t>Fall Assessment Conference – Part 1</a:t>
            </a:r>
          </a:p>
        </p:txBody>
      </p:sp>
      <p:sp>
        <p:nvSpPr>
          <p:cNvPr id="16" name="Text Placeholder 4">
            <a:extLst>
              <a:ext uri="{FF2B5EF4-FFF2-40B4-BE49-F238E27FC236}">
                <a16:creationId xmlns:a16="http://schemas.microsoft.com/office/drawing/2014/main" id="{4EF2AA77-4B8D-43DC-97D3-16E2DE22F512}"/>
              </a:ext>
            </a:extLst>
          </p:cNvPr>
          <p:cNvSpPr>
            <a:spLocks noGrp="1"/>
          </p:cNvSpPr>
          <p:nvPr>
            <p:ph type="body" sz="quarter" idx="13"/>
          </p:nvPr>
        </p:nvSpPr>
        <p:spPr>
          <a:xfrm>
            <a:off x="895350" y="588117"/>
            <a:ext cx="7920038" cy="535531"/>
          </a:xfrm>
        </p:spPr>
        <p:txBody>
          <a:bodyPr>
            <a:spAutoFit/>
          </a:bodyPr>
          <a:lstStyle>
            <a:lvl1pPr marL="0" indent="0">
              <a:buNone/>
              <a:defRPr sz="3200" b="1">
                <a:solidFill>
                  <a:srgbClr val="007E67"/>
                </a:solidFill>
              </a:defRPr>
            </a:lvl1pPr>
          </a:lstStyle>
          <a:p>
            <a:pPr lvl="0"/>
            <a:r>
              <a:rPr lang="en-US" dirty="0"/>
              <a:t>Click to edit Master text styles</a:t>
            </a:r>
          </a:p>
        </p:txBody>
      </p:sp>
      <p:sp>
        <p:nvSpPr>
          <p:cNvPr id="18" name="Text Placeholder 6">
            <a:extLst>
              <a:ext uri="{FF2B5EF4-FFF2-40B4-BE49-F238E27FC236}">
                <a16:creationId xmlns:a16="http://schemas.microsoft.com/office/drawing/2014/main" id="{E5835A9B-A86F-430F-AB88-1E8020E23879}"/>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221804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p>
        </p:txBody>
      </p:sp>
      <p:sp>
        <p:nvSpPr>
          <p:cNvPr id="11" name="Date Placeholder 1">
            <a:extLst>
              <a:ext uri="{FF2B5EF4-FFF2-40B4-BE49-F238E27FC236}">
                <a16:creationId xmlns:a16="http://schemas.microsoft.com/office/drawing/2014/main" id="{03C1AE1E-2665-443A-B370-C13819E0702E}"/>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1E5553A3-A6F1-46C6-AB82-0FF0DC1E493E}" type="datetime1">
              <a:rPr lang="en-US" smtClean="0"/>
              <a:t>8/6/2019</a:t>
            </a:fld>
            <a:endParaRPr lang="en-US"/>
          </a:p>
        </p:txBody>
      </p:sp>
      <p:sp>
        <p:nvSpPr>
          <p:cNvPr id="12" name="Slide Number Placeholder 3">
            <a:extLst>
              <a:ext uri="{FF2B5EF4-FFF2-40B4-BE49-F238E27FC236}">
                <a16:creationId xmlns:a16="http://schemas.microsoft.com/office/drawing/2014/main" id="{A7C8ECE7-EA9D-4346-8B41-D4AE2331EC17}"/>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588023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a:t>Click to edit Master title style</a:t>
            </a:r>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Date Placeholder 1">
            <a:extLst>
              <a:ext uri="{FF2B5EF4-FFF2-40B4-BE49-F238E27FC236}">
                <a16:creationId xmlns:a16="http://schemas.microsoft.com/office/drawing/2014/main" id="{FB6EEBE2-6C83-4612-8520-958CA1B00786}"/>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D34CAFAE-2288-43C7-8B11-B7879E6EEAEC}" type="datetime1">
              <a:rPr lang="en-US" smtClean="0"/>
              <a:t>8/6/2019</a:t>
            </a:fld>
            <a:endParaRPr lang="en-US"/>
          </a:p>
        </p:txBody>
      </p:sp>
      <p:sp>
        <p:nvSpPr>
          <p:cNvPr id="14" name="Slide Number Placeholder 3">
            <a:extLst>
              <a:ext uri="{FF2B5EF4-FFF2-40B4-BE49-F238E27FC236}">
                <a16:creationId xmlns:a16="http://schemas.microsoft.com/office/drawing/2014/main" id="{9BC75CA2-04F1-475D-9973-894476E30D29}"/>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03200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a:t>Click to edit Master title style</a:t>
            </a:r>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Date Placeholder 1">
            <a:extLst>
              <a:ext uri="{FF2B5EF4-FFF2-40B4-BE49-F238E27FC236}">
                <a16:creationId xmlns:a16="http://schemas.microsoft.com/office/drawing/2014/main" id="{BAA35960-999A-4486-BD2D-06F3B8AC5C00}"/>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79740152-9A83-44C0-8A36-EB2CF570F7DD}" type="datetime1">
              <a:rPr lang="en-US" smtClean="0"/>
              <a:t>8/6/2019</a:t>
            </a:fld>
            <a:endParaRPr lang="en-US"/>
          </a:p>
        </p:txBody>
      </p:sp>
      <p:sp>
        <p:nvSpPr>
          <p:cNvPr id="16" name="Slide Number Placeholder 3">
            <a:extLst>
              <a:ext uri="{FF2B5EF4-FFF2-40B4-BE49-F238E27FC236}">
                <a16:creationId xmlns:a16="http://schemas.microsoft.com/office/drawing/2014/main" id="{08245461-FE1B-474B-A7C3-3EC56A7C83B7}"/>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159706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a:t>Click to edit Master title style</a:t>
            </a:r>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1">
            <a:extLst>
              <a:ext uri="{FF2B5EF4-FFF2-40B4-BE49-F238E27FC236}">
                <a16:creationId xmlns:a16="http://schemas.microsoft.com/office/drawing/2014/main" id="{790E6C57-8FD3-407D-BD43-6543776C2F77}"/>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8D61AAEA-2970-458C-A016-38851FC81C8C}" type="datetime1">
              <a:rPr lang="en-US" smtClean="0"/>
              <a:t>8/6/2019</a:t>
            </a:fld>
            <a:endParaRPr lang="en-US"/>
          </a:p>
        </p:txBody>
      </p:sp>
      <p:sp>
        <p:nvSpPr>
          <p:cNvPr id="13" name="Slide Number Placeholder 3">
            <a:extLst>
              <a:ext uri="{FF2B5EF4-FFF2-40B4-BE49-F238E27FC236}">
                <a16:creationId xmlns:a16="http://schemas.microsoft.com/office/drawing/2014/main" id="{40F67818-C045-41ED-8CDB-5A3A49E40F98}"/>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045627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a:t>Click to edit Master title style</a:t>
            </a:r>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
            <a:extLst>
              <a:ext uri="{FF2B5EF4-FFF2-40B4-BE49-F238E27FC236}">
                <a16:creationId xmlns:a16="http://schemas.microsoft.com/office/drawing/2014/main" id="{9F3C6E9B-C0AD-4F05-A4BD-542BA3031C44}"/>
              </a:ext>
            </a:extLst>
          </p:cNvPr>
          <p:cNvSpPr>
            <a:spLocks noGrp="1"/>
          </p:cNvSpPr>
          <p:nvPr>
            <p:ph type="dt" sz="half" idx="10"/>
          </p:nvPr>
        </p:nvSpPr>
        <p:spPr>
          <a:xfrm rot="5400000">
            <a:off x="-701674" y="5539031"/>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ED96454C-5800-421D-8706-01D77AC98481}" type="datetime1">
              <a:rPr lang="en-US" smtClean="0"/>
              <a:t>8/6/2019</a:t>
            </a:fld>
            <a:endParaRPr lang="en-US"/>
          </a:p>
        </p:txBody>
      </p:sp>
      <p:sp>
        <p:nvSpPr>
          <p:cNvPr id="15" name="Slide Number Placeholder 3">
            <a:extLst>
              <a:ext uri="{FF2B5EF4-FFF2-40B4-BE49-F238E27FC236}">
                <a16:creationId xmlns:a16="http://schemas.microsoft.com/office/drawing/2014/main" id="{E40C1CC1-2DE0-4A35-AD82-74C332DAF1A3}"/>
              </a:ext>
            </a:extLst>
          </p:cNvPr>
          <p:cNvSpPr>
            <a:spLocks noGrp="1"/>
          </p:cNvSpPr>
          <p:nvPr>
            <p:ph type="sldNum" sz="quarter" idx="12"/>
          </p:nvPr>
        </p:nvSpPr>
        <p:spPr>
          <a:xfrm rot="5400000">
            <a:off x="-6794" y="440182"/>
            <a:ext cx="667639" cy="365125"/>
          </a:xfrm>
        </p:spPr>
        <p:txBody>
          <a:bodyPr/>
          <a:lstStyle>
            <a:lvl1pPr algn="l">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449774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userDrawn="1"/>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userDrawn="1"/>
        </p:nvSpPr>
        <p:spPr>
          <a:xfrm>
            <a:off x="4237953" y="5575565"/>
            <a:ext cx="5184920" cy="954107"/>
          </a:xfrm>
          <a:prstGeom prst="rect">
            <a:avLst/>
          </a:prstGeom>
          <a:noFill/>
        </p:spPr>
        <p:txBody>
          <a:bodyPr wrap="square" rtlCol="0">
            <a:spAutoFit/>
          </a:bodyPr>
          <a:lstStyle/>
          <a:p>
            <a:pPr algn="ctr"/>
            <a:r>
              <a:rPr lang="en-US" sz="2800" b="1" i="0">
                <a:solidFill>
                  <a:srgbClr val="44883E"/>
                </a:solidFill>
                <a:latin typeface="Arial Black" panose="020B0604020202020204" pitchFamily="34" charset="0"/>
                <a:cs typeface="Arial Black" panose="020B0604020202020204" pitchFamily="34" charset="0"/>
              </a:rPr>
              <a:t>EDUCATING </a:t>
            </a:r>
          </a:p>
          <a:p>
            <a:pPr algn="ctr"/>
            <a:r>
              <a:rPr lang="en-US" sz="2800" b="1" i="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userDrawn="1"/>
        </p:nvSpPr>
        <p:spPr>
          <a:xfrm>
            <a:off x="4221749" y="5559362"/>
            <a:ext cx="5184920" cy="954107"/>
          </a:xfrm>
          <a:prstGeom prst="rect">
            <a:avLst/>
          </a:prstGeom>
          <a:noFill/>
        </p:spPr>
        <p:txBody>
          <a:bodyPr wrap="square" rtlCol="0">
            <a:spAutoFit/>
          </a:bodyPr>
          <a:lstStyle/>
          <a:p>
            <a:pPr algn="ctr"/>
            <a:r>
              <a:rPr lang="en-US" sz="2800" b="1" i="0">
                <a:solidFill>
                  <a:schemeClr val="bg1"/>
                </a:solidFill>
                <a:latin typeface="Arial Black" panose="020B0604020202020204" pitchFamily="34" charset="0"/>
                <a:cs typeface="Arial Black" panose="020B0604020202020204" pitchFamily="34" charset="0"/>
              </a:rPr>
              <a:t>EDUCATING </a:t>
            </a:r>
          </a:p>
          <a:p>
            <a:pPr algn="ctr"/>
            <a:r>
              <a:rPr lang="en-US" sz="2800" b="1" i="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19754" y="1890558"/>
            <a:ext cx="3513561" cy="1633692"/>
            <a:chOff x="708211" y="1084109"/>
            <a:chExt cx="3782371"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1" y="1084109"/>
              <a:ext cx="3140739" cy="513552"/>
            </a:xfrm>
            <a:prstGeom prst="rect">
              <a:avLst/>
            </a:prstGeom>
            <a:noFill/>
          </p:spPr>
          <p:txBody>
            <a:bodyPr wrap="square" rtlCol="0">
              <a:spAutoFit/>
            </a:bodyPr>
            <a:lstStyle/>
            <a:p>
              <a:pPr algn="l"/>
              <a:r>
                <a:rPr lang="en-US" sz="2500" b="1" i="0">
                  <a:solidFill>
                    <a:srgbClr val="44883E"/>
                  </a:solidFill>
                  <a:latin typeface="Arial" panose="020B0604020202020204" pitchFamily="34" charset="0"/>
                  <a:cs typeface="Arial" panose="020B0604020202020204" pitchFamily="34" charset="0"/>
                </a:rPr>
                <a:t>testing.gadoe.org</a:t>
              </a: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971915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userDrawn="1"/>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userDrawn="1"/>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in our state.</a:t>
            </a:r>
          </a:p>
          <a:p>
            <a:pPr algn="l"/>
            <a:endParaRPr lang="en-US" sz="1800">
              <a:solidFill>
                <a:srgbClr val="44883E"/>
              </a:solidFill>
            </a:endParaRPr>
          </a:p>
        </p:txBody>
      </p:sp>
    </p:spTree>
    <p:extLst>
      <p:ext uri="{BB962C8B-B14F-4D97-AF65-F5344CB8AC3E}">
        <p14:creationId xmlns:p14="http://schemas.microsoft.com/office/powerpoint/2010/main" val="2122103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userDrawn="1"/>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userDrawn="1"/>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userDrawn="1"/>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a:solidFill>
                  <a:srgbClr val="3DB8CF"/>
                </a:solidFill>
                <a:latin typeface="Arial Black" panose="020B0A04020102020204" pitchFamily="34" charset="0"/>
              </a:rPr>
              <a:t>for life</a:t>
            </a:r>
            <a:r>
              <a:rPr lang="en-US" sz="4400">
                <a:solidFill>
                  <a:srgbClr val="3DB8CF"/>
                </a:solidFill>
                <a:latin typeface="Arial Black" panose="020B0A04020102020204" pitchFamily="34" charset="0"/>
              </a:rPr>
              <a:t>.</a:t>
            </a:r>
            <a:endParaRPr lang="en-US" sz="720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userDrawn="1"/>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303926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userDrawn="1"/>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2" name="Date Placeholder 1">
            <a:extLst>
              <a:ext uri="{FF2B5EF4-FFF2-40B4-BE49-F238E27FC236}">
                <a16:creationId xmlns:a16="http://schemas.microsoft.com/office/drawing/2014/main" id="{C613397D-4092-4EF3-8A48-54497659ED96}"/>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99C8B300-D890-45B6-82C9-6094902554CF}" type="datetime1">
              <a:rPr lang="en-US" smtClean="0"/>
              <a:t>8/6/2019</a:t>
            </a:fld>
            <a:endParaRPr lang="en-US"/>
          </a:p>
        </p:txBody>
      </p:sp>
      <p:sp>
        <p:nvSpPr>
          <p:cNvPr id="13" name="Slide Number Placeholder 3">
            <a:extLst>
              <a:ext uri="{FF2B5EF4-FFF2-40B4-BE49-F238E27FC236}">
                <a16:creationId xmlns:a16="http://schemas.microsoft.com/office/drawing/2014/main" id="{5E74235D-EA22-4666-A8DD-78C50DAB966F}"/>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4" name="TextBox 13">
            <a:extLst>
              <a:ext uri="{FF2B5EF4-FFF2-40B4-BE49-F238E27FC236}">
                <a16:creationId xmlns:a16="http://schemas.microsoft.com/office/drawing/2014/main" id="{4931BF62-F78E-4DFF-95B7-D4EC94947478}"/>
              </a:ext>
            </a:extLst>
          </p:cNvPr>
          <p:cNvSpPr txBox="1"/>
          <p:nvPr userDrawn="1"/>
        </p:nvSpPr>
        <p:spPr>
          <a:xfrm>
            <a:off x="895350" y="248887"/>
            <a:ext cx="7826485" cy="369332"/>
          </a:xfrm>
          <a:prstGeom prst="rect">
            <a:avLst/>
          </a:prstGeom>
          <a:noFill/>
        </p:spPr>
        <p:txBody>
          <a:bodyPr wrap="square" rtlCol="0">
            <a:spAutoFit/>
          </a:bodyPr>
          <a:lstStyle/>
          <a:p>
            <a:r>
              <a:rPr lang="en-US" sz="1800" b="1">
                <a:solidFill>
                  <a:schemeClr val="accent1">
                    <a:lumMod val="50000"/>
                  </a:schemeClr>
                </a:solidFill>
              </a:rPr>
              <a:t>Fall Assessment Conference – Part 1</a:t>
            </a:r>
          </a:p>
        </p:txBody>
      </p:sp>
      <p:sp>
        <p:nvSpPr>
          <p:cNvPr id="5" name="Text Placeholder 4">
            <a:extLst>
              <a:ext uri="{FF2B5EF4-FFF2-40B4-BE49-F238E27FC236}">
                <a16:creationId xmlns:a16="http://schemas.microsoft.com/office/drawing/2014/main" id="{076EC96F-525A-45BC-9D0E-65BD748023A4}"/>
              </a:ext>
            </a:extLst>
          </p:cNvPr>
          <p:cNvSpPr>
            <a:spLocks noGrp="1"/>
          </p:cNvSpPr>
          <p:nvPr>
            <p:ph type="body" sz="quarter" idx="13"/>
          </p:nvPr>
        </p:nvSpPr>
        <p:spPr>
          <a:xfrm>
            <a:off x="895350" y="588117"/>
            <a:ext cx="7920038" cy="585216"/>
          </a:xfrm>
        </p:spPr>
        <p:txBody>
          <a:bodyPr>
            <a:spAutoFit/>
          </a:bodyPr>
          <a:lstStyle>
            <a:lvl1pPr marL="0" indent="0">
              <a:buNone/>
              <a:defRPr sz="3200" b="1">
                <a:solidFill>
                  <a:srgbClr val="007E67"/>
                </a:solidFill>
              </a:defRPr>
            </a:lvl1pPr>
          </a:lstStyle>
          <a:p>
            <a:pPr lvl="0"/>
            <a:r>
              <a:rPr lang="en-US"/>
              <a:t>Click to edit Master text styles</a:t>
            </a:r>
          </a:p>
        </p:txBody>
      </p:sp>
      <p:sp>
        <p:nvSpPr>
          <p:cNvPr id="7" name="Text Placeholder 6">
            <a:extLst>
              <a:ext uri="{FF2B5EF4-FFF2-40B4-BE49-F238E27FC236}">
                <a16:creationId xmlns:a16="http://schemas.microsoft.com/office/drawing/2014/main" id="{E865C34C-14F0-474A-B39A-E143D9FAD91D}"/>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320497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userDrawn="1"/>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1570684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userDrawn="1"/>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userDrawn="1"/>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Tree>
    <p:extLst>
      <p:ext uri="{BB962C8B-B14F-4D97-AF65-F5344CB8AC3E}">
        <p14:creationId xmlns:p14="http://schemas.microsoft.com/office/powerpoint/2010/main" val="139854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userDrawn="1"/>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97707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userDrawn="1"/>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userDrawn="1"/>
        </p:nvSpPr>
        <p:spPr>
          <a:xfrm>
            <a:off x="1732284" y="6354188"/>
            <a:ext cx="85551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165456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userDrawn="1"/>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userDrawn="1"/>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userDrawn="1"/>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userDrawn="1"/>
        </p:nvSpPr>
        <p:spPr>
          <a:xfrm>
            <a:off x="435189" y="6380315"/>
            <a:ext cx="6243902" cy="307777"/>
          </a:xfrm>
          <a:prstGeom prst="rect">
            <a:avLst/>
          </a:prstGeom>
          <a:noFill/>
        </p:spPr>
        <p:txBody>
          <a:bodyPr wrap="square" rtlCol="0">
            <a:spAutoFit/>
          </a:bodyPr>
          <a:lstStyle/>
          <a:p>
            <a:r>
              <a:rPr lang="en-US" sz="1400" b="1" i="1">
                <a:solidFill>
                  <a:schemeClr val="bg2">
                    <a:lumMod val="50000"/>
                  </a:schemeClr>
                </a:solidFill>
              </a:rPr>
              <a:t>Offering a holistic education to </a:t>
            </a:r>
            <a:r>
              <a:rPr lang="en-US" sz="1400">
                <a:solidFill>
                  <a:srgbClr val="3DB8CF"/>
                </a:solidFill>
                <a:latin typeface="Arial Black" panose="020B0A04020102020204" pitchFamily="34" charset="0"/>
              </a:rPr>
              <a:t>each and every child </a:t>
            </a:r>
            <a:r>
              <a:rPr lang="en-US" sz="1400" b="1" i="1">
                <a:solidFill>
                  <a:schemeClr val="bg2">
                    <a:lumMod val="50000"/>
                  </a:schemeClr>
                </a:solidFill>
              </a:rPr>
              <a:t>in our state.</a:t>
            </a:r>
          </a:p>
        </p:txBody>
      </p:sp>
    </p:spTree>
    <p:extLst>
      <p:ext uri="{BB962C8B-B14F-4D97-AF65-F5344CB8AC3E}">
        <p14:creationId xmlns:p14="http://schemas.microsoft.com/office/powerpoint/2010/main" val="325726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2" name="Date Placeholder 1">
            <a:extLst>
              <a:ext uri="{FF2B5EF4-FFF2-40B4-BE49-F238E27FC236}">
                <a16:creationId xmlns:a16="http://schemas.microsoft.com/office/drawing/2014/main" id="{0363F931-4E8D-4D26-9C2A-57D9622DDB84}"/>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5AFB3258-0201-44D3-9541-FCC0933B474D}" type="datetime1">
              <a:rPr lang="en-US" smtClean="0"/>
              <a:t>8/6/2019</a:t>
            </a:fld>
            <a:endParaRPr lang="en-US"/>
          </a:p>
        </p:txBody>
      </p:sp>
      <p:sp>
        <p:nvSpPr>
          <p:cNvPr id="13" name="Slide Number Placeholder 3">
            <a:extLst>
              <a:ext uri="{FF2B5EF4-FFF2-40B4-BE49-F238E27FC236}">
                <a16:creationId xmlns:a16="http://schemas.microsoft.com/office/drawing/2014/main" id="{6335E528-8392-40DB-B61A-7B9BC07F2408}"/>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9881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userDrawn="1"/>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userDrawn="1"/>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userDrawn="1"/>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0" name="Date Placeholder 1">
            <a:extLst>
              <a:ext uri="{FF2B5EF4-FFF2-40B4-BE49-F238E27FC236}">
                <a16:creationId xmlns:a16="http://schemas.microsoft.com/office/drawing/2014/main" id="{61B71304-4A81-47CE-9BAE-43029CF3A868}"/>
              </a:ext>
            </a:extLst>
          </p:cNvPr>
          <p:cNvSpPr>
            <a:spLocks noGrp="1"/>
          </p:cNvSpPr>
          <p:nvPr>
            <p:ph type="dt" sz="half" idx="10"/>
          </p:nvPr>
        </p:nvSpPr>
        <p:spPr>
          <a:xfrm rot="16200000">
            <a:off x="-700041" y="1252623"/>
            <a:ext cx="2057400" cy="365125"/>
          </a:xfrm>
        </p:spPr>
        <p:txBody>
          <a:bodyPr/>
          <a:lstStyle>
            <a:lvl1pPr algn="r">
              <a:defRPr>
                <a:solidFill>
                  <a:schemeClr val="bg1"/>
                </a:solidFill>
                <a:latin typeface="Arial" panose="020B0604020202020204" pitchFamily="34" charset="0"/>
                <a:cs typeface="Arial" panose="020B0604020202020204" pitchFamily="34" charset="0"/>
              </a:defRPr>
            </a:lvl1pPr>
          </a:lstStyle>
          <a:p>
            <a:fld id="{7EBBA0B4-D649-4557-9DDE-7E762DC9904A}" type="datetime1">
              <a:rPr lang="en-US" smtClean="0"/>
              <a:t>8/6/2019</a:t>
            </a:fld>
            <a:endParaRPr lang="en-US"/>
          </a:p>
        </p:txBody>
      </p:sp>
      <p:sp>
        <p:nvSpPr>
          <p:cNvPr id="11" name="Slide Number Placeholder 3">
            <a:extLst>
              <a:ext uri="{FF2B5EF4-FFF2-40B4-BE49-F238E27FC236}">
                <a16:creationId xmlns:a16="http://schemas.microsoft.com/office/drawing/2014/main" id="{DBDC9E45-813E-4F24-8184-6FD23E32D37A}"/>
              </a:ext>
            </a:extLst>
          </p:cNvPr>
          <p:cNvSpPr>
            <a:spLocks noGrp="1"/>
          </p:cNvSpPr>
          <p:nvPr>
            <p:ph type="sldNum" sz="quarter" idx="12"/>
          </p:nvPr>
        </p:nvSpPr>
        <p:spPr>
          <a:xfrm>
            <a:off x="-1" y="6412492"/>
            <a:ext cx="667639" cy="365125"/>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7722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CD346-EFBD-44E8-8D9E-99BACDCF00AF}" type="datetime1">
              <a:rPr lang="en-US" smtClean="0"/>
              <a:t>8/6/2019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866834697"/>
      </p:ext>
    </p:extLst>
  </p:cSld>
  <p:clrMap bg1="lt1" tx1="dk1" bg2="lt2" tx2="dk2" accent1="accent1" accent2="accent2" accent3="accent3" accent4="accent4" accent5="accent5" accent6="accent6" hlink="hlink" folHlink="folHlink"/>
  <p:sldLayoutIdLst>
    <p:sldLayoutId id="2147483673" r:id="rId1"/>
    <p:sldLayoutId id="2147483701" r:id="rId2"/>
    <p:sldLayoutId id="2147483675" r:id="rId3"/>
    <p:sldLayoutId id="2147483684" r:id="rId4"/>
    <p:sldLayoutId id="2147483685" r:id="rId5"/>
    <p:sldLayoutId id="2147483686" r:id="rId6"/>
    <p:sldLayoutId id="2147483687" r:id="rId7"/>
    <p:sldLayoutId id="2147483688" r:id="rId8"/>
    <p:sldLayoutId id="2147483689" r:id="rId9"/>
    <p:sldLayoutId id="2147483702" r:id="rId10"/>
    <p:sldLayoutId id="2147483692" r:id="rId11"/>
    <p:sldLayoutId id="2147483693" r:id="rId12"/>
    <p:sldLayoutId id="2147483694" r:id="rId13"/>
    <p:sldLayoutId id="2147483695" r:id="rId14"/>
    <p:sldLayoutId id="2147483698" r:id="rId15"/>
    <p:sldLayoutId id="2147483667" r:id="rId16"/>
    <p:sldLayoutId id="2147483696" r:id="rId17"/>
    <p:sldLayoutId id="2147483697" r:id="rId18"/>
  </p:sldLayoutIdLst>
  <p:hf hdr="0" ftr="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ttendee.gotowebinar.com/register/645989509540045440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ttendee.gotowebinar.com/register/1593028920840745987"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lobal.gotomeeting.com/join/888512197"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WIDA@datarecognitioncorp.com" TargetMode="External"/><Relationship Id="rId5" Type="http://schemas.openxmlformats.org/officeDocument/2006/relationships/hyperlink" Target="https://www.drcedirect.com/all/eca-portal-ui/welcome/WIDA" TargetMode="External"/><Relationship Id="rId4" Type="http://schemas.openxmlformats.org/officeDocument/2006/relationships/hyperlink" Target="mailto:help@wida.u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gadoe.org/Curriculum-Instruction-and-Assessment/Curriculum-and-Instruction/Pages/English-to-Speakers-of-Other-Languages-(ESOL)-and-Title-III.asp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gadoe.org/Curriculum-Instruction-and-Assessment/Assessment/Pages/GAA_2.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gadoe.org/Curriculum-Instruction-and-Assessment/Assessment/Pages/GAA_2.asp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nces.ed.gov/nationsreportcar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nces.ed.gov/nationsreportcard/nqt/" TargetMode="External"/><Relationship Id="rId4" Type="http://schemas.openxmlformats.org/officeDocument/2006/relationships/hyperlink" Target="https://nces.ed.gov/nationsreportcard/naepdat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attendee.gotowebinar.com/register/1593028920840745987" TargetMode="External"/><Relationship Id="rId4" Type="http://schemas.openxmlformats.org/officeDocument/2006/relationships/hyperlink" Target="https://attendee.gotowebinar.com/register/6459895095400454403"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6.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gkids.gadoe.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gadoe.org/Curriculum-Instruction-and-Assessment/Assessment/Pages/GKIDS-Readiness-Resources.aspx" TargetMode="External"/><Relationship Id="rId3" Type="http://schemas.openxmlformats.org/officeDocument/2006/relationships/image" Target="../media/image19.png"/><Relationship Id="rId7" Type="http://schemas.openxmlformats.org/officeDocument/2006/relationships/hyperlink" Target="https://www.gadoe.org/Curriculum-Instruction-and-Assessment/Assessment/Pages/GKIDS-2.0-Resources.asp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gadoe.org/Curriculum-Instruction-and-Assessment/Assessment/Pages/GKIDS-2.0-Training.aspx" TargetMode="External"/><Relationship Id="rId5" Type="http://schemas.openxmlformats.org/officeDocument/2006/relationships/image" Target="../media/image21.png"/><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hyperlink" Target="http://gadoe.org/milestones"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gaexperienceonline.com/"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8" Type="http://schemas.openxmlformats.org/officeDocument/2006/relationships/hyperlink" Target="http://www.gadoe.org/Curriculum-Instruction-and-Assessment/Assessment/Pages/TestPad.aspx" TargetMode="External"/><Relationship Id="rId3" Type="http://schemas.openxmlformats.org/officeDocument/2006/relationships/hyperlink" Target="https://gadoe.org/milestones" TargetMode="External"/><Relationship Id="rId7" Type="http://schemas.openxmlformats.org/officeDocument/2006/relationships/hyperlink" Target="http://www.gadoe.org/Curriculum-Instruction-and-Assessment/Assessment/Pages/Milestones_Training.asp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www.gadoe.org/Curriculum-Instruction-and-Assessment/Assessment/Pages/Georgia-Milestones-Presentations.aspx" TargetMode="External"/><Relationship Id="rId5" Type="http://schemas.openxmlformats.org/officeDocument/2006/relationships/hyperlink" Target="http://www.gadoe.org/Curriculum-Instruction-and-Assessment/Assessment/Pages/Georgia-Milestones-EOC-Resources.aspx" TargetMode="External"/><Relationship Id="rId4" Type="http://schemas.openxmlformats.org/officeDocument/2006/relationships/hyperlink" Target="http://www.gadoe.org/Curriculum-Instruction-and-Assessment/Assessment/Pages/Georgia-Milestones-EOG-Resources.aspx" TargetMode="External"/><Relationship Id="rId9" Type="http://schemas.openxmlformats.org/officeDocument/2006/relationships/hyperlink" Target="http://ga.drcedirect.com/"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keenville.gadoe.org" TargetMode="External"/><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3.png"/><Relationship Id="rId7" Type="http://schemas.openxmlformats.org/officeDocument/2006/relationships/diagramColors" Target="../diagrams/colors8.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36.png"/><Relationship Id="rId4" Type="http://schemas.openxmlformats.org/officeDocument/2006/relationships/diagramLayout" Target="../diagrams/layout9.xml"/><Relationship Id="rId9"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keenville.gadoe.or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gadoe.org/georgiafip"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9.xml.rels><?xml version="1.0" encoding="UTF-8" standalone="yes"?>
<Relationships xmlns="http://schemas.openxmlformats.org/package/2006/relationships"><Relationship Id="rId3" Type="http://schemas.openxmlformats.org/officeDocument/2006/relationships/hyperlink" Target="http://www.gadoe.org/External-Affairs-and-Policy/State-Board-of-Education/Pages/PEABoardRules.aspx"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testing.gadoe.org"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www.gadoe.org/Assessment"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testing.gadoe.org"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www.gadoe.org/Assessment"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s://www.gadoe.org/sites/gadoe/Assessment/Pages/Georgia-Assessment-Training-Calendar.aspx"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www.wida.us/" TargetMode="External"/><Relationship Id="rId3" Type="http://schemas.openxmlformats.org/officeDocument/2006/relationships/hyperlink" Target="https://portal.doe.k12.ga.us/login.aspx" TargetMode="External"/><Relationship Id="rId7" Type="http://schemas.openxmlformats.org/officeDocument/2006/relationships/hyperlink" Target="https://gkids.gadoe.org/"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mailto:GA@QuestarAI.com" TargetMode="External"/><Relationship Id="rId5" Type="http://schemas.openxmlformats.org/officeDocument/2006/relationships/hyperlink" Target="mailto:WIDA@datarecognitioncorp.com" TargetMode="External"/><Relationship Id="rId4" Type="http://schemas.openxmlformats.org/officeDocument/2006/relationships/hyperlink" Target="mailto:help@wida.us" TargetMode="External"/><Relationship Id="rId9" Type="http://schemas.openxmlformats.org/officeDocument/2006/relationships/hyperlink" Target="mailto:gahelpdesk@datarecognitioncorp.com" TargetMode="Externa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2.xml.rels><?xml version="1.0" encoding="UTF-8" standalone="yes"?>
<Relationships xmlns="http://schemas.openxmlformats.org/package/2006/relationships"><Relationship Id="rId3" Type="http://schemas.openxmlformats.org/officeDocument/2006/relationships/hyperlink" Target="https://www.gapsc.com/Ethics/CodeOfEthics.aspx"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www.gaexperienceonline.com/"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70.png"/><Relationship Id="rId4" Type="http://schemas.openxmlformats.org/officeDocument/2006/relationships/hyperlink" Target="https://www.gadoe.org/Curriculum-Instruction-and-Assessment/Assessment/Pages/Milestones_Training.aspx"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9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9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hyperlink" Target="https://www.gadoe.org/Curriculum-Instruction-and-Assessment/Assessment/Documents/Video/TIF%20Training%20Video%2020190205.mp4" TargetMode="External"/><Relationship Id="rId5" Type="http://schemas.openxmlformats.org/officeDocument/2006/relationships/hyperlink" Target="https://uatportal.doe.k12.ga.us/TestingIrregularityWeb/Testing_Irregularity_Form_User_Guide.pdf" TargetMode="External"/><Relationship Id="rId4" Type="http://schemas.openxmlformats.org/officeDocument/2006/relationships/image" Target="../media/image75.png"/></Relationships>
</file>

<file path=ppt/slides/_rels/slide9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hyperlink" Target="mailto:rmcleod@doe.k12.ga.us" TargetMode="External"/><Relationship Id="rId3" Type="http://schemas.openxmlformats.org/officeDocument/2006/relationships/hyperlink" Target="mailto:sgreene@doe.k12.ga.us" TargetMode="External"/><Relationship Id="rId7" Type="http://schemas.openxmlformats.org/officeDocument/2006/relationships/hyperlink" Target="mailto:kharris-wright@doe.k12.ga.us" TargetMode="External"/><Relationship Id="rId2" Type="http://schemas.openxmlformats.org/officeDocument/2006/relationships/notesSlide" Target="../notesSlides/notesSlide97.xml"/><Relationship Id="rId1" Type="http://schemas.openxmlformats.org/officeDocument/2006/relationships/slideLayout" Target="../slideLayouts/slideLayout10.xml"/><Relationship Id="rId6" Type="http://schemas.openxmlformats.org/officeDocument/2006/relationships/hyperlink" Target="mailto:jblessing@doe.k12.ga.us" TargetMode="External"/><Relationship Id="rId11" Type="http://schemas.openxmlformats.org/officeDocument/2006/relationships/hyperlink" Target="http://testing.gadoe.org/" TargetMode="External"/><Relationship Id="rId5" Type="http://schemas.openxmlformats.org/officeDocument/2006/relationships/hyperlink" Target="mailto:bbable@doe.k12.ga.us" TargetMode="External"/><Relationship Id="rId10" Type="http://schemas.openxmlformats.org/officeDocument/2006/relationships/hyperlink" Target="mailto:mshealy@doe.k12.ga.us" TargetMode="External"/><Relationship Id="rId4" Type="http://schemas.openxmlformats.org/officeDocument/2006/relationships/hyperlink" Target="mailto:taadams@doe.k12.ga.us%0d" TargetMode="External"/><Relationship Id="rId9" Type="http://schemas.openxmlformats.org/officeDocument/2006/relationships/hyperlink" Target="mailto:mnesbit@doe.k12.ga.us" TargetMode="Externa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2E8F2CC8-FE18-418D-9F2E-856103E9538D}"/>
              </a:ext>
            </a:extLst>
          </p:cNvPr>
          <p:cNvSpPr>
            <a:spLocks noGrp="1"/>
          </p:cNvSpPr>
          <p:nvPr>
            <p:ph type="ctrTitle"/>
          </p:nvPr>
        </p:nvSpPr>
        <p:spPr/>
        <p:txBody>
          <a:bodyPr>
            <a:normAutofit/>
          </a:bodyPr>
          <a:lstStyle/>
          <a:p>
            <a:r>
              <a:rPr lang="en-US" altLang="en-US">
                <a:solidFill>
                  <a:srgbClr val="007E67"/>
                </a:solidFill>
              </a:rPr>
              <a:t>Georgia Student Assessment Program</a:t>
            </a:r>
            <a:br>
              <a:rPr lang="en-US" altLang="en-US">
                <a:solidFill>
                  <a:srgbClr val="007E67"/>
                </a:solidFill>
              </a:rPr>
            </a:br>
            <a:r>
              <a:rPr lang="en-US" altLang="en-US">
                <a:solidFill>
                  <a:srgbClr val="007E67"/>
                </a:solidFill>
              </a:rPr>
              <a:t>2019-2020</a:t>
            </a:r>
          </a:p>
        </p:txBody>
      </p:sp>
      <p:sp>
        <p:nvSpPr>
          <p:cNvPr id="5" name="Subtitle 4">
            <a:extLst>
              <a:ext uri="{FF2B5EF4-FFF2-40B4-BE49-F238E27FC236}">
                <a16:creationId xmlns:a16="http://schemas.microsoft.com/office/drawing/2014/main" id="{01337FA3-76C5-4A14-A0D1-1B8BF70D3437}"/>
              </a:ext>
            </a:extLst>
          </p:cNvPr>
          <p:cNvSpPr>
            <a:spLocks noGrp="1"/>
          </p:cNvSpPr>
          <p:nvPr>
            <p:ph type="subTitle" idx="1"/>
          </p:nvPr>
        </p:nvSpPr>
        <p:spPr>
          <a:xfrm>
            <a:off x="633071" y="3602037"/>
            <a:ext cx="8515452" cy="1826077"/>
          </a:xfrm>
        </p:spPr>
        <p:txBody>
          <a:bodyPr vert="horz" lIns="91440" tIns="45720" rIns="91440" bIns="45720" rtlCol="0" anchor="t">
            <a:normAutofit fontScale="92500"/>
          </a:bodyPr>
          <a:lstStyle/>
          <a:p>
            <a:br>
              <a:rPr lang="en-US" altLang="en-US" dirty="0"/>
            </a:br>
            <a:r>
              <a:rPr lang="en-US" altLang="en-US" dirty="0">
                <a:latin typeface="Arial"/>
                <a:cs typeface="Arial"/>
                <a:hlinkClick r:id="rId3"/>
              </a:rPr>
              <a:t>Fall Assessment Conference August 6, 2019</a:t>
            </a:r>
            <a:r>
              <a:rPr lang="en-US" altLang="en-US" dirty="0">
                <a:latin typeface="Arial"/>
                <a:cs typeface="Arial"/>
              </a:rPr>
              <a:t> </a:t>
            </a:r>
          </a:p>
          <a:p>
            <a:r>
              <a:rPr lang="en-US" dirty="0">
                <a:latin typeface="Arial"/>
                <a:cs typeface="Arial"/>
                <a:hlinkClick r:id="rId4"/>
              </a:rPr>
              <a:t>Fall Assessment Conference August 8, 2019</a:t>
            </a:r>
            <a:r>
              <a:rPr lang="en-US" dirty="0">
                <a:latin typeface="Arial"/>
                <a:cs typeface="Arial"/>
              </a:rPr>
              <a:t> </a:t>
            </a:r>
            <a:endParaRPr lang="en-US" dirty="0"/>
          </a:p>
        </p:txBody>
      </p:sp>
      <p:sp>
        <p:nvSpPr>
          <p:cNvPr id="3" name="Date Placeholder 2">
            <a:extLst>
              <a:ext uri="{FF2B5EF4-FFF2-40B4-BE49-F238E27FC236}">
                <a16:creationId xmlns:a16="http://schemas.microsoft.com/office/drawing/2014/main" id="{4DE2FF61-6D6C-4ABF-99D2-DAACB54C9AC7}"/>
              </a:ext>
            </a:extLst>
          </p:cNvPr>
          <p:cNvSpPr>
            <a:spLocks noGrp="1"/>
          </p:cNvSpPr>
          <p:nvPr>
            <p:ph type="dt" sz="half" idx="10"/>
          </p:nvPr>
        </p:nvSpPr>
        <p:spPr/>
        <p:txBody>
          <a:bodyPr/>
          <a:lstStyle/>
          <a:p>
            <a:fld id="{0C0284D6-EC67-4FB1-899C-7C2CDFA4A534}" type="datetime1">
              <a:rPr lang="en-US" smtClean="0"/>
              <a:pPr/>
              <a:t>8/6/2019</a:t>
            </a:fld>
            <a:endParaRPr lang="en-US"/>
          </a:p>
        </p:txBody>
      </p:sp>
      <p:sp>
        <p:nvSpPr>
          <p:cNvPr id="2" name="Slide Number Placeholder 1"/>
          <p:cNvSpPr>
            <a:spLocks noGrp="1"/>
          </p:cNvSpPr>
          <p:nvPr>
            <p:ph type="sldNum" sz="quarter" idx="12"/>
          </p:nvPr>
        </p:nvSpPr>
        <p:spPr/>
        <p:txBody>
          <a:bodyPr/>
          <a:lstStyle/>
          <a:p>
            <a:fld id="{B63E4CEF-BB1E-48C7-AE93-F39F6AA99AD7}" type="slidenum">
              <a:rPr lang="en-US" smtClean="0"/>
              <a:pPr/>
              <a:t>1</a:t>
            </a:fld>
            <a:endParaRPr lang="en-US"/>
          </a:p>
        </p:txBody>
      </p:sp>
    </p:spTree>
    <p:extLst>
      <p:ext uri="{BB962C8B-B14F-4D97-AF65-F5344CB8AC3E}">
        <p14:creationId xmlns:p14="http://schemas.microsoft.com/office/powerpoint/2010/main" val="1395309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A54780-4639-47A4-A591-61A089AC561D}"/>
              </a:ext>
            </a:extLst>
          </p:cNvPr>
          <p:cNvSpPr>
            <a:spLocks noGrp="1"/>
          </p:cNvSpPr>
          <p:nvPr>
            <p:ph idx="1"/>
          </p:nvPr>
        </p:nvSpPr>
        <p:spPr/>
        <p:txBody>
          <a:bodyPr>
            <a:normAutofit lnSpcReduction="10000"/>
          </a:bodyPr>
          <a:lstStyle/>
          <a:p>
            <a:pPr marL="0" indent="0">
              <a:buNone/>
            </a:pPr>
            <a:r>
              <a:rPr lang="en-US" altLang="en-US" b="1" dirty="0"/>
              <a:t>Test Administrators must: </a:t>
            </a:r>
          </a:p>
          <a:p>
            <a:r>
              <a:rPr lang="en-US" altLang="en-US" dirty="0"/>
              <a:t>Obtain a WIDA user account from </a:t>
            </a:r>
            <a:r>
              <a:rPr lang="en-US" altLang="en-US" b="1" dirty="0"/>
              <a:t>district staff.</a:t>
            </a:r>
          </a:p>
          <a:p>
            <a:r>
              <a:rPr lang="en-US" altLang="en-US" dirty="0"/>
              <a:t>Complete training course within WIDA Secure Portal and certification requirements.</a:t>
            </a:r>
          </a:p>
          <a:p>
            <a:r>
              <a:rPr lang="en-US" altLang="en-US" dirty="0"/>
              <a:t>Familiarize yourself with </a:t>
            </a:r>
            <a:r>
              <a:rPr lang="en-US" altLang="en-US" b="1" dirty="0"/>
              <a:t>online</a:t>
            </a:r>
            <a:r>
              <a:rPr lang="en-US" altLang="en-US" dirty="0"/>
              <a:t> </a:t>
            </a:r>
            <a:r>
              <a:rPr lang="en-US" altLang="en-US" b="1" dirty="0"/>
              <a:t>test demos.</a:t>
            </a:r>
          </a:p>
          <a:p>
            <a:r>
              <a:rPr lang="en-US" altLang="en-US" dirty="0"/>
              <a:t>Hold a valid PSC certificate.</a:t>
            </a:r>
          </a:p>
          <a:p>
            <a:r>
              <a:rPr lang="en-US" altLang="en-US" dirty="0"/>
              <a:t>Be familiar with ACCESS Accessibility features and accommodations.</a:t>
            </a:r>
          </a:p>
          <a:p>
            <a:endParaRPr lang="en-US" altLang="en-US" dirty="0"/>
          </a:p>
        </p:txBody>
      </p:sp>
      <p:sp>
        <p:nvSpPr>
          <p:cNvPr id="4" name="Date Placeholder 3">
            <a:extLst>
              <a:ext uri="{FF2B5EF4-FFF2-40B4-BE49-F238E27FC236}">
                <a16:creationId xmlns:a16="http://schemas.microsoft.com/office/drawing/2014/main" id="{04C4AD73-6F97-4F71-A97D-D552F032BF41}"/>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F9D2F04-67AA-498F-A1A0-AF80C7C3CF51}"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10</a:t>
            </a:fld>
            <a:endParaRPr lang="en-US">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66E8EA5-7B28-4B16-9FC5-5DE7B1C14045}"/>
              </a:ext>
            </a:extLst>
          </p:cNvPr>
          <p:cNvSpPr>
            <a:spLocks noGrp="1"/>
          </p:cNvSpPr>
          <p:nvPr>
            <p:ph type="body" sz="quarter" idx="13"/>
          </p:nvPr>
        </p:nvSpPr>
        <p:spPr>
          <a:xfrm>
            <a:off x="895350" y="588117"/>
            <a:ext cx="7920038" cy="978729"/>
          </a:xfrm>
        </p:spPr>
        <p:txBody>
          <a:bodyPr vert="horz" lIns="91440" tIns="45720" rIns="91440" bIns="45720" rtlCol="0" anchor="t">
            <a:spAutoFit/>
          </a:bodyPr>
          <a:lstStyle/>
          <a:p>
            <a:r>
              <a:rPr lang="en-US" dirty="0">
                <a:latin typeface="Arial"/>
                <a:cs typeface="Arial"/>
              </a:rPr>
              <a:t>ACCESS for ELLs 2.0 &amp; Alternate Access</a:t>
            </a:r>
            <a:endParaRPr lang="en-US" dirty="0"/>
          </a:p>
        </p:txBody>
      </p:sp>
      <p:sp>
        <p:nvSpPr>
          <p:cNvPr id="6" name="Text Placeholder 5">
            <a:extLst>
              <a:ext uri="{FF2B5EF4-FFF2-40B4-BE49-F238E27FC236}">
                <a16:creationId xmlns:a16="http://schemas.microsoft.com/office/drawing/2014/main" id="{33527F86-6BDB-4FE3-B2B4-C9F501BFDF95}"/>
              </a:ext>
            </a:extLst>
          </p:cNvPr>
          <p:cNvSpPr>
            <a:spLocks noGrp="1"/>
          </p:cNvSpPr>
          <p:nvPr>
            <p:ph type="body" sz="quarter" idx="14"/>
          </p:nvPr>
        </p:nvSpPr>
        <p:spPr>
          <a:xfrm>
            <a:off x="895350" y="1435185"/>
            <a:ext cx="7886700" cy="369332"/>
          </a:xfrm>
        </p:spPr>
        <p:txBody>
          <a:bodyPr vert="horz" lIns="91440" tIns="45720" rIns="91440" bIns="45720" rtlCol="0" anchor="t">
            <a:spAutoFit/>
          </a:bodyPr>
          <a:lstStyle/>
          <a:p>
            <a:r>
              <a:rPr lang="en-US" dirty="0">
                <a:solidFill>
                  <a:schemeClr val="accent1">
                    <a:lumMod val="50000"/>
                  </a:schemeClr>
                </a:solidFill>
                <a:latin typeface="Arial"/>
                <a:cs typeface="Calibri"/>
              </a:rPr>
              <a:t>Preparation</a:t>
            </a:r>
            <a:endParaRPr lang="en-US" dirty="0">
              <a:solidFill>
                <a:schemeClr val="accent1">
                  <a:lumMod val="50000"/>
                </a:schemeClr>
              </a:solidFill>
              <a:cs typeface="Calibri"/>
            </a:endParaRPr>
          </a:p>
        </p:txBody>
      </p:sp>
    </p:spTree>
    <p:extLst>
      <p:ext uri="{BB962C8B-B14F-4D97-AF65-F5344CB8AC3E}">
        <p14:creationId xmlns:p14="http://schemas.microsoft.com/office/powerpoint/2010/main" val="248931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C04016A-4C3F-42E8-8B69-489210D29A9C}"/>
              </a:ext>
            </a:extLst>
          </p:cNvPr>
          <p:cNvSpPr>
            <a:spLocks noGrp="1"/>
          </p:cNvSpPr>
          <p:nvPr>
            <p:ph idx="1"/>
          </p:nvPr>
        </p:nvSpPr>
        <p:spPr/>
        <p:txBody>
          <a:bodyPr vert="horz" lIns="91440" tIns="45720" rIns="91440" bIns="45720" rtlCol="0" anchor="t">
            <a:normAutofit lnSpcReduction="10000"/>
          </a:bodyPr>
          <a:lstStyle/>
          <a:p>
            <a:r>
              <a:rPr lang="en-US" altLang="en-US" b="1" dirty="0">
                <a:latin typeface="Arial"/>
                <a:cs typeface="Arial"/>
                <a:hlinkClick r:id="rId3"/>
              </a:rPr>
              <a:t>WIDA Secure Portal</a:t>
            </a:r>
            <a:endParaRPr lang="en-US" altLang="en-US" b="1" dirty="0">
              <a:latin typeface="Arial"/>
              <a:cs typeface="Arial"/>
            </a:endParaRPr>
          </a:p>
          <a:p>
            <a:pPr lvl="1"/>
            <a:r>
              <a:rPr lang="en-US" dirty="0"/>
              <a:t>ACCESS test training manuals and resources, and Online Professional Learning modules.</a:t>
            </a:r>
            <a:endParaRPr lang="en-US" altLang="en-US" b="1" dirty="0">
              <a:latin typeface="Arial"/>
              <a:cs typeface="Arial"/>
            </a:endParaRPr>
          </a:p>
          <a:p>
            <a:pPr lvl="2"/>
            <a:r>
              <a:rPr lang="en-US" dirty="0"/>
              <a:t>Contact the WIDA Client Services Center at </a:t>
            </a:r>
            <a:r>
              <a:rPr lang="en-US" u="sng" dirty="0">
                <a:hlinkClick r:id="rId4"/>
              </a:rPr>
              <a:t>help@wida.us</a:t>
            </a:r>
            <a:r>
              <a:rPr lang="en-US" dirty="0"/>
              <a:t> or call (866) 276-7735</a:t>
            </a:r>
          </a:p>
          <a:p>
            <a:r>
              <a:rPr lang="en-US" b="1" dirty="0">
                <a:hlinkClick r:id="rId5"/>
              </a:rPr>
              <a:t>WIDA Assessment Management System</a:t>
            </a:r>
            <a:endParaRPr lang="en-US" b="1" dirty="0"/>
          </a:p>
          <a:p>
            <a:pPr lvl="1"/>
            <a:r>
              <a:rPr lang="en-US" dirty="0"/>
              <a:t>Order ACCESS materials, manage your student and test information, and find technology resources and testing software</a:t>
            </a:r>
          </a:p>
          <a:p>
            <a:pPr lvl="2"/>
            <a:r>
              <a:rPr lang="en-US" dirty="0"/>
              <a:t>Contact </a:t>
            </a:r>
            <a:r>
              <a:rPr lang="en-US" u="sng" dirty="0">
                <a:hlinkClick r:id="rId6"/>
              </a:rPr>
              <a:t>wida@datarecognitioncorp.com</a:t>
            </a:r>
            <a:r>
              <a:rPr lang="en-US" dirty="0"/>
              <a:t> or </a:t>
            </a:r>
            <a:br>
              <a:rPr lang="en-US" dirty="0"/>
            </a:br>
            <a:r>
              <a:rPr lang="en-US" dirty="0"/>
              <a:t>call (855) 787-9615</a:t>
            </a:r>
          </a:p>
        </p:txBody>
      </p:sp>
      <p:sp>
        <p:nvSpPr>
          <p:cNvPr id="4" name="Date Placeholder 3">
            <a:extLst>
              <a:ext uri="{FF2B5EF4-FFF2-40B4-BE49-F238E27FC236}">
                <a16:creationId xmlns:a16="http://schemas.microsoft.com/office/drawing/2014/main" id="{71D3222D-866F-4457-A8E2-E7A1668F0B1F}"/>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5B168D4-471F-47EB-8A3C-F7C858718B2E}"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11</a:t>
            </a:fld>
            <a:endParaRPr lang="en-US">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AA701C68-892F-4A37-BCAF-19ADF9F0D4EF}"/>
              </a:ext>
            </a:extLst>
          </p:cNvPr>
          <p:cNvSpPr>
            <a:spLocks noGrp="1"/>
          </p:cNvSpPr>
          <p:nvPr>
            <p:ph type="body" sz="quarter" idx="13"/>
          </p:nvPr>
        </p:nvSpPr>
        <p:spPr>
          <a:xfrm>
            <a:off x="895350" y="588117"/>
            <a:ext cx="7920038" cy="978729"/>
          </a:xfrm>
        </p:spPr>
        <p:txBody>
          <a:bodyPr vert="horz" lIns="91440" tIns="45720" rIns="91440" bIns="45720" rtlCol="0" anchor="t">
            <a:spAutoFit/>
          </a:bodyPr>
          <a:lstStyle/>
          <a:p>
            <a:r>
              <a:rPr lang="en-US" dirty="0">
                <a:latin typeface="Arial"/>
                <a:cs typeface="Arial"/>
              </a:rPr>
              <a:t>ACCESS for ELLs 2.0 &amp; Alternate ACCESS</a:t>
            </a:r>
            <a:endParaRPr lang="en-US" dirty="0"/>
          </a:p>
        </p:txBody>
      </p:sp>
      <p:sp>
        <p:nvSpPr>
          <p:cNvPr id="6" name="Text Placeholder 5">
            <a:extLst>
              <a:ext uri="{FF2B5EF4-FFF2-40B4-BE49-F238E27FC236}">
                <a16:creationId xmlns:a16="http://schemas.microsoft.com/office/drawing/2014/main" id="{AD16149E-1D17-4BB5-8928-9B4F1009C01E}"/>
              </a:ext>
            </a:extLst>
          </p:cNvPr>
          <p:cNvSpPr>
            <a:spLocks noGrp="1"/>
          </p:cNvSpPr>
          <p:nvPr>
            <p:ph type="body" sz="quarter" idx="14"/>
          </p:nvPr>
        </p:nvSpPr>
        <p:spPr>
          <a:xfrm>
            <a:off x="895350" y="1432053"/>
            <a:ext cx="7886700" cy="369332"/>
          </a:xfrm>
        </p:spPr>
        <p:txBody>
          <a:bodyPr vert="horz" lIns="91440" tIns="45720" rIns="91440" bIns="45720" rtlCol="0" anchor="t">
            <a:spAutoFit/>
          </a:bodyPr>
          <a:lstStyle/>
          <a:p>
            <a:r>
              <a:rPr lang="en-US">
                <a:solidFill>
                  <a:schemeClr val="accent1">
                    <a:lumMod val="50000"/>
                  </a:schemeClr>
                </a:solidFill>
                <a:latin typeface="Arial"/>
                <a:cs typeface="Calibri"/>
              </a:rPr>
              <a:t>Resources</a:t>
            </a:r>
            <a:endParaRPr lang="en-US">
              <a:solidFill>
                <a:schemeClr val="accent1">
                  <a:lumMod val="50000"/>
                </a:schemeClr>
              </a:solidFill>
              <a:cs typeface="Calibri"/>
            </a:endParaRPr>
          </a:p>
        </p:txBody>
      </p:sp>
    </p:spTree>
    <p:extLst>
      <p:ext uri="{BB962C8B-B14F-4D97-AF65-F5344CB8AC3E}">
        <p14:creationId xmlns:p14="http://schemas.microsoft.com/office/powerpoint/2010/main" val="1650410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54FE405A-EB42-421F-B968-CF244B4B89C1}"/>
              </a:ext>
            </a:extLst>
          </p:cNvPr>
          <p:cNvPicPr>
            <a:picLocks noChangeAspect="1"/>
          </p:cNvPicPr>
          <p:nvPr/>
        </p:nvPicPr>
        <p:blipFill rotWithShape="1">
          <a:blip r:embed="rId3"/>
          <a:srcRect r="2205"/>
          <a:stretch/>
        </p:blipFill>
        <p:spPr>
          <a:xfrm>
            <a:off x="4089299" y="588117"/>
            <a:ext cx="4527469" cy="5624238"/>
          </a:xfrm>
          <a:prstGeom prst="rect">
            <a:avLst/>
          </a:prstGeom>
          <a:ln w="12700">
            <a:solidFill>
              <a:schemeClr val="tx1"/>
            </a:solidFill>
          </a:ln>
        </p:spPr>
      </p:pic>
      <p:sp>
        <p:nvSpPr>
          <p:cNvPr id="8" name="Text Placeholder 7">
            <a:extLst>
              <a:ext uri="{FF2B5EF4-FFF2-40B4-BE49-F238E27FC236}">
                <a16:creationId xmlns:a16="http://schemas.microsoft.com/office/drawing/2014/main" id="{17B7F12C-F6ED-4297-B7D7-62BB41629A75}"/>
              </a:ext>
            </a:extLst>
          </p:cNvPr>
          <p:cNvSpPr>
            <a:spLocks noGrp="1"/>
          </p:cNvSpPr>
          <p:nvPr>
            <p:ph type="body" sz="quarter" idx="13"/>
          </p:nvPr>
        </p:nvSpPr>
        <p:spPr>
          <a:xfrm>
            <a:off x="895350" y="588117"/>
            <a:ext cx="7920038" cy="535531"/>
          </a:xfrm>
        </p:spPr>
        <p:txBody>
          <a:bodyPr/>
          <a:lstStyle/>
          <a:p>
            <a:endParaRPr lang="en-US" dirty="0"/>
          </a:p>
        </p:txBody>
      </p:sp>
      <p:sp>
        <p:nvSpPr>
          <p:cNvPr id="9" name="Text Placeholder 8">
            <a:extLst>
              <a:ext uri="{FF2B5EF4-FFF2-40B4-BE49-F238E27FC236}">
                <a16:creationId xmlns:a16="http://schemas.microsoft.com/office/drawing/2014/main" id="{638A0450-E32A-4752-8C42-41AE56E70370}"/>
              </a:ext>
            </a:extLst>
          </p:cNvPr>
          <p:cNvSpPr>
            <a:spLocks noGrp="1"/>
          </p:cNvSpPr>
          <p:nvPr>
            <p:ph type="body" sz="quarter" idx="14"/>
          </p:nvPr>
        </p:nvSpPr>
        <p:spPr/>
        <p:txBody>
          <a:bodyPr/>
          <a:lstStyle/>
          <a:p>
            <a:endParaRPr lang="en-US"/>
          </a:p>
        </p:txBody>
      </p:sp>
      <p:sp>
        <p:nvSpPr>
          <p:cNvPr id="2" name="Title 1">
            <a:extLst>
              <a:ext uri="{FF2B5EF4-FFF2-40B4-BE49-F238E27FC236}">
                <a16:creationId xmlns:a16="http://schemas.microsoft.com/office/drawing/2014/main" id="{C1072151-DAA3-40B2-9336-38B308BEE072}"/>
              </a:ext>
            </a:extLst>
          </p:cNvPr>
          <p:cNvSpPr>
            <a:spLocks noGrp="1"/>
          </p:cNvSpPr>
          <p:nvPr>
            <p:ph type="title" idx="4294967295"/>
          </p:nvPr>
        </p:nvSpPr>
        <p:spPr>
          <a:xfrm>
            <a:off x="953530" y="1112013"/>
            <a:ext cx="2743200" cy="4779963"/>
          </a:xfrm>
        </p:spPr>
        <p:txBody>
          <a:bodyPr vert="horz" lIns="68580" tIns="34290" rIns="68580" bIns="34290" rtlCol="0" anchor="ctr">
            <a:normAutofit/>
          </a:bodyPr>
          <a:lstStyle/>
          <a:p>
            <a:pPr algn="ctr"/>
            <a:r>
              <a:rPr lang="en-US" sz="3200">
                <a:solidFill>
                  <a:srgbClr val="0070C0"/>
                </a:solidFill>
                <a:latin typeface="Arial"/>
                <a:cs typeface="Arial"/>
                <a:hlinkClick r:id="rId4">
                  <a:extLst>
                    <a:ext uri="{A12FA001-AC4F-418D-AE19-62706E023703}">
                      <ahyp:hlinkClr xmlns:ahyp="http://schemas.microsoft.com/office/drawing/2018/hyperlinkcolor" val="tx"/>
                    </a:ext>
                  </a:extLst>
                </a:hlinkClick>
              </a:rPr>
              <a:t>ESOL Program Website Resources</a:t>
            </a:r>
            <a:br>
              <a:rPr lang="en-US" sz="3200">
                <a:solidFill>
                  <a:schemeClr val="accent1">
                    <a:lumMod val="75000"/>
                  </a:schemeClr>
                </a:solidFill>
                <a:latin typeface="Arial"/>
                <a:cs typeface="Arial"/>
              </a:rPr>
            </a:br>
            <a:endParaRPr lang="en-US" sz="3300">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3488482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A595-8677-44FE-8220-87FDF8C82B72}"/>
              </a:ext>
            </a:extLst>
          </p:cNvPr>
          <p:cNvSpPr>
            <a:spLocks noGrp="1"/>
          </p:cNvSpPr>
          <p:nvPr>
            <p:ph type="title"/>
          </p:nvPr>
        </p:nvSpPr>
        <p:spPr/>
        <p:txBody>
          <a:bodyPr/>
          <a:lstStyle/>
          <a:p>
            <a:r>
              <a:rPr lang="en-US">
                <a:latin typeface="Arial"/>
                <a:cs typeface="Arial"/>
              </a:rPr>
              <a:t>Georgia Alternate Assessment 2.0 (GAA) 2.0</a:t>
            </a:r>
            <a:endParaRPr lang="en-US"/>
          </a:p>
        </p:txBody>
      </p:sp>
      <p:pic>
        <p:nvPicPr>
          <p:cNvPr id="4" name="Picture 3">
            <a:extLst>
              <a:ext uri="{FF2B5EF4-FFF2-40B4-BE49-F238E27FC236}">
                <a16:creationId xmlns:a16="http://schemas.microsoft.com/office/drawing/2014/main" id="{94D43530-A559-4B2A-961E-9D60A5345593}"/>
              </a:ext>
            </a:extLst>
          </p:cNvPr>
          <p:cNvPicPr>
            <a:picLocks noChangeAspect="1"/>
          </p:cNvPicPr>
          <p:nvPr/>
        </p:nvPicPr>
        <p:blipFill rotWithShape="1">
          <a:blip r:embed="rId3"/>
          <a:srcRect l="18337" t="10598" r="16024" b="29210"/>
          <a:stretch/>
        </p:blipFill>
        <p:spPr>
          <a:xfrm>
            <a:off x="2574542" y="2907678"/>
            <a:ext cx="2083325" cy="2472309"/>
          </a:xfrm>
          <a:prstGeom prst="rect">
            <a:avLst/>
          </a:prstGeom>
        </p:spPr>
      </p:pic>
    </p:spTree>
    <p:extLst>
      <p:ext uri="{BB962C8B-B14F-4D97-AF65-F5344CB8AC3E}">
        <p14:creationId xmlns:p14="http://schemas.microsoft.com/office/powerpoint/2010/main" val="1994095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0BC263-C4F2-4640-BDEA-7AF42F9E1554}"/>
              </a:ext>
            </a:extLst>
          </p:cNvPr>
          <p:cNvSpPr>
            <a:spLocks noGrp="1"/>
          </p:cNvSpPr>
          <p:nvPr>
            <p:ph idx="1"/>
          </p:nvPr>
        </p:nvSpPr>
        <p:spPr/>
        <p:txBody>
          <a:bodyPr vert="horz" lIns="91440" tIns="45720" rIns="91440" bIns="45720" rtlCol="0" anchor="t">
            <a:normAutofit fontScale="92500" lnSpcReduction="20000"/>
          </a:bodyPr>
          <a:lstStyle/>
          <a:p>
            <a:r>
              <a:rPr lang="en-US">
                <a:latin typeface="Arial"/>
                <a:cs typeface="Arial"/>
              </a:rPr>
              <a:t>The purpose of the GAA 2.0 is to ensure that students with significant cognitive disabilities are:</a:t>
            </a:r>
          </a:p>
          <a:p>
            <a:pPr lvl="1"/>
            <a:r>
              <a:rPr lang="en-US">
                <a:latin typeface="Arial"/>
                <a:cs typeface="Arial"/>
              </a:rPr>
              <a:t>provided access to the state-mandated content standards.</a:t>
            </a:r>
          </a:p>
          <a:p>
            <a:pPr lvl="1"/>
            <a:r>
              <a:rPr lang="en-US">
                <a:latin typeface="Arial"/>
                <a:cs typeface="Arial"/>
              </a:rPr>
              <a:t>given an opportunity to show what they know and can do.</a:t>
            </a:r>
          </a:p>
          <a:p>
            <a:r>
              <a:rPr lang="en-US">
                <a:latin typeface="Arial"/>
                <a:cs typeface="Arial"/>
              </a:rPr>
              <a:t>Educators should use the GSE Extended Content Standards in planning and instruction.</a:t>
            </a:r>
          </a:p>
          <a:p>
            <a:r>
              <a:rPr lang="en-US">
                <a:latin typeface="Arial"/>
                <a:cs typeface="Arial"/>
              </a:rPr>
              <a:t>Only students meeting GAA 2.0 Eligibility Criteria may participate in the assessment.</a:t>
            </a:r>
          </a:p>
          <a:p>
            <a:r>
              <a:rPr lang="en-US">
                <a:latin typeface="Arial"/>
                <a:cs typeface="Arial"/>
                <a:hlinkClick r:id="rId3"/>
              </a:rPr>
              <a:t>GAA 2.0 webpage</a:t>
            </a:r>
            <a:r>
              <a:rPr lang="en-US">
                <a:latin typeface="Arial"/>
                <a:cs typeface="Arial"/>
              </a:rPr>
              <a:t> </a:t>
            </a:r>
            <a:endParaRPr lang="en-US"/>
          </a:p>
          <a:p>
            <a:pPr lvl="1"/>
            <a:endParaRPr lang="en-US"/>
          </a:p>
        </p:txBody>
      </p:sp>
      <p:sp>
        <p:nvSpPr>
          <p:cNvPr id="5" name="Date Placeholder 4">
            <a:extLst>
              <a:ext uri="{FF2B5EF4-FFF2-40B4-BE49-F238E27FC236}">
                <a16:creationId xmlns:a16="http://schemas.microsoft.com/office/drawing/2014/main" id="{7E39D81B-9B6D-4467-8BBA-8D3BD0CAFE14}"/>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E75B302-2D10-46CE-BCEC-CD845E7BF282}"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14</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C4BE993B-84B0-4E93-B5BA-D0F03662F907}"/>
              </a:ext>
            </a:extLst>
          </p:cNvPr>
          <p:cNvSpPr>
            <a:spLocks noGrp="1"/>
          </p:cNvSpPr>
          <p:nvPr>
            <p:ph type="body" sz="quarter" idx="13"/>
          </p:nvPr>
        </p:nvSpPr>
        <p:spPr>
          <a:xfrm>
            <a:off x="895350" y="588117"/>
            <a:ext cx="7920038" cy="978729"/>
          </a:xfrm>
        </p:spPr>
        <p:txBody>
          <a:bodyPr vert="horz" lIns="91440" tIns="45720" rIns="91440" bIns="45720" rtlCol="0" anchor="t">
            <a:spAutoFit/>
          </a:bodyPr>
          <a:lstStyle/>
          <a:p>
            <a:r>
              <a:rPr lang="en-US">
                <a:latin typeface="Arial"/>
                <a:cs typeface="Arial"/>
              </a:rPr>
              <a:t>Georgia Alternate Assessment 2.0</a:t>
            </a:r>
            <a:br>
              <a:rPr lang="en-US">
                <a:latin typeface="Arial"/>
                <a:cs typeface="Arial"/>
              </a:rPr>
            </a:br>
            <a:r>
              <a:rPr lang="en-US">
                <a:latin typeface="Arial"/>
                <a:cs typeface="Arial"/>
              </a:rPr>
              <a:t>(GAA 2.0)</a:t>
            </a:r>
          </a:p>
        </p:txBody>
      </p:sp>
      <p:sp>
        <p:nvSpPr>
          <p:cNvPr id="7" name="Text Placeholder 6">
            <a:extLst>
              <a:ext uri="{FF2B5EF4-FFF2-40B4-BE49-F238E27FC236}">
                <a16:creationId xmlns:a16="http://schemas.microsoft.com/office/drawing/2014/main" id="{C5211DB9-CD4D-4923-BFE4-3B01417B778C}"/>
              </a:ext>
            </a:extLst>
          </p:cNvPr>
          <p:cNvSpPr>
            <a:spLocks noGrp="1"/>
          </p:cNvSpPr>
          <p:nvPr>
            <p:ph type="body" sz="quarter" idx="14"/>
          </p:nvPr>
        </p:nvSpPr>
        <p:spPr>
          <a:xfrm>
            <a:off x="960664" y="1522560"/>
            <a:ext cx="7886700" cy="369332"/>
          </a:xfrm>
        </p:spPr>
        <p:txBody>
          <a:bodyPr vert="horz" lIns="91440" tIns="45720" rIns="91440" bIns="45720" rtlCol="0" anchor="t">
            <a:spAutoFit/>
          </a:bodyPr>
          <a:lstStyle/>
          <a:p>
            <a:r>
              <a:rPr lang="en-US">
                <a:solidFill>
                  <a:schemeClr val="accent1">
                    <a:lumMod val="50000"/>
                  </a:schemeClr>
                </a:solidFill>
                <a:latin typeface="Arial"/>
                <a:cs typeface="Calibri"/>
              </a:rPr>
              <a:t>Overview</a:t>
            </a:r>
            <a:endParaRPr lang="en-US">
              <a:solidFill>
                <a:schemeClr val="accent1">
                  <a:lumMod val="50000"/>
                </a:schemeClr>
              </a:solidFill>
              <a:cs typeface="Calibri"/>
            </a:endParaRPr>
          </a:p>
        </p:txBody>
      </p:sp>
    </p:spTree>
    <p:extLst>
      <p:ext uri="{BB962C8B-B14F-4D97-AF65-F5344CB8AC3E}">
        <p14:creationId xmlns:p14="http://schemas.microsoft.com/office/powerpoint/2010/main" val="3394502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61" name="Title 1">
            <a:extLst>
              <a:ext uri="{FF2B5EF4-FFF2-40B4-BE49-F238E27FC236}">
                <a16:creationId xmlns:a16="http://schemas.microsoft.com/office/drawing/2014/main" id="{4524A216-47D3-4B0A-A957-92F07248FFC6}"/>
              </a:ext>
            </a:extLst>
          </p:cNvPr>
          <p:cNvSpPr txBox="1">
            <a:spLocks/>
          </p:cNvSpPr>
          <p:nvPr/>
        </p:nvSpPr>
        <p:spPr bwMode="auto">
          <a:xfrm>
            <a:off x="374650" y="182880"/>
            <a:ext cx="6608041" cy="112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fontAlgn="base">
              <a:spcBef>
                <a:spcPct val="0"/>
              </a:spcBef>
              <a:spcAft>
                <a:spcPct val="0"/>
              </a:spcAft>
              <a:buNone/>
              <a:defRPr/>
            </a:pPr>
            <a:endParaRPr kumimoji="0" lang="en-US" altLang="en-US" sz="4400" b="1" i="0" u="none" strike="noStrike" kern="1200" cap="none" spc="0" normalizeH="0" baseline="0" noProof="0">
              <a:ln>
                <a:noFill/>
              </a:ln>
              <a:solidFill>
                <a:srgbClr val="0000FF"/>
              </a:solidFill>
              <a:effectLst/>
              <a:uLnTx/>
              <a:uFillTx/>
              <a:latin typeface="Arial Rounded MT Bold" panose="020F070403050403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204C4B7D-28D6-4FF8-8048-6575640DC2E8}"/>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4EE3787-DC64-46E6-930D-FB8AE7C34C99}"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15</a:t>
            </a:fld>
            <a:endParaRPr lang="en-US">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64C0B68E-2399-493D-B59A-5DB1484F8564}"/>
              </a:ext>
            </a:extLst>
          </p:cNvPr>
          <p:cNvSpPr>
            <a:spLocks noGrp="1"/>
          </p:cNvSpPr>
          <p:nvPr>
            <p:ph type="body" sz="quarter" idx="13"/>
          </p:nvPr>
        </p:nvSpPr>
        <p:spPr>
          <a:xfrm>
            <a:off x="895350" y="588117"/>
            <a:ext cx="7920038" cy="535531"/>
          </a:xfrm>
        </p:spPr>
        <p:txBody>
          <a:bodyPr vert="horz" lIns="91440" tIns="45720" rIns="91440" bIns="45720" rtlCol="0" anchor="t">
            <a:spAutoFit/>
          </a:bodyPr>
          <a:lstStyle/>
          <a:p>
            <a:r>
              <a:rPr lang="en-US">
                <a:latin typeface="Arial"/>
                <a:cs typeface="Arial"/>
              </a:rPr>
              <a:t>GAA 2.0</a:t>
            </a:r>
            <a:endParaRPr lang="en-US"/>
          </a:p>
        </p:txBody>
      </p:sp>
      <p:sp>
        <p:nvSpPr>
          <p:cNvPr id="8" name="Text Placeholder 7">
            <a:extLst>
              <a:ext uri="{FF2B5EF4-FFF2-40B4-BE49-F238E27FC236}">
                <a16:creationId xmlns:a16="http://schemas.microsoft.com/office/drawing/2014/main" id="{969F8613-A884-46F2-BAC1-747152EF65C5}"/>
              </a:ext>
            </a:extLst>
          </p:cNvPr>
          <p:cNvSpPr>
            <a:spLocks noGrp="1"/>
          </p:cNvSpPr>
          <p:nvPr>
            <p:ph type="body" sz="quarter" idx="14"/>
          </p:nvPr>
        </p:nvSpPr>
        <p:spPr>
          <a:xfrm>
            <a:off x="895350" y="1112013"/>
            <a:ext cx="7886700" cy="369332"/>
          </a:xfrm>
        </p:spPr>
        <p:txBody>
          <a:bodyPr vert="horz" lIns="91440" tIns="45720" rIns="91440" bIns="45720" rtlCol="0" anchor="t">
            <a:spAutoFit/>
          </a:bodyPr>
          <a:lstStyle/>
          <a:p>
            <a:r>
              <a:rPr lang="en-US">
                <a:solidFill>
                  <a:schemeClr val="accent1">
                    <a:lumMod val="50000"/>
                  </a:schemeClr>
                </a:solidFill>
                <a:latin typeface="Arial"/>
                <a:cs typeface="Calibri"/>
              </a:rPr>
              <a:t>Test Design</a:t>
            </a:r>
            <a:endParaRPr lang="en-US">
              <a:solidFill>
                <a:schemeClr val="accent1">
                  <a:lumMod val="50000"/>
                </a:schemeClr>
              </a:solidFill>
              <a:cs typeface="Calibri"/>
            </a:endParaRPr>
          </a:p>
        </p:txBody>
      </p:sp>
      <p:sp>
        <p:nvSpPr>
          <p:cNvPr id="2" name="TextBox 1">
            <a:extLst>
              <a:ext uri="{FF2B5EF4-FFF2-40B4-BE49-F238E27FC236}">
                <a16:creationId xmlns:a16="http://schemas.microsoft.com/office/drawing/2014/main" id="{DCFA1A20-67F0-4605-A100-98BD64EDC7BF}"/>
              </a:ext>
            </a:extLst>
          </p:cNvPr>
          <p:cNvSpPr txBox="1"/>
          <p:nvPr/>
        </p:nvSpPr>
        <p:spPr>
          <a:xfrm>
            <a:off x="1021001" y="1684296"/>
            <a:ext cx="6533457"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The GAA 2.0 has fewer identified accommodations than other state-mandated.</a:t>
            </a:r>
          </a:p>
          <a:p>
            <a:pPr marL="742950"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These types of supports are built into the assessment to give examiners the latitude needed to create an optimal testing experience for students.  </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Examiners are given an opportunity to review tasks prior to the assessment, </a:t>
            </a:r>
          </a:p>
          <a:p>
            <a:pPr marL="1657350" lvl="3" indent="-285750">
              <a:buFont typeface="Arial" panose="020B0604020202020204" pitchFamily="34" charset="0"/>
              <a:buChar char="•"/>
            </a:pPr>
            <a:r>
              <a:rPr lang="en-US" dirty="0">
                <a:latin typeface="Arial" panose="020B0604020202020204" pitchFamily="34" charset="0"/>
                <a:cs typeface="Arial" panose="020B0604020202020204" pitchFamily="34" charset="0"/>
              </a:rPr>
              <a:t>Select the appropriate manipulatives for students. </a:t>
            </a:r>
          </a:p>
          <a:p>
            <a:pPr marL="1657350" lvl="3" indent="-285750">
              <a:buFont typeface="Arial" panose="020B0604020202020204" pitchFamily="34" charset="0"/>
              <a:buChar char="•"/>
            </a:pPr>
            <a:r>
              <a:rPr lang="en-US" dirty="0">
                <a:latin typeface="Arial" panose="020B0604020202020204" pitchFamily="34" charset="0"/>
                <a:cs typeface="Arial" panose="020B0604020202020204" pitchFamily="34" charset="0"/>
              </a:rPr>
              <a:t>Determine where they will schedule breaks.</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Examiners can use various reinforcement and refocusing strategies to help students complete tasks.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6235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8E40D84-65E2-489D-B4B2-96DD485FA7F2}"/>
              </a:ext>
            </a:extLst>
          </p:cNvPr>
          <p:cNvGraphicFramePr>
            <a:graphicFrameLocks noGrp="1"/>
          </p:cNvGraphicFramePr>
          <p:nvPr>
            <p:extLst>
              <p:ext uri="{D42A27DB-BD31-4B8C-83A1-F6EECF244321}">
                <p14:modId xmlns:p14="http://schemas.microsoft.com/office/powerpoint/2010/main" val="155991809"/>
              </p:ext>
            </p:extLst>
          </p:nvPr>
        </p:nvGraphicFramePr>
        <p:xfrm>
          <a:off x="949804" y="2004573"/>
          <a:ext cx="7565546" cy="3607377"/>
        </p:xfrm>
        <a:graphic>
          <a:graphicData uri="http://schemas.openxmlformats.org/drawingml/2006/table">
            <a:tbl>
              <a:tblPr firstRow="1" bandRow="1">
                <a:tableStyleId>{7DF18680-E054-41AD-8BC1-D1AEF772440D}</a:tableStyleId>
              </a:tblPr>
              <a:tblGrid>
                <a:gridCol w="2815420">
                  <a:extLst>
                    <a:ext uri="{9D8B030D-6E8A-4147-A177-3AD203B41FA5}">
                      <a16:colId xmlns:a16="http://schemas.microsoft.com/office/drawing/2014/main" val="20000"/>
                    </a:ext>
                  </a:extLst>
                </a:gridCol>
                <a:gridCol w="4750126">
                  <a:extLst>
                    <a:ext uri="{9D8B030D-6E8A-4147-A177-3AD203B41FA5}">
                      <a16:colId xmlns:a16="http://schemas.microsoft.com/office/drawing/2014/main" val="20001"/>
                    </a:ext>
                  </a:extLst>
                </a:gridCol>
              </a:tblGrid>
              <a:tr h="412254">
                <a:tc>
                  <a:txBody>
                    <a:bodyPr/>
                    <a:lstStyle/>
                    <a:p>
                      <a:pPr algn="ctr"/>
                      <a:r>
                        <a:rPr lang="en-US" sz="2000"/>
                        <a:t>Elementary/Middle</a:t>
                      </a:r>
                      <a:endParaRPr lang="en-US" sz="2000" b="1">
                        <a:solidFill>
                          <a:schemeClr val="tx1"/>
                        </a:solidFill>
                        <a:latin typeface="Arial" panose="020B0604020202020204" pitchFamily="34" charset="0"/>
                        <a:cs typeface="Arial" panose="020B0604020202020204" pitchFamily="34" charset="0"/>
                      </a:endParaRPr>
                    </a:p>
                  </a:txBody>
                  <a:tcPr marL="91450" marR="91450" marT="45709" marB="45709"/>
                </a:tc>
                <a:tc>
                  <a:txBody>
                    <a:bodyPr/>
                    <a:lstStyle/>
                    <a:p>
                      <a:pPr algn="ctr"/>
                      <a:r>
                        <a:rPr lang="en-US" sz="2000"/>
                        <a:t>High School (Grade 11)</a:t>
                      </a:r>
                      <a:endParaRPr lang="en-US" sz="2400" b="1">
                        <a:solidFill>
                          <a:schemeClr val="tx1"/>
                        </a:solidFill>
                        <a:latin typeface="Arial" panose="020B0604020202020204" pitchFamily="34" charset="0"/>
                        <a:cs typeface="Arial" panose="020B0604020202020204" pitchFamily="34" charset="0"/>
                      </a:endParaRPr>
                    </a:p>
                  </a:txBody>
                  <a:tcPr marL="91450" marR="91450" marT="45709" marB="45709"/>
                </a:tc>
                <a:extLst>
                  <a:ext uri="{0D108BD9-81ED-4DB2-BD59-A6C34878D82A}">
                    <a16:rowId xmlns:a16="http://schemas.microsoft.com/office/drawing/2014/main" val="10000"/>
                  </a:ext>
                </a:extLst>
              </a:tr>
              <a:tr h="3195123">
                <a:tc>
                  <a:txBody>
                    <a:bodyPr/>
                    <a:lstStyle/>
                    <a:p>
                      <a:r>
                        <a:rPr lang="en-US" sz="1800"/>
                        <a:t>Grades 5</a:t>
                      </a:r>
                      <a:r>
                        <a:rPr lang="en-US" sz="1800" baseline="0"/>
                        <a:t> &amp; </a:t>
                      </a:r>
                      <a:r>
                        <a:rPr lang="en-US" sz="1800"/>
                        <a:t>8</a:t>
                      </a:r>
                    </a:p>
                    <a:p>
                      <a:pPr marL="285750" indent="-285750">
                        <a:buFont typeface="Arial" panose="020B0604020202020204" pitchFamily="34" charset="0"/>
                        <a:buChar char="•"/>
                      </a:pPr>
                      <a:r>
                        <a:rPr lang="en-US" sz="1800"/>
                        <a:t>English</a:t>
                      </a:r>
                      <a:r>
                        <a:rPr lang="en-US" sz="1800" baseline="0"/>
                        <a:t> Language Arts</a:t>
                      </a:r>
                    </a:p>
                    <a:p>
                      <a:pPr marL="285750" indent="-285750">
                        <a:buFont typeface="Arial" panose="020B0604020202020204" pitchFamily="34" charset="0"/>
                        <a:buChar char="•"/>
                      </a:pPr>
                      <a:r>
                        <a:rPr lang="en-US" sz="1800" baseline="0"/>
                        <a:t>Mathematics</a:t>
                      </a:r>
                    </a:p>
                    <a:p>
                      <a:pPr marL="285750" indent="-285750">
                        <a:buFont typeface="Arial" panose="020B0604020202020204" pitchFamily="34" charset="0"/>
                        <a:buChar char="•"/>
                      </a:pPr>
                      <a:r>
                        <a:rPr lang="en-US" sz="1800" baseline="0"/>
                        <a:t>Science</a:t>
                      </a:r>
                    </a:p>
                    <a:p>
                      <a:pPr marL="285750" indent="-285750">
                        <a:buFont typeface="Arial" panose="020B0604020202020204" pitchFamily="34" charset="0"/>
                        <a:buChar char="•"/>
                      </a:pPr>
                      <a:r>
                        <a:rPr lang="en-US" sz="1800" baseline="0"/>
                        <a:t>Social Studies</a:t>
                      </a:r>
                    </a:p>
                    <a:p>
                      <a:pPr marL="0" indent="0">
                        <a:buFont typeface="Arial" panose="020B0604020202020204" pitchFamily="34" charset="0"/>
                        <a:buNone/>
                      </a:pPr>
                      <a:endParaRPr lang="en-US" sz="1800" baseline="0"/>
                    </a:p>
                    <a:p>
                      <a:pPr marL="0" indent="0">
                        <a:buFont typeface="Arial" panose="020B0604020202020204" pitchFamily="34" charset="0"/>
                        <a:buNone/>
                      </a:pPr>
                      <a:r>
                        <a:rPr lang="en-US" sz="1800" baseline="0"/>
                        <a:t>Kindergarten,</a:t>
                      </a:r>
                    </a:p>
                    <a:p>
                      <a:pPr marL="0" indent="0">
                        <a:buFont typeface="Arial" panose="020B0604020202020204" pitchFamily="34" charset="0"/>
                        <a:buNone/>
                      </a:pPr>
                      <a:r>
                        <a:rPr lang="en-US" sz="1800" baseline="0"/>
                        <a:t>Grades 3, 4, 6, and 7</a:t>
                      </a:r>
                    </a:p>
                    <a:p>
                      <a:pPr marL="285750" indent="-285750">
                        <a:buFont typeface="Arial" panose="020B0604020202020204" pitchFamily="34" charset="0"/>
                        <a:buChar char="•"/>
                      </a:pPr>
                      <a:r>
                        <a:rPr lang="en-US" sz="1800"/>
                        <a:t>English</a:t>
                      </a:r>
                      <a:r>
                        <a:rPr lang="en-US" sz="1800" baseline="0"/>
                        <a:t> Language Arts</a:t>
                      </a:r>
                    </a:p>
                    <a:p>
                      <a:pPr marL="285750" indent="-285750">
                        <a:buFont typeface="Arial" panose="020B0604020202020204" pitchFamily="34" charset="0"/>
                        <a:buChar char="•"/>
                      </a:pPr>
                      <a:r>
                        <a:rPr lang="en-US" sz="1800" baseline="0"/>
                        <a:t>Mathematics</a:t>
                      </a:r>
                      <a:endParaRPr lang="en-US" sz="1800" b="1" baseline="0">
                        <a:latin typeface="Arial" panose="020B0604020202020204" pitchFamily="34" charset="0"/>
                        <a:cs typeface="Arial" panose="020B0604020202020204" pitchFamily="34" charset="0"/>
                      </a:endParaRPr>
                    </a:p>
                  </a:txBody>
                  <a:tcPr marL="91450" marR="91450" marT="45709" marB="45709"/>
                </a:tc>
                <a:tc>
                  <a:txBody>
                    <a:bodyPr/>
                    <a:lstStyle/>
                    <a:p>
                      <a:pPr marL="338138" lvl="1" indent="-285750">
                        <a:buFont typeface="Arial" panose="020B0604020202020204" pitchFamily="34" charset="0"/>
                        <a:buChar char="•"/>
                      </a:pPr>
                      <a:r>
                        <a:rPr lang="en-US" altLang="en-US" sz="1800"/>
                        <a:t>Ninth Grade Literature &amp; Composition</a:t>
                      </a:r>
                    </a:p>
                    <a:p>
                      <a:pPr marL="338138" lvl="1" indent="-285750">
                        <a:buFont typeface="Arial" panose="020B0604020202020204" pitchFamily="34" charset="0"/>
                        <a:buChar char="•"/>
                      </a:pPr>
                      <a:r>
                        <a:rPr lang="en-US" altLang="en-US" sz="1800"/>
                        <a:t>American Literature &amp; Composition</a:t>
                      </a:r>
                    </a:p>
                    <a:p>
                      <a:pPr marL="338138" lvl="1" indent="-285750">
                        <a:buFont typeface="Arial" panose="020B0604020202020204" pitchFamily="34" charset="0"/>
                        <a:buChar char="•"/>
                      </a:pPr>
                      <a:r>
                        <a:rPr lang="en-US" altLang="en-US" sz="1800"/>
                        <a:t>Coordinate Algebra </a:t>
                      </a:r>
                      <a:r>
                        <a:rPr lang="en-US" altLang="en-US" sz="1800" u="sng"/>
                        <a:t>or</a:t>
                      </a:r>
                      <a:r>
                        <a:rPr lang="en-US" altLang="en-US" sz="1800"/>
                        <a:t> Algebra I</a:t>
                      </a:r>
                    </a:p>
                    <a:p>
                      <a:pPr marL="338138" lvl="1" indent="-285750">
                        <a:buFont typeface="Arial" panose="020B0604020202020204" pitchFamily="34" charset="0"/>
                        <a:buChar char="•"/>
                      </a:pPr>
                      <a:r>
                        <a:rPr lang="en-US" altLang="en-US" sz="1800"/>
                        <a:t>Analytic Geometry </a:t>
                      </a:r>
                      <a:r>
                        <a:rPr lang="en-US" altLang="en-US" sz="1800" u="sng"/>
                        <a:t>or</a:t>
                      </a:r>
                      <a:r>
                        <a:rPr lang="en-US" altLang="en-US" sz="1800" baseline="0"/>
                        <a:t> Geometry</a:t>
                      </a:r>
                      <a:endParaRPr lang="en-US" altLang="en-US" sz="1800"/>
                    </a:p>
                    <a:p>
                      <a:pPr marL="338138" lvl="1" indent="-285750">
                        <a:buFont typeface="Arial" panose="020B0604020202020204" pitchFamily="34" charset="0"/>
                        <a:buChar char="•"/>
                      </a:pPr>
                      <a:r>
                        <a:rPr lang="en-US" altLang="en-US" sz="1800"/>
                        <a:t>Biology</a:t>
                      </a:r>
                    </a:p>
                    <a:p>
                      <a:pPr marL="338138" lvl="1" indent="-285750">
                        <a:buFont typeface="Arial" panose="020B0604020202020204" pitchFamily="34" charset="0"/>
                        <a:buChar char="•"/>
                      </a:pPr>
                      <a:r>
                        <a:rPr lang="en-US" altLang="en-US" sz="1800"/>
                        <a:t>Physical Science</a:t>
                      </a:r>
                    </a:p>
                    <a:p>
                      <a:pPr marL="338138" lvl="1" indent="-285750">
                        <a:buFont typeface="Arial" panose="020B0604020202020204" pitchFamily="34" charset="0"/>
                        <a:buChar char="•"/>
                      </a:pPr>
                      <a:r>
                        <a:rPr lang="en-US" altLang="en-US" sz="1800"/>
                        <a:t>US History</a:t>
                      </a:r>
                    </a:p>
                    <a:p>
                      <a:pPr marL="338138" lvl="1" indent="-285750">
                        <a:buFont typeface="Arial" panose="020B0604020202020204" pitchFamily="34" charset="0"/>
                        <a:buChar char="•"/>
                      </a:pPr>
                      <a:r>
                        <a:rPr lang="en-US" altLang="en-US" sz="1800"/>
                        <a:t>Economics/Business/Free Enterprise</a:t>
                      </a:r>
                    </a:p>
                    <a:p>
                      <a:pPr algn="ctr"/>
                      <a:endParaRPr lang="en-US" sz="1800" b="1">
                        <a:latin typeface="Arial" panose="020B0604020202020204" pitchFamily="34" charset="0"/>
                        <a:cs typeface="Arial" panose="020B0604020202020204" pitchFamily="34" charset="0"/>
                      </a:endParaRPr>
                    </a:p>
                  </a:txBody>
                  <a:tcPr marL="91450" marR="91450" marT="45709" marB="45709" anchor="ctr"/>
                </a:tc>
                <a:extLst>
                  <a:ext uri="{0D108BD9-81ED-4DB2-BD59-A6C34878D82A}">
                    <a16:rowId xmlns:a16="http://schemas.microsoft.com/office/drawing/2014/main" val="10001"/>
                  </a:ext>
                </a:extLst>
              </a:tr>
            </a:tbl>
          </a:graphicData>
        </a:graphic>
      </p:graphicFrame>
      <p:sp>
        <p:nvSpPr>
          <p:cNvPr id="155661" name="Title 1">
            <a:extLst>
              <a:ext uri="{FF2B5EF4-FFF2-40B4-BE49-F238E27FC236}">
                <a16:creationId xmlns:a16="http://schemas.microsoft.com/office/drawing/2014/main" id="{4524A216-47D3-4B0A-A957-92F07248FFC6}"/>
              </a:ext>
            </a:extLst>
          </p:cNvPr>
          <p:cNvSpPr txBox="1">
            <a:spLocks/>
          </p:cNvSpPr>
          <p:nvPr/>
        </p:nvSpPr>
        <p:spPr bwMode="auto">
          <a:xfrm>
            <a:off x="374650" y="182880"/>
            <a:ext cx="6608041" cy="112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fontAlgn="base">
              <a:spcBef>
                <a:spcPct val="0"/>
              </a:spcBef>
              <a:spcAft>
                <a:spcPct val="0"/>
              </a:spcAft>
              <a:buNone/>
              <a:defRPr/>
            </a:pPr>
            <a:endParaRPr kumimoji="0" lang="en-US" altLang="en-US" sz="4400" b="1" i="0" u="none" strike="noStrike" kern="1200" cap="none" spc="0" normalizeH="0" baseline="0" noProof="0">
              <a:ln>
                <a:noFill/>
              </a:ln>
              <a:solidFill>
                <a:srgbClr val="0000FF"/>
              </a:solidFill>
              <a:effectLst/>
              <a:uLnTx/>
              <a:uFillTx/>
              <a:latin typeface="Arial Rounded MT Bold" panose="020F070403050403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204C4B7D-28D6-4FF8-8048-6575640DC2E8}"/>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4EE3787-DC64-46E6-930D-FB8AE7C34C99}"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16</a:t>
            </a:fld>
            <a:endParaRPr lang="en-US">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64C0B68E-2399-493D-B59A-5DB1484F8564}"/>
              </a:ext>
            </a:extLst>
          </p:cNvPr>
          <p:cNvSpPr>
            <a:spLocks noGrp="1"/>
          </p:cNvSpPr>
          <p:nvPr>
            <p:ph type="body" sz="quarter" idx="13"/>
          </p:nvPr>
        </p:nvSpPr>
        <p:spPr>
          <a:xfrm>
            <a:off x="895350" y="588117"/>
            <a:ext cx="7920038" cy="535531"/>
          </a:xfrm>
        </p:spPr>
        <p:txBody>
          <a:bodyPr vert="horz" lIns="91440" tIns="45720" rIns="91440" bIns="45720" rtlCol="0" anchor="t">
            <a:spAutoFit/>
          </a:bodyPr>
          <a:lstStyle/>
          <a:p>
            <a:r>
              <a:rPr lang="en-US">
                <a:latin typeface="Arial"/>
                <a:cs typeface="Arial"/>
              </a:rPr>
              <a:t>GAA 2.0</a:t>
            </a:r>
            <a:endParaRPr lang="en-US"/>
          </a:p>
        </p:txBody>
      </p:sp>
      <p:sp>
        <p:nvSpPr>
          <p:cNvPr id="8" name="Text Placeholder 7">
            <a:extLst>
              <a:ext uri="{FF2B5EF4-FFF2-40B4-BE49-F238E27FC236}">
                <a16:creationId xmlns:a16="http://schemas.microsoft.com/office/drawing/2014/main" id="{969F8613-A884-46F2-BAC1-747152EF65C5}"/>
              </a:ext>
            </a:extLst>
          </p:cNvPr>
          <p:cNvSpPr>
            <a:spLocks noGrp="1"/>
          </p:cNvSpPr>
          <p:nvPr>
            <p:ph type="body" sz="quarter" idx="14"/>
          </p:nvPr>
        </p:nvSpPr>
        <p:spPr>
          <a:xfrm>
            <a:off x="895350" y="1112013"/>
            <a:ext cx="7886700" cy="369332"/>
          </a:xfrm>
        </p:spPr>
        <p:txBody>
          <a:bodyPr vert="horz" lIns="91440" tIns="45720" rIns="91440" bIns="45720" rtlCol="0" anchor="t">
            <a:spAutoFit/>
          </a:bodyPr>
          <a:lstStyle/>
          <a:p>
            <a:r>
              <a:rPr lang="en-US">
                <a:solidFill>
                  <a:schemeClr val="accent1">
                    <a:lumMod val="50000"/>
                  </a:schemeClr>
                </a:solidFill>
                <a:latin typeface="Arial"/>
                <a:cs typeface="Calibri"/>
              </a:rPr>
              <a:t>Grades/Courses Assessed</a:t>
            </a:r>
            <a:endParaRPr lang="en-US">
              <a:solidFill>
                <a:schemeClr val="accent1">
                  <a:lumMod val="50000"/>
                </a:schemeClr>
              </a:solidFill>
              <a:cs typeface="Calibri"/>
            </a:endParaRPr>
          </a:p>
        </p:txBody>
      </p:sp>
      <p:sp>
        <p:nvSpPr>
          <p:cNvPr id="2" name="TextBox 1">
            <a:extLst>
              <a:ext uri="{FF2B5EF4-FFF2-40B4-BE49-F238E27FC236}">
                <a16:creationId xmlns:a16="http://schemas.microsoft.com/office/drawing/2014/main" id="{05C95FE8-F91D-4791-A7B2-CFC1ED29A075}"/>
              </a:ext>
            </a:extLst>
          </p:cNvPr>
          <p:cNvSpPr txBox="1"/>
          <p:nvPr/>
        </p:nvSpPr>
        <p:spPr>
          <a:xfrm>
            <a:off x="1032931" y="5765846"/>
            <a:ext cx="5949760" cy="369332"/>
          </a:xfrm>
          <a:prstGeom prst="rect">
            <a:avLst/>
          </a:prstGeom>
          <a:noFill/>
        </p:spPr>
        <p:txBody>
          <a:bodyPr wrap="square" rtlCol="0">
            <a:spAutoFit/>
          </a:bodyPr>
          <a:lstStyle/>
          <a:p>
            <a:r>
              <a:rPr lang="en-US" b="1"/>
              <a:t>GAA 2.0 Assessment Window: March 23 – May 1, 2020</a:t>
            </a:r>
          </a:p>
        </p:txBody>
      </p:sp>
    </p:spTree>
    <p:extLst>
      <p:ext uri="{BB962C8B-B14F-4D97-AF65-F5344CB8AC3E}">
        <p14:creationId xmlns:p14="http://schemas.microsoft.com/office/powerpoint/2010/main" val="1526655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889BF6A-0163-4A4A-823E-18027B266F44}"/>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C7F7102-382D-4265-8FE0-4C39D8067944}"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F51D550-8FB4-4CBA-AEEF-3603F622C5B5}"/>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17</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FAB5D0B8-5720-4B02-91D1-39ED5A067675}"/>
              </a:ext>
            </a:extLst>
          </p:cNvPr>
          <p:cNvSpPr>
            <a:spLocks noGrp="1"/>
          </p:cNvSpPr>
          <p:nvPr>
            <p:ph type="body" sz="quarter" idx="13"/>
          </p:nvPr>
        </p:nvSpPr>
        <p:spPr>
          <a:xfrm>
            <a:off x="895350" y="588117"/>
            <a:ext cx="7920038" cy="535531"/>
          </a:xfrm>
        </p:spPr>
        <p:txBody>
          <a:bodyPr vert="horz" lIns="91440" tIns="45720" rIns="91440" bIns="45720" rtlCol="0" anchor="t">
            <a:spAutoFit/>
          </a:bodyPr>
          <a:lstStyle/>
          <a:p>
            <a:r>
              <a:rPr lang="en-US">
                <a:latin typeface="Arial"/>
                <a:cs typeface="Arial"/>
              </a:rPr>
              <a:t>GAA 2.0</a:t>
            </a:r>
            <a:endParaRPr lang="en-US"/>
          </a:p>
        </p:txBody>
      </p:sp>
      <p:sp>
        <p:nvSpPr>
          <p:cNvPr id="7" name="Text Placeholder 6">
            <a:extLst>
              <a:ext uri="{FF2B5EF4-FFF2-40B4-BE49-F238E27FC236}">
                <a16:creationId xmlns:a16="http://schemas.microsoft.com/office/drawing/2014/main" id="{BB5123A9-2BD0-4782-98B8-4AADCDB474F7}"/>
              </a:ext>
            </a:extLst>
          </p:cNvPr>
          <p:cNvSpPr>
            <a:spLocks noGrp="1"/>
          </p:cNvSpPr>
          <p:nvPr>
            <p:ph type="body" sz="quarter" idx="14"/>
          </p:nvPr>
        </p:nvSpPr>
        <p:spPr/>
        <p:txBody>
          <a:bodyPr vert="horz" lIns="91440" tIns="45720" rIns="91440" bIns="45720" rtlCol="0" anchor="t">
            <a:spAutoFit/>
          </a:bodyPr>
          <a:lstStyle/>
          <a:p>
            <a:r>
              <a:rPr lang="en-US">
                <a:solidFill>
                  <a:schemeClr val="accent1">
                    <a:lumMod val="50000"/>
                  </a:schemeClr>
                </a:solidFill>
                <a:latin typeface="Arial"/>
                <a:cs typeface="Calibri"/>
              </a:rPr>
              <a:t>Reporting and Scoring</a:t>
            </a:r>
          </a:p>
        </p:txBody>
      </p:sp>
      <p:pic>
        <p:nvPicPr>
          <p:cNvPr id="2" name="Picture 1">
            <a:extLst>
              <a:ext uri="{FF2B5EF4-FFF2-40B4-BE49-F238E27FC236}">
                <a16:creationId xmlns:a16="http://schemas.microsoft.com/office/drawing/2014/main" id="{9EA574C2-B877-4834-B4BA-613A78D4987B}"/>
              </a:ext>
            </a:extLst>
          </p:cNvPr>
          <p:cNvPicPr>
            <a:picLocks noChangeAspect="1"/>
          </p:cNvPicPr>
          <p:nvPr/>
        </p:nvPicPr>
        <p:blipFill>
          <a:blip r:embed="rId3"/>
          <a:stretch>
            <a:fillRect/>
          </a:stretch>
        </p:blipFill>
        <p:spPr>
          <a:xfrm>
            <a:off x="661579" y="1481345"/>
            <a:ext cx="8387579" cy="4025555"/>
          </a:xfrm>
          <a:prstGeom prst="rect">
            <a:avLst/>
          </a:prstGeom>
        </p:spPr>
      </p:pic>
      <p:sp>
        <p:nvSpPr>
          <p:cNvPr id="3" name="TextBox 2">
            <a:extLst>
              <a:ext uri="{FF2B5EF4-FFF2-40B4-BE49-F238E27FC236}">
                <a16:creationId xmlns:a16="http://schemas.microsoft.com/office/drawing/2014/main" id="{1D02D5F0-BDC8-40C4-B377-7765AAA593A0}"/>
              </a:ext>
            </a:extLst>
          </p:cNvPr>
          <p:cNvSpPr txBox="1"/>
          <p:nvPr/>
        </p:nvSpPr>
        <p:spPr>
          <a:xfrm>
            <a:off x="898130" y="5657240"/>
            <a:ext cx="64854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hlinkClick r:id="rId4"/>
              </a:rPr>
              <a:t>Teacher and Parent Resources</a:t>
            </a:r>
            <a:endParaRPr lang="en-US">
              <a:cs typeface="Calibri"/>
            </a:endParaRPr>
          </a:p>
        </p:txBody>
      </p:sp>
    </p:spTree>
    <p:extLst>
      <p:ext uri="{BB962C8B-B14F-4D97-AF65-F5344CB8AC3E}">
        <p14:creationId xmlns:p14="http://schemas.microsoft.com/office/powerpoint/2010/main" val="2668345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1E7F-8058-4DB1-B291-B2DB6EDA7197}"/>
              </a:ext>
            </a:extLst>
          </p:cNvPr>
          <p:cNvSpPr>
            <a:spLocks noGrp="1"/>
          </p:cNvSpPr>
          <p:nvPr>
            <p:ph type="title"/>
          </p:nvPr>
        </p:nvSpPr>
        <p:spPr/>
        <p:txBody>
          <a:bodyPr/>
          <a:lstStyle/>
          <a:p>
            <a:r>
              <a:rPr lang="en-US"/>
              <a:t>National Assessment of Educational Progress (NAEP)</a:t>
            </a:r>
          </a:p>
        </p:txBody>
      </p:sp>
      <p:pic>
        <p:nvPicPr>
          <p:cNvPr id="3" name="Picture 2">
            <a:extLst>
              <a:ext uri="{FF2B5EF4-FFF2-40B4-BE49-F238E27FC236}">
                <a16:creationId xmlns:a16="http://schemas.microsoft.com/office/drawing/2014/main" id="{02B65F44-DAD7-499D-B3FC-625096D9ACDF}"/>
              </a:ext>
            </a:extLst>
          </p:cNvPr>
          <p:cNvPicPr>
            <a:picLocks noChangeAspect="1"/>
          </p:cNvPicPr>
          <p:nvPr/>
        </p:nvPicPr>
        <p:blipFill rotWithShape="1">
          <a:blip r:embed="rId3"/>
          <a:srcRect t="3535"/>
          <a:stretch/>
        </p:blipFill>
        <p:spPr>
          <a:xfrm>
            <a:off x="3265659" y="3266209"/>
            <a:ext cx="4457095" cy="723899"/>
          </a:xfrm>
          <a:prstGeom prst="rect">
            <a:avLst/>
          </a:prstGeom>
        </p:spPr>
      </p:pic>
    </p:spTree>
    <p:extLst>
      <p:ext uri="{BB962C8B-B14F-4D97-AF65-F5344CB8AC3E}">
        <p14:creationId xmlns:p14="http://schemas.microsoft.com/office/powerpoint/2010/main" val="3615884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a:extLst>
              <a:ext uri="{FF2B5EF4-FFF2-40B4-BE49-F238E27FC236}">
                <a16:creationId xmlns:a16="http://schemas.microsoft.com/office/drawing/2014/main" id="{E9A7E28E-4971-4189-8DBB-2508AC8CACC3}"/>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32EDA5-25A1-45EB-904A-981ED6C840AA}" type="datetime1">
              <a:rPr lang="en-US" smtClean="0"/>
              <a:pPr/>
              <a:t>8/6/2019</a:t>
            </a:fld>
            <a:endParaRPr lang="en-US"/>
          </a:p>
        </p:txBody>
      </p:sp>
      <p:sp>
        <p:nvSpPr>
          <p:cNvPr id="4" name="Slide Number Placeholder 3"/>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19</a:t>
            </a:fld>
            <a:endParaRPr lang="en-US"/>
          </a:p>
        </p:txBody>
      </p:sp>
      <p:sp>
        <p:nvSpPr>
          <p:cNvPr id="5" name="Text Placeholder 4">
            <a:extLst>
              <a:ext uri="{FF2B5EF4-FFF2-40B4-BE49-F238E27FC236}">
                <a16:creationId xmlns:a16="http://schemas.microsoft.com/office/drawing/2014/main" id="{ABCC1D6C-6134-486B-BC48-0B209C3DCCED}"/>
              </a:ext>
            </a:extLst>
          </p:cNvPr>
          <p:cNvSpPr>
            <a:spLocks noGrp="1"/>
          </p:cNvSpPr>
          <p:nvPr>
            <p:ph type="body" sz="quarter" idx="13"/>
          </p:nvPr>
        </p:nvSpPr>
        <p:spPr/>
        <p:txBody>
          <a:bodyPr/>
          <a:lstStyle/>
          <a:p>
            <a:r>
              <a:rPr lang="en-US"/>
              <a:t>NAEP</a:t>
            </a:r>
          </a:p>
        </p:txBody>
      </p:sp>
      <p:sp>
        <p:nvSpPr>
          <p:cNvPr id="6" name="Text Placeholder 5">
            <a:extLst>
              <a:ext uri="{FF2B5EF4-FFF2-40B4-BE49-F238E27FC236}">
                <a16:creationId xmlns:a16="http://schemas.microsoft.com/office/drawing/2014/main" id="{DC3C9A4F-3B23-4E37-8F31-DEB722CB4C81}"/>
              </a:ext>
            </a:extLst>
          </p:cNvPr>
          <p:cNvSpPr>
            <a:spLocks noGrp="1"/>
          </p:cNvSpPr>
          <p:nvPr>
            <p:ph type="body" sz="quarter" idx="14"/>
          </p:nvPr>
        </p:nvSpPr>
        <p:spPr/>
        <p:txBody>
          <a:bodyPr vert="horz" lIns="91440" tIns="45720" rIns="91440" bIns="45720" rtlCol="0" anchor="t">
            <a:spAutoFit/>
          </a:bodyPr>
          <a:lstStyle/>
          <a:p>
            <a:r>
              <a:rPr lang="en-US">
                <a:latin typeface="Arial"/>
                <a:cs typeface="Arial"/>
              </a:rPr>
              <a:t>Program Description and History</a:t>
            </a:r>
          </a:p>
        </p:txBody>
      </p:sp>
      <p:sp>
        <p:nvSpPr>
          <p:cNvPr id="2" name="TextBox 1">
            <a:extLst>
              <a:ext uri="{FF2B5EF4-FFF2-40B4-BE49-F238E27FC236}">
                <a16:creationId xmlns:a16="http://schemas.microsoft.com/office/drawing/2014/main" id="{DD1D67A5-5EDF-4474-B0C3-806847E542AD}"/>
              </a:ext>
            </a:extLst>
          </p:cNvPr>
          <p:cNvSpPr txBox="1"/>
          <p:nvPr/>
        </p:nvSpPr>
        <p:spPr>
          <a:xfrm>
            <a:off x="1051704" y="1435185"/>
            <a:ext cx="7573991" cy="53450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1000"/>
              </a:spcBef>
              <a:buFont typeface="Arial"/>
              <a:buChar char="•"/>
            </a:pPr>
            <a:r>
              <a:rPr lang="en-US">
                <a:latin typeface="Arial"/>
                <a:cs typeface="Arial"/>
              </a:rPr>
              <a:t>Congressionally mandated project of the National Center for Education Statistics (NCES) under the umbrella of the U.S. Department of Education</a:t>
            </a:r>
            <a:endParaRPr lang="en-US">
              <a:latin typeface="Arial"/>
              <a:ea typeface="+mn-lt"/>
              <a:cs typeface="Arial"/>
            </a:endParaRPr>
          </a:p>
          <a:p>
            <a:pPr marL="285750" indent="-285750">
              <a:spcBef>
                <a:spcPts val="1000"/>
              </a:spcBef>
              <a:buFont typeface="Arial"/>
              <a:buChar char="•"/>
            </a:pPr>
            <a:r>
              <a:rPr lang="en-US">
                <a:latin typeface="Arial"/>
                <a:cs typeface="Arial"/>
              </a:rPr>
              <a:t>Given since 1969</a:t>
            </a:r>
            <a:endParaRPr lang="en-US">
              <a:latin typeface="Arial"/>
              <a:ea typeface="+mn-lt"/>
              <a:cs typeface="Arial"/>
            </a:endParaRPr>
          </a:p>
          <a:p>
            <a:pPr marL="285750" indent="-285750">
              <a:spcBef>
                <a:spcPts val="1000"/>
              </a:spcBef>
              <a:buFont typeface="Arial"/>
              <a:buChar char="•"/>
            </a:pPr>
            <a:r>
              <a:rPr lang="en-US">
                <a:latin typeface="Arial"/>
                <a:cs typeface="Arial"/>
              </a:rPr>
              <a:t>Overseen by the National Assessment Governing Board (NAGB)</a:t>
            </a:r>
            <a:endParaRPr lang="en-US">
              <a:latin typeface="Arial"/>
              <a:ea typeface="+mn-lt"/>
              <a:cs typeface="Arial"/>
            </a:endParaRPr>
          </a:p>
          <a:p>
            <a:pPr marL="285750" indent="-285750">
              <a:spcBef>
                <a:spcPts val="1000"/>
              </a:spcBef>
              <a:buFont typeface="Arial"/>
              <a:buChar char="•"/>
            </a:pPr>
            <a:r>
              <a:rPr lang="en-US">
                <a:latin typeface="Arial"/>
                <a:cs typeface="Arial"/>
              </a:rPr>
              <a:t>Given in a variety of subjects each year determined by NAGB</a:t>
            </a:r>
            <a:endParaRPr lang="en-US">
              <a:latin typeface="Arial"/>
              <a:ea typeface="+mn-lt"/>
              <a:cs typeface="Arial"/>
            </a:endParaRPr>
          </a:p>
          <a:p>
            <a:pPr marL="285750" indent="-285750">
              <a:spcBef>
                <a:spcPts val="1000"/>
              </a:spcBef>
              <a:buFont typeface="Arial"/>
              <a:buChar char="•"/>
            </a:pPr>
            <a:r>
              <a:rPr lang="en-US">
                <a:latin typeface="Arial"/>
                <a:cs typeface="Arial"/>
              </a:rPr>
              <a:t>Referred to as </a:t>
            </a:r>
            <a:r>
              <a:rPr lang="en-US" i="1">
                <a:latin typeface="Arial"/>
                <a:cs typeface="Arial"/>
              </a:rPr>
              <a:t>The Nation's Report Card</a:t>
            </a:r>
            <a:endParaRPr lang="en-US">
              <a:latin typeface="Arial"/>
              <a:ea typeface="+mn-lt"/>
              <a:cs typeface="Arial"/>
            </a:endParaRPr>
          </a:p>
          <a:p>
            <a:pPr marL="285750" indent="-285750">
              <a:spcBef>
                <a:spcPts val="1000"/>
              </a:spcBef>
              <a:buFont typeface="Arial"/>
              <a:buChar char="•"/>
            </a:pPr>
            <a:r>
              <a:rPr lang="en-US">
                <a:latin typeface="Arial"/>
                <a:cs typeface="Arial"/>
              </a:rPr>
              <a:t>Transitioned to digitally based in 2017</a:t>
            </a:r>
            <a:endParaRPr lang="en-US" i="1">
              <a:latin typeface="Arial" panose="020B0604020202020204" pitchFamily="34" charset="0"/>
              <a:cs typeface="Arial" panose="020B0604020202020204" pitchFamily="34" charset="0"/>
            </a:endParaRPr>
          </a:p>
          <a:p>
            <a:pPr lvl="0" defTabSz="914400">
              <a:lnSpc>
                <a:spcPct val="90000"/>
              </a:lnSpc>
              <a:spcBef>
                <a:spcPts val="1000"/>
              </a:spcBef>
            </a:pPr>
            <a:r>
              <a:rPr lang="en-US" sz="2000" b="1">
                <a:solidFill>
                  <a:srgbClr val="203864"/>
                </a:solidFill>
                <a:latin typeface="Arial"/>
                <a:cs typeface="Arial"/>
              </a:rPr>
              <a:t>Resources</a:t>
            </a:r>
          </a:p>
          <a:p>
            <a:pPr marL="228600" lvl="0" indent="-228600" defTabSz="914400">
              <a:spcBef>
                <a:spcPts val="1000"/>
              </a:spcBef>
              <a:buFont typeface="Arial" panose="020B0604020202020204" pitchFamily="34" charset="0"/>
              <a:buChar char="•"/>
            </a:pPr>
            <a:r>
              <a:rPr lang="en-US">
                <a:solidFill>
                  <a:prstClr val="black"/>
                </a:solidFill>
                <a:latin typeface="Arial" panose="020B0604020202020204" pitchFamily="34" charset="0"/>
                <a:cs typeface="Arial" panose="020B0604020202020204" pitchFamily="34" charset="0"/>
              </a:rPr>
              <a:t>Results:  </a:t>
            </a:r>
            <a:r>
              <a:rPr lang="en-US">
                <a:solidFill>
                  <a:prstClr val="black"/>
                </a:solidFill>
                <a:latin typeface="Arial"/>
                <a:cs typeface="Arial"/>
                <a:hlinkClick r:id="rId3">
                  <a:extLst>
                    <a:ext uri="{A12FA001-AC4F-418D-AE19-62706E023703}">
                      <ahyp:hlinkClr xmlns:ahyp="http://schemas.microsoft.com/office/drawing/2018/hyperlinkcolor" val="tx"/>
                    </a:ext>
                  </a:extLst>
                </a:hlinkClick>
              </a:rPr>
              <a:t>https://nces.ed.gov/nationsreportcard/</a:t>
            </a:r>
            <a:endParaRPr lang="en-US">
              <a:solidFill>
                <a:prstClr val="black"/>
              </a:solidFill>
              <a:latin typeface="Arial"/>
              <a:cs typeface="Arial"/>
            </a:endParaRPr>
          </a:p>
          <a:p>
            <a:pPr marL="228600" lvl="0" indent="-228600" defTabSz="914400">
              <a:spcBef>
                <a:spcPts val="1000"/>
              </a:spcBef>
              <a:buFont typeface="Arial" panose="020B0604020202020204" pitchFamily="34" charset="0"/>
              <a:buChar char="•"/>
            </a:pPr>
            <a:r>
              <a:rPr lang="en-US">
                <a:solidFill>
                  <a:prstClr val="black"/>
                </a:solidFill>
                <a:latin typeface="Arial" panose="020B0604020202020204" pitchFamily="34" charset="0"/>
                <a:cs typeface="Arial" panose="020B0604020202020204" pitchFamily="34" charset="0"/>
              </a:rPr>
              <a:t>NAEP Data Explorer:  </a:t>
            </a:r>
            <a:r>
              <a:rPr lang="en-US">
                <a:solidFill>
                  <a:prstClr val="black"/>
                </a:solidFill>
                <a:latin typeface="Arial"/>
                <a:cs typeface="Arial"/>
                <a:hlinkClick r:id="rId4">
                  <a:extLst>
                    <a:ext uri="{A12FA001-AC4F-418D-AE19-62706E023703}">
                      <ahyp:hlinkClr xmlns:ahyp="http://schemas.microsoft.com/office/drawing/2018/hyperlinkcolor" val="tx"/>
                    </a:ext>
                  </a:extLst>
                </a:hlinkClick>
              </a:rPr>
              <a:t>https://nces.ed.gov/nationsreportcard/naepdata/</a:t>
            </a:r>
            <a:endParaRPr lang="en-US">
              <a:solidFill>
                <a:prstClr val="black"/>
              </a:solidFill>
              <a:latin typeface="Arial"/>
              <a:cs typeface="Arial"/>
            </a:endParaRPr>
          </a:p>
          <a:p>
            <a:pPr marL="228600" lvl="0" indent="-228600" defTabSz="914400">
              <a:spcBef>
                <a:spcPts val="1000"/>
              </a:spcBef>
              <a:buFont typeface="Arial" panose="020B0604020202020204" pitchFamily="34" charset="0"/>
              <a:buChar char="•"/>
            </a:pPr>
            <a:r>
              <a:rPr lang="en-US">
                <a:solidFill>
                  <a:prstClr val="black"/>
                </a:solidFill>
                <a:latin typeface="Arial" panose="020B0604020202020204" pitchFamily="34" charset="0"/>
                <a:cs typeface="Arial" panose="020B0604020202020204" pitchFamily="34" charset="0"/>
              </a:rPr>
              <a:t>NAEP Questions Tool:  </a:t>
            </a:r>
            <a:r>
              <a:rPr lang="en-US">
                <a:solidFill>
                  <a:prstClr val="black"/>
                </a:solidFill>
                <a:latin typeface="Arial"/>
                <a:cs typeface="Arial"/>
                <a:hlinkClick r:id="rId5">
                  <a:extLst>
                    <a:ext uri="{A12FA001-AC4F-418D-AE19-62706E023703}">
                      <ahyp:hlinkClr xmlns:ahyp="http://schemas.microsoft.com/office/drawing/2018/hyperlinkcolor" val="tx"/>
                    </a:ext>
                  </a:extLst>
                </a:hlinkClick>
              </a:rPr>
              <a:t>https://nces.ed.gov/nationsreportcard/nqt/</a:t>
            </a:r>
            <a:endParaRPr lang="en-US">
              <a:solidFill>
                <a:prstClr val="black"/>
              </a:solidFill>
              <a:latin typeface="Arial"/>
              <a:cs typeface="Arial"/>
            </a:endParaRPr>
          </a:p>
          <a:p>
            <a:pPr lvl="0" defTabSz="914400">
              <a:lnSpc>
                <a:spcPct val="90000"/>
              </a:lnSpc>
              <a:spcBef>
                <a:spcPts val="1000"/>
              </a:spcBef>
            </a:pPr>
            <a:endParaRPr lang="en-US" sz="2000" b="1">
              <a:solidFill>
                <a:srgbClr val="203864"/>
              </a:solidFill>
              <a:latin typeface="Arial"/>
              <a:cs typeface="Arial"/>
            </a:endParaRPr>
          </a:p>
          <a:p>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7870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863856C-9DF4-4425-8420-02C2F2AF5625}"/>
              </a:ext>
            </a:extLst>
          </p:cNvPr>
          <p:cNvSpPr txBox="1">
            <a:spLocks noGrp="1"/>
          </p:cNvSpPr>
          <p:nvPr>
            <p:ph idx="1"/>
          </p:nvPr>
        </p:nvSpPr>
        <p:spPr>
          <a:xfrm>
            <a:off x="895350" y="1825625"/>
            <a:ext cx="4482737" cy="4197635"/>
          </a:xfrm>
        </p:spPr>
        <p:txBody>
          <a:bodyPr>
            <a:normAutofit/>
          </a:bodyPr>
          <a:lstStyle/>
          <a:p>
            <a:r>
              <a:rPr lang="en-US" sz="2000"/>
              <a:t>All webinar recordings are available the day after the presentation. Click on the original registration link for any Assessment webinar to access the recording.</a:t>
            </a:r>
          </a:p>
        </p:txBody>
      </p:sp>
      <p:sp>
        <p:nvSpPr>
          <p:cNvPr id="3" name="Date Placeholder 2">
            <a:extLst>
              <a:ext uri="{FF2B5EF4-FFF2-40B4-BE49-F238E27FC236}">
                <a16:creationId xmlns:a16="http://schemas.microsoft.com/office/drawing/2014/main" id="{A969750D-AD0C-4796-BEB3-CB79E9A4A204}"/>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9270658-E22C-434F-A44A-B78E8188887D}"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0B2FED9-25A2-400D-A0A4-7AFAAD9A2C77}"/>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2</a:t>
            </a:fld>
            <a:endParaRPr lang="en-US">
              <a:latin typeface="Arial" panose="020B0604020202020204" pitchFamily="34" charset="0"/>
              <a:cs typeface="Arial" panose="020B0604020202020204" pitchFamily="34" charset="0"/>
            </a:endParaRPr>
          </a:p>
        </p:txBody>
      </p:sp>
      <p:sp>
        <p:nvSpPr>
          <p:cNvPr id="14" name="Text Placeholder 13">
            <a:extLst>
              <a:ext uri="{FF2B5EF4-FFF2-40B4-BE49-F238E27FC236}">
                <a16:creationId xmlns:a16="http://schemas.microsoft.com/office/drawing/2014/main" id="{78D60880-8217-4E77-8311-C93CCB52E316}"/>
              </a:ext>
            </a:extLst>
          </p:cNvPr>
          <p:cNvSpPr>
            <a:spLocks noGrp="1"/>
          </p:cNvSpPr>
          <p:nvPr>
            <p:ph type="body" sz="quarter" idx="13"/>
          </p:nvPr>
        </p:nvSpPr>
        <p:spPr>
          <a:xfrm>
            <a:off x="895350" y="588117"/>
            <a:ext cx="7920038" cy="535531"/>
          </a:xfrm>
        </p:spPr>
        <p:txBody>
          <a:bodyPr/>
          <a:lstStyle/>
          <a:p>
            <a:r>
              <a:rPr lang="en-US"/>
              <a:t>Webinar Series</a:t>
            </a:r>
          </a:p>
        </p:txBody>
      </p:sp>
      <p:sp>
        <p:nvSpPr>
          <p:cNvPr id="15" name="Text Placeholder 14">
            <a:extLst>
              <a:ext uri="{FF2B5EF4-FFF2-40B4-BE49-F238E27FC236}">
                <a16:creationId xmlns:a16="http://schemas.microsoft.com/office/drawing/2014/main" id="{B805E836-189C-4D4D-8224-B12536254046}"/>
              </a:ext>
            </a:extLst>
          </p:cNvPr>
          <p:cNvSpPr>
            <a:spLocks noGrp="1"/>
          </p:cNvSpPr>
          <p:nvPr>
            <p:ph type="body" sz="quarter" idx="14"/>
          </p:nvPr>
        </p:nvSpPr>
        <p:spPr/>
        <p:txBody>
          <a:bodyPr/>
          <a:lstStyle/>
          <a:p>
            <a:r>
              <a:rPr lang="en-US"/>
              <a:t>System Test Coordinator (STC) </a:t>
            </a:r>
          </a:p>
        </p:txBody>
      </p:sp>
      <p:pic>
        <p:nvPicPr>
          <p:cNvPr id="6" name="Picture 5">
            <a:extLst>
              <a:ext uri="{FF2B5EF4-FFF2-40B4-BE49-F238E27FC236}">
                <a16:creationId xmlns:a16="http://schemas.microsoft.com/office/drawing/2014/main" id="{DC7C9011-78AA-4D52-963A-5C46AFFE7343}"/>
              </a:ext>
            </a:extLst>
          </p:cNvPr>
          <p:cNvPicPr>
            <a:picLocks noChangeAspect="1"/>
          </p:cNvPicPr>
          <p:nvPr/>
        </p:nvPicPr>
        <p:blipFill>
          <a:blip r:embed="rId3"/>
          <a:stretch>
            <a:fillRect/>
          </a:stretch>
        </p:blipFill>
        <p:spPr>
          <a:xfrm>
            <a:off x="5762215" y="1477212"/>
            <a:ext cx="2873204" cy="22559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ontent Placeholder 4">
            <a:extLst>
              <a:ext uri="{FF2B5EF4-FFF2-40B4-BE49-F238E27FC236}">
                <a16:creationId xmlns:a16="http://schemas.microsoft.com/office/drawing/2014/main" id="{E7DB7692-803F-42F7-AE21-34BC2CBBC56C}"/>
              </a:ext>
            </a:extLst>
          </p:cNvPr>
          <p:cNvSpPr txBox="1">
            <a:spLocks/>
          </p:cNvSpPr>
          <p:nvPr/>
        </p:nvSpPr>
        <p:spPr>
          <a:xfrm>
            <a:off x="895350" y="3605349"/>
            <a:ext cx="8361861" cy="2590846"/>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a:latin typeface="Arial"/>
                <a:cs typeface="Arial"/>
              </a:rPr>
              <a:t>August 6 (9 – 11 a.m.): </a:t>
            </a:r>
            <a:r>
              <a:rPr lang="en-US" sz="2000" u="sng">
                <a:latin typeface="Arial"/>
                <a:cs typeface="Arial"/>
                <a:hlinkClick r:id="rId4"/>
              </a:rPr>
              <a:t>https://attendee.gotowebinar.com/register/6459895095400454403</a:t>
            </a:r>
            <a:endParaRPr lang="en-US" sz="2000">
              <a:latin typeface="Arial"/>
              <a:cs typeface="Arial"/>
            </a:endParaRPr>
          </a:p>
          <a:p>
            <a:pPr lvl="1"/>
            <a:r>
              <a:rPr lang="en-US" sz="2000">
                <a:latin typeface="Arial"/>
                <a:cs typeface="Arial"/>
              </a:rPr>
              <a:t>August 8 (1 – 3 p.m.): </a:t>
            </a:r>
            <a:r>
              <a:rPr lang="en-US" sz="2000" u="sng">
                <a:latin typeface="Arial"/>
                <a:cs typeface="Arial"/>
                <a:hlinkClick r:id="rId5"/>
              </a:rPr>
              <a:t>https://attendee.gotowebinar.com/register/1593028920840745987</a:t>
            </a:r>
            <a:endParaRPr lang="en-US" sz="2000">
              <a:latin typeface="Arial"/>
              <a:cs typeface="Arial"/>
            </a:endParaRPr>
          </a:p>
          <a:p>
            <a:r>
              <a:rPr lang="en-US" sz="2000">
                <a:latin typeface="Arial"/>
                <a:cs typeface="Arial"/>
              </a:rPr>
              <a:t>Certificates are sent from GoToWebinar after live training sessions. Those watching recordings will not receive a certificate.</a:t>
            </a:r>
          </a:p>
        </p:txBody>
      </p:sp>
    </p:spTree>
    <p:extLst>
      <p:ext uri="{BB962C8B-B14F-4D97-AF65-F5344CB8AC3E}">
        <p14:creationId xmlns:p14="http://schemas.microsoft.com/office/powerpoint/2010/main" val="212510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F3CB609-A6C6-4C92-9B3A-5C83FD8D4221}"/>
              </a:ext>
            </a:extLst>
          </p:cNvPr>
          <p:cNvSpPr>
            <a:spLocks noGrp="1"/>
          </p:cNvSpPr>
          <p:nvPr>
            <p:ph type="dt" sz="half" idx="10"/>
          </p:nvPr>
        </p:nvSpPr>
        <p:spPr/>
        <p:txBody>
          <a:bodyPr/>
          <a:lstStyle/>
          <a:p>
            <a:fld id="{99C8B300-D890-45B6-82C9-6094902554CF}" type="datetime1">
              <a:rPr lang="en-US" smtClean="0"/>
              <a:t>8/6/2019</a:t>
            </a:fld>
            <a:endParaRPr lang="en-US"/>
          </a:p>
        </p:txBody>
      </p:sp>
      <p:sp>
        <p:nvSpPr>
          <p:cNvPr id="4" name="Slide Number Placeholder 3">
            <a:extLst>
              <a:ext uri="{FF2B5EF4-FFF2-40B4-BE49-F238E27FC236}">
                <a16:creationId xmlns:a16="http://schemas.microsoft.com/office/drawing/2014/main" id="{802CC0AD-C88D-4AE6-BF9C-5B4DF32E8174}"/>
              </a:ext>
            </a:extLst>
          </p:cNvPr>
          <p:cNvSpPr>
            <a:spLocks noGrp="1"/>
          </p:cNvSpPr>
          <p:nvPr>
            <p:ph type="sldNum" sz="quarter" idx="12"/>
          </p:nvPr>
        </p:nvSpPr>
        <p:spPr/>
        <p:txBody>
          <a:bodyPr/>
          <a:lstStyle/>
          <a:p>
            <a:fld id="{48F63A3B-78C7-47BE-AE5E-E10140E04643}" type="slidenum">
              <a:rPr lang="en-US" smtClean="0"/>
              <a:pPr/>
              <a:t>20</a:t>
            </a:fld>
            <a:endParaRPr lang="en-US"/>
          </a:p>
        </p:txBody>
      </p:sp>
      <p:sp>
        <p:nvSpPr>
          <p:cNvPr id="6" name="Text Placeholder 5">
            <a:extLst>
              <a:ext uri="{FF2B5EF4-FFF2-40B4-BE49-F238E27FC236}">
                <a16:creationId xmlns:a16="http://schemas.microsoft.com/office/drawing/2014/main" id="{59DF2B49-10D1-4AC5-96C4-395B52958E87}"/>
              </a:ext>
            </a:extLst>
          </p:cNvPr>
          <p:cNvSpPr>
            <a:spLocks noGrp="1"/>
          </p:cNvSpPr>
          <p:nvPr>
            <p:ph type="body" sz="quarter" idx="13"/>
          </p:nvPr>
        </p:nvSpPr>
        <p:spPr>
          <a:xfrm>
            <a:off x="895350" y="588117"/>
            <a:ext cx="7920038" cy="535531"/>
          </a:xfrm>
        </p:spPr>
        <p:txBody>
          <a:bodyPr vert="horz" lIns="91440" tIns="45720" rIns="91440" bIns="45720" rtlCol="0" anchor="t">
            <a:spAutoFit/>
          </a:bodyPr>
          <a:lstStyle/>
          <a:p>
            <a:r>
              <a:rPr lang="en-US">
                <a:latin typeface="Arial"/>
                <a:cs typeface="Arial"/>
              </a:rPr>
              <a:t>NAEP</a:t>
            </a:r>
            <a:endParaRPr lang="en-US"/>
          </a:p>
        </p:txBody>
      </p:sp>
      <p:sp>
        <p:nvSpPr>
          <p:cNvPr id="8" name="Text Placeholder 7">
            <a:extLst>
              <a:ext uri="{FF2B5EF4-FFF2-40B4-BE49-F238E27FC236}">
                <a16:creationId xmlns:a16="http://schemas.microsoft.com/office/drawing/2014/main" id="{0FAAC99A-40FC-46AE-9B8D-68CF00AF7F05}"/>
              </a:ext>
            </a:extLst>
          </p:cNvPr>
          <p:cNvSpPr>
            <a:spLocks noGrp="1"/>
          </p:cNvSpPr>
          <p:nvPr>
            <p:ph type="body" sz="quarter" idx="14"/>
          </p:nvPr>
        </p:nvSpPr>
        <p:spPr>
          <a:xfrm>
            <a:off x="895350" y="1112013"/>
            <a:ext cx="7886700" cy="5652830"/>
          </a:xfrm>
        </p:spPr>
        <p:txBody>
          <a:bodyPr vert="horz" lIns="91440" tIns="45720" rIns="91440" bIns="45720" rtlCol="0" anchor="t">
            <a:spAutoFit/>
          </a:bodyPr>
          <a:lstStyle/>
          <a:p>
            <a:r>
              <a:rPr lang="en-US">
                <a:latin typeface="Arial"/>
                <a:cs typeface="Arial"/>
              </a:rPr>
              <a:t>Sampling</a:t>
            </a:r>
          </a:p>
          <a:p>
            <a:pPr marL="285750" indent="-285750">
              <a:lnSpc>
                <a:spcPct val="100000"/>
              </a:lnSpc>
              <a:spcBef>
                <a:spcPts val="0"/>
              </a:spcBef>
              <a:buFont typeface="Arial"/>
              <a:buChar char="•"/>
            </a:pPr>
            <a:r>
              <a:rPr lang="en-US" b="0">
                <a:latin typeface="Arial"/>
                <a:cs typeface="Arial"/>
              </a:rPr>
              <a:t>Assess 4th, 8th, and 12th grades (Main NAEP) or 9-, 13- and 17-year-olds (Long Term Trend)</a:t>
            </a:r>
          </a:p>
          <a:p>
            <a:pPr marL="285750" indent="-285750">
              <a:lnSpc>
                <a:spcPct val="100000"/>
              </a:lnSpc>
              <a:spcBef>
                <a:spcPts val="0"/>
              </a:spcBef>
              <a:buFont typeface="Arial"/>
              <a:buChar char="•"/>
            </a:pPr>
            <a:r>
              <a:rPr lang="en-US" b="0">
                <a:latin typeface="Arial"/>
                <a:cs typeface="Arial"/>
              </a:rPr>
              <a:t>Select a representative sample of schools in each state</a:t>
            </a:r>
          </a:p>
          <a:p>
            <a:pPr marL="285750" indent="-285750">
              <a:lnSpc>
                <a:spcPct val="100000"/>
              </a:lnSpc>
              <a:spcBef>
                <a:spcPts val="0"/>
              </a:spcBef>
              <a:buFont typeface="Arial"/>
              <a:buChar char="•"/>
            </a:pPr>
            <a:r>
              <a:rPr lang="en-US" b="0">
                <a:latin typeface="Arial"/>
                <a:cs typeface="Arial"/>
              </a:rPr>
              <a:t>Select a random sample of students in each sampled school </a:t>
            </a:r>
          </a:p>
          <a:p>
            <a:r>
              <a:rPr lang="en-US">
                <a:latin typeface="Arial"/>
                <a:cs typeface="Arial"/>
              </a:rPr>
              <a:t>Assessment Administration</a:t>
            </a:r>
          </a:p>
          <a:p>
            <a:pPr marL="285750" indent="-285750">
              <a:lnSpc>
                <a:spcPct val="100000"/>
              </a:lnSpc>
              <a:spcBef>
                <a:spcPts val="0"/>
              </a:spcBef>
              <a:buFont typeface="Arial"/>
              <a:buChar char="•"/>
            </a:pPr>
            <a:r>
              <a:rPr lang="en-US" b="0">
                <a:latin typeface="Arial"/>
                <a:cs typeface="Arial"/>
              </a:rPr>
              <a:t>Complete the testing in one day</a:t>
            </a:r>
          </a:p>
          <a:p>
            <a:pPr marL="285750" indent="-285750">
              <a:lnSpc>
                <a:spcPct val="100000"/>
              </a:lnSpc>
              <a:spcBef>
                <a:spcPts val="0"/>
              </a:spcBef>
              <a:buFont typeface="Arial"/>
              <a:buChar char="•"/>
            </a:pPr>
            <a:r>
              <a:rPr lang="en-US" b="0">
                <a:latin typeface="Arial"/>
                <a:cs typeface="Arial"/>
              </a:rPr>
              <a:t>Test each selected student in only one subject</a:t>
            </a:r>
          </a:p>
          <a:p>
            <a:pPr marL="285750" indent="-285750">
              <a:lnSpc>
                <a:spcPct val="100000"/>
              </a:lnSpc>
              <a:spcBef>
                <a:spcPts val="0"/>
              </a:spcBef>
              <a:buFont typeface="Arial"/>
              <a:buChar char="•"/>
            </a:pPr>
            <a:r>
              <a:rPr lang="en-US" b="0">
                <a:latin typeface="Arial"/>
                <a:cs typeface="Arial"/>
              </a:rPr>
              <a:t>Train a contracted staff to administer the test</a:t>
            </a:r>
          </a:p>
          <a:p>
            <a:pPr marL="285750" indent="-285750">
              <a:lnSpc>
                <a:spcPct val="100000"/>
              </a:lnSpc>
              <a:spcBef>
                <a:spcPts val="0"/>
              </a:spcBef>
              <a:buFont typeface="Arial"/>
              <a:buChar char="•"/>
            </a:pPr>
            <a:r>
              <a:rPr lang="en-US" b="0">
                <a:latin typeface="Arial"/>
                <a:cs typeface="Arial"/>
              </a:rPr>
              <a:t>Bring all required assessment materials (including tablets or laptops) to the school </a:t>
            </a:r>
          </a:p>
          <a:p>
            <a:r>
              <a:rPr lang="en-US">
                <a:latin typeface="Arial"/>
                <a:cs typeface="Arial"/>
              </a:rPr>
              <a:t>Results</a:t>
            </a:r>
          </a:p>
          <a:p>
            <a:pPr marL="342900" indent="-342900">
              <a:buChar char="•"/>
            </a:pPr>
            <a:r>
              <a:rPr lang="en-US" b="0">
                <a:latin typeface="Arial"/>
                <a:cs typeface="Arial"/>
              </a:rPr>
              <a:t>Maintain student privacy for all responses to cognitive and background information questions</a:t>
            </a:r>
          </a:p>
          <a:p>
            <a:pPr marL="285750" indent="-285750">
              <a:lnSpc>
                <a:spcPct val="100000"/>
              </a:lnSpc>
              <a:spcBef>
                <a:spcPts val="0"/>
              </a:spcBef>
              <a:buFont typeface="Arial"/>
              <a:buChar char="•"/>
            </a:pPr>
            <a:r>
              <a:rPr lang="en-US" b="0">
                <a:latin typeface="Arial"/>
                <a:cs typeface="Arial"/>
              </a:rPr>
              <a:t>Calculate results for states, selected districts, and subgroups only</a:t>
            </a:r>
          </a:p>
          <a:p>
            <a:pPr marL="285750" indent="-285750">
              <a:lnSpc>
                <a:spcPct val="100000"/>
              </a:lnSpc>
              <a:spcBef>
                <a:spcPts val="0"/>
              </a:spcBef>
              <a:buFont typeface="Arial"/>
              <a:buChar char="•"/>
            </a:pPr>
            <a:r>
              <a:rPr lang="en-US" b="0">
                <a:latin typeface="Arial"/>
                <a:cs typeface="Arial"/>
              </a:rPr>
              <a:t>Compare student performance among states</a:t>
            </a:r>
          </a:p>
          <a:p>
            <a:endParaRPr lang="en-US"/>
          </a:p>
        </p:txBody>
      </p:sp>
      <p:sp>
        <p:nvSpPr>
          <p:cNvPr id="5" name="Text Placeholder 4">
            <a:extLst>
              <a:ext uri="{FF2B5EF4-FFF2-40B4-BE49-F238E27FC236}">
                <a16:creationId xmlns:a16="http://schemas.microsoft.com/office/drawing/2014/main" id="{3AD5C07E-D3C7-4BE8-BC98-389522648718}"/>
              </a:ext>
            </a:extLst>
          </p:cNvPr>
          <p:cNvSpPr>
            <a:spLocks noGrp="1"/>
          </p:cNvSpPr>
          <p:nvPr>
            <p:ph sz="quarter" idx="4294967295"/>
          </p:nvPr>
        </p:nvSpPr>
        <p:spPr>
          <a:xfrm>
            <a:off x="5257800" y="1766888"/>
            <a:ext cx="3886200" cy="4049712"/>
          </a:xfrm>
        </p:spPr>
        <p:txBody>
          <a:bodyPr vert="horz" lIns="91440" tIns="45720" rIns="91440" bIns="45720" rtlCol="0" anchor="t">
            <a:normAutofit/>
          </a:bodyPr>
          <a:lstStyle/>
          <a:p>
            <a:pPr marL="0" indent="0">
              <a:buNone/>
            </a:pPr>
            <a:endParaRPr lang="en-US"/>
          </a:p>
          <a:p>
            <a:endParaRPr lang="en-US"/>
          </a:p>
          <a:p>
            <a:endParaRPr lang="en-US"/>
          </a:p>
          <a:p>
            <a:endParaRPr lang="en-US"/>
          </a:p>
        </p:txBody>
      </p:sp>
    </p:spTree>
    <p:extLst>
      <p:ext uri="{BB962C8B-B14F-4D97-AF65-F5344CB8AC3E}">
        <p14:creationId xmlns:p14="http://schemas.microsoft.com/office/powerpoint/2010/main" val="2390854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296DEE-81EA-4CD6-B713-E292A86D8AE0}"/>
              </a:ext>
            </a:extLst>
          </p:cNvPr>
          <p:cNvSpPr>
            <a:spLocks noGrp="1"/>
          </p:cNvSpPr>
          <p:nvPr>
            <p:ph idx="1"/>
          </p:nvPr>
        </p:nvSpPr>
        <p:spPr/>
        <p:txBody>
          <a:bodyPr/>
          <a:lstStyle/>
          <a:p>
            <a:pPr lvl="1"/>
            <a:endParaRPr lang="en-US"/>
          </a:p>
          <a:p>
            <a:pPr lvl="1"/>
            <a:endParaRPr lang="en-US"/>
          </a:p>
        </p:txBody>
      </p:sp>
      <p:sp>
        <p:nvSpPr>
          <p:cNvPr id="10" name="Date Placeholder 9">
            <a:extLst>
              <a:ext uri="{FF2B5EF4-FFF2-40B4-BE49-F238E27FC236}">
                <a16:creationId xmlns:a16="http://schemas.microsoft.com/office/drawing/2014/main" id="{E9A7E28E-4971-4189-8DBB-2508AC8CACC3}"/>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32EDA5-25A1-45EB-904A-981ED6C840AA}" type="datetime1">
              <a:rPr lang="en-US" smtClean="0"/>
              <a:pPr/>
              <a:t>8/6/2019</a:t>
            </a:fld>
            <a:endParaRPr lang="en-US"/>
          </a:p>
        </p:txBody>
      </p:sp>
      <p:sp>
        <p:nvSpPr>
          <p:cNvPr id="4" name="Slide Number Placeholder 3"/>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21</a:t>
            </a:fld>
            <a:endParaRPr lang="en-US"/>
          </a:p>
        </p:txBody>
      </p:sp>
      <p:sp>
        <p:nvSpPr>
          <p:cNvPr id="5" name="Text Placeholder 4">
            <a:extLst>
              <a:ext uri="{FF2B5EF4-FFF2-40B4-BE49-F238E27FC236}">
                <a16:creationId xmlns:a16="http://schemas.microsoft.com/office/drawing/2014/main" id="{ABCC1D6C-6134-486B-BC48-0B209C3DCCED}"/>
              </a:ext>
            </a:extLst>
          </p:cNvPr>
          <p:cNvSpPr>
            <a:spLocks noGrp="1"/>
          </p:cNvSpPr>
          <p:nvPr>
            <p:ph type="body" sz="quarter" idx="13"/>
          </p:nvPr>
        </p:nvSpPr>
        <p:spPr/>
        <p:txBody>
          <a:bodyPr/>
          <a:lstStyle/>
          <a:p>
            <a:r>
              <a:rPr lang="en-US"/>
              <a:t>NAEP</a:t>
            </a:r>
          </a:p>
        </p:txBody>
      </p:sp>
      <p:sp>
        <p:nvSpPr>
          <p:cNvPr id="6" name="Text Placeholder 5">
            <a:extLst>
              <a:ext uri="{FF2B5EF4-FFF2-40B4-BE49-F238E27FC236}">
                <a16:creationId xmlns:a16="http://schemas.microsoft.com/office/drawing/2014/main" id="{DC3C9A4F-3B23-4E37-8F31-DEB722CB4C81}"/>
              </a:ext>
            </a:extLst>
          </p:cNvPr>
          <p:cNvSpPr>
            <a:spLocks noGrp="1"/>
          </p:cNvSpPr>
          <p:nvPr>
            <p:ph type="body" sz="quarter" idx="14"/>
          </p:nvPr>
        </p:nvSpPr>
        <p:spPr/>
        <p:txBody>
          <a:bodyPr/>
          <a:lstStyle/>
          <a:p>
            <a:r>
              <a:rPr lang="en-US" dirty="0"/>
              <a:t>2019-2020 Program – Long-Term Trend (LTT) Description</a:t>
            </a:r>
          </a:p>
        </p:txBody>
      </p:sp>
      <p:sp>
        <p:nvSpPr>
          <p:cNvPr id="2" name="TextBox 1">
            <a:extLst>
              <a:ext uri="{FF2B5EF4-FFF2-40B4-BE49-F238E27FC236}">
                <a16:creationId xmlns:a16="http://schemas.microsoft.com/office/drawing/2014/main" id="{DD1D67A5-5EDF-4474-B0C3-806847E542AD}"/>
              </a:ext>
            </a:extLst>
          </p:cNvPr>
          <p:cNvSpPr txBox="1"/>
          <p:nvPr/>
        </p:nvSpPr>
        <p:spPr>
          <a:xfrm>
            <a:off x="1101307" y="1935193"/>
            <a:ext cx="7573991" cy="32367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3464" indent="-283464">
              <a:buFont typeface="Arial"/>
              <a:buChar char="•"/>
            </a:pPr>
            <a:r>
              <a:rPr lang="en-US" sz="2800" dirty="0">
                <a:latin typeface="Arial" panose="020B0604020202020204" pitchFamily="34" charset="0"/>
                <a:cs typeface="Arial" panose="020B0604020202020204" pitchFamily="34" charset="0"/>
              </a:rPr>
              <a:t>Measures students’ educational progress since 1971 in reading and since 1973 in mathematics</a:t>
            </a:r>
            <a:endParaRPr lang="en-US" dirty="0">
              <a:latin typeface="Arial" panose="020B0604020202020204" pitchFamily="34" charset="0"/>
              <a:cs typeface="Arial" panose="020B0604020202020204" pitchFamily="34" charset="0"/>
            </a:endParaRPr>
          </a:p>
          <a:p>
            <a:pPr marL="285750" indent="-285750">
              <a:spcBef>
                <a:spcPts val="1000"/>
              </a:spcBef>
              <a:buFont typeface="Arial"/>
              <a:buChar char="•"/>
            </a:pPr>
            <a:r>
              <a:rPr lang="en-US" sz="2800" dirty="0">
                <a:latin typeface="Arial" panose="020B0604020202020204" pitchFamily="34" charset="0"/>
                <a:cs typeface="Arial" panose="020B0604020202020204" pitchFamily="34" charset="0"/>
              </a:rPr>
              <a:t>Nationally representative sample of </a:t>
            </a:r>
            <a:r>
              <a:rPr lang="en-US" sz="2800" i="1" dirty="0">
                <a:latin typeface="Arial" panose="020B0604020202020204" pitchFamily="34" charset="0"/>
                <a:cs typeface="Arial" panose="020B0604020202020204" pitchFamily="34" charset="0"/>
              </a:rPr>
              <a:t>9-, 13- and 17-year-olds </a:t>
            </a:r>
            <a:r>
              <a:rPr lang="en-US" sz="2800" dirty="0">
                <a:latin typeface="Arial" panose="020B0604020202020204" pitchFamily="34" charset="0"/>
                <a:cs typeface="Arial" panose="020B0604020202020204" pitchFamily="34" charset="0"/>
              </a:rPr>
              <a:t>(age-based)</a:t>
            </a:r>
            <a:endParaRPr lang="en-US" sz="2800" dirty="0">
              <a:latin typeface="Arial" panose="020B0604020202020204" pitchFamily="34" charset="0"/>
              <a:ea typeface="+mn-lt"/>
              <a:cs typeface="Arial" panose="020B0604020202020204" pitchFamily="34" charset="0"/>
            </a:endParaRPr>
          </a:p>
          <a:p>
            <a:pPr marL="283464" indent="-283464">
              <a:buFont typeface="Arial"/>
              <a:buChar char="•"/>
            </a:pPr>
            <a:r>
              <a:rPr lang="en-US" sz="2800" i="1" dirty="0">
                <a:latin typeface="Arial" panose="020B0604020202020204" pitchFamily="34" charset="0"/>
                <a:cs typeface="Arial" panose="020B0604020202020204" pitchFamily="34" charset="0"/>
              </a:rPr>
              <a:t>Paper-based</a:t>
            </a:r>
            <a:r>
              <a:rPr lang="en-US" sz="2800" dirty="0">
                <a:latin typeface="Arial" panose="020B0604020202020204" pitchFamily="34" charset="0"/>
                <a:cs typeface="Arial" panose="020B0604020202020204" pitchFamily="34" charset="0"/>
              </a:rPr>
              <a:t> assessment in mathematics and reading</a:t>
            </a:r>
          </a:p>
        </p:txBody>
      </p:sp>
    </p:spTree>
    <p:extLst>
      <p:ext uri="{BB962C8B-B14F-4D97-AF65-F5344CB8AC3E}">
        <p14:creationId xmlns:p14="http://schemas.microsoft.com/office/powerpoint/2010/main" val="159202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0FFC362-ACFC-43A4-A367-28F96F366FFE}"/>
              </a:ext>
            </a:extLst>
          </p:cNvPr>
          <p:cNvSpPr>
            <a:spLocks noGrp="1"/>
          </p:cNvSpPr>
          <p:nvPr>
            <p:ph idx="1"/>
          </p:nvPr>
        </p:nvSpPr>
        <p:spPr/>
        <p:txBody>
          <a:bodyPr vert="horz" lIns="91440" tIns="45720" rIns="91440" bIns="45720" rtlCol="0" anchor="t">
            <a:normAutofit fontScale="92500" lnSpcReduction="10000"/>
          </a:bodyPr>
          <a:lstStyle/>
          <a:p>
            <a:r>
              <a:rPr lang="en-US" sz="3000">
                <a:latin typeface="Arial"/>
                <a:cs typeface="Arial"/>
              </a:rPr>
              <a:t>Three distinct testing windows:</a:t>
            </a:r>
            <a:endParaRPr lang="en-US"/>
          </a:p>
          <a:p>
            <a:pPr marL="796925" indent="-334645">
              <a:buFont typeface="Courier New" panose="02070309020205020404" pitchFamily="49" charset="0"/>
              <a:buChar char="o"/>
            </a:pPr>
            <a:r>
              <a:rPr lang="en-US" sz="3000" i="1">
                <a:latin typeface="Arial"/>
                <a:cs typeface="Arial"/>
              </a:rPr>
              <a:t>Age 13: October 14 - December 20, 2019</a:t>
            </a:r>
            <a:endParaRPr lang="en-US" sz="3000">
              <a:latin typeface="Arial"/>
              <a:cs typeface="Arial"/>
            </a:endParaRPr>
          </a:p>
          <a:p>
            <a:pPr marL="796925" indent="-334645">
              <a:buFont typeface="Courier New" panose="02070309020205020404" pitchFamily="49" charset="0"/>
              <a:buChar char="o"/>
            </a:pPr>
            <a:r>
              <a:rPr lang="en-US" sz="3000" i="1">
                <a:latin typeface="Arial"/>
                <a:cs typeface="Arial"/>
              </a:rPr>
              <a:t>Age 9: January 6 - March 13, 2020</a:t>
            </a:r>
            <a:endParaRPr lang="en-US" sz="3000">
              <a:latin typeface="Arial"/>
              <a:cs typeface="Arial"/>
            </a:endParaRPr>
          </a:p>
          <a:p>
            <a:pPr marL="796925" indent="-334645">
              <a:buFont typeface="Courier New" panose="02070309020205020404" pitchFamily="49" charset="0"/>
              <a:buChar char="o"/>
            </a:pPr>
            <a:r>
              <a:rPr lang="en-US" sz="3000" i="1">
                <a:latin typeface="Arial"/>
                <a:cs typeface="Arial"/>
              </a:rPr>
              <a:t>Age 17: March 16 - May 22, 2020</a:t>
            </a:r>
            <a:endParaRPr lang="en-US" sz="3000">
              <a:latin typeface="Arial"/>
              <a:cs typeface="Arial"/>
            </a:endParaRPr>
          </a:p>
          <a:p>
            <a:r>
              <a:rPr lang="en-US" sz="3000">
                <a:latin typeface="Arial"/>
                <a:cs typeface="Arial"/>
              </a:rPr>
              <a:t>Georgia sample is 55 schools from 31 districts</a:t>
            </a:r>
            <a:endParaRPr lang="en-US" sz="3000" i="1"/>
          </a:p>
          <a:p>
            <a:pPr marL="796925" lvl="1" indent="-334645">
              <a:spcBef>
                <a:spcPts val="1000"/>
              </a:spcBef>
              <a:buFont typeface="Courier New" panose="02070309020205020404" pitchFamily="49" charset="0"/>
              <a:buChar char="o"/>
            </a:pPr>
            <a:r>
              <a:rPr lang="en-US" sz="3100">
                <a:latin typeface="Arial"/>
                <a:cs typeface="Arial"/>
              </a:rPr>
              <a:t>16 - Age 9 schools</a:t>
            </a:r>
          </a:p>
          <a:p>
            <a:pPr marL="796925" lvl="1" indent="-334645">
              <a:spcBef>
                <a:spcPts val="1000"/>
              </a:spcBef>
              <a:buFont typeface="Courier New" panose="02070309020205020404" pitchFamily="49" charset="0"/>
              <a:buChar char="o"/>
            </a:pPr>
            <a:r>
              <a:rPr lang="en-US" sz="3100">
                <a:latin typeface="Arial"/>
                <a:cs typeface="Arial"/>
              </a:rPr>
              <a:t>16 - Age 13 schools</a:t>
            </a:r>
          </a:p>
          <a:p>
            <a:pPr marL="796925" lvl="1" indent="-334645">
              <a:spcBef>
                <a:spcPts val="1000"/>
              </a:spcBef>
              <a:buFont typeface="Courier New" panose="02070309020205020404" pitchFamily="49" charset="0"/>
              <a:buChar char="o"/>
            </a:pPr>
            <a:r>
              <a:rPr lang="en-US" sz="3100">
                <a:latin typeface="Arial"/>
                <a:cs typeface="Arial"/>
              </a:rPr>
              <a:t>23 - Age 17 schools</a:t>
            </a:r>
          </a:p>
        </p:txBody>
      </p:sp>
      <p:sp>
        <p:nvSpPr>
          <p:cNvPr id="5" name="Date Placeholder 4">
            <a:extLst>
              <a:ext uri="{FF2B5EF4-FFF2-40B4-BE49-F238E27FC236}">
                <a16:creationId xmlns:a16="http://schemas.microsoft.com/office/drawing/2014/main" id="{6274FDCF-CF87-46DE-9720-64F63FA9A6DB}"/>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EF9B2A9-F673-4376-BCB2-CDCAC730B35B}"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22</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53CBD7AE-73A5-415F-8937-15E8DF358D75}"/>
              </a:ext>
            </a:extLst>
          </p:cNvPr>
          <p:cNvSpPr>
            <a:spLocks noGrp="1"/>
          </p:cNvSpPr>
          <p:nvPr>
            <p:ph type="body" sz="quarter" idx="13"/>
          </p:nvPr>
        </p:nvSpPr>
        <p:spPr/>
        <p:txBody>
          <a:bodyPr vert="horz" lIns="91440" tIns="45720" rIns="91440" bIns="45720" rtlCol="0" anchor="t">
            <a:spAutoFit/>
          </a:bodyPr>
          <a:lstStyle/>
          <a:p>
            <a:r>
              <a:rPr lang="en-US">
                <a:latin typeface="Arial"/>
                <a:cs typeface="Arial"/>
              </a:rPr>
              <a:t>NAEP</a:t>
            </a:r>
            <a:endParaRPr lang="en-US"/>
          </a:p>
        </p:txBody>
      </p:sp>
      <p:sp>
        <p:nvSpPr>
          <p:cNvPr id="2" name="Text Placeholder 1">
            <a:extLst>
              <a:ext uri="{FF2B5EF4-FFF2-40B4-BE49-F238E27FC236}">
                <a16:creationId xmlns:a16="http://schemas.microsoft.com/office/drawing/2014/main" id="{4F9C29B0-CF32-4179-B7B4-82E431DE1996}"/>
              </a:ext>
            </a:extLst>
          </p:cNvPr>
          <p:cNvSpPr>
            <a:spLocks noGrp="1"/>
          </p:cNvSpPr>
          <p:nvPr>
            <p:ph type="body" sz="quarter" idx="14"/>
          </p:nvPr>
        </p:nvSpPr>
        <p:spPr/>
        <p:txBody>
          <a:bodyPr vert="horz" lIns="91440" tIns="45720" rIns="91440" bIns="45720" rtlCol="0" anchor="t">
            <a:spAutoFit/>
          </a:bodyPr>
          <a:lstStyle/>
          <a:p>
            <a:r>
              <a:rPr lang="en-US">
                <a:latin typeface="Arial"/>
                <a:cs typeface="Arial"/>
              </a:rPr>
              <a:t>Long-Term Trend (LTT) Assessment Windows</a:t>
            </a:r>
          </a:p>
        </p:txBody>
      </p:sp>
    </p:spTree>
    <p:extLst>
      <p:ext uri="{BB962C8B-B14F-4D97-AF65-F5344CB8AC3E}">
        <p14:creationId xmlns:p14="http://schemas.microsoft.com/office/powerpoint/2010/main" val="2459476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2C78-0D40-477C-8F7B-A7DE185E03F5}"/>
              </a:ext>
            </a:extLst>
          </p:cNvPr>
          <p:cNvSpPr>
            <a:spLocks noGrp="1"/>
          </p:cNvSpPr>
          <p:nvPr>
            <p:ph type="title"/>
          </p:nvPr>
        </p:nvSpPr>
        <p:spPr>
          <a:xfrm>
            <a:off x="1985158" y="726832"/>
            <a:ext cx="6787154" cy="1987336"/>
          </a:xfrm>
        </p:spPr>
        <p:txBody>
          <a:bodyPr>
            <a:normAutofit fontScale="90000"/>
          </a:bodyPr>
          <a:lstStyle/>
          <a:p>
            <a:r>
              <a:rPr lang="en-US">
                <a:latin typeface="Arial"/>
                <a:cs typeface="Arial"/>
              </a:rPr>
              <a:t>Georgia Kindergarten Inventory of Developing Skills 2.0 </a:t>
            </a:r>
            <a:br>
              <a:rPr lang="en-US">
                <a:latin typeface="Arial"/>
                <a:cs typeface="Arial"/>
              </a:rPr>
            </a:br>
            <a:r>
              <a:rPr lang="en-US">
                <a:latin typeface="Arial"/>
                <a:cs typeface="Arial"/>
              </a:rPr>
              <a:t>(GKIDS 2.0) </a:t>
            </a:r>
            <a:endParaRPr lang="en-US"/>
          </a:p>
        </p:txBody>
      </p:sp>
      <p:pic>
        <p:nvPicPr>
          <p:cNvPr id="4" name="Picture 6">
            <a:extLst>
              <a:ext uri="{FF2B5EF4-FFF2-40B4-BE49-F238E27FC236}">
                <a16:creationId xmlns:a16="http://schemas.microsoft.com/office/drawing/2014/main" id="{0A5559A2-7532-4B9A-9196-A2826D3589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52758" y="2828636"/>
            <a:ext cx="2295330" cy="28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8296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F31EAA-5FCB-4C90-A424-2D44AB8FD01D}"/>
              </a:ext>
            </a:extLst>
          </p:cNvPr>
          <p:cNvSpPr>
            <a:spLocks noGrp="1"/>
          </p:cNvSpPr>
          <p:nvPr>
            <p:ph idx="1"/>
          </p:nvPr>
        </p:nvSpPr>
        <p:spPr/>
        <p:txBody>
          <a:bodyPr vert="horz" lIns="91440" tIns="45720" rIns="91440" bIns="45720" rtlCol="0" anchor="t">
            <a:normAutofit/>
          </a:bodyPr>
          <a:lstStyle/>
          <a:p>
            <a:pPr marL="0" indent="0">
              <a:buNone/>
            </a:pPr>
            <a:r>
              <a:rPr lang="en-US" dirty="0">
                <a:latin typeface="Arial"/>
                <a:cs typeface="Arial"/>
              </a:rPr>
              <a:t>GKIDS has been revised based on results of surveys and focus groups with kindergarten and first grade teachers and system leaders.</a:t>
            </a:r>
          </a:p>
          <a:p>
            <a:pPr marL="0" indent="0">
              <a:buNone/>
            </a:pPr>
            <a:endParaRPr lang="en-US" dirty="0">
              <a:latin typeface="Arial"/>
              <a:cs typeface="Arial"/>
            </a:endParaRPr>
          </a:p>
          <a:p>
            <a:pPr marL="0" indent="0">
              <a:buNone/>
            </a:pPr>
            <a:r>
              <a:rPr lang="en-US" b="1" dirty="0">
                <a:latin typeface="Arial"/>
                <a:cs typeface="Arial"/>
              </a:rPr>
              <a:t>ALL students </a:t>
            </a:r>
            <a:r>
              <a:rPr lang="en-US" dirty="0">
                <a:latin typeface="Arial"/>
                <a:cs typeface="Arial"/>
              </a:rPr>
              <a:t>enrolled in a public school kindergarten class are required to be included in this assessment.</a:t>
            </a:r>
          </a:p>
        </p:txBody>
      </p:sp>
      <p:sp>
        <p:nvSpPr>
          <p:cNvPr id="3" name="Date Placeholder 2">
            <a:extLst>
              <a:ext uri="{FF2B5EF4-FFF2-40B4-BE49-F238E27FC236}">
                <a16:creationId xmlns:a16="http://schemas.microsoft.com/office/drawing/2014/main" id="{CF3CB609-A6C6-4C92-9B3A-5C83FD8D4221}"/>
              </a:ext>
            </a:extLst>
          </p:cNvPr>
          <p:cNvSpPr>
            <a:spLocks noGrp="1"/>
          </p:cNvSpPr>
          <p:nvPr>
            <p:ph type="dt" sz="half" idx="10"/>
          </p:nvPr>
        </p:nvSpPr>
        <p:spPr/>
        <p:txBody>
          <a:bodyPr/>
          <a:lstStyle/>
          <a:p>
            <a:fld id="{99C8B300-D890-45B6-82C9-6094902554CF}" type="datetime1">
              <a:rPr lang="en-US" smtClean="0"/>
              <a:t>8/6/2019</a:t>
            </a:fld>
            <a:endParaRPr lang="en-US"/>
          </a:p>
        </p:txBody>
      </p:sp>
      <p:sp>
        <p:nvSpPr>
          <p:cNvPr id="4" name="Slide Number Placeholder 3">
            <a:extLst>
              <a:ext uri="{FF2B5EF4-FFF2-40B4-BE49-F238E27FC236}">
                <a16:creationId xmlns:a16="http://schemas.microsoft.com/office/drawing/2014/main" id="{802CC0AD-C88D-4AE6-BF9C-5B4DF32E8174}"/>
              </a:ext>
            </a:extLst>
          </p:cNvPr>
          <p:cNvSpPr>
            <a:spLocks noGrp="1"/>
          </p:cNvSpPr>
          <p:nvPr>
            <p:ph type="sldNum" sz="quarter" idx="12"/>
          </p:nvPr>
        </p:nvSpPr>
        <p:spPr/>
        <p:txBody>
          <a:bodyPr/>
          <a:lstStyle/>
          <a:p>
            <a:fld id="{48F63A3B-78C7-47BE-AE5E-E10140E04643}" type="slidenum">
              <a:rPr lang="en-US" smtClean="0"/>
              <a:pPr/>
              <a:t>24</a:t>
            </a:fld>
            <a:endParaRPr lang="en-US"/>
          </a:p>
        </p:txBody>
      </p:sp>
      <p:sp>
        <p:nvSpPr>
          <p:cNvPr id="5" name="Text Placeholder 4">
            <a:extLst>
              <a:ext uri="{FF2B5EF4-FFF2-40B4-BE49-F238E27FC236}">
                <a16:creationId xmlns:a16="http://schemas.microsoft.com/office/drawing/2014/main" id="{3AD5C07E-D3C7-4BE8-BC98-389522648718}"/>
              </a:ext>
            </a:extLst>
          </p:cNvPr>
          <p:cNvSpPr>
            <a:spLocks noGrp="1"/>
          </p:cNvSpPr>
          <p:nvPr>
            <p:ph type="body" sz="quarter" idx="13"/>
          </p:nvPr>
        </p:nvSpPr>
        <p:spPr>
          <a:xfrm>
            <a:off x="895350" y="588117"/>
            <a:ext cx="7920038" cy="535531"/>
          </a:xfrm>
        </p:spPr>
        <p:txBody>
          <a:bodyPr/>
          <a:lstStyle/>
          <a:p>
            <a:r>
              <a:rPr lang="en-US" altLang="en-US"/>
              <a:t>GKIDS 2.0</a:t>
            </a:r>
            <a:endParaRPr lang="en-US"/>
          </a:p>
        </p:txBody>
      </p:sp>
    </p:spTree>
    <p:extLst>
      <p:ext uri="{BB962C8B-B14F-4D97-AF65-F5344CB8AC3E}">
        <p14:creationId xmlns:p14="http://schemas.microsoft.com/office/powerpoint/2010/main" val="1496974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Content Placeholder 7"/>
          <p:cNvSpPr>
            <a:spLocks noGrp="1"/>
          </p:cNvSpPr>
          <p:nvPr>
            <p:ph idx="1"/>
          </p:nvPr>
        </p:nvSpPr>
        <p:spPr/>
        <p:txBody>
          <a:bodyPr vert="horz" lIns="91440" tIns="45720" rIns="91440" bIns="45720" rtlCol="0" anchor="t">
            <a:normAutofit fontScale="92500" lnSpcReduction="10000"/>
          </a:bodyPr>
          <a:lstStyle/>
          <a:p>
            <a:r>
              <a:rPr lang="en-US" altLang="en-US">
                <a:latin typeface="Arial"/>
                <a:cs typeface="Arial"/>
              </a:rPr>
              <a:t>There are two main purposes for the main GKIDS 2.0 assessment:</a:t>
            </a:r>
            <a:endParaRPr lang="en-US" altLang="en-US">
              <a:solidFill>
                <a:srgbClr val="FF0000"/>
              </a:solidFill>
              <a:latin typeface="Arial"/>
              <a:cs typeface="Arial"/>
            </a:endParaRPr>
          </a:p>
          <a:p>
            <a:pPr lvl="1" indent="0"/>
            <a:r>
              <a:rPr lang="en-US" altLang="en-US">
                <a:latin typeface="Arial"/>
                <a:cs typeface="Arial"/>
              </a:rPr>
              <a:t>Provide teachers with ongoing </a:t>
            </a:r>
            <a:r>
              <a:rPr lang="en-US" altLang="en-US" i="1">
                <a:latin typeface="Arial"/>
                <a:cs typeface="Arial"/>
              </a:rPr>
              <a:t>formative</a:t>
            </a:r>
            <a:r>
              <a:rPr lang="en-US" altLang="en-US">
                <a:latin typeface="Arial"/>
                <a:cs typeface="Arial"/>
              </a:rPr>
              <a:t> information about kindergarten students' developing skills</a:t>
            </a:r>
          </a:p>
          <a:p>
            <a:pPr lvl="1" indent="0"/>
            <a:r>
              <a:rPr lang="en-US" altLang="en-US">
                <a:latin typeface="Arial"/>
                <a:cs typeface="Arial"/>
              </a:rPr>
              <a:t>Provide a </a:t>
            </a:r>
            <a:r>
              <a:rPr lang="en-US" altLang="en-US" i="1">
                <a:latin typeface="Arial"/>
                <a:cs typeface="Arial"/>
              </a:rPr>
              <a:t>summative</a:t>
            </a:r>
            <a:r>
              <a:rPr lang="en-US" altLang="en-US">
                <a:latin typeface="Arial"/>
                <a:cs typeface="Arial"/>
              </a:rPr>
              <a:t> component to serve as one indicator of first grade readiness</a:t>
            </a:r>
          </a:p>
          <a:p>
            <a:r>
              <a:rPr lang="en-US">
                <a:latin typeface="Arial"/>
                <a:cs typeface="Arial"/>
              </a:rPr>
              <a:t>The Readiness Check (RC) is a required component of GKIDS 2.0 whose purpose is to highlight the knowledge and skills critical for student success in learning, </a:t>
            </a:r>
            <a:r>
              <a:rPr lang="en-US">
                <a:solidFill>
                  <a:srgbClr val="FF0000"/>
                </a:solidFill>
                <a:latin typeface="Arial"/>
                <a:cs typeface="Arial"/>
              </a:rPr>
              <a:t>solely to guide instruction.</a:t>
            </a:r>
            <a:endParaRPr lang="en-US">
              <a:latin typeface="Arial"/>
              <a:cs typeface="Arial"/>
            </a:endParaRPr>
          </a:p>
          <a:p>
            <a:pPr lvl="1" indent="0"/>
            <a:endParaRPr lang="en-US" altLang="en-US">
              <a:latin typeface="Arial"/>
              <a:cs typeface="Arial"/>
            </a:endParaRPr>
          </a:p>
          <a:p>
            <a:pPr lvl="1" indent="0"/>
            <a:endParaRPr lang="en-US" altLang="en-US">
              <a:latin typeface="Arial"/>
              <a:cs typeface="Arial"/>
            </a:endParaRPr>
          </a:p>
          <a:p>
            <a:pPr marL="0" indent="0">
              <a:buNone/>
            </a:pPr>
            <a:endParaRPr lang="en-US" altLang="en-US">
              <a:latin typeface="Arial"/>
              <a:cs typeface="Arial"/>
            </a:endParaRPr>
          </a:p>
        </p:txBody>
      </p:sp>
      <p:sp>
        <p:nvSpPr>
          <p:cNvPr id="3" name="Date Placeholder 2">
            <a:extLst>
              <a:ext uri="{FF2B5EF4-FFF2-40B4-BE49-F238E27FC236}">
                <a16:creationId xmlns:a16="http://schemas.microsoft.com/office/drawing/2014/main" id="{D6BCFD6E-8D0D-4E21-8793-FA68AAF531EA}"/>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A609EC3-BD1A-410F-9B0F-0303102006F6}"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25</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4589FDB-AA4E-40AD-89CF-B44381F1FED0}"/>
              </a:ext>
            </a:extLst>
          </p:cNvPr>
          <p:cNvSpPr>
            <a:spLocks noGrp="1"/>
          </p:cNvSpPr>
          <p:nvPr>
            <p:ph type="body" sz="quarter" idx="13"/>
          </p:nvPr>
        </p:nvSpPr>
        <p:spPr/>
        <p:txBody>
          <a:bodyPr vert="horz" lIns="91440" tIns="45720" rIns="91440" bIns="45720" rtlCol="0" anchor="t">
            <a:spAutoFit/>
          </a:bodyPr>
          <a:lstStyle/>
          <a:p>
            <a:r>
              <a:rPr lang="en-US" altLang="en-US">
                <a:latin typeface="Arial"/>
                <a:cs typeface="Arial"/>
              </a:rPr>
              <a:t>GKIDS 2.0</a:t>
            </a:r>
            <a:endParaRPr lang="en-US">
              <a:latin typeface="Arial"/>
              <a:cs typeface="Arial"/>
            </a:endParaRPr>
          </a:p>
        </p:txBody>
      </p:sp>
      <p:sp>
        <p:nvSpPr>
          <p:cNvPr id="5" name="Text Placeholder 4">
            <a:extLst>
              <a:ext uri="{FF2B5EF4-FFF2-40B4-BE49-F238E27FC236}">
                <a16:creationId xmlns:a16="http://schemas.microsoft.com/office/drawing/2014/main" id="{3FDAB48E-A6D6-4721-81F6-BCC2E8ACAAAA}"/>
              </a:ext>
            </a:extLst>
          </p:cNvPr>
          <p:cNvSpPr>
            <a:spLocks noGrp="1"/>
          </p:cNvSpPr>
          <p:nvPr>
            <p:ph type="body" sz="quarter" idx="14"/>
          </p:nvPr>
        </p:nvSpPr>
        <p:spPr/>
        <p:txBody>
          <a:bodyPr vert="horz" lIns="91440" tIns="45720" rIns="91440" bIns="45720" rtlCol="0" anchor="t">
            <a:spAutoFit/>
          </a:bodyPr>
          <a:lstStyle/>
          <a:p>
            <a:r>
              <a:rPr lang="en-US">
                <a:latin typeface="Arial"/>
                <a:cs typeface="Arial"/>
              </a:rPr>
              <a:t>Overview</a:t>
            </a:r>
            <a:endParaRPr lang="en-US"/>
          </a:p>
        </p:txBody>
      </p:sp>
    </p:spTree>
    <p:extLst>
      <p:ext uri="{BB962C8B-B14F-4D97-AF65-F5344CB8AC3E}">
        <p14:creationId xmlns:p14="http://schemas.microsoft.com/office/powerpoint/2010/main" val="3164524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4DAE6870-AD18-448A-9B2A-0EFE6DC7B06B}" type="datetime1">
              <a:rPr lang="en-US" smtClean="0"/>
              <a:t>8/6/2019</a:t>
            </a:fld>
            <a:endParaRPr lang="en-US"/>
          </a:p>
        </p:txBody>
      </p:sp>
      <p:sp>
        <p:nvSpPr>
          <p:cNvPr id="5" name="Slide Number Placeholder 4"/>
          <p:cNvSpPr>
            <a:spLocks noGrp="1"/>
          </p:cNvSpPr>
          <p:nvPr>
            <p:ph type="sldNum" sz="quarter" idx="12"/>
          </p:nvPr>
        </p:nvSpPr>
        <p:spPr/>
        <p:txBody>
          <a:bodyPr/>
          <a:lstStyle/>
          <a:p>
            <a:fld id="{B63E4CEF-BB1E-48C7-AE93-F39F6AA99AD7}" type="slidenum">
              <a:rPr lang="en-US" smtClean="0"/>
              <a:pPr/>
              <a:t>26</a:t>
            </a:fld>
            <a:endParaRPr lang="en-US"/>
          </a:p>
        </p:txBody>
      </p:sp>
      <p:sp>
        <p:nvSpPr>
          <p:cNvPr id="8" name="Text Placeholder 7">
            <a:extLst>
              <a:ext uri="{FF2B5EF4-FFF2-40B4-BE49-F238E27FC236}">
                <a16:creationId xmlns:a16="http://schemas.microsoft.com/office/drawing/2014/main" id="{138519A2-1CE1-412A-BF9C-85F714514FF2}"/>
              </a:ext>
            </a:extLst>
          </p:cNvPr>
          <p:cNvSpPr>
            <a:spLocks noGrp="1"/>
          </p:cNvSpPr>
          <p:nvPr>
            <p:ph type="body" sz="quarter" idx="13"/>
          </p:nvPr>
        </p:nvSpPr>
        <p:spPr>
          <a:xfrm>
            <a:off x="895350" y="588117"/>
            <a:ext cx="7920038" cy="535531"/>
          </a:xfrm>
        </p:spPr>
        <p:txBody>
          <a:bodyPr/>
          <a:lstStyle/>
          <a:p>
            <a:r>
              <a:rPr lang="en-US"/>
              <a:t>GKIDS 2.0</a:t>
            </a:r>
          </a:p>
        </p:txBody>
      </p:sp>
      <p:sp>
        <p:nvSpPr>
          <p:cNvPr id="9" name="Text Placeholder 8">
            <a:extLst>
              <a:ext uri="{FF2B5EF4-FFF2-40B4-BE49-F238E27FC236}">
                <a16:creationId xmlns:a16="http://schemas.microsoft.com/office/drawing/2014/main" id="{49038F26-F1F5-46EC-9A69-9AC64F3E357C}"/>
              </a:ext>
            </a:extLst>
          </p:cNvPr>
          <p:cNvSpPr>
            <a:spLocks noGrp="1"/>
          </p:cNvSpPr>
          <p:nvPr>
            <p:ph type="body" sz="quarter" idx="14"/>
          </p:nvPr>
        </p:nvSpPr>
        <p:spPr/>
        <p:txBody>
          <a:bodyPr/>
          <a:lstStyle/>
          <a:p>
            <a:r>
              <a:rPr lang="en-US"/>
              <a:t>Program Description</a:t>
            </a:r>
          </a:p>
        </p:txBody>
      </p:sp>
      <p:graphicFrame>
        <p:nvGraphicFramePr>
          <p:cNvPr id="2" name="Diagram 1"/>
          <p:cNvGraphicFramePr/>
          <p:nvPr/>
        </p:nvGraphicFramePr>
        <p:xfrm>
          <a:off x="603983" y="1719743"/>
          <a:ext cx="7886700" cy="46366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2952700882"/>
              </p:ext>
            </p:extLst>
          </p:nvPr>
        </p:nvGraphicFramePr>
        <p:xfrm>
          <a:off x="1524000" y="1543574"/>
          <a:ext cx="6096000" cy="420476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30162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91C016-062D-4A95-922F-B2CCFB119C2C}"/>
              </a:ext>
            </a:extLst>
          </p:cNvPr>
          <p:cNvSpPr>
            <a:spLocks noGrp="1"/>
          </p:cNvSpPr>
          <p:nvPr>
            <p:ph idx="1"/>
          </p:nvPr>
        </p:nvSpPr>
        <p:spPr/>
        <p:txBody>
          <a:bodyPr vert="horz" lIns="91440" tIns="45720" rIns="91440" bIns="45720" rtlCol="0" anchor="t">
            <a:normAutofit fontScale="92500" lnSpcReduction="20000"/>
          </a:bodyPr>
          <a:lstStyle/>
          <a:p>
            <a:r>
              <a:rPr lang="en-US">
                <a:latin typeface="Arial"/>
                <a:cs typeface="Arial"/>
              </a:rPr>
              <a:t>GKID 2.0 platform is now open.</a:t>
            </a:r>
            <a:endParaRPr lang="en-US"/>
          </a:p>
          <a:p>
            <a:r>
              <a:rPr lang="en-US">
                <a:latin typeface="Arial"/>
                <a:cs typeface="Arial"/>
              </a:rPr>
              <a:t>The email address of each district's primary STC has been programmed</a:t>
            </a:r>
          </a:p>
          <a:p>
            <a:pPr lvl="1"/>
            <a:r>
              <a:rPr lang="en-US">
                <a:latin typeface="Arial"/>
                <a:cs typeface="Arial"/>
              </a:rPr>
              <a:t>Login into </a:t>
            </a:r>
            <a:r>
              <a:rPr lang="en-US">
                <a:latin typeface="Arial"/>
                <a:cs typeface="Arial"/>
                <a:hlinkClick r:id="rId3"/>
              </a:rPr>
              <a:t>https://gkids.gadoe.org</a:t>
            </a:r>
            <a:endParaRPr lang="en-US">
              <a:latin typeface="Arial"/>
              <a:cs typeface="Arial"/>
            </a:endParaRPr>
          </a:p>
          <a:p>
            <a:pPr lvl="1"/>
            <a:r>
              <a:rPr lang="en-US">
                <a:latin typeface="Arial"/>
                <a:cs typeface="Arial"/>
              </a:rPr>
              <a:t>Choose </a:t>
            </a:r>
            <a:r>
              <a:rPr lang="en-US" i="1">
                <a:latin typeface="Arial"/>
                <a:cs typeface="Arial"/>
              </a:rPr>
              <a:t>Activate Your Account</a:t>
            </a:r>
            <a:endParaRPr lang="en-US">
              <a:latin typeface="Arial"/>
              <a:cs typeface="Arial"/>
            </a:endParaRPr>
          </a:p>
          <a:p>
            <a:pPr lvl="1"/>
            <a:r>
              <a:rPr lang="en-US">
                <a:latin typeface="Arial"/>
                <a:cs typeface="Arial"/>
              </a:rPr>
              <a:t>Link to setup password will be sent</a:t>
            </a:r>
          </a:p>
          <a:p>
            <a:pPr lvl="1"/>
            <a:r>
              <a:rPr lang="en-US">
                <a:latin typeface="Arial"/>
                <a:cs typeface="Arial"/>
              </a:rPr>
              <a:t>STC will set up logins for school coordinators and other district staff who require access</a:t>
            </a:r>
          </a:p>
          <a:p>
            <a:r>
              <a:rPr lang="en-US">
                <a:latin typeface="Arial"/>
                <a:cs typeface="Arial"/>
              </a:rPr>
              <a:t>District should decide, and communicate to all their schools, if they will choose the Roster Upload option for enrolled students.</a:t>
            </a:r>
          </a:p>
          <a:p>
            <a:pPr marL="0" indent="0">
              <a:buNone/>
            </a:pPr>
            <a:endParaRPr lang="en-US"/>
          </a:p>
          <a:p>
            <a:pPr marL="0" indent="0">
              <a:buNone/>
            </a:pPr>
            <a:endParaRPr lang="en-US">
              <a:latin typeface="Arial"/>
              <a:cs typeface="Arial"/>
            </a:endParaRPr>
          </a:p>
        </p:txBody>
      </p:sp>
      <p:sp>
        <p:nvSpPr>
          <p:cNvPr id="5" name="Date Placeholder 4">
            <a:extLst>
              <a:ext uri="{FF2B5EF4-FFF2-40B4-BE49-F238E27FC236}">
                <a16:creationId xmlns:a16="http://schemas.microsoft.com/office/drawing/2014/main" id="{FA57A3BC-51CD-4C23-AD62-933F25405300}"/>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152D3B1-3DDC-4627-BC3E-B8EAAFFAB47E}"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27</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1EED7E5F-2192-452E-9C34-08313B682B07}"/>
              </a:ext>
            </a:extLst>
          </p:cNvPr>
          <p:cNvSpPr>
            <a:spLocks noGrp="1"/>
          </p:cNvSpPr>
          <p:nvPr>
            <p:ph type="body" sz="quarter" idx="13"/>
          </p:nvPr>
        </p:nvSpPr>
        <p:spPr/>
        <p:txBody>
          <a:bodyPr vert="horz" lIns="91440" tIns="45720" rIns="91440" bIns="45720" rtlCol="0" anchor="t">
            <a:spAutoFit/>
          </a:bodyPr>
          <a:lstStyle/>
          <a:p>
            <a:r>
              <a:rPr lang="en-US" altLang="en-US">
                <a:latin typeface="Arial"/>
                <a:cs typeface="Arial"/>
              </a:rPr>
              <a:t>GKIDS 2.0</a:t>
            </a:r>
          </a:p>
        </p:txBody>
      </p:sp>
      <p:sp>
        <p:nvSpPr>
          <p:cNvPr id="2" name="Text Placeholder 1">
            <a:extLst>
              <a:ext uri="{FF2B5EF4-FFF2-40B4-BE49-F238E27FC236}">
                <a16:creationId xmlns:a16="http://schemas.microsoft.com/office/drawing/2014/main" id="{D9939C5F-E6B7-4BF0-8B07-FC16A5088F30}"/>
              </a:ext>
            </a:extLst>
          </p:cNvPr>
          <p:cNvSpPr>
            <a:spLocks noGrp="1"/>
          </p:cNvSpPr>
          <p:nvPr>
            <p:ph type="body" sz="quarter" idx="14"/>
          </p:nvPr>
        </p:nvSpPr>
        <p:spPr/>
        <p:txBody>
          <a:bodyPr vert="horz" lIns="91440" tIns="45720" rIns="91440" bIns="45720" rtlCol="0" anchor="t">
            <a:spAutoFit/>
          </a:bodyPr>
          <a:lstStyle/>
          <a:p>
            <a:r>
              <a:rPr lang="en-US">
                <a:latin typeface="Arial"/>
                <a:cs typeface="Arial"/>
              </a:rPr>
              <a:t>Platform Access</a:t>
            </a:r>
            <a:endParaRPr lang="en-US"/>
          </a:p>
        </p:txBody>
      </p:sp>
    </p:spTree>
    <p:extLst>
      <p:ext uri="{BB962C8B-B14F-4D97-AF65-F5344CB8AC3E}">
        <p14:creationId xmlns:p14="http://schemas.microsoft.com/office/powerpoint/2010/main" val="151951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91726919"/>
              </p:ext>
            </p:extLst>
          </p:nvPr>
        </p:nvGraphicFramePr>
        <p:xfrm>
          <a:off x="895350" y="3598277"/>
          <a:ext cx="7796629" cy="2470240"/>
        </p:xfrm>
        <a:graphic>
          <a:graphicData uri="http://schemas.openxmlformats.org/drawingml/2006/table">
            <a:tbl>
              <a:tblPr firstCol="1" bandRow="1">
                <a:tableStyleId>{7DF18680-E054-41AD-8BC1-D1AEF772440D}</a:tableStyleId>
              </a:tblPr>
              <a:tblGrid>
                <a:gridCol w="1497512">
                  <a:extLst>
                    <a:ext uri="{9D8B030D-6E8A-4147-A177-3AD203B41FA5}">
                      <a16:colId xmlns:a16="http://schemas.microsoft.com/office/drawing/2014/main" val="20000"/>
                    </a:ext>
                  </a:extLst>
                </a:gridCol>
                <a:gridCol w="6299117">
                  <a:extLst>
                    <a:ext uri="{9D8B030D-6E8A-4147-A177-3AD203B41FA5}">
                      <a16:colId xmlns:a16="http://schemas.microsoft.com/office/drawing/2014/main" val="20001"/>
                    </a:ext>
                  </a:extLst>
                </a:gridCol>
              </a:tblGrid>
              <a:tr h="1043093">
                <a:tc>
                  <a:txBody>
                    <a:bodyPr/>
                    <a:lstStyle/>
                    <a:p>
                      <a:pPr marL="0" lvl="0">
                        <a:spcBef>
                          <a:spcPts val="0"/>
                        </a:spcBef>
                        <a:spcAft>
                          <a:spcPts val="0"/>
                        </a:spcAft>
                        <a:buNone/>
                      </a:pPr>
                      <a:r>
                        <a:rPr lang="en-US" sz="1600">
                          <a:effectLst/>
                          <a:latin typeface="Arial"/>
                          <a:cs typeface="Arial"/>
                        </a:rPr>
                        <a:t>February 11, 2020</a:t>
                      </a:r>
                    </a:p>
                  </a:txBody>
                  <a:tcPr marL="68580" marR="68580" marT="0" marB="0" anchor="ctr"/>
                </a:tc>
                <a:tc>
                  <a:txBody>
                    <a:bodyPr/>
                    <a:lstStyle/>
                    <a:p>
                      <a:pPr marL="0" lvl="0">
                        <a:spcBef>
                          <a:spcPts val="0"/>
                        </a:spcBef>
                        <a:spcAft>
                          <a:spcPts val="0"/>
                        </a:spcAft>
                        <a:buNone/>
                      </a:pPr>
                      <a:r>
                        <a:rPr lang="en-US" sz="1600">
                          <a:effectLst/>
                          <a:latin typeface="Arial"/>
                          <a:cs typeface="Arial"/>
                        </a:rPr>
                        <a:t>Mid-year checkpoint (webinar only, data file pulled by districts)</a:t>
                      </a:r>
                    </a:p>
                  </a:txBody>
                  <a:tcPr anchor="ctr"/>
                </a:tc>
                <a:extLst>
                  <a:ext uri="{0D108BD9-81ED-4DB2-BD59-A6C34878D82A}">
                    <a16:rowId xmlns:a16="http://schemas.microsoft.com/office/drawing/2014/main" val="359700148"/>
                  </a:ext>
                </a:extLst>
              </a:tr>
              <a:tr h="702725">
                <a:tc>
                  <a:txBody>
                    <a:bodyPr/>
                    <a:lstStyle/>
                    <a:p>
                      <a:pPr marL="0" marR="0">
                        <a:spcBef>
                          <a:spcPts val="0"/>
                        </a:spcBef>
                        <a:spcAft>
                          <a:spcPts val="0"/>
                        </a:spcAft>
                      </a:pPr>
                      <a:r>
                        <a:rPr lang="en-US" sz="1600">
                          <a:effectLst/>
                          <a:latin typeface="Arial"/>
                          <a:cs typeface="Arial"/>
                        </a:rPr>
                        <a:t>May 18, 2020</a:t>
                      </a:r>
                      <a:endParaRPr lang="en-US" sz="1600" b="1">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a:effectLst/>
                          <a:latin typeface="Arial"/>
                          <a:cs typeface="Arial"/>
                        </a:rPr>
                        <a:t>Deadline for entry of main student assessment data by teachers.</a:t>
                      </a:r>
                      <a:endParaRPr lang="en-US" sz="1600" b="1">
                        <a:solidFill>
                          <a:schemeClr val="tx1"/>
                        </a:solidFill>
                        <a:effectLst/>
                        <a:latin typeface="Arial"/>
                        <a:ea typeface="Times New Roman"/>
                        <a:cs typeface="Arial"/>
                      </a:endParaRPr>
                    </a:p>
                  </a:txBody>
                  <a:tcPr anchor="ctr"/>
                </a:tc>
                <a:extLst>
                  <a:ext uri="{0D108BD9-81ED-4DB2-BD59-A6C34878D82A}">
                    <a16:rowId xmlns:a16="http://schemas.microsoft.com/office/drawing/2014/main" val="10006"/>
                  </a:ext>
                </a:extLst>
              </a:tr>
              <a:tr h="724422">
                <a:tc>
                  <a:txBody>
                    <a:bodyPr/>
                    <a:lstStyle/>
                    <a:p>
                      <a:pPr marL="0" marR="0">
                        <a:spcBef>
                          <a:spcPts val="0"/>
                        </a:spcBef>
                        <a:spcAft>
                          <a:spcPts val="0"/>
                        </a:spcAft>
                      </a:pPr>
                      <a:r>
                        <a:rPr lang="en-US" sz="1600">
                          <a:effectLst/>
                          <a:latin typeface="Arial"/>
                          <a:cs typeface="Arial"/>
                        </a:rPr>
                        <a:t>June 12, 2020</a:t>
                      </a:r>
                      <a:endParaRPr lang="en-US" sz="1600" b="1">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a:effectLst/>
                          <a:latin typeface="Arial"/>
                          <a:cs typeface="Arial"/>
                        </a:rPr>
                        <a:t>GKIDS Website closes for the 2019-2020 school year.</a:t>
                      </a:r>
                      <a:endParaRPr lang="en-US" sz="1600" b="1">
                        <a:solidFill>
                          <a:schemeClr val="tx1"/>
                        </a:solidFill>
                        <a:effectLst/>
                        <a:latin typeface="Arial"/>
                        <a:ea typeface="Times New Roman"/>
                        <a:cs typeface="Arial"/>
                      </a:endParaRPr>
                    </a:p>
                  </a:txBody>
                  <a:tcPr anchor="ctr"/>
                </a:tc>
                <a:extLst>
                  <a:ext uri="{0D108BD9-81ED-4DB2-BD59-A6C34878D82A}">
                    <a16:rowId xmlns:a16="http://schemas.microsoft.com/office/drawing/2014/main" val="10007"/>
                  </a:ext>
                </a:extLst>
              </a:tr>
            </a:tbl>
          </a:graphicData>
        </a:graphic>
      </p:graphicFrame>
      <p:sp>
        <p:nvSpPr>
          <p:cNvPr id="3" name="Date Placeholder 2">
            <a:extLst>
              <a:ext uri="{FF2B5EF4-FFF2-40B4-BE49-F238E27FC236}">
                <a16:creationId xmlns:a16="http://schemas.microsoft.com/office/drawing/2014/main" id="{031F7246-A808-4070-A186-4CCF733E3B67}"/>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4C004C-E300-4078-B656-73714AC7675A}"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28</a:t>
            </a:fld>
            <a:endParaRPr lang="en-US">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BA0CE74F-73C4-4F0E-A31B-11AD8926BCD1}"/>
              </a:ext>
            </a:extLst>
          </p:cNvPr>
          <p:cNvSpPr>
            <a:spLocks noGrp="1"/>
          </p:cNvSpPr>
          <p:nvPr>
            <p:ph type="body" sz="quarter" idx="13"/>
          </p:nvPr>
        </p:nvSpPr>
        <p:spPr>
          <a:xfrm>
            <a:off x="895350" y="588117"/>
            <a:ext cx="7920038" cy="535531"/>
          </a:xfrm>
        </p:spPr>
        <p:txBody>
          <a:bodyPr vert="horz" lIns="91440" tIns="45720" rIns="91440" bIns="45720" rtlCol="0" anchor="t">
            <a:spAutoFit/>
          </a:bodyPr>
          <a:lstStyle/>
          <a:p>
            <a:r>
              <a:rPr lang="en-US" altLang="en-US">
                <a:latin typeface="Arial"/>
                <a:cs typeface="Arial"/>
              </a:rPr>
              <a:t>GKIDS 2.0</a:t>
            </a:r>
            <a:endParaRPr lang="en-US"/>
          </a:p>
        </p:txBody>
      </p:sp>
      <p:sp>
        <p:nvSpPr>
          <p:cNvPr id="6" name="Text Placeholder 5">
            <a:extLst>
              <a:ext uri="{FF2B5EF4-FFF2-40B4-BE49-F238E27FC236}">
                <a16:creationId xmlns:a16="http://schemas.microsoft.com/office/drawing/2014/main" id="{5FFC1749-5C01-441A-8FF2-877AE5BB1A29}"/>
              </a:ext>
            </a:extLst>
          </p:cNvPr>
          <p:cNvSpPr>
            <a:spLocks noGrp="1"/>
          </p:cNvSpPr>
          <p:nvPr>
            <p:ph type="body" sz="quarter" idx="14"/>
          </p:nvPr>
        </p:nvSpPr>
        <p:spPr/>
        <p:txBody>
          <a:bodyPr vert="horz" lIns="91440" tIns="45720" rIns="91440" bIns="45720" rtlCol="0" anchor="t">
            <a:spAutoFit/>
          </a:bodyPr>
          <a:lstStyle/>
          <a:p>
            <a:r>
              <a:rPr lang="en-US">
                <a:latin typeface="Arial"/>
                <a:cs typeface="Arial"/>
              </a:rPr>
              <a:t>Administration Schedule</a:t>
            </a:r>
            <a:endParaRPr lang="en-US"/>
          </a:p>
        </p:txBody>
      </p:sp>
      <p:sp>
        <p:nvSpPr>
          <p:cNvPr id="7" name="Rectangle 6">
            <a:extLst>
              <a:ext uri="{FF2B5EF4-FFF2-40B4-BE49-F238E27FC236}">
                <a16:creationId xmlns:a16="http://schemas.microsoft.com/office/drawing/2014/main" id="{E1C88574-0006-4415-B7C7-FA17B43060FA}"/>
              </a:ext>
            </a:extLst>
          </p:cNvPr>
          <p:cNvSpPr/>
          <p:nvPr/>
        </p:nvSpPr>
        <p:spPr>
          <a:xfrm>
            <a:off x="4417150" y="3259723"/>
            <a:ext cx="309700" cy="338554"/>
          </a:xfrm>
          <a:prstGeom prst="rect">
            <a:avLst/>
          </a:prstGeom>
        </p:spPr>
        <p:txBody>
          <a:bodyPr wrap="none">
            <a:spAutoFit/>
          </a:bodyPr>
          <a:lstStyle/>
          <a:p>
            <a:r>
              <a:rPr lang="en-US" sz="1600" b="1">
                <a:solidFill>
                  <a:prstClr val="white"/>
                </a:solidFill>
                <a:latin typeface="Arial"/>
                <a:cs typeface="Arial"/>
              </a:rPr>
              <a:t>o</a:t>
            </a:r>
            <a:endParaRPr lang="en-US"/>
          </a:p>
        </p:txBody>
      </p:sp>
      <p:sp>
        <p:nvSpPr>
          <p:cNvPr id="8" name="Rectangle 7">
            <a:extLst>
              <a:ext uri="{FF2B5EF4-FFF2-40B4-BE49-F238E27FC236}">
                <a16:creationId xmlns:a16="http://schemas.microsoft.com/office/drawing/2014/main" id="{05023772-2C8D-41A5-8682-8F33088DC8E8}"/>
              </a:ext>
            </a:extLst>
          </p:cNvPr>
          <p:cNvSpPr/>
          <p:nvPr/>
        </p:nvSpPr>
        <p:spPr>
          <a:xfrm>
            <a:off x="895350" y="1481345"/>
            <a:ext cx="7729813" cy="1846659"/>
          </a:xfrm>
          <a:prstGeom prst="rect">
            <a:avLst/>
          </a:prstGeom>
        </p:spPr>
        <p:txBody>
          <a:bodyPr wrap="square">
            <a:spAutoFit/>
          </a:bodyPr>
          <a:lstStyle/>
          <a:p>
            <a:r>
              <a:rPr lang="en-US">
                <a:latin typeface="Arial"/>
                <a:cs typeface="Arial"/>
              </a:rPr>
              <a:t>The administration for the main 2.0 assessment is throughout the year</a:t>
            </a:r>
          </a:p>
          <a:p>
            <a:pPr marL="742950" lvl="1" indent="-285750">
              <a:buFont typeface="Arial" panose="020B0604020202020204" pitchFamily="34" charset="0"/>
              <a:buChar char="•"/>
            </a:pPr>
            <a:r>
              <a:rPr lang="en-US" sz="1600">
                <a:latin typeface="Arial"/>
                <a:cs typeface="Arial"/>
              </a:rPr>
              <a:t>Districts may require regular reporting checkpoints throughout the school year</a:t>
            </a:r>
          </a:p>
          <a:p>
            <a:pPr marL="742950" lvl="1" indent="-285750">
              <a:buFont typeface="Arial" panose="020B0604020202020204" pitchFamily="34" charset="0"/>
              <a:buChar char="•"/>
            </a:pPr>
            <a:r>
              <a:rPr lang="en-US" sz="1600">
                <a:latin typeface="Arial"/>
                <a:cs typeface="Arial"/>
              </a:rPr>
              <a:t>Teachers should generate individual student reports at the end of the school year</a:t>
            </a:r>
          </a:p>
          <a:p>
            <a:pPr marL="742950" lvl="1" indent="-285750">
              <a:buFont typeface="Arial" panose="020B0604020202020204" pitchFamily="34" charset="0"/>
              <a:buChar char="•"/>
            </a:pPr>
            <a:r>
              <a:rPr lang="en-US" sz="1600">
                <a:latin typeface="Arial"/>
                <a:cs typeface="Arial"/>
              </a:rPr>
              <a:t>All data should be entered prior to the end of year state reporting deadline</a:t>
            </a:r>
          </a:p>
          <a:p>
            <a:pPr marL="742950" lvl="1" indent="-285750">
              <a:buFont typeface="Arial" panose="020B0604020202020204" pitchFamily="34" charset="0"/>
              <a:buChar char="•"/>
            </a:pPr>
            <a:r>
              <a:rPr lang="en-US" sz="1600">
                <a:solidFill>
                  <a:srgbClr val="FF0000"/>
                </a:solidFill>
                <a:latin typeface="Arial"/>
                <a:cs typeface="Arial"/>
              </a:rPr>
              <a:t>Website will be unavailable for data entry after the year end close date</a:t>
            </a:r>
          </a:p>
        </p:txBody>
      </p:sp>
    </p:spTree>
    <p:extLst>
      <p:ext uri="{BB962C8B-B14F-4D97-AF65-F5344CB8AC3E}">
        <p14:creationId xmlns:p14="http://schemas.microsoft.com/office/powerpoint/2010/main" val="4004677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31715129"/>
              </p:ext>
            </p:extLst>
          </p:nvPr>
        </p:nvGraphicFramePr>
        <p:xfrm>
          <a:off x="895350" y="4231559"/>
          <a:ext cx="7796629" cy="1590373"/>
        </p:xfrm>
        <a:graphic>
          <a:graphicData uri="http://schemas.openxmlformats.org/drawingml/2006/table">
            <a:tbl>
              <a:tblPr firstCol="1" bandRow="1">
                <a:tableStyleId>{7DF18680-E054-41AD-8BC1-D1AEF772440D}</a:tableStyleId>
              </a:tblPr>
              <a:tblGrid>
                <a:gridCol w="1497512">
                  <a:extLst>
                    <a:ext uri="{9D8B030D-6E8A-4147-A177-3AD203B41FA5}">
                      <a16:colId xmlns:a16="http://schemas.microsoft.com/office/drawing/2014/main" val="20000"/>
                    </a:ext>
                  </a:extLst>
                </a:gridCol>
                <a:gridCol w="6299117">
                  <a:extLst>
                    <a:ext uri="{9D8B030D-6E8A-4147-A177-3AD203B41FA5}">
                      <a16:colId xmlns:a16="http://schemas.microsoft.com/office/drawing/2014/main" val="20001"/>
                    </a:ext>
                  </a:extLst>
                </a:gridCol>
              </a:tblGrid>
              <a:tr h="1590373">
                <a:tc>
                  <a:txBody>
                    <a:bodyPr/>
                    <a:lstStyle/>
                    <a:p>
                      <a:pPr marL="0" marR="0">
                        <a:spcBef>
                          <a:spcPts val="0"/>
                        </a:spcBef>
                        <a:spcAft>
                          <a:spcPts val="0"/>
                        </a:spcAft>
                      </a:pPr>
                      <a:r>
                        <a:rPr lang="en-US" sz="1600">
                          <a:effectLst/>
                          <a:latin typeface="Arial"/>
                          <a:cs typeface="Arial"/>
                        </a:rPr>
                        <a:t>October 21, 2019</a:t>
                      </a:r>
                      <a:endParaRPr lang="en-US" sz="1600" b="1">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0" marR="0">
                        <a:spcBef>
                          <a:spcPts val="0"/>
                        </a:spcBef>
                        <a:spcAft>
                          <a:spcPts val="0"/>
                        </a:spcAft>
                      </a:pPr>
                      <a:r>
                        <a:rPr lang="en-US" sz="1600">
                          <a:effectLst/>
                          <a:latin typeface="Arial"/>
                          <a:cs typeface="Arial"/>
                        </a:rPr>
                        <a:t>Deadline for entry of GKIDS Readiness Check data by teachers.</a:t>
                      </a:r>
                    </a:p>
                    <a:p>
                      <a:pPr marL="0" marR="0" lvl="0">
                        <a:spcBef>
                          <a:spcPts val="0"/>
                        </a:spcBef>
                        <a:spcAft>
                          <a:spcPts val="0"/>
                        </a:spcAft>
                        <a:buNone/>
                      </a:pPr>
                      <a:endParaRPr lang="en-US" sz="1600">
                        <a:effectLst/>
                        <a:latin typeface="Arial"/>
                        <a:cs typeface="Arial"/>
                      </a:endParaRPr>
                    </a:p>
                    <a:p>
                      <a:pPr marL="0" marR="0" lvl="0">
                        <a:spcBef>
                          <a:spcPts val="0"/>
                        </a:spcBef>
                        <a:spcAft>
                          <a:spcPts val="0"/>
                        </a:spcAft>
                        <a:buNone/>
                      </a:pPr>
                      <a:r>
                        <a:rPr lang="en-US" sz="1600">
                          <a:effectLst/>
                          <a:latin typeface="Arial"/>
                          <a:cs typeface="Arial"/>
                        </a:rPr>
                        <a:t>Note: Schools must complete GKIDS Readiness Check input in the first 6 weeks of the school calendar. District calendars must be reported to the </a:t>
                      </a:r>
                      <a:r>
                        <a:rPr lang="en-US" sz="1600" err="1">
                          <a:effectLst/>
                          <a:latin typeface="Arial"/>
                          <a:cs typeface="Arial"/>
                        </a:rPr>
                        <a:t>GaDOE</a:t>
                      </a:r>
                      <a:r>
                        <a:rPr lang="en-US" sz="1600">
                          <a:effectLst/>
                          <a:latin typeface="Arial"/>
                          <a:cs typeface="Arial"/>
                        </a:rPr>
                        <a:t> Policy Division.</a:t>
                      </a:r>
                    </a:p>
                  </a:txBody>
                  <a:tcPr anchor="ctr"/>
                </a:tc>
                <a:extLst>
                  <a:ext uri="{0D108BD9-81ED-4DB2-BD59-A6C34878D82A}">
                    <a16:rowId xmlns:a16="http://schemas.microsoft.com/office/drawing/2014/main" val="10005"/>
                  </a:ext>
                </a:extLst>
              </a:tr>
            </a:tbl>
          </a:graphicData>
        </a:graphic>
      </p:graphicFrame>
      <p:sp>
        <p:nvSpPr>
          <p:cNvPr id="3" name="Date Placeholder 2">
            <a:extLst>
              <a:ext uri="{FF2B5EF4-FFF2-40B4-BE49-F238E27FC236}">
                <a16:creationId xmlns:a16="http://schemas.microsoft.com/office/drawing/2014/main" id="{031F7246-A808-4070-A186-4CCF733E3B67}"/>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B4C004C-E300-4078-B656-73714AC7675A}"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29</a:t>
            </a:fld>
            <a:endParaRPr lang="en-US">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BA0CE74F-73C4-4F0E-A31B-11AD8926BCD1}"/>
              </a:ext>
            </a:extLst>
          </p:cNvPr>
          <p:cNvSpPr>
            <a:spLocks noGrp="1"/>
          </p:cNvSpPr>
          <p:nvPr>
            <p:ph type="body" sz="quarter" idx="13"/>
          </p:nvPr>
        </p:nvSpPr>
        <p:spPr>
          <a:xfrm>
            <a:off x="895350" y="588117"/>
            <a:ext cx="7920038" cy="535531"/>
          </a:xfrm>
        </p:spPr>
        <p:txBody>
          <a:bodyPr vert="horz" lIns="91440" tIns="45720" rIns="91440" bIns="45720" rtlCol="0" anchor="t">
            <a:spAutoFit/>
          </a:bodyPr>
          <a:lstStyle/>
          <a:p>
            <a:r>
              <a:rPr lang="en-US" altLang="en-US">
                <a:latin typeface="Arial"/>
                <a:cs typeface="Arial"/>
              </a:rPr>
              <a:t>GKIDS 2.0</a:t>
            </a:r>
            <a:endParaRPr lang="en-US"/>
          </a:p>
        </p:txBody>
      </p:sp>
      <p:sp>
        <p:nvSpPr>
          <p:cNvPr id="6" name="Text Placeholder 5">
            <a:extLst>
              <a:ext uri="{FF2B5EF4-FFF2-40B4-BE49-F238E27FC236}">
                <a16:creationId xmlns:a16="http://schemas.microsoft.com/office/drawing/2014/main" id="{5FFC1749-5C01-441A-8FF2-877AE5BB1A29}"/>
              </a:ext>
            </a:extLst>
          </p:cNvPr>
          <p:cNvSpPr>
            <a:spLocks noGrp="1"/>
          </p:cNvSpPr>
          <p:nvPr>
            <p:ph type="body" sz="quarter" idx="14"/>
          </p:nvPr>
        </p:nvSpPr>
        <p:spPr>
          <a:xfrm>
            <a:off x="895350" y="1123648"/>
            <a:ext cx="7886700" cy="369332"/>
          </a:xfrm>
        </p:spPr>
        <p:txBody>
          <a:bodyPr vert="horz" lIns="91440" tIns="45720" rIns="91440" bIns="45720" rtlCol="0" anchor="t">
            <a:spAutoFit/>
          </a:bodyPr>
          <a:lstStyle/>
          <a:p>
            <a:r>
              <a:rPr lang="en-US">
                <a:latin typeface="Arial"/>
                <a:cs typeface="Arial"/>
              </a:rPr>
              <a:t>Readiness Check Program Description</a:t>
            </a:r>
            <a:endParaRPr lang="en-US"/>
          </a:p>
        </p:txBody>
      </p:sp>
      <p:sp>
        <p:nvSpPr>
          <p:cNvPr id="7" name="Rectangle 6">
            <a:extLst>
              <a:ext uri="{FF2B5EF4-FFF2-40B4-BE49-F238E27FC236}">
                <a16:creationId xmlns:a16="http://schemas.microsoft.com/office/drawing/2014/main" id="{E1C88574-0006-4415-B7C7-FA17B43060FA}"/>
              </a:ext>
            </a:extLst>
          </p:cNvPr>
          <p:cNvSpPr/>
          <p:nvPr/>
        </p:nvSpPr>
        <p:spPr>
          <a:xfrm>
            <a:off x="4417150" y="3259723"/>
            <a:ext cx="309700" cy="338554"/>
          </a:xfrm>
          <a:prstGeom prst="rect">
            <a:avLst/>
          </a:prstGeom>
        </p:spPr>
        <p:txBody>
          <a:bodyPr wrap="none">
            <a:spAutoFit/>
          </a:bodyPr>
          <a:lstStyle/>
          <a:p>
            <a:r>
              <a:rPr lang="en-US" sz="1600" b="1">
                <a:solidFill>
                  <a:prstClr val="white"/>
                </a:solidFill>
                <a:latin typeface="Arial"/>
                <a:cs typeface="Arial"/>
              </a:rPr>
              <a:t>o</a:t>
            </a:r>
            <a:endParaRPr lang="en-US"/>
          </a:p>
        </p:txBody>
      </p:sp>
      <p:sp>
        <p:nvSpPr>
          <p:cNvPr id="8" name="Rectangle 7">
            <a:extLst>
              <a:ext uri="{FF2B5EF4-FFF2-40B4-BE49-F238E27FC236}">
                <a16:creationId xmlns:a16="http://schemas.microsoft.com/office/drawing/2014/main" id="{9A705772-453C-48D7-B6F7-44D56F109C70}"/>
              </a:ext>
            </a:extLst>
          </p:cNvPr>
          <p:cNvSpPr/>
          <p:nvPr/>
        </p:nvSpPr>
        <p:spPr>
          <a:xfrm>
            <a:off x="861943" y="1659179"/>
            <a:ext cx="7729814" cy="2308324"/>
          </a:xfrm>
          <a:prstGeom prst="rect">
            <a:avLst/>
          </a:prstGeom>
        </p:spPr>
        <p:txBody>
          <a:bodyPr wrap="square">
            <a:spAutoFit/>
          </a:bodyPr>
          <a:lstStyle/>
          <a:p>
            <a:r>
              <a:rPr lang="en-US">
                <a:latin typeface="Arial"/>
                <a:cs typeface="Arial"/>
              </a:rPr>
              <a:t>Readiness Check assesses the Pre-K Georgia Early Learning and Development (GELDS)</a:t>
            </a:r>
          </a:p>
          <a:p>
            <a:pPr marL="514350" indent="-514350">
              <a:buFont typeface="Arial"/>
              <a:buChar char="•"/>
            </a:pPr>
            <a:r>
              <a:rPr lang="en-US">
                <a:latin typeface="Arial"/>
                <a:cs typeface="Arial"/>
              </a:rPr>
              <a:t>20 activities measuring all five essential early learning domains</a:t>
            </a:r>
          </a:p>
          <a:p>
            <a:pPr marL="514350" indent="-514350">
              <a:buFont typeface="Arial"/>
              <a:buChar char="•"/>
            </a:pPr>
            <a:r>
              <a:rPr lang="en-US">
                <a:latin typeface="Arial"/>
                <a:cs typeface="Arial"/>
              </a:rPr>
              <a:t>10 direct activities which may include teacher instructions and detailed administration procedures</a:t>
            </a:r>
            <a:endParaRPr lang="en-US"/>
          </a:p>
          <a:p>
            <a:pPr marL="514350" indent="-514350">
              <a:buFont typeface="Arial"/>
              <a:buChar char="•"/>
            </a:pPr>
            <a:r>
              <a:rPr lang="en-US">
                <a:latin typeface="Arial"/>
                <a:cs typeface="Arial"/>
              </a:rPr>
              <a:t>10 indirect activities which are observational in nature</a:t>
            </a:r>
          </a:p>
          <a:p>
            <a:pPr marL="514350" indent="-514350">
              <a:buFont typeface="Arial"/>
              <a:buChar char="•"/>
            </a:pPr>
            <a:r>
              <a:rPr lang="en-US">
                <a:solidFill>
                  <a:srgbClr val="FF0000"/>
                </a:solidFill>
                <a:latin typeface="Arial"/>
                <a:cs typeface="Arial"/>
              </a:rPr>
              <a:t>Teachers will be unable to enter student RC data after the closing date for your district</a:t>
            </a:r>
          </a:p>
        </p:txBody>
      </p:sp>
    </p:spTree>
    <p:extLst>
      <p:ext uri="{BB962C8B-B14F-4D97-AF65-F5344CB8AC3E}">
        <p14:creationId xmlns:p14="http://schemas.microsoft.com/office/powerpoint/2010/main" val="1098316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a:extLst>
              <a:ext uri="{FF2B5EF4-FFF2-40B4-BE49-F238E27FC236}">
                <a16:creationId xmlns:a16="http://schemas.microsoft.com/office/drawing/2014/main" id="{680BB383-13F9-418B-96C4-429379B62AAD}"/>
              </a:ext>
            </a:extLst>
          </p:cNvPr>
          <p:cNvSpPr>
            <a:spLocks noGrp="1"/>
          </p:cNvSpPr>
          <p:nvPr>
            <p:ph idx="1"/>
          </p:nvPr>
        </p:nvSpPr>
        <p:spPr/>
        <p:txBody>
          <a:bodyPr vert="horz" lIns="91440" tIns="45720" rIns="91440" bIns="45720" rtlCol="0" anchor="t">
            <a:normAutofit/>
          </a:bodyPr>
          <a:lstStyle/>
          <a:p>
            <a:r>
              <a:rPr lang="en-US" dirty="0"/>
              <a:t>Overview of State Assessments</a:t>
            </a:r>
          </a:p>
          <a:p>
            <a:r>
              <a:rPr lang="en-US" dirty="0"/>
              <a:t>Formative Assessment Resources</a:t>
            </a:r>
          </a:p>
          <a:p>
            <a:r>
              <a:rPr lang="en-US" dirty="0"/>
              <a:t>Duties and Responsibilities of a System Test Coordinator (STC)</a:t>
            </a:r>
          </a:p>
          <a:p>
            <a:r>
              <a:rPr lang="en-US" dirty="0">
                <a:latin typeface="Arial"/>
                <a:cs typeface="Arial"/>
              </a:rPr>
              <a:t>Test Security</a:t>
            </a:r>
            <a:endParaRPr lang="en-US" dirty="0"/>
          </a:p>
          <a:p>
            <a:r>
              <a:rPr lang="en-US" dirty="0"/>
              <a:t>Questions</a:t>
            </a:r>
          </a:p>
        </p:txBody>
      </p:sp>
      <p:sp>
        <p:nvSpPr>
          <p:cNvPr id="3" name="Date Placeholder 2">
            <a:extLst>
              <a:ext uri="{FF2B5EF4-FFF2-40B4-BE49-F238E27FC236}">
                <a16:creationId xmlns:a16="http://schemas.microsoft.com/office/drawing/2014/main" id="{B2EDBA43-7F08-40F0-A75A-91F5A367CF7D}"/>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EEFDCAF-D5D9-43A0-99DD-4A4F9B763BE9}"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3</a:t>
            </a:fld>
            <a:endParaRPr lang="en-US">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9852F530-59FB-45CC-8929-0613B9049F1F}"/>
              </a:ext>
            </a:extLst>
          </p:cNvPr>
          <p:cNvSpPr>
            <a:spLocks noGrp="1"/>
          </p:cNvSpPr>
          <p:nvPr>
            <p:ph type="body" sz="quarter" idx="13"/>
          </p:nvPr>
        </p:nvSpPr>
        <p:spPr>
          <a:xfrm>
            <a:off x="895350" y="588117"/>
            <a:ext cx="7920038" cy="535531"/>
          </a:xfrm>
        </p:spPr>
        <p:txBody>
          <a:bodyPr/>
          <a:lstStyle/>
          <a:p>
            <a:r>
              <a:rPr lang="en-US" altLang="en-US"/>
              <a:t>Agenda</a:t>
            </a:r>
            <a:endParaRPr lang="en-US"/>
          </a:p>
        </p:txBody>
      </p:sp>
      <p:sp>
        <p:nvSpPr>
          <p:cNvPr id="9" name="Text Placeholder 8">
            <a:extLst>
              <a:ext uri="{FF2B5EF4-FFF2-40B4-BE49-F238E27FC236}">
                <a16:creationId xmlns:a16="http://schemas.microsoft.com/office/drawing/2014/main" id="{8A7801EC-9FBD-4106-B633-29E5CE0DD9B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78615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screenshot of a social media post&#10;&#10;Description generated with very high confidence">
            <a:extLst>
              <a:ext uri="{FF2B5EF4-FFF2-40B4-BE49-F238E27FC236}">
                <a16:creationId xmlns:a16="http://schemas.microsoft.com/office/drawing/2014/main" id="{D1D64E3F-C30A-4F93-8CBA-3B213200757A}"/>
              </a:ext>
            </a:extLst>
          </p:cNvPr>
          <p:cNvPicPr>
            <a:picLocks noGrp="1" noChangeAspect="1"/>
          </p:cNvPicPr>
          <p:nvPr>
            <p:ph idx="1"/>
          </p:nvPr>
        </p:nvPicPr>
        <p:blipFill rotWithShape="1">
          <a:blip r:embed="rId3"/>
          <a:srcRect l="31171" t="8037" r="34845" b="59470"/>
          <a:stretch/>
        </p:blipFill>
        <p:spPr>
          <a:xfrm>
            <a:off x="904023" y="1468959"/>
            <a:ext cx="3171019" cy="1695190"/>
          </a:xfrm>
          <a:prstGeom prst="rect">
            <a:avLst/>
          </a:prstGeom>
          <a:ln>
            <a:solidFill>
              <a:schemeClr val="tx1"/>
            </a:solidFill>
          </a:ln>
        </p:spPr>
      </p:pic>
      <p:sp>
        <p:nvSpPr>
          <p:cNvPr id="5" name="Date Placeholder 4">
            <a:extLst>
              <a:ext uri="{FF2B5EF4-FFF2-40B4-BE49-F238E27FC236}">
                <a16:creationId xmlns:a16="http://schemas.microsoft.com/office/drawing/2014/main" id="{06C68809-A926-44F0-B0E0-CD72B5020A9E}"/>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B0FFC8D-85F3-4692-88E7-B27F00F8D462}"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30</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430BE8F2-FB5E-4D3F-8FE3-CE33A02D4741}"/>
              </a:ext>
            </a:extLst>
          </p:cNvPr>
          <p:cNvSpPr>
            <a:spLocks noGrp="1"/>
          </p:cNvSpPr>
          <p:nvPr>
            <p:ph type="body" sz="quarter" idx="13"/>
          </p:nvPr>
        </p:nvSpPr>
        <p:spPr>
          <a:xfrm>
            <a:off x="694067" y="631249"/>
            <a:ext cx="7920038" cy="585216"/>
          </a:xfrm>
        </p:spPr>
        <p:txBody>
          <a:bodyPr vert="horz" lIns="91440" tIns="45720" rIns="91440" bIns="45720" rtlCol="0" anchor="t">
            <a:spAutoFit/>
          </a:bodyPr>
          <a:lstStyle/>
          <a:p>
            <a:r>
              <a:rPr lang="en-US">
                <a:latin typeface="Arial"/>
                <a:cs typeface="Arial"/>
              </a:rPr>
              <a:t>GKIDS 2.0</a:t>
            </a:r>
            <a:endParaRPr lang="en-US"/>
          </a:p>
        </p:txBody>
      </p:sp>
      <p:sp>
        <p:nvSpPr>
          <p:cNvPr id="7" name="Text Placeholder 6">
            <a:extLst>
              <a:ext uri="{FF2B5EF4-FFF2-40B4-BE49-F238E27FC236}">
                <a16:creationId xmlns:a16="http://schemas.microsoft.com/office/drawing/2014/main" id="{0318AAA4-DA2D-4D07-A692-ACC1533890FD}"/>
              </a:ext>
            </a:extLst>
          </p:cNvPr>
          <p:cNvSpPr>
            <a:spLocks noGrp="1"/>
          </p:cNvSpPr>
          <p:nvPr>
            <p:ph type="body" sz="quarter" idx="14"/>
          </p:nvPr>
        </p:nvSpPr>
        <p:spPr/>
        <p:txBody>
          <a:bodyPr vert="horz" lIns="91440" tIns="45720" rIns="91440" bIns="45720" rtlCol="0" anchor="t">
            <a:spAutoFit/>
          </a:bodyPr>
          <a:lstStyle/>
          <a:p>
            <a:r>
              <a:rPr lang="en-US">
                <a:latin typeface="Arial"/>
                <a:cs typeface="Arial"/>
              </a:rPr>
              <a:t>Resources</a:t>
            </a:r>
            <a:endParaRPr lang="en-US"/>
          </a:p>
        </p:txBody>
      </p:sp>
      <p:pic>
        <p:nvPicPr>
          <p:cNvPr id="2" name="Picture 2" descr="A screenshot of a cell phone&#10;&#10;Description generated with very high confidence">
            <a:extLst>
              <a:ext uri="{FF2B5EF4-FFF2-40B4-BE49-F238E27FC236}">
                <a16:creationId xmlns:a16="http://schemas.microsoft.com/office/drawing/2014/main" id="{EF428CD9-5C2E-49EE-A9B7-744EE8B74109}"/>
              </a:ext>
            </a:extLst>
          </p:cNvPr>
          <p:cNvPicPr>
            <a:picLocks noChangeAspect="1"/>
          </p:cNvPicPr>
          <p:nvPr/>
        </p:nvPicPr>
        <p:blipFill>
          <a:blip r:embed="rId4"/>
          <a:stretch>
            <a:fillRect/>
          </a:stretch>
        </p:blipFill>
        <p:spPr>
          <a:xfrm>
            <a:off x="904021" y="3304331"/>
            <a:ext cx="3171018" cy="1368273"/>
          </a:xfrm>
          <a:prstGeom prst="rect">
            <a:avLst/>
          </a:prstGeom>
          <a:ln>
            <a:solidFill>
              <a:schemeClr val="tx1"/>
            </a:solidFill>
          </a:ln>
        </p:spPr>
      </p:pic>
      <p:pic>
        <p:nvPicPr>
          <p:cNvPr id="8" name="Picture 11" descr="A screenshot of a social media post&#10;&#10;Description generated with very high confidence">
            <a:extLst>
              <a:ext uri="{FF2B5EF4-FFF2-40B4-BE49-F238E27FC236}">
                <a16:creationId xmlns:a16="http://schemas.microsoft.com/office/drawing/2014/main" id="{ADA548C9-99E1-4E84-849B-D4C2FDE9AAD1}"/>
              </a:ext>
            </a:extLst>
          </p:cNvPr>
          <p:cNvPicPr>
            <a:picLocks noChangeAspect="1"/>
          </p:cNvPicPr>
          <p:nvPr/>
        </p:nvPicPr>
        <p:blipFill rotWithShape="1">
          <a:blip r:embed="rId5"/>
          <a:srcRect l="30111" t="25806" r="27613" b="50862"/>
          <a:stretch/>
        </p:blipFill>
        <p:spPr>
          <a:xfrm>
            <a:off x="895350" y="4812785"/>
            <a:ext cx="3171018" cy="991882"/>
          </a:xfrm>
          <a:prstGeom prst="rect">
            <a:avLst/>
          </a:prstGeom>
          <a:ln>
            <a:solidFill>
              <a:schemeClr val="tx1"/>
            </a:solidFill>
          </a:ln>
        </p:spPr>
      </p:pic>
      <p:sp>
        <p:nvSpPr>
          <p:cNvPr id="12" name="TextBox 11">
            <a:extLst>
              <a:ext uri="{FF2B5EF4-FFF2-40B4-BE49-F238E27FC236}">
                <a16:creationId xmlns:a16="http://schemas.microsoft.com/office/drawing/2014/main" id="{3C0E3AF2-88F1-4D8B-A4E8-63C26CC94660}"/>
              </a:ext>
            </a:extLst>
          </p:cNvPr>
          <p:cNvSpPr txBox="1"/>
          <p:nvPr/>
        </p:nvSpPr>
        <p:spPr>
          <a:xfrm>
            <a:off x="4267200" y="1623427"/>
            <a:ext cx="487680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hlinkClick r:id="rId6"/>
              </a:rPr>
              <a:t>GKIDS 2.0 Training</a:t>
            </a:r>
            <a:endParaRPr lang="en-US" sz="28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89175FB-E47F-402A-ABAE-3CC6399D40DE}"/>
              </a:ext>
            </a:extLst>
          </p:cNvPr>
          <p:cNvSpPr txBox="1"/>
          <p:nvPr/>
        </p:nvSpPr>
        <p:spPr>
          <a:xfrm>
            <a:off x="4267200" y="3429000"/>
            <a:ext cx="4876800" cy="523220"/>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hlinkClick r:id="rId7"/>
              </a:rPr>
              <a:t>GKIDS 2.0 Resources</a:t>
            </a:r>
            <a:endParaRPr lang="en-US" sz="28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4BA186E-A9C0-461A-BD6B-27B35120717D}"/>
              </a:ext>
            </a:extLst>
          </p:cNvPr>
          <p:cNvSpPr txBox="1"/>
          <p:nvPr/>
        </p:nvSpPr>
        <p:spPr>
          <a:xfrm>
            <a:off x="4267200" y="4701541"/>
            <a:ext cx="4876800" cy="954107"/>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hlinkClick r:id="rId8"/>
              </a:rPr>
              <a:t>GKIDS 2.0 Readiness Check Resources 2019-2020</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824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80F35-A3DF-41E5-A990-B70A7D49F5F5}"/>
              </a:ext>
            </a:extLst>
          </p:cNvPr>
          <p:cNvSpPr>
            <a:spLocks noGrp="1"/>
          </p:cNvSpPr>
          <p:nvPr>
            <p:ph type="title"/>
          </p:nvPr>
        </p:nvSpPr>
        <p:spPr/>
        <p:txBody>
          <a:bodyPr/>
          <a:lstStyle/>
          <a:p>
            <a:r>
              <a:rPr lang="en-US">
                <a:latin typeface="Arial"/>
                <a:cs typeface="Arial"/>
              </a:rPr>
              <a:t>Georgia Milestones</a:t>
            </a:r>
            <a:br>
              <a:rPr lang="en-US">
                <a:latin typeface="Arial"/>
                <a:cs typeface="Arial"/>
              </a:rPr>
            </a:br>
            <a:r>
              <a:rPr lang="en-US" sz="2800">
                <a:latin typeface="Arial"/>
                <a:cs typeface="Arial"/>
                <a:hlinkClick r:id="rId3"/>
              </a:rPr>
              <a:t>gadoe.org/milestones</a:t>
            </a:r>
            <a:r>
              <a:rPr lang="en-US" sz="2800">
                <a:latin typeface="Arial"/>
                <a:cs typeface="Arial"/>
              </a:rPr>
              <a:t> </a:t>
            </a:r>
            <a:endParaRPr lang="en-US" sz="2800"/>
          </a:p>
        </p:txBody>
      </p:sp>
      <p:pic>
        <p:nvPicPr>
          <p:cNvPr id="4" name="Picture 3" descr="A close up of a sign&#10;&#10;Description automatically generated">
            <a:extLst>
              <a:ext uri="{FF2B5EF4-FFF2-40B4-BE49-F238E27FC236}">
                <a16:creationId xmlns:a16="http://schemas.microsoft.com/office/drawing/2014/main" id="{166BBD70-32C1-4476-94B6-20AFD3883AE2}"/>
              </a:ext>
            </a:extLst>
          </p:cNvPr>
          <p:cNvPicPr>
            <a:picLocks noChangeAspect="1"/>
          </p:cNvPicPr>
          <p:nvPr/>
        </p:nvPicPr>
        <p:blipFill>
          <a:blip r:embed="rId4"/>
          <a:stretch>
            <a:fillRect/>
          </a:stretch>
        </p:blipFill>
        <p:spPr>
          <a:xfrm>
            <a:off x="1839960" y="2996213"/>
            <a:ext cx="3128695" cy="1581729"/>
          </a:xfrm>
          <a:prstGeom prst="rect">
            <a:avLst/>
          </a:prstGeom>
        </p:spPr>
      </p:pic>
    </p:spTree>
    <p:extLst>
      <p:ext uri="{BB962C8B-B14F-4D97-AF65-F5344CB8AC3E}">
        <p14:creationId xmlns:p14="http://schemas.microsoft.com/office/powerpoint/2010/main" val="1634364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0BC263-C4F2-4640-BDEA-7AF42F9E1554}"/>
              </a:ext>
            </a:extLst>
          </p:cNvPr>
          <p:cNvSpPr>
            <a:spLocks noGrp="1"/>
          </p:cNvSpPr>
          <p:nvPr>
            <p:ph idx="1"/>
          </p:nvPr>
        </p:nvSpPr>
        <p:spPr/>
        <p:txBody>
          <a:bodyPr>
            <a:normAutofit/>
          </a:bodyPr>
          <a:lstStyle/>
          <a:p>
            <a:r>
              <a:rPr lang="en-US" dirty="0"/>
              <a:t>The Georgia Milestones Assessment System is a comprehensive summative assessment pro​gram spanning grades 3 through high school.</a:t>
            </a:r>
          </a:p>
          <a:p>
            <a:r>
              <a:rPr lang="en-US" dirty="0"/>
              <a:t>Georgia Milestones measures how well students have learned the knowledge and skills outlined in the state-adopted content standards in English language arts, mathematics, science, and social studies.</a:t>
            </a:r>
          </a:p>
        </p:txBody>
      </p:sp>
      <p:sp>
        <p:nvSpPr>
          <p:cNvPr id="5" name="Date Placeholder 4">
            <a:extLst>
              <a:ext uri="{FF2B5EF4-FFF2-40B4-BE49-F238E27FC236}">
                <a16:creationId xmlns:a16="http://schemas.microsoft.com/office/drawing/2014/main" id="{96CE1B8E-1152-4F45-84FB-BD72ED2C7741}"/>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50F8DBD-E3AE-405D-86C9-AC060FECEB1C}"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32</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FF976CFA-601F-45D5-AF1A-7C6A4693780D}"/>
              </a:ext>
            </a:extLst>
          </p:cNvPr>
          <p:cNvSpPr>
            <a:spLocks noGrp="1"/>
          </p:cNvSpPr>
          <p:nvPr>
            <p:ph type="body" sz="quarter" idx="13"/>
          </p:nvPr>
        </p:nvSpPr>
        <p:spPr>
          <a:xfrm>
            <a:off x="895350" y="588117"/>
            <a:ext cx="7920038" cy="535531"/>
          </a:xfrm>
        </p:spPr>
        <p:txBody>
          <a:bodyPr vert="horz" lIns="91440" tIns="45720" rIns="91440" bIns="45720" rtlCol="0" anchor="t">
            <a:spAutoFit/>
          </a:bodyPr>
          <a:lstStyle/>
          <a:p>
            <a:r>
              <a:rPr lang="en-US">
                <a:latin typeface="Arial"/>
                <a:cs typeface="Arial"/>
              </a:rPr>
              <a:t>Georgia Milestones</a:t>
            </a:r>
            <a:endParaRPr lang="en-US"/>
          </a:p>
        </p:txBody>
      </p:sp>
      <p:sp>
        <p:nvSpPr>
          <p:cNvPr id="7" name="Text Placeholder 6">
            <a:extLst>
              <a:ext uri="{FF2B5EF4-FFF2-40B4-BE49-F238E27FC236}">
                <a16:creationId xmlns:a16="http://schemas.microsoft.com/office/drawing/2014/main" id="{17DA00A5-4D1A-4D34-89D0-3462778D8B1F}"/>
              </a:ext>
            </a:extLst>
          </p:cNvPr>
          <p:cNvSpPr>
            <a:spLocks noGrp="1"/>
          </p:cNvSpPr>
          <p:nvPr>
            <p:ph type="body" sz="quarter" idx="14"/>
          </p:nvPr>
        </p:nvSpPr>
        <p:spPr>
          <a:xfrm>
            <a:off x="895350" y="1112013"/>
            <a:ext cx="7886700" cy="369332"/>
          </a:xfrm>
        </p:spPr>
        <p:txBody>
          <a:bodyPr vert="horz" lIns="91440" tIns="45720" rIns="91440" bIns="45720" rtlCol="0" anchor="t">
            <a:spAutoFit/>
          </a:bodyPr>
          <a:lstStyle/>
          <a:p>
            <a:r>
              <a:rPr lang="en-US">
                <a:solidFill>
                  <a:schemeClr val="accent1">
                    <a:lumMod val="50000"/>
                  </a:schemeClr>
                </a:solidFill>
                <a:latin typeface="Arial"/>
                <a:cs typeface="Calibri"/>
              </a:rPr>
              <a:t>Overview</a:t>
            </a:r>
            <a:endParaRPr lang="en-US">
              <a:solidFill>
                <a:schemeClr val="accent1">
                  <a:lumMod val="50000"/>
                </a:schemeClr>
              </a:solidFill>
              <a:cs typeface="Calibri"/>
            </a:endParaRPr>
          </a:p>
        </p:txBody>
      </p:sp>
    </p:spTree>
    <p:extLst>
      <p:ext uri="{BB962C8B-B14F-4D97-AF65-F5344CB8AC3E}">
        <p14:creationId xmlns:p14="http://schemas.microsoft.com/office/powerpoint/2010/main" val="1848917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1DAA71C-ABB4-4C5F-BF42-B3A9E863D8FA}"/>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316AF2-5F89-4ACF-9AB6-9EE79DFD7BD4}"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33</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4CA182B1-AD24-4734-A7B1-5DE55C273493}"/>
              </a:ext>
            </a:extLst>
          </p:cNvPr>
          <p:cNvSpPr>
            <a:spLocks noGrp="1"/>
          </p:cNvSpPr>
          <p:nvPr>
            <p:ph type="body" sz="quarter" idx="13"/>
          </p:nvPr>
        </p:nvSpPr>
        <p:spPr>
          <a:xfrm>
            <a:off x="895350" y="588117"/>
            <a:ext cx="7920038" cy="535531"/>
          </a:xfrm>
        </p:spPr>
        <p:txBody>
          <a:bodyPr vert="horz" lIns="91440" tIns="45720" rIns="91440" bIns="45720" rtlCol="0" anchor="t">
            <a:spAutoFit/>
          </a:bodyPr>
          <a:lstStyle/>
          <a:p>
            <a:r>
              <a:rPr lang="en-US">
                <a:latin typeface="Arial"/>
                <a:cs typeface="Arial"/>
              </a:rPr>
              <a:t>Georgia Milestones</a:t>
            </a:r>
            <a:endParaRPr lang="en-US"/>
          </a:p>
        </p:txBody>
      </p:sp>
      <p:sp>
        <p:nvSpPr>
          <p:cNvPr id="8" name="Text Placeholder 7">
            <a:extLst>
              <a:ext uri="{FF2B5EF4-FFF2-40B4-BE49-F238E27FC236}">
                <a16:creationId xmlns:a16="http://schemas.microsoft.com/office/drawing/2014/main" id="{7491970C-EA35-4C06-8E8A-2562A32D2F8B}"/>
              </a:ext>
            </a:extLst>
          </p:cNvPr>
          <p:cNvSpPr>
            <a:spLocks noGrp="1"/>
          </p:cNvSpPr>
          <p:nvPr>
            <p:ph type="body" sz="quarter" idx="14"/>
          </p:nvPr>
        </p:nvSpPr>
        <p:spPr/>
        <p:txBody>
          <a:bodyPr vert="horz" lIns="91440" tIns="45720" rIns="91440" bIns="45720" rtlCol="0" anchor="t">
            <a:spAutoFit/>
          </a:bodyPr>
          <a:lstStyle/>
          <a:p>
            <a:r>
              <a:rPr lang="en-US">
                <a:latin typeface="Arial"/>
                <a:cs typeface="Arial"/>
              </a:rPr>
              <a:t>Assessments</a:t>
            </a:r>
            <a:endParaRPr lang="en-US"/>
          </a:p>
        </p:txBody>
      </p:sp>
      <p:graphicFrame>
        <p:nvGraphicFramePr>
          <p:cNvPr id="7" name="Table 6">
            <a:extLst>
              <a:ext uri="{FF2B5EF4-FFF2-40B4-BE49-F238E27FC236}">
                <a16:creationId xmlns:a16="http://schemas.microsoft.com/office/drawing/2014/main" id="{0316AB23-78B2-425E-A19A-891BB7AD40D2}"/>
              </a:ext>
            </a:extLst>
          </p:cNvPr>
          <p:cNvGraphicFramePr>
            <a:graphicFrameLocks noGrp="1"/>
          </p:cNvGraphicFramePr>
          <p:nvPr>
            <p:extLst>
              <p:ext uri="{D42A27DB-BD31-4B8C-83A1-F6EECF244321}">
                <p14:modId xmlns:p14="http://schemas.microsoft.com/office/powerpoint/2010/main" val="182224853"/>
              </p:ext>
            </p:extLst>
          </p:nvPr>
        </p:nvGraphicFramePr>
        <p:xfrm>
          <a:off x="982728" y="1514792"/>
          <a:ext cx="7495171" cy="4452239"/>
        </p:xfrm>
        <a:graphic>
          <a:graphicData uri="http://schemas.openxmlformats.org/drawingml/2006/table">
            <a:tbl>
              <a:tblPr firstRow="1" bandRow="1">
                <a:tableStyleId>{FABFCF23-3B69-468F-B69F-88F6DE6A72F2}</a:tableStyleId>
              </a:tblPr>
              <a:tblGrid>
                <a:gridCol w="3052105">
                  <a:extLst>
                    <a:ext uri="{9D8B030D-6E8A-4147-A177-3AD203B41FA5}">
                      <a16:colId xmlns:a16="http://schemas.microsoft.com/office/drawing/2014/main" val="20000"/>
                    </a:ext>
                  </a:extLst>
                </a:gridCol>
                <a:gridCol w="4443066">
                  <a:extLst>
                    <a:ext uri="{9D8B030D-6E8A-4147-A177-3AD203B41FA5}">
                      <a16:colId xmlns:a16="http://schemas.microsoft.com/office/drawing/2014/main" val="20001"/>
                    </a:ext>
                  </a:extLst>
                </a:gridCol>
              </a:tblGrid>
              <a:tr h="398399">
                <a:tc>
                  <a:txBody>
                    <a:bodyPr/>
                    <a:lstStyle/>
                    <a:p>
                      <a:pPr algn="ctr"/>
                      <a:r>
                        <a:rPr lang="en-US" sz="2000">
                          <a:latin typeface="Arial" panose="020B0604020202020204" pitchFamily="34" charset="0"/>
                          <a:cs typeface="Arial" panose="020B0604020202020204" pitchFamily="34" charset="0"/>
                        </a:rPr>
                        <a:t>EOG</a:t>
                      </a:r>
                      <a:endParaRPr lang="en-US" sz="2000" b="1">
                        <a:solidFill>
                          <a:schemeClr val="tx1"/>
                        </a:solidFill>
                        <a:latin typeface="Arial" panose="020B0604020202020204" pitchFamily="34" charset="0"/>
                        <a:cs typeface="Arial" panose="020B0604020202020204" pitchFamily="34" charset="0"/>
                      </a:endParaRPr>
                    </a:p>
                  </a:txBody>
                  <a:tcPr/>
                </a:tc>
                <a:tc>
                  <a:txBody>
                    <a:bodyPr/>
                    <a:lstStyle/>
                    <a:p>
                      <a:pPr algn="ctr"/>
                      <a:r>
                        <a:rPr lang="en-US" sz="2000">
                          <a:latin typeface="Arial" panose="020B0604020202020204" pitchFamily="34" charset="0"/>
                          <a:cs typeface="Arial" panose="020B0604020202020204" pitchFamily="34" charset="0"/>
                        </a:rPr>
                        <a:t>EOC</a:t>
                      </a:r>
                      <a:endParaRPr lang="en-US" sz="2000" b="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340004">
                <a:tc>
                  <a:txBody>
                    <a:bodyPr/>
                    <a:lstStyle/>
                    <a:p>
                      <a:r>
                        <a:rPr lang="en-US" sz="2000">
                          <a:latin typeface="Arial" panose="020B0604020202020204" pitchFamily="34" charset="0"/>
                          <a:cs typeface="Arial" panose="020B0604020202020204" pitchFamily="34" charset="0"/>
                        </a:rPr>
                        <a:t>Grades 3–8</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English</a:t>
                      </a:r>
                      <a:r>
                        <a:rPr lang="en-US" sz="2000" baseline="0">
                          <a:latin typeface="Arial" panose="020B0604020202020204" pitchFamily="34" charset="0"/>
                          <a:cs typeface="Arial" panose="020B0604020202020204" pitchFamily="34" charset="0"/>
                        </a:rPr>
                        <a:t> Language Arts</a:t>
                      </a:r>
                    </a:p>
                    <a:p>
                      <a:pPr marL="285750" indent="-285750">
                        <a:buFont typeface="Arial" panose="020B0604020202020204" pitchFamily="34" charset="0"/>
                        <a:buChar char="•"/>
                      </a:pPr>
                      <a:r>
                        <a:rPr lang="en-US" sz="2000" baseline="0">
                          <a:latin typeface="Arial" panose="020B0604020202020204" pitchFamily="34" charset="0"/>
                          <a:cs typeface="Arial" panose="020B0604020202020204" pitchFamily="34" charset="0"/>
                        </a:rPr>
                        <a:t>Mathematics</a:t>
                      </a:r>
                    </a:p>
                    <a:p>
                      <a:pPr marL="0" indent="0">
                        <a:buFont typeface="Arial" panose="020B0604020202020204" pitchFamily="34" charset="0"/>
                        <a:buNone/>
                      </a:pPr>
                      <a:endParaRPr lang="en-US" sz="2000" baseline="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000" baseline="0">
                          <a:latin typeface="Arial" panose="020B0604020202020204" pitchFamily="34" charset="0"/>
                          <a:cs typeface="Arial" panose="020B0604020202020204" pitchFamily="34" charset="0"/>
                        </a:rPr>
                        <a:t>Grades 5 and 8</a:t>
                      </a:r>
                    </a:p>
                    <a:p>
                      <a:pPr marL="285750" indent="-285750">
                        <a:buFont typeface="Arial" panose="020B0604020202020204" pitchFamily="34" charset="0"/>
                        <a:buChar char="•"/>
                      </a:pPr>
                      <a:r>
                        <a:rPr lang="en-US" sz="2000" baseline="0">
                          <a:latin typeface="Arial" panose="020B0604020202020204" pitchFamily="34" charset="0"/>
                          <a:cs typeface="Arial" panose="020B0604020202020204" pitchFamily="34" charset="0"/>
                        </a:rPr>
                        <a:t>Science </a:t>
                      </a:r>
                    </a:p>
                    <a:p>
                      <a:pPr marL="285750" indent="-285750">
                        <a:buFont typeface="Arial" panose="020B0604020202020204" pitchFamily="34" charset="0"/>
                        <a:buChar char="•"/>
                      </a:pPr>
                      <a:r>
                        <a:rPr lang="en-US" sz="2000" baseline="0">
                          <a:latin typeface="Arial" panose="020B0604020202020204" pitchFamily="34" charset="0"/>
                          <a:cs typeface="Arial" panose="020B0604020202020204" pitchFamily="34" charset="0"/>
                        </a:rPr>
                        <a:t>Social Studies</a:t>
                      </a:r>
                      <a:endParaRPr lang="en-US" sz="2000" b="1">
                        <a:solidFill>
                          <a:schemeClr val="tx1"/>
                        </a:solidFill>
                        <a:latin typeface="Arial" panose="020B0604020202020204" pitchFamily="34" charset="0"/>
                        <a:cs typeface="Arial" panose="020B0604020202020204" pitchFamily="34" charset="0"/>
                      </a:endParaRPr>
                    </a:p>
                  </a:txBody>
                  <a:tcPr/>
                </a:tc>
                <a:tc>
                  <a:txBody>
                    <a:bodyPr/>
                    <a:lstStyle/>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Ninth Grade Literature &amp; Composition</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American Literature &amp; Composition</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Coordinate Algebra</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Analytic Geometry</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Algebra I</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Geometry</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Biology</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Physical Science</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United States History</a:t>
                      </a:r>
                    </a:p>
                    <a:p>
                      <a:pPr marL="337820" lvl="1" indent="-285750">
                        <a:buFont typeface="Arial" panose="020B0604020202020204" pitchFamily="34" charset="0"/>
                        <a:buChar char="•"/>
                      </a:pPr>
                      <a:r>
                        <a:rPr lang="en-US" altLang="en-US" sz="2000">
                          <a:latin typeface="Arial" panose="020B0604020202020204" pitchFamily="34" charset="0"/>
                          <a:cs typeface="Arial" panose="020B0604020202020204" pitchFamily="34" charset="0"/>
                        </a:rPr>
                        <a:t>Economics/Business/</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Free Enterprise</a:t>
                      </a: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53102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E35C6DC-322D-4DF5-A243-1B43E063C8F6}"/>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C85CEB0-DB3C-4F13-B71C-16F33F40F8D3}"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34</a:t>
            </a:fld>
            <a:endParaRPr lang="en-US">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E6A1F4BB-971F-47A9-BCDD-F51D74950F04}"/>
              </a:ext>
            </a:extLst>
          </p:cNvPr>
          <p:cNvSpPr>
            <a:spLocks noGrp="1"/>
          </p:cNvSpPr>
          <p:nvPr>
            <p:ph type="body" sz="quarter" idx="13"/>
          </p:nvPr>
        </p:nvSpPr>
        <p:spPr/>
        <p:txBody>
          <a:bodyPr/>
          <a:lstStyle/>
          <a:p>
            <a:r>
              <a:rPr lang="en-US"/>
              <a:t>Georgia Milestones</a:t>
            </a:r>
          </a:p>
        </p:txBody>
      </p:sp>
      <p:sp>
        <p:nvSpPr>
          <p:cNvPr id="10" name="Text Placeholder 9">
            <a:extLst>
              <a:ext uri="{FF2B5EF4-FFF2-40B4-BE49-F238E27FC236}">
                <a16:creationId xmlns:a16="http://schemas.microsoft.com/office/drawing/2014/main" id="{9E2E7B3D-A473-45AB-89C6-E7E5CA53F8DC}"/>
              </a:ext>
            </a:extLst>
          </p:cNvPr>
          <p:cNvSpPr>
            <a:spLocks noGrp="1"/>
          </p:cNvSpPr>
          <p:nvPr>
            <p:ph type="body" sz="quarter" idx="14"/>
          </p:nvPr>
        </p:nvSpPr>
        <p:spPr/>
        <p:txBody>
          <a:bodyPr/>
          <a:lstStyle/>
          <a:p>
            <a:r>
              <a:rPr lang="en-US"/>
              <a:t>Administration Windows</a:t>
            </a:r>
          </a:p>
        </p:txBody>
      </p:sp>
      <p:graphicFrame>
        <p:nvGraphicFramePr>
          <p:cNvPr id="5" name="Table 4">
            <a:extLst>
              <a:ext uri="{FF2B5EF4-FFF2-40B4-BE49-F238E27FC236}">
                <a16:creationId xmlns:a16="http://schemas.microsoft.com/office/drawing/2014/main" id="{EE955CBF-C147-4A2A-87EF-6BA1C15D5E8A}"/>
              </a:ext>
            </a:extLst>
          </p:cNvPr>
          <p:cNvGraphicFramePr>
            <a:graphicFrameLocks noGrp="1"/>
          </p:cNvGraphicFramePr>
          <p:nvPr>
            <p:extLst>
              <p:ext uri="{D42A27DB-BD31-4B8C-83A1-F6EECF244321}">
                <p14:modId xmlns:p14="http://schemas.microsoft.com/office/powerpoint/2010/main" val="2502587454"/>
              </p:ext>
            </p:extLst>
          </p:nvPr>
        </p:nvGraphicFramePr>
        <p:xfrm>
          <a:off x="1028236" y="1512650"/>
          <a:ext cx="6744930" cy="4754880"/>
        </p:xfrm>
        <a:graphic>
          <a:graphicData uri="http://schemas.openxmlformats.org/drawingml/2006/table">
            <a:tbl>
              <a:tblPr firstRow="1" bandRow="1">
                <a:tableStyleId>{93296810-A885-4BE3-A3E7-6D5BEEA58F35}</a:tableStyleId>
              </a:tblPr>
              <a:tblGrid>
                <a:gridCol w="2248310">
                  <a:extLst>
                    <a:ext uri="{9D8B030D-6E8A-4147-A177-3AD203B41FA5}">
                      <a16:colId xmlns:a16="http://schemas.microsoft.com/office/drawing/2014/main" val="1180748189"/>
                    </a:ext>
                  </a:extLst>
                </a:gridCol>
                <a:gridCol w="2248310">
                  <a:extLst>
                    <a:ext uri="{9D8B030D-6E8A-4147-A177-3AD203B41FA5}">
                      <a16:colId xmlns:a16="http://schemas.microsoft.com/office/drawing/2014/main" val="2097541306"/>
                    </a:ext>
                  </a:extLst>
                </a:gridCol>
                <a:gridCol w="2248310">
                  <a:extLst>
                    <a:ext uri="{9D8B030D-6E8A-4147-A177-3AD203B41FA5}">
                      <a16:colId xmlns:a16="http://schemas.microsoft.com/office/drawing/2014/main" val="1767813940"/>
                    </a:ext>
                  </a:extLst>
                </a:gridCol>
              </a:tblGrid>
              <a:tr h="278804">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t>End of Course</a:t>
                      </a:r>
                      <a:endParaRPr lang="en-US" sz="1800" b="1">
                        <a:latin typeface="Arial" panose="020B0604020202020204" pitchFamily="34" charset="0"/>
                        <a:cs typeface="Arial" panose="020B0604020202020204" pitchFamily="34" charset="0"/>
                      </a:endParaRPr>
                    </a:p>
                  </a:txBody>
                  <a:tcPr anchor="ctr">
                    <a:solidFill>
                      <a:schemeClr val="accent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8337640"/>
                  </a:ext>
                </a:extLst>
              </a:tr>
              <a:tr h="274320">
                <a:tc rowSpan="4">
                  <a:txBody>
                    <a:bodyPr/>
                    <a:lstStyle/>
                    <a:p>
                      <a:pPr>
                        <a:buNone/>
                      </a:pPr>
                      <a:r>
                        <a:rPr lang="en-US" sz="1600"/>
                        <a:t>Fall Mid-Month</a:t>
                      </a:r>
                      <a:endParaRPr lang="en-US" sz="1600" b="1">
                        <a:latin typeface="Arial" panose="020B0604020202020204" pitchFamily="34" charset="0"/>
                        <a:cs typeface="Arial" panose="020B0604020202020204" pitchFamily="34" charset="0"/>
                      </a:endParaRPr>
                    </a:p>
                  </a:txBody>
                  <a:tcPr anchor="ctr"/>
                </a:tc>
                <a:tc>
                  <a:txBody>
                    <a:bodyPr/>
                    <a:lstStyle/>
                    <a:p>
                      <a:pPr>
                        <a:buNone/>
                      </a:pPr>
                      <a:r>
                        <a:rPr lang="en-US" sz="1600"/>
                        <a:t>August 5</a:t>
                      </a:r>
                      <a:endParaRPr lang="en-US" sz="1600">
                        <a:solidFill>
                          <a:srgbClr val="FF0000"/>
                        </a:solidFill>
                        <a:latin typeface="Arial" panose="020B0604020202020204" pitchFamily="34" charset="0"/>
                        <a:cs typeface="Arial" panose="020B0604020202020204" pitchFamily="34" charset="0"/>
                      </a:endParaRPr>
                    </a:p>
                  </a:txBody>
                  <a:tcPr/>
                </a:tc>
                <a:tc>
                  <a:txBody>
                    <a:bodyPr/>
                    <a:lstStyle/>
                    <a:p>
                      <a:pPr>
                        <a:buNone/>
                      </a:pPr>
                      <a:r>
                        <a:rPr lang="en-US" sz="1600"/>
                        <a:t>August 23</a:t>
                      </a:r>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01241873"/>
                  </a:ext>
                </a:extLst>
              </a:tr>
              <a:tr h="274320">
                <a:tc vMerge="1">
                  <a:txBody>
                    <a:bodyPr/>
                    <a:lstStyle/>
                    <a:p>
                      <a:endParaRPr lang="en-US"/>
                    </a:p>
                  </a:txBody>
                  <a:tcPr anchor="ctr"/>
                </a:tc>
                <a:tc>
                  <a:txBody>
                    <a:bodyPr/>
                    <a:lstStyle/>
                    <a:p>
                      <a:pPr>
                        <a:buNone/>
                      </a:pPr>
                      <a:r>
                        <a:rPr lang="en-US" sz="1600"/>
                        <a:t>September 9</a:t>
                      </a:r>
                      <a:endParaRPr lang="en-US" sz="1600">
                        <a:solidFill>
                          <a:srgbClr val="FF0000"/>
                        </a:solidFill>
                        <a:latin typeface="Arial" panose="020B0604020202020204" pitchFamily="34" charset="0"/>
                        <a:cs typeface="Arial" panose="020B0604020202020204" pitchFamily="34" charset="0"/>
                      </a:endParaRPr>
                    </a:p>
                  </a:txBody>
                  <a:tcPr/>
                </a:tc>
                <a:tc>
                  <a:txBody>
                    <a:bodyPr/>
                    <a:lstStyle/>
                    <a:p>
                      <a:pPr>
                        <a:buNone/>
                      </a:pPr>
                      <a:r>
                        <a:rPr lang="en-US" sz="1600"/>
                        <a:t>September 20</a:t>
                      </a:r>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62522284"/>
                  </a:ext>
                </a:extLst>
              </a:tr>
              <a:tr h="274320">
                <a:tc vMerge="1">
                  <a:txBody>
                    <a:bodyPr/>
                    <a:lstStyle/>
                    <a:p>
                      <a:endParaRPr lang="en-US"/>
                    </a:p>
                  </a:txBody>
                  <a:tcPr anchor="ctr"/>
                </a:tc>
                <a:tc>
                  <a:txBody>
                    <a:bodyPr/>
                    <a:lstStyle/>
                    <a:p>
                      <a:pPr>
                        <a:buNone/>
                      </a:pPr>
                      <a:r>
                        <a:rPr lang="en-US" sz="1600"/>
                        <a:t>October 7</a:t>
                      </a:r>
                      <a:endParaRPr lang="en-US" sz="1600">
                        <a:solidFill>
                          <a:srgbClr val="FF0000"/>
                        </a:solidFill>
                        <a:latin typeface="Arial" panose="020B0604020202020204" pitchFamily="34" charset="0"/>
                        <a:cs typeface="Arial" panose="020B0604020202020204" pitchFamily="34" charset="0"/>
                      </a:endParaRPr>
                    </a:p>
                  </a:txBody>
                  <a:tcPr/>
                </a:tc>
                <a:tc>
                  <a:txBody>
                    <a:bodyPr/>
                    <a:lstStyle/>
                    <a:p>
                      <a:pPr>
                        <a:buNone/>
                      </a:pPr>
                      <a:r>
                        <a:rPr lang="en-US" sz="1600"/>
                        <a:t>October 18</a:t>
                      </a:r>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7352524"/>
                  </a:ext>
                </a:extLst>
              </a:tr>
              <a:tr h="274320">
                <a:tc vMerge="1">
                  <a:txBody>
                    <a:bodyPr/>
                    <a:lstStyle/>
                    <a:p>
                      <a:endParaRPr lang="en-US"/>
                    </a:p>
                  </a:txBody>
                  <a:tcPr anchor="ctr"/>
                </a:tc>
                <a:tc>
                  <a:txBody>
                    <a:bodyPr/>
                    <a:lstStyle/>
                    <a:p>
                      <a:pPr>
                        <a:buNone/>
                      </a:pPr>
                      <a:r>
                        <a:rPr lang="en-US" sz="1600"/>
                        <a:t>November 4</a:t>
                      </a:r>
                      <a:endParaRPr lang="en-US" sz="1600">
                        <a:solidFill>
                          <a:srgbClr val="FF0000"/>
                        </a:solidFill>
                        <a:latin typeface="Arial" panose="020B0604020202020204" pitchFamily="34" charset="0"/>
                        <a:cs typeface="Arial" panose="020B0604020202020204" pitchFamily="34" charset="0"/>
                      </a:endParaRPr>
                    </a:p>
                  </a:txBody>
                  <a:tcPr/>
                </a:tc>
                <a:tc>
                  <a:txBody>
                    <a:bodyPr/>
                    <a:lstStyle/>
                    <a:p>
                      <a:pPr>
                        <a:buNone/>
                      </a:pPr>
                      <a:r>
                        <a:rPr lang="en-US" sz="1600"/>
                        <a:t>November 15</a:t>
                      </a:r>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89695546"/>
                  </a:ext>
                </a:extLst>
              </a:tr>
              <a:tr h="274320">
                <a:tc>
                  <a:txBody>
                    <a:bodyPr/>
                    <a:lstStyle/>
                    <a:p>
                      <a:pPr>
                        <a:buNone/>
                      </a:pPr>
                      <a:r>
                        <a:rPr lang="en-US" sz="1600"/>
                        <a:t>Winter</a:t>
                      </a:r>
                      <a:endParaRPr lang="en-US" sz="1600" b="1">
                        <a:latin typeface="Arial" panose="020B0604020202020204" pitchFamily="34" charset="0"/>
                        <a:cs typeface="Arial" panose="020B0604020202020204" pitchFamily="34" charset="0"/>
                      </a:endParaRPr>
                    </a:p>
                  </a:txBody>
                  <a:tcPr/>
                </a:tc>
                <a:tc>
                  <a:txBody>
                    <a:bodyPr/>
                    <a:lstStyle/>
                    <a:p>
                      <a:pPr>
                        <a:buNone/>
                      </a:pPr>
                      <a:r>
                        <a:rPr lang="en-US" sz="1600"/>
                        <a:t>November 18</a:t>
                      </a:r>
                      <a:endParaRPr lang="en-US" sz="1600">
                        <a:latin typeface="Arial" panose="020B0604020202020204" pitchFamily="34" charset="0"/>
                        <a:cs typeface="Arial" panose="020B0604020202020204" pitchFamily="34" charset="0"/>
                      </a:endParaRPr>
                    </a:p>
                  </a:txBody>
                  <a:tcPr/>
                </a:tc>
                <a:tc>
                  <a:txBody>
                    <a:bodyPr/>
                    <a:lstStyle/>
                    <a:p>
                      <a:pPr>
                        <a:buNone/>
                      </a:pPr>
                      <a:r>
                        <a:rPr lang="en-US" sz="1600"/>
                        <a:t>January 8</a:t>
                      </a:r>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9022014"/>
                  </a:ext>
                </a:extLst>
              </a:tr>
              <a:tr h="274320">
                <a:tc rowSpan="3">
                  <a:txBody>
                    <a:bodyPr/>
                    <a:lstStyle/>
                    <a:p>
                      <a:pPr>
                        <a:buNone/>
                      </a:pPr>
                      <a:r>
                        <a:rPr lang="en-US" sz="1600"/>
                        <a:t>Spring Mid-Month</a:t>
                      </a:r>
                      <a:endParaRPr lang="en-US" sz="1600" b="1">
                        <a:latin typeface="Arial" panose="020B0604020202020204" pitchFamily="34" charset="0"/>
                        <a:cs typeface="Arial" panose="020B0604020202020204" pitchFamily="34" charset="0"/>
                      </a:endParaRPr>
                    </a:p>
                  </a:txBody>
                  <a:tcPr anchor="ctr"/>
                </a:tc>
                <a:tc>
                  <a:txBody>
                    <a:bodyPr/>
                    <a:lstStyle/>
                    <a:p>
                      <a:pPr>
                        <a:buNone/>
                      </a:pPr>
                      <a:r>
                        <a:rPr lang="en-US" sz="1600"/>
                        <a:t>January 13</a:t>
                      </a:r>
                      <a:endParaRPr lang="en-US" sz="1600">
                        <a:latin typeface="Arial" panose="020B0604020202020204" pitchFamily="34" charset="0"/>
                        <a:cs typeface="Arial" panose="020B0604020202020204" pitchFamily="34" charset="0"/>
                      </a:endParaRPr>
                    </a:p>
                  </a:txBody>
                  <a:tcPr/>
                </a:tc>
                <a:tc>
                  <a:txBody>
                    <a:bodyPr/>
                    <a:lstStyle/>
                    <a:p>
                      <a:pPr>
                        <a:buNone/>
                      </a:pPr>
                      <a:r>
                        <a:rPr lang="en-US" sz="1600"/>
                        <a:t>January 24</a:t>
                      </a:r>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22554141"/>
                  </a:ext>
                </a:extLst>
              </a:tr>
              <a:tr h="274320">
                <a:tc vMerge="1">
                  <a:txBody>
                    <a:bodyPr/>
                    <a:lstStyle/>
                    <a:p>
                      <a:endParaRPr lang="en-US"/>
                    </a:p>
                  </a:txBody>
                  <a:tcPr/>
                </a:tc>
                <a:tc>
                  <a:txBody>
                    <a:bodyPr/>
                    <a:lstStyle/>
                    <a:p>
                      <a:pPr>
                        <a:buNone/>
                      </a:pPr>
                      <a:r>
                        <a:rPr lang="en-US" sz="1600"/>
                        <a:t>February 10</a:t>
                      </a:r>
                      <a:endParaRPr lang="en-US" sz="1600">
                        <a:latin typeface="Arial" panose="020B0604020202020204" pitchFamily="34" charset="0"/>
                        <a:cs typeface="Arial" panose="020B0604020202020204" pitchFamily="34" charset="0"/>
                      </a:endParaRPr>
                    </a:p>
                  </a:txBody>
                  <a:tcPr/>
                </a:tc>
                <a:tc>
                  <a:txBody>
                    <a:bodyPr/>
                    <a:lstStyle/>
                    <a:p>
                      <a:pPr>
                        <a:buNone/>
                      </a:pPr>
                      <a:r>
                        <a:rPr lang="en-US" sz="1600"/>
                        <a:t>February 21</a:t>
                      </a:r>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62325950"/>
                  </a:ext>
                </a:extLst>
              </a:tr>
              <a:tr h="27432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March 9</a:t>
                      </a:r>
                      <a:endParaRPr lang="en-US" sz="1600">
                        <a:latin typeface="Arial" panose="020B0604020202020204" pitchFamily="34" charset="0"/>
                        <a:cs typeface="Arial" panose="020B0604020202020204" pitchFamily="34" charset="0"/>
                      </a:endParaRPr>
                    </a:p>
                  </a:txBody>
                  <a:tcPr/>
                </a:tc>
                <a:tc>
                  <a:txBody>
                    <a:bodyPr/>
                    <a:lstStyle/>
                    <a:p>
                      <a:pPr>
                        <a:buNone/>
                      </a:pPr>
                      <a:r>
                        <a:rPr lang="en-US" sz="1600"/>
                        <a:t>March 20</a:t>
                      </a:r>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13932705"/>
                  </a:ext>
                </a:extLst>
              </a:tr>
              <a:tr h="274320">
                <a:tc>
                  <a:txBody>
                    <a:bodyPr/>
                    <a:lstStyle/>
                    <a:p>
                      <a:pPr>
                        <a:buNone/>
                      </a:pPr>
                      <a:r>
                        <a:rPr lang="en-US" sz="1600"/>
                        <a:t>Spring</a:t>
                      </a:r>
                      <a:endParaRPr lang="en-US" sz="1600" b="1">
                        <a:latin typeface="Arial" panose="020B0604020202020204" pitchFamily="34" charset="0"/>
                        <a:cs typeface="Arial" panose="020B0604020202020204" pitchFamily="34" charset="0"/>
                      </a:endParaRPr>
                    </a:p>
                  </a:txBody>
                  <a:tcPr/>
                </a:tc>
                <a:tc>
                  <a:txBody>
                    <a:bodyPr/>
                    <a:lstStyle/>
                    <a:p>
                      <a:pPr>
                        <a:buNone/>
                      </a:pPr>
                      <a:r>
                        <a:rPr lang="en-US" sz="1600"/>
                        <a:t>April 20</a:t>
                      </a:r>
                      <a:endParaRPr lang="en-US" sz="1600">
                        <a:latin typeface="Arial" panose="020B0604020202020204" pitchFamily="34" charset="0"/>
                        <a:cs typeface="Arial" panose="020B0604020202020204" pitchFamily="34" charset="0"/>
                      </a:endParaRPr>
                    </a:p>
                  </a:txBody>
                  <a:tcPr/>
                </a:tc>
                <a:tc>
                  <a:txBody>
                    <a:bodyPr/>
                    <a:lstStyle/>
                    <a:p>
                      <a:pPr>
                        <a:buNone/>
                      </a:pPr>
                      <a:r>
                        <a:rPr lang="en-US" sz="1600"/>
                        <a:t>May 29</a:t>
                      </a:r>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94013790"/>
                  </a:ext>
                </a:extLst>
              </a:tr>
              <a:tr h="274320">
                <a:tc>
                  <a:txBody>
                    <a:bodyPr/>
                    <a:lstStyle/>
                    <a:p>
                      <a:pPr>
                        <a:buNone/>
                      </a:pPr>
                      <a:r>
                        <a:rPr lang="en-US" sz="1600"/>
                        <a:t>Summer</a:t>
                      </a:r>
                      <a:endParaRPr lang="en-US" sz="1600" b="1">
                        <a:latin typeface="Arial" panose="020B0604020202020204" pitchFamily="34" charset="0"/>
                        <a:cs typeface="Arial" panose="020B0604020202020204" pitchFamily="34" charset="0"/>
                      </a:endParaRPr>
                    </a:p>
                  </a:txBody>
                  <a:tcPr/>
                </a:tc>
                <a:tc>
                  <a:txBody>
                    <a:bodyPr/>
                    <a:lstStyle/>
                    <a:p>
                      <a:pPr>
                        <a:buNone/>
                      </a:pPr>
                      <a:r>
                        <a:rPr lang="en-US" sz="1600"/>
                        <a:t>June 15</a:t>
                      </a:r>
                      <a:endParaRPr lang="en-US" sz="1600">
                        <a:latin typeface="Arial" panose="020B0604020202020204" pitchFamily="34" charset="0"/>
                        <a:cs typeface="Arial" panose="020B0604020202020204" pitchFamily="34" charset="0"/>
                      </a:endParaRPr>
                    </a:p>
                  </a:txBody>
                  <a:tcPr/>
                </a:tc>
                <a:tc>
                  <a:txBody>
                    <a:bodyPr/>
                    <a:lstStyle/>
                    <a:p>
                      <a:pPr>
                        <a:buNone/>
                      </a:pPr>
                      <a:r>
                        <a:rPr lang="en-US" sz="1600"/>
                        <a:t>July 17</a:t>
                      </a:r>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2811130"/>
                  </a:ext>
                </a:extLst>
              </a:tr>
              <a:tr h="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noProof="0">
                          <a:solidFill>
                            <a:schemeClr val="bg1"/>
                          </a:solidFill>
                        </a:rPr>
                        <a:t>End of Grade</a:t>
                      </a:r>
                      <a:endParaRPr lang="en-US" sz="1800" b="1" kern="1200" noProof="0">
                        <a:solidFill>
                          <a:schemeClr val="bg1"/>
                        </a:solidFill>
                        <a:latin typeface="Arial" panose="020B0604020202020204" pitchFamily="34" charset="0"/>
                        <a:ea typeface="+mn-ea"/>
                        <a:cs typeface="Arial" panose="020B0604020202020204" pitchFamily="34" charset="0"/>
                      </a:endParaRPr>
                    </a:p>
                  </a:txBody>
                  <a:tcPr>
                    <a:solidFill>
                      <a:schemeClr val="accent6"/>
                    </a:solidFill>
                  </a:tcPr>
                </a:tc>
                <a:tc hMerge="1">
                  <a:txBody>
                    <a:bodyPr/>
                    <a:lstStyle/>
                    <a:p>
                      <a:pPr>
                        <a:buNone/>
                      </a:pPr>
                      <a:endParaRPr lang="en-US" sz="1600"/>
                    </a:p>
                  </a:txBody>
                  <a:tcPr/>
                </a:tc>
                <a:tc hMerge="1">
                  <a:txBody>
                    <a:bodyPr/>
                    <a:lstStyle/>
                    <a:p>
                      <a:pPr>
                        <a:buNone/>
                      </a:pPr>
                      <a:endParaRPr lang="en-US" sz="1600"/>
                    </a:p>
                  </a:txBody>
                  <a:tcPr/>
                </a:tc>
                <a:extLst>
                  <a:ext uri="{0D108BD9-81ED-4DB2-BD59-A6C34878D82A}">
                    <a16:rowId xmlns:a16="http://schemas.microsoft.com/office/drawing/2014/main" val="3853286819"/>
                  </a:ext>
                </a:extLst>
              </a:tr>
              <a:tr h="274320">
                <a:tc>
                  <a:txBody>
                    <a:bodyPr/>
                    <a:lstStyle/>
                    <a:p>
                      <a:r>
                        <a:rPr lang="en-US" sz="1600"/>
                        <a:t>Spring </a:t>
                      </a:r>
                      <a:endParaRPr lang="en-US" sz="1600" b="1">
                        <a:latin typeface="Arial" panose="020B0604020202020204" pitchFamily="34" charset="0"/>
                        <a:cs typeface="Arial" panose="020B0604020202020204" pitchFamily="34" charset="0"/>
                      </a:endParaRPr>
                    </a:p>
                  </a:txBody>
                  <a:tcPr/>
                </a:tc>
                <a:tc>
                  <a:txBody>
                    <a:bodyPr/>
                    <a:lstStyle/>
                    <a:p>
                      <a:r>
                        <a:rPr lang="en-US" sz="1600"/>
                        <a:t>April 6</a:t>
                      </a:r>
                      <a:endParaRPr lang="en-US" sz="1600">
                        <a:latin typeface="Arial" panose="020B0604020202020204" pitchFamily="34" charset="0"/>
                        <a:cs typeface="Arial" panose="020B0604020202020204" pitchFamily="34" charset="0"/>
                      </a:endParaRPr>
                    </a:p>
                  </a:txBody>
                  <a:tcPr/>
                </a:tc>
                <a:tc>
                  <a:txBody>
                    <a:bodyPr/>
                    <a:lstStyle/>
                    <a:p>
                      <a:r>
                        <a:rPr lang="en-US" sz="1600"/>
                        <a:t>May 15</a:t>
                      </a:r>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44219344"/>
                  </a:ext>
                </a:extLst>
              </a:tr>
              <a:tr h="274320">
                <a:tc>
                  <a:txBody>
                    <a:bodyPr/>
                    <a:lstStyle/>
                    <a:p>
                      <a:r>
                        <a:rPr lang="en-US" sz="1600"/>
                        <a:t>Summer Retest</a:t>
                      </a:r>
                      <a:endParaRPr lang="en-US" sz="1600" b="1">
                        <a:latin typeface="Arial" panose="020B0604020202020204" pitchFamily="34" charset="0"/>
                        <a:cs typeface="Arial" panose="020B0604020202020204" pitchFamily="34" charset="0"/>
                      </a:endParaRPr>
                    </a:p>
                  </a:txBody>
                  <a:tcPr/>
                </a:tc>
                <a:tc>
                  <a:txBody>
                    <a:bodyPr/>
                    <a:lstStyle/>
                    <a:p>
                      <a:r>
                        <a:rPr lang="en-US" sz="1600"/>
                        <a:t>May 11</a:t>
                      </a:r>
                      <a:endParaRPr lang="en-US" sz="1600">
                        <a:latin typeface="Arial" panose="020B0604020202020204" pitchFamily="34" charset="0"/>
                        <a:cs typeface="Arial" panose="020B0604020202020204" pitchFamily="34" charset="0"/>
                      </a:endParaRPr>
                    </a:p>
                  </a:txBody>
                  <a:tcPr/>
                </a:tc>
                <a:tc>
                  <a:txBody>
                    <a:bodyPr/>
                    <a:lstStyle/>
                    <a:p>
                      <a:r>
                        <a:rPr lang="en-US" sz="1600"/>
                        <a:t>July 17</a:t>
                      </a:r>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9941648"/>
                  </a:ext>
                </a:extLst>
              </a:tr>
            </a:tbl>
          </a:graphicData>
        </a:graphic>
      </p:graphicFrame>
    </p:spTree>
    <p:extLst>
      <p:ext uri="{BB962C8B-B14F-4D97-AF65-F5344CB8AC3E}">
        <p14:creationId xmlns:p14="http://schemas.microsoft.com/office/powerpoint/2010/main" val="2403955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F04CF5B-93E2-4CE3-A7E2-214E8418F7D9}"/>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DA28E49-657D-45ED-9837-0C6B2A5FFF4B}"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35</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36CA3C76-00A9-4AAC-BD66-C34B9F3C7F22}"/>
              </a:ext>
            </a:extLst>
          </p:cNvPr>
          <p:cNvSpPr>
            <a:spLocks noGrp="1"/>
          </p:cNvSpPr>
          <p:nvPr>
            <p:ph type="body" sz="quarter" idx="13"/>
          </p:nvPr>
        </p:nvSpPr>
        <p:spPr>
          <a:xfrm>
            <a:off x="895350" y="588117"/>
            <a:ext cx="7920038" cy="535531"/>
          </a:xfrm>
        </p:spPr>
        <p:txBody>
          <a:bodyPr/>
          <a:lstStyle/>
          <a:p>
            <a:r>
              <a:rPr lang="en-US"/>
              <a:t>Georgia Milestones</a:t>
            </a:r>
          </a:p>
        </p:txBody>
      </p:sp>
      <p:sp>
        <p:nvSpPr>
          <p:cNvPr id="7" name="Text Placeholder 6">
            <a:extLst>
              <a:ext uri="{FF2B5EF4-FFF2-40B4-BE49-F238E27FC236}">
                <a16:creationId xmlns:a16="http://schemas.microsoft.com/office/drawing/2014/main" id="{B7E64496-7988-4632-AACC-8955FC35186F}"/>
              </a:ext>
            </a:extLst>
          </p:cNvPr>
          <p:cNvSpPr>
            <a:spLocks noGrp="1"/>
          </p:cNvSpPr>
          <p:nvPr>
            <p:ph type="body" sz="quarter" idx="14"/>
          </p:nvPr>
        </p:nvSpPr>
        <p:spPr>
          <a:xfrm>
            <a:off x="895350" y="1112013"/>
            <a:ext cx="7886700" cy="369332"/>
          </a:xfrm>
        </p:spPr>
        <p:txBody>
          <a:bodyPr/>
          <a:lstStyle/>
          <a:p>
            <a:r>
              <a:rPr lang="en-US"/>
              <a:t>Participants EOG</a:t>
            </a:r>
          </a:p>
        </p:txBody>
      </p:sp>
      <p:sp>
        <p:nvSpPr>
          <p:cNvPr id="9" name="Rounded Rectangle 4"/>
          <p:cNvSpPr/>
          <p:nvPr/>
        </p:nvSpPr>
        <p:spPr>
          <a:xfrm>
            <a:off x="2483072" y="3016112"/>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endParaRPr lang="en-US" sz="3100" kern="1200"/>
          </a:p>
        </p:txBody>
      </p:sp>
      <p:graphicFrame>
        <p:nvGraphicFramePr>
          <p:cNvPr id="10" name="Diagram 9"/>
          <p:cNvGraphicFramePr/>
          <p:nvPr>
            <p:extLst>
              <p:ext uri="{D42A27DB-BD31-4B8C-83A1-F6EECF244321}">
                <p14:modId xmlns:p14="http://schemas.microsoft.com/office/powerpoint/2010/main" val="3411398950"/>
              </p:ext>
            </p:extLst>
          </p:nvPr>
        </p:nvGraphicFramePr>
        <p:xfrm>
          <a:off x="895350" y="1539785"/>
          <a:ext cx="7627451" cy="4638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0133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F04CF5B-93E2-4CE3-A7E2-214E8418F7D9}"/>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DA28E49-657D-45ED-9837-0C6B2A5FFF4B}"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36</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36CA3C76-00A9-4AAC-BD66-C34B9F3C7F22}"/>
              </a:ext>
            </a:extLst>
          </p:cNvPr>
          <p:cNvSpPr>
            <a:spLocks noGrp="1"/>
          </p:cNvSpPr>
          <p:nvPr>
            <p:ph type="body" sz="quarter" idx="13"/>
          </p:nvPr>
        </p:nvSpPr>
        <p:spPr>
          <a:xfrm>
            <a:off x="895350" y="588117"/>
            <a:ext cx="7920038" cy="535531"/>
          </a:xfrm>
        </p:spPr>
        <p:txBody>
          <a:bodyPr/>
          <a:lstStyle/>
          <a:p>
            <a:r>
              <a:rPr lang="en-US"/>
              <a:t>Georgia Milestones</a:t>
            </a:r>
          </a:p>
        </p:txBody>
      </p:sp>
      <p:sp>
        <p:nvSpPr>
          <p:cNvPr id="7" name="Text Placeholder 6">
            <a:extLst>
              <a:ext uri="{FF2B5EF4-FFF2-40B4-BE49-F238E27FC236}">
                <a16:creationId xmlns:a16="http://schemas.microsoft.com/office/drawing/2014/main" id="{B7E64496-7988-4632-AACC-8955FC35186F}"/>
              </a:ext>
            </a:extLst>
          </p:cNvPr>
          <p:cNvSpPr>
            <a:spLocks noGrp="1"/>
          </p:cNvSpPr>
          <p:nvPr>
            <p:ph type="body" sz="quarter" idx="14"/>
          </p:nvPr>
        </p:nvSpPr>
        <p:spPr>
          <a:xfrm>
            <a:off x="895350" y="1112013"/>
            <a:ext cx="7886700" cy="369332"/>
          </a:xfrm>
        </p:spPr>
        <p:txBody>
          <a:bodyPr/>
          <a:lstStyle/>
          <a:p>
            <a:r>
              <a:rPr lang="en-US"/>
              <a:t>Participants EOC</a:t>
            </a:r>
          </a:p>
        </p:txBody>
      </p:sp>
      <p:sp>
        <p:nvSpPr>
          <p:cNvPr id="9" name="Rounded Rectangle 4"/>
          <p:cNvSpPr/>
          <p:nvPr/>
        </p:nvSpPr>
        <p:spPr>
          <a:xfrm>
            <a:off x="2483072" y="3016112"/>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endParaRPr lang="en-US" sz="3100" kern="1200"/>
          </a:p>
        </p:txBody>
      </p:sp>
      <p:graphicFrame>
        <p:nvGraphicFramePr>
          <p:cNvPr id="10" name="Diagram 9"/>
          <p:cNvGraphicFramePr/>
          <p:nvPr>
            <p:extLst>
              <p:ext uri="{D42A27DB-BD31-4B8C-83A1-F6EECF244321}">
                <p14:modId xmlns:p14="http://schemas.microsoft.com/office/powerpoint/2010/main" val="3218751138"/>
              </p:ext>
            </p:extLst>
          </p:nvPr>
        </p:nvGraphicFramePr>
        <p:xfrm>
          <a:off x="895350" y="1539786"/>
          <a:ext cx="7627451" cy="4334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FB680B7E-1E56-489F-B1F0-7E214624DC79}"/>
              </a:ext>
            </a:extLst>
          </p:cNvPr>
          <p:cNvSpPr txBox="1"/>
          <p:nvPr/>
        </p:nvSpPr>
        <p:spPr>
          <a:xfrm>
            <a:off x="667638" y="5855856"/>
            <a:ext cx="8180271" cy="446276"/>
          </a:xfrm>
          <a:prstGeom prst="rect">
            <a:avLst/>
          </a:prstGeom>
          <a:noFill/>
        </p:spPr>
        <p:txBody>
          <a:bodyPr wrap="square" rtlCol="0">
            <a:spAutoFit/>
          </a:bodyPr>
          <a:lstStyle/>
          <a:p>
            <a:r>
              <a:rPr lang="en-US" sz="1600" baseline="30000">
                <a:solidFill>
                  <a:srgbClr val="FF0000"/>
                </a:solidFill>
                <a:latin typeface="Arial" panose="020B0604020202020204" pitchFamily="34" charset="0"/>
                <a:cs typeface="Arial" panose="020B0604020202020204" pitchFamily="34" charset="0"/>
              </a:rPr>
              <a:t>   *</a:t>
            </a:r>
            <a:r>
              <a:rPr lang="en-US" sz="1100">
                <a:latin typeface="Arial" panose="020B0604020202020204" pitchFamily="34" charset="0"/>
                <a:cs typeface="Arial" panose="020B0604020202020204" pitchFamily="34" charset="0"/>
              </a:rPr>
              <a:t>Dual Enrollment Students are exempt from designated EOCs. See </a:t>
            </a:r>
            <a:r>
              <a:rPr lang="en-US" sz="1100" i="1">
                <a:latin typeface="Arial" panose="020B0604020202020204" pitchFamily="34" charset="0"/>
                <a:cs typeface="Arial" panose="020B0604020202020204" pitchFamily="34" charset="0"/>
              </a:rPr>
              <a:t>Student Assessment Handbook </a:t>
            </a:r>
            <a:r>
              <a:rPr lang="en-US" sz="1100">
                <a:latin typeface="Arial" panose="020B0604020202020204" pitchFamily="34" charset="0"/>
                <a:cs typeface="Arial" panose="020B0604020202020204" pitchFamily="34" charset="0"/>
              </a:rPr>
              <a:t>(SAH) for guidance.</a:t>
            </a:r>
          </a:p>
          <a:p>
            <a:r>
              <a:rPr lang="en-US" sz="1600" baseline="30000">
                <a:solidFill>
                  <a:srgbClr val="FF0000"/>
                </a:solidFill>
                <a:latin typeface="Arial" panose="020B0604020202020204" pitchFamily="34" charset="0"/>
                <a:cs typeface="Arial" panose="020B0604020202020204" pitchFamily="34" charset="0"/>
              </a:rPr>
              <a:t>** </a:t>
            </a:r>
            <a:r>
              <a:rPr lang="en-US" sz="1100">
                <a:latin typeface="Arial" panose="020B0604020202020204" pitchFamily="34" charset="0"/>
                <a:cs typeface="Arial" panose="020B0604020202020204" pitchFamily="34" charset="0"/>
              </a:rPr>
              <a:t>Coordinators must tag GaVS students under Testing Codes in eDIRECT.</a:t>
            </a:r>
          </a:p>
        </p:txBody>
      </p:sp>
    </p:spTree>
    <p:extLst>
      <p:ext uri="{BB962C8B-B14F-4D97-AF65-F5344CB8AC3E}">
        <p14:creationId xmlns:p14="http://schemas.microsoft.com/office/powerpoint/2010/main" val="3602280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F04CF5B-93E2-4CE3-A7E2-214E8418F7D9}"/>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DA28E49-657D-45ED-9837-0C6B2A5FFF4B}"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37</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36CA3C76-00A9-4AAC-BD66-C34B9F3C7F22}"/>
              </a:ext>
            </a:extLst>
          </p:cNvPr>
          <p:cNvSpPr>
            <a:spLocks noGrp="1"/>
          </p:cNvSpPr>
          <p:nvPr>
            <p:ph type="body" sz="quarter" idx="13"/>
          </p:nvPr>
        </p:nvSpPr>
        <p:spPr>
          <a:xfrm>
            <a:off x="895350" y="588117"/>
            <a:ext cx="7920038" cy="535531"/>
          </a:xfrm>
        </p:spPr>
        <p:txBody>
          <a:bodyPr/>
          <a:lstStyle/>
          <a:p>
            <a:r>
              <a:rPr lang="en-US"/>
              <a:t>Georgia Milestones</a:t>
            </a:r>
          </a:p>
        </p:txBody>
      </p:sp>
      <p:sp>
        <p:nvSpPr>
          <p:cNvPr id="7" name="Text Placeholder 6">
            <a:extLst>
              <a:ext uri="{FF2B5EF4-FFF2-40B4-BE49-F238E27FC236}">
                <a16:creationId xmlns:a16="http://schemas.microsoft.com/office/drawing/2014/main" id="{B7E64496-7988-4632-AACC-8955FC35186F}"/>
              </a:ext>
            </a:extLst>
          </p:cNvPr>
          <p:cNvSpPr>
            <a:spLocks noGrp="1"/>
          </p:cNvSpPr>
          <p:nvPr>
            <p:ph type="body" sz="quarter" idx="14"/>
          </p:nvPr>
        </p:nvSpPr>
        <p:spPr>
          <a:xfrm>
            <a:off x="895350" y="1112013"/>
            <a:ext cx="7886700" cy="369332"/>
          </a:xfrm>
        </p:spPr>
        <p:txBody>
          <a:bodyPr/>
          <a:lstStyle/>
          <a:p>
            <a:r>
              <a:rPr lang="en-US"/>
              <a:t>Participants EOC – Continued</a:t>
            </a:r>
          </a:p>
        </p:txBody>
      </p:sp>
      <p:sp>
        <p:nvSpPr>
          <p:cNvPr id="9" name="Rounded Rectangle 4"/>
          <p:cNvSpPr/>
          <p:nvPr/>
        </p:nvSpPr>
        <p:spPr>
          <a:xfrm>
            <a:off x="2483072" y="3016112"/>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endParaRPr lang="en-US" sz="3100" kern="1200"/>
          </a:p>
        </p:txBody>
      </p:sp>
      <p:graphicFrame>
        <p:nvGraphicFramePr>
          <p:cNvPr id="10" name="Diagram 9"/>
          <p:cNvGraphicFramePr/>
          <p:nvPr>
            <p:extLst>
              <p:ext uri="{D42A27DB-BD31-4B8C-83A1-F6EECF244321}">
                <p14:modId xmlns:p14="http://schemas.microsoft.com/office/powerpoint/2010/main" val="1903279820"/>
              </p:ext>
            </p:extLst>
          </p:nvPr>
        </p:nvGraphicFramePr>
        <p:xfrm>
          <a:off x="895350" y="1539786"/>
          <a:ext cx="7627451" cy="4334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8581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88F851A9-0680-4AA0-A50D-00419CE0AAB9}"/>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9210566-F8DB-4B78-B4DA-F1C0CCB84E5D}"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38</a:t>
            </a:fld>
            <a:endParaRPr lang="en-US">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0D2EE36E-A98E-4AB7-B2C3-352F38239406}"/>
              </a:ext>
            </a:extLst>
          </p:cNvPr>
          <p:cNvSpPr>
            <a:spLocks noGrp="1"/>
          </p:cNvSpPr>
          <p:nvPr>
            <p:ph type="body" sz="quarter" idx="13"/>
          </p:nvPr>
        </p:nvSpPr>
        <p:spPr>
          <a:xfrm>
            <a:off x="895350" y="588117"/>
            <a:ext cx="7920038" cy="535531"/>
          </a:xfrm>
        </p:spPr>
        <p:txBody>
          <a:bodyPr/>
          <a:lstStyle/>
          <a:p>
            <a:r>
              <a:rPr lang="en-US"/>
              <a:t>Georgia Milestones</a:t>
            </a:r>
          </a:p>
        </p:txBody>
      </p:sp>
      <p:sp>
        <p:nvSpPr>
          <p:cNvPr id="8" name="Text Placeholder 7">
            <a:extLst>
              <a:ext uri="{FF2B5EF4-FFF2-40B4-BE49-F238E27FC236}">
                <a16:creationId xmlns:a16="http://schemas.microsoft.com/office/drawing/2014/main" id="{36029D12-09EF-431D-BB53-84230C78D119}"/>
              </a:ext>
            </a:extLst>
          </p:cNvPr>
          <p:cNvSpPr>
            <a:spLocks noGrp="1"/>
          </p:cNvSpPr>
          <p:nvPr>
            <p:ph type="body" sz="quarter" idx="14"/>
          </p:nvPr>
        </p:nvSpPr>
        <p:spPr>
          <a:xfrm>
            <a:off x="895350" y="1112013"/>
            <a:ext cx="7886700" cy="369332"/>
          </a:xfrm>
        </p:spPr>
        <p:txBody>
          <a:bodyPr/>
          <a:lstStyle/>
          <a:p>
            <a:r>
              <a:rPr lang="en-US"/>
              <a:t>Dual Enrollment</a:t>
            </a:r>
          </a:p>
        </p:txBody>
      </p:sp>
      <p:graphicFrame>
        <p:nvGraphicFramePr>
          <p:cNvPr id="4" name="Table 3">
            <a:extLst>
              <a:ext uri="{FF2B5EF4-FFF2-40B4-BE49-F238E27FC236}">
                <a16:creationId xmlns:a16="http://schemas.microsoft.com/office/drawing/2014/main" id="{6ED3F52C-83E9-4505-A3D9-C6725289D053}"/>
              </a:ext>
            </a:extLst>
          </p:cNvPr>
          <p:cNvGraphicFramePr>
            <a:graphicFrameLocks noGrp="1"/>
          </p:cNvGraphicFramePr>
          <p:nvPr>
            <p:extLst>
              <p:ext uri="{D42A27DB-BD31-4B8C-83A1-F6EECF244321}">
                <p14:modId xmlns:p14="http://schemas.microsoft.com/office/powerpoint/2010/main" val="237567251"/>
              </p:ext>
            </p:extLst>
          </p:nvPr>
        </p:nvGraphicFramePr>
        <p:xfrm>
          <a:off x="971642" y="1868667"/>
          <a:ext cx="7734116" cy="2254930"/>
        </p:xfrm>
        <a:graphic>
          <a:graphicData uri="http://schemas.openxmlformats.org/drawingml/2006/table">
            <a:tbl>
              <a:tblPr firstRow="1" bandRow="1">
                <a:tableStyleId>{46F890A9-2807-4EBB-B81D-B2AA78EC7F39}</a:tableStyleId>
              </a:tblPr>
              <a:tblGrid>
                <a:gridCol w="3867058">
                  <a:extLst>
                    <a:ext uri="{9D8B030D-6E8A-4147-A177-3AD203B41FA5}">
                      <a16:colId xmlns:a16="http://schemas.microsoft.com/office/drawing/2014/main" val="1486365687"/>
                    </a:ext>
                  </a:extLst>
                </a:gridCol>
                <a:gridCol w="3867058">
                  <a:extLst>
                    <a:ext uri="{9D8B030D-6E8A-4147-A177-3AD203B41FA5}">
                      <a16:colId xmlns:a16="http://schemas.microsoft.com/office/drawing/2014/main" val="2726813476"/>
                    </a:ext>
                  </a:extLst>
                </a:gridCol>
              </a:tblGrid>
              <a:tr h="450986">
                <a:tc>
                  <a:txBody>
                    <a:bodyPr/>
                    <a:lstStyle/>
                    <a:p>
                      <a:pPr algn="ctr"/>
                      <a:r>
                        <a:rPr lang="en-US"/>
                        <a:t>Required of All Students</a:t>
                      </a:r>
                      <a:endParaRPr lang="en-US">
                        <a:latin typeface="Arial" panose="020B0604020202020204" pitchFamily="34" charset="0"/>
                        <a:cs typeface="Arial" panose="020B0604020202020204" pitchFamily="34" charset="0"/>
                      </a:endParaRPr>
                    </a:p>
                  </a:txBody>
                  <a:tcPr anchor="ctr">
                    <a:lnR w="12700" cap="flat" cmpd="sng" algn="ctr">
                      <a:noFill/>
                      <a:prstDash val="solid"/>
                      <a:round/>
                      <a:headEnd type="none" w="med" len="med"/>
                      <a:tailEnd type="none" w="med" len="med"/>
                    </a:lnR>
                  </a:tcPr>
                </a:tc>
                <a:tc>
                  <a:txBody>
                    <a:bodyPr/>
                    <a:lstStyle/>
                    <a:p>
                      <a:pPr algn="ctr"/>
                      <a:r>
                        <a:rPr lang="en-US"/>
                        <a:t>Allowed Exemption</a:t>
                      </a:r>
                      <a:endParaRPr lang="en-US">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52491886"/>
                  </a:ext>
                </a:extLst>
              </a:tr>
              <a:tr h="450986">
                <a:tc>
                  <a:txBody>
                    <a:bodyPr/>
                    <a:lstStyle/>
                    <a:p>
                      <a:r>
                        <a:rPr lang="en-US"/>
                        <a:t>Ninth Grade Literature &amp; Composition</a:t>
                      </a:r>
                      <a:endParaRPr lang="en-US">
                        <a:latin typeface="Arial" panose="020B0604020202020204" pitchFamily="34" charset="0"/>
                        <a:cs typeface="Arial" panose="020B0604020202020204" pitchFamily="34" charset="0"/>
                      </a:endParaRPr>
                    </a:p>
                  </a:txBody>
                  <a:tcPr anchor="ctr"/>
                </a:tc>
                <a:tc>
                  <a:txBody>
                    <a:bodyPr/>
                    <a:lstStyle/>
                    <a:p>
                      <a:r>
                        <a:rPr lang="en-US"/>
                        <a:t>American Literature &amp; Composition</a:t>
                      </a:r>
                      <a:endParaRPr lang="en-US">
                        <a:latin typeface="Arial" panose="020B0604020202020204" pitchFamily="34" charset="0"/>
                        <a:cs typeface="Arial" panose="020B0604020202020204" pitchFamily="34" charset="0"/>
                      </a:endParaRP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1420510136"/>
                  </a:ext>
                </a:extLst>
              </a:tr>
              <a:tr h="450986">
                <a:tc>
                  <a:txBody>
                    <a:bodyPr/>
                    <a:lstStyle/>
                    <a:p>
                      <a:r>
                        <a:rPr lang="en-US"/>
                        <a:t>Coordinate Algebra/Algebra I </a:t>
                      </a:r>
                      <a:endParaRPr lang="en-US">
                        <a:latin typeface="Arial" panose="020B0604020202020204" pitchFamily="34" charset="0"/>
                        <a:cs typeface="Arial" panose="020B0604020202020204" pitchFamily="34" charset="0"/>
                      </a:endParaRPr>
                    </a:p>
                  </a:txBody>
                  <a:tcPr anchor="ctr"/>
                </a:tc>
                <a:tc>
                  <a:txBody>
                    <a:bodyPr/>
                    <a:lstStyle/>
                    <a:p>
                      <a:r>
                        <a:rPr lang="en-US"/>
                        <a:t>Physical Science </a:t>
                      </a:r>
                      <a:endParaRPr lang="en-US">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23449001"/>
                  </a:ext>
                </a:extLst>
              </a:tr>
              <a:tr h="450986">
                <a:tc>
                  <a:txBody>
                    <a:bodyPr/>
                    <a:lstStyle/>
                    <a:p>
                      <a:r>
                        <a:rPr lang="en-US"/>
                        <a:t>Analytic Geometry/Geometry</a:t>
                      </a:r>
                      <a:endParaRPr lang="en-US">
                        <a:latin typeface="Arial" panose="020B0604020202020204" pitchFamily="34" charset="0"/>
                        <a:cs typeface="Arial" panose="020B0604020202020204" pitchFamily="34" charset="0"/>
                      </a:endParaRPr>
                    </a:p>
                  </a:txBody>
                  <a:tcPr anchor="ctr"/>
                </a:tc>
                <a:tc>
                  <a:txBody>
                    <a:bodyPr/>
                    <a:lstStyle/>
                    <a:p>
                      <a:r>
                        <a:rPr lang="en-US"/>
                        <a:t>US History</a:t>
                      </a:r>
                      <a:endParaRPr lang="en-US">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06605234"/>
                  </a:ext>
                </a:extLst>
              </a:tr>
              <a:tr h="450986">
                <a:tc>
                  <a:txBody>
                    <a:bodyPr/>
                    <a:lstStyle/>
                    <a:p>
                      <a:r>
                        <a:rPr lang="en-US"/>
                        <a:t>Biology</a:t>
                      </a:r>
                      <a:endParaRPr lang="en-US">
                        <a:latin typeface="Arial" panose="020B0604020202020204" pitchFamily="34" charset="0"/>
                        <a:cs typeface="Arial" panose="020B0604020202020204" pitchFamily="34" charset="0"/>
                      </a:endParaRPr>
                    </a:p>
                  </a:txBody>
                  <a:tcPr anchor="ctr"/>
                </a:tc>
                <a:tc>
                  <a:txBody>
                    <a:bodyPr/>
                    <a:lstStyle/>
                    <a:p>
                      <a:r>
                        <a:rPr lang="en-US"/>
                        <a:t>Economics </a:t>
                      </a:r>
                      <a:endParaRPr lang="en-US">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71106745"/>
                  </a:ext>
                </a:extLst>
              </a:tr>
            </a:tbl>
          </a:graphicData>
        </a:graphic>
      </p:graphicFrame>
      <p:sp>
        <p:nvSpPr>
          <p:cNvPr id="5" name="TextBox 4">
            <a:extLst>
              <a:ext uri="{FF2B5EF4-FFF2-40B4-BE49-F238E27FC236}">
                <a16:creationId xmlns:a16="http://schemas.microsoft.com/office/drawing/2014/main" id="{3389D24C-D873-4048-B23F-8233EFE12973}"/>
              </a:ext>
            </a:extLst>
          </p:cNvPr>
          <p:cNvSpPr txBox="1"/>
          <p:nvPr/>
        </p:nvSpPr>
        <p:spPr>
          <a:xfrm>
            <a:off x="971641" y="4530198"/>
            <a:ext cx="7314831"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Note: For exempt EOCs, the college grade is factored into CCRPI.</a:t>
            </a:r>
          </a:p>
        </p:txBody>
      </p:sp>
    </p:spTree>
    <p:extLst>
      <p:ext uri="{BB962C8B-B14F-4D97-AF65-F5344CB8AC3E}">
        <p14:creationId xmlns:p14="http://schemas.microsoft.com/office/powerpoint/2010/main" val="2792489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DCFB011-31A0-4B44-B6D0-6DE41F8A29AD}"/>
              </a:ext>
            </a:extLst>
          </p:cNvPr>
          <p:cNvSpPr>
            <a:spLocks noGrp="1"/>
          </p:cNvSpPr>
          <p:nvPr>
            <p:ph idx="1"/>
          </p:nvPr>
        </p:nvSpPr>
        <p:spPr/>
        <p:txBody>
          <a:bodyPr>
            <a:normAutofit fontScale="70000" lnSpcReduction="20000"/>
          </a:bodyPr>
          <a:lstStyle/>
          <a:p>
            <a:pPr marL="0" indent="0">
              <a:buNone/>
            </a:pPr>
            <a:r>
              <a:rPr lang="en-US" b="1">
                <a:latin typeface="Helvetica LT Std" panose="020B0504020202020204" pitchFamily="34" charset="0"/>
              </a:rPr>
              <a:t>Spring 2019 Testing Volume</a:t>
            </a:r>
          </a:p>
          <a:p>
            <a:pPr lvl="1"/>
            <a:r>
              <a:rPr lang="en-US">
                <a:latin typeface="Helvetica LT Std" panose="020B0504020202020204" pitchFamily="34" charset="0"/>
              </a:rPr>
              <a:t>Approximately 2.82 million tests administered, scored, and reported</a:t>
            </a:r>
          </a:p>
          <a:p>
            <a:pPr marL="0" indent="0">
              <a:buNone/>
            </a:pPr>
            <a:endParaRPr lang="en-US" b="1">
              <a:latin typeface="Helvetica LT Std" panose="020B0504020202020204" pitchFamily="34" charset="0"/>
            </a:endParaRPr>
          </a:p>
          <a:p>
            <a:pPr marL="0" indent="0">
              <a:buNone/>
            </a:pPr>
            <a:r>
              <a:rPr lang="en-US" b="1">
                <a:latin typeface="Helvetica LT Std" panose="020B0504020202020204" pitchFamily="34" charset="0"/>
              </a:rPr>
              <a:t>Online Testing</a:t>
            </a:r>
          </a:p>
          <a:p>
            <a:pPr lvl="1"/>
            <a:r>
              <a:rPr lang="en-US">
                <a:latin typeface="Helvetica LT Std" panose="020B0504020202020204" pitchFamily="34" charset="0"/>
              </a:rPr>
              <a:t>This spring, districts assessed 100% of students online.</a:t>
            </a:r>
          </a:p>
          <a:p>
            <a:pPr lvl="1"/>
            <a:r>
              <a:rPr lang="en-US">
                <a:latin typeface="Helvetica LT Std" panose="020B0504020202020204" pitchFamily="34" charset="0"/>
              </a:rPr>
              <a:t>Peak concurrency saw 205,417 students testing simultaneously.</a:t>
            </a:r>
          </a:p>
          <a:p>
            <a:pPr lvl="1"/>
            <a:r>
              <a:rPr lang="en-US">
                <a:latin typeface="Helvetica LT Std" panose="020B0504020202020204" pitchFamily="34" charset="0"/>
              </a:rPr>
              <a:t>We topped last year’s peak concurrency on </a:t>
            </a:r>
            <a:r>
              <a:rPr lang="en-US" b="1">
                <a:latin typeface="Helvetica LT Std" panose="020B0504020202020204" pitchFamily="34" charset="0"/>
              </a:rPr>
              <a:t>10</a:t>
            </a:r>
            <a:r>
              <a:rPr lang="en-US">
                <a:latin typeface="Helvetica LT Std" panose="020B0504020202020204" pitchFamily="34" charset="0"/>
              </a:rPr>
              <a:t> different days.</a:t>
            </a:r>
          </a:p>
          <a:p>
            <a:endParaRPr lang="en-US">
              <a:latin typeface="Helvetica LT Std" panose="020B0504020202020204" pitchFamily="34" charset="0"/>
            </a:endParaRPr>
          </a:p>
          <a:p>
            <a:endParaRPr lang="en-US">
              <a:latin typeface="Helvetica LT Std" panose="020B0504020202020204" pitchFamily="34" charset="0"/>
            </a:endParaRPr>
          </a:p>
          <a:p>
            <a:endParaRPr lang="en-US">
              <a:latin typeface="Helvetica LT Std" panose="020B0504020202020204" pitchFamily="34" charset="0"/>
            </a:endParaRPr>
          </a:p>
          <a:p>
            <a:pPr marL="0" indent="0">
              <a:buNone/>
            </a:pPr>
            <a:endParaRPr lang="en-US" b="1">
              <a:latin typeface="Helvetica LT Std" panose="020B0504020202020204" pitchFamily="34" charset="0"/>
            </a:endParaRPr>
          </a:p>
          <a:p>
            <a:pPr marL="0" indent="0">
              <a:buNone/>
            </a:pPr>
            <a:r>
              <a:rPr lang="en-US" b="1">
                <a:latin typeface="Helvetica LT Std" panose="020B0504020202020204" pitchFamily="34" charset="0"/>
              </a:rPr>
              <a:t>There were no major statewide issues.</a:t>
            </a:r>
            <a:endParaRPr lang="en-US">
              <a:highlight>
                <a:srgbClr val="FFFF00"/>
              </a:highlight>
              <a:latin typeface="Helvetica LT Std" panose="020B0504020202020204" pitchFamily="34" charset="0"/>
            </a:endParaRPr>
          </a:p>
        </p:txBody>
      </p:sp>
      <p:sp>
        <p:nvSpPr>
          <p:cNvPr id="3" name="Text Placeholder 2">
            <a:extLst>
              <a:ext uri="{FF2B5EF4-FFF2-40B4-BE49-F238E27FC236}">
                <a16:creationId xmlns:a16="http://schemas.microsoft.com/office/drawing/2014/main" id="{CB90A9EE-B994-4F9D-85DF-8B1E326A28DD}"/>
              </a:ext>
            </a:extLst>
          </p:cNvPr>
          <p:cNvSpPr>
            <a:spLocks noGrp="1"/>
          </p:cNvSpPr>
          <p:nvPr>
            <p:ph type="body" sz="quarter" idx="13"/>
          </p:nvPr>
        </p:nvSpPr>
        <p:spPr/>
        <p:txBody>
          <a:bodyPr/>
          <a:lstStyle/>
          <a:p>
            <a:r>
              <a:rPr lang="en-US">
                <a:latin typeface="Arial"/>
                <a:cs typeface="Arial"/>
              </a:rPr>
              <a:t>Georgia Milestones</a:t>
            </a:r>
            <a:endParaRPr lang="en-US"/>
          </a:p>
        </p:txBody>
      </p:sp>
      <p:sp>
        <p:nvSpPr>
          <p:cNvPr id="5" name="Text Placeholder 4">
            <a:extLst>
              <a:ext uri="{FF2B5EF4-FFF2-40B4-BE49-F238E27FC236}">
                <a16:creationId xmlns:a16="http://schemas.microsoft.com/office/drawing/2014/main" id="{6718646E-23C8-4E79-BDF5-88C74D150481}"/>
              </a:ext>
            </a:extLst>
          </p:cNvPr>
          <p:cNvSpPr>
            <a:spLocks noGrp="1"/>
          </p:cNvSpPr>
          <p:nvPr>
            <p:ph type="body" sz="quarter" idx="14"/>
          </p:nvPr>
        </p:nvSpPr>
        <p:spPr/>
        <p:txBody>
          <a:bodyPr/>
          <a:lstStyle/>
          <a:p>
            <a:r>
              <a:rPr lang="en-US"/>
              <a:t>Spring 2019 Update</a:t>
            </a:r>
          </a:p>
        </p:txBody>
      </p:sp>
      <p:graphicFrame>
        <p:nvGraphicFramePr>
          <p:cNvPr id="7" name="Table 6">
            <a:extLst>
              <a:ext uri="{FF2B5EF4-FFF2-40B4-BE49-F238E27FC236}">
                <a16:creationId xmlns:a16="http://schemas.microsoft.com/office/drawing/2014/main" id="{E1E8D093-3FAD-41BF-A37F-2264F0023211}"/>
              </a:ext>
            </a:extLst>
          </p:cNvPr>
          <p:cNvGraphicFramePr>
            <a:graphicFrameLocks noGrp="1"/>
          </p:cNvGraphicFramePr>
          <p:nvPr>
            <p:extLst>
              <p:ext uri="{D42A27DB-BD31-4B8C-83A1-F6EECF244321}">
                <p14:modId xmlns:p14="http://schemas.microsoft.com/office/powerpoint/2010/main" val="1768293366"/>
              </p:ext>
            </p:extLst>
          </p:nvPr>
        </p:nvGraphicFramePr>
        <p:xfrm>
          <a:off x="1446015" y="4037604"/>
          <a:ext cx="7204941" cy="1259840"/>
        </p:xfrm>
        <a:graphic>
          <a:graphicData uri="http://schemas.openxmlformats.org/drawingml/2006/table">
            <a:tbl>
              <a:tblPr firstRow="1" bandRow="1">
                <a:tableStyleId>{93296810-A885-4BE3-A3E7-6D5BEEA58F35}</a:tableStyleId>
              </a:tblPr>
              <a:tblGrid>
                <a:gridCol w="2401647">
                  <a:extLst>
                    <a:ext uri="{9D8B030D-6E8A-4147-A177-3AD203B41FA5}">
                      <a16:colId xmlns:a16="http://schemas.microsoft.com/office/drawing/2014/main" val="2986985123"/>
                    </a:ext>
                  </a:extLst>
                </a:gridCol>
                <a:gridCol w="2401647">
                  <a:extLst>
                    <a:ext uri="{9D8B030D-6E8A-4147-A177-3AD203B41FA5}">
                      <a16:colId xmlns:a16="http://schemas.microsoft.com/office/drawing/2014/main" val="2171253717"/>
                    </a:ext>
                  </a:extLst>
                </a:gridCol>
                <a:gridCol w="2401647">
                  <a:extLst>
                    <a:ext uri="{9D8B030D-6E8A-4147-A177-3AD203B41FA5}">
                      <a16:colId xmlns:a16="http://schemas.microsoft.com/office/drawing/2014/main" val="4251423032"/>
                    </a:ext>
                  </a:extLst>
                </a:gridCol>
              </a:tblGrid>
              <a:tr h="370840">
                <a:tc>
                  <a:txBody>
                    <a:bodyPr/>
                    <a:lstStyle/>
                    <a:p>
                      <a:pPr algn="ctr"/>
                      <a:r>
                        <a:rPr lang="en-US" sz="1400">
                          <a:latin typeface="Helvetica LT Std" panose="020B0504020202020204" pitchFamily="34" charset="0"/>
                          <a:cs typeface="Arial" panose="020B0604020202020204" pitchFamily="34" charset="0"/>
                        </a:rPr>
                        <a:t>Georgia Milestones</a:t>
                      </a:r>
                    </a:p>
                  </a:txBody>
                  <a:tcPr anchor="ctr">
                    <a:solidFill>
                      <a:srgbClr val="44883E"/>
                    </a:solidFill>
                  </a:tcPr>
                </a:tc>
                <a:tc>
                  <a:txBody>
                    <a:bodyPr/>
                    <a:lstStyle/>
                    <a:p>
                      <a:pPr algn="ctr"/>
                      <a:r>
                        <a:rPr lang="en-US" sz="1400">
                          <a:latin typeface="Helvetica LT Std" panose="020B0504020202020204" pitchFamily="34" charset="0"/>
                          <a:cs typeface="Arial" panose="020B0604020202020204" pitchFamily="34" charset="0"/>
                        </a:rPr>
                        <a:t>Peak Concurrency Date</a:t>
                      </a:r>
                    </a:p>
                  </a:txBody>
                  <a:tcPr anchor="ctr">
                    <a:solidFill>
                      <a:srgbClr val="44883E"/>
                    </a:solidFill>
                  </a:tcPr>
                </a:tc>
                <a:tc>
                  <a:txBody>
                    <a:bodyPr/>
                    <a:lstStyle/>
                    <a:p>
                      <a:pPr algn="ctr"/>
                      <a:r>
                        <a:rPr lang="en-US" sz="1400">
                          <a:latin typeface="Helvetica LT Std" panose="020B0504020202020204" pitchFamily="34" charset="0"/>
                          <a:cs typeface="Arial" panose="020B0604020202020204" pitchFamily="34" charset="0"/>
                        </a:rPr>
                        <a:t>Peak Concurrency Simultaneous Students</a:t>
                      </a:r>
                    </a:p>
                  </a:txBody>
                  <a:tcPr anchor="ctr">
                    <a:solidFill>
                      <a:srgbClr val="44883E"/>
                    </a:solidFill>
                  </a:tcPr>
                </a:tc>
                <a:extLst>
                  <a:ext uri="{0D108BD9-81ED-4DB2-BD59-A6C34878D82A}">
                    <a16:rowId xmlns:a16="http://schemas.microsoft.com/office/drawing/2014/main" val="665544741"/>
                  </a:ext>
                </a:extLst>
              </a:tr>
              <a:tr h="370840">
                <a:tc>
                  <a:txBody>
                    <a:bodyPr/>
                    <a:lstStyle/>
                    <a:p>
                      <a:pPr algn="ctr"/>
                      <a:r>
                        <a:rPr lang="en-US" sz="1400">
                          <a:latin typeface="Helvetica LT Std" panose="020B0504020202020204" pitchFamily="34" charset="0"/>
                          <a:cs typeface="Arial" panose="020B0604020202020204" pitchFamily="34" charset="0"/>
                        </a:rPr>
                        <a:t>Spring 2019</a:t>
                      </a:r>
                    </a:p>
                  </a:txBody>
                  <a:tcPr anchor="ctr">
                    <a:solidFill>
                      <a:schemeClr val="accent6">
                        <a:lumMod val="40000"/>
                        <a:lumOff val="60000"/>
                      </a:schemeClr>
                    </a:solidFill>
                  </a:tcPr>
                </a:tc>
                <a:tc>
                  <a:txBody>
                    <a:bodyPr/>
                    <a:lstStyle/>
                    <a:p>
                      <a:pPr algn="ctr"/>
                      <a:r>
                        <a:rPr lang="en-US" sz="1400">
                          <a:latin typeface="Helvetica LT Std" panose="020B0504020202020204" pitchFamily="34" charset="0"/>
                          <a:cs typeface="Arial" panose="020B0604020202020204" pitchFamily="34" charset="0"/>
                        </a:rPr>
                        <a:t>Tuesday, April 23, 2019</a:t>
                      </a:r>
                    </a:p>
                  </a:txBody>
                  <a:tcPr anchor="ctr">
                    <a:solidFill>
                      <a:schemeClr val="accent6">
                        <a:lumMod val="40000"/>
                        <a:lumOff val="60000"/>
                      </a:schemeClr>
                    </a:solidFill>
                  </a:tcPr>
                </a:tc>
                <a:tc>
                  <a:txBody>
                    <a:bodyPr/>
                    <a:lstStyle/>
                    <a:p>
                      <a:pPr algn="l"/>
                      <a:r>
                        <a:rPr lang="en-US" sz="1400">
                          <a:latin typeface="Helvetica LT Std" panose="020B0504020202020204" pitchFamily="34" charset="0"/>
                          <a:cs typeface="Arial" panose="020B0604020202020204" pitchFamily="34" charset="0"/>
                        </a:rPr>
                        <a:t>205,417 = 45.69% increase</a:t>
                      </a:r>
                    </a:p>
                  </a:txBody>
                  <a:tcPr anchor="ctr">
                    <a:solidFill>
                      <a:schemeClr val="accent6">
                        <a:lumMod val="40000"/>
                        <a:lumOff val="60000"/>
                      </a:schemeClr>
                    </a:solidFill>
                  </a:tcPr>
                </a:tc>
                <a:extLst>
                  <a:ext uri="{0D108BD9-81ED-4DB2-BD59-A6C34878D82A}">
                    <a16:rowId xmlns:a16="http://schemas.microsoft.com/office/drawing/2014/main" val="752461843"/>
                  </a:ext>
                </a:extLst>
              </a:tr>
              <a:tr h="370840">
                <a:tc>
                  <a:txBody>
                    <a:bodyPr/>
                    <a:lstStyle/>
                    <a:p>
                      <a:pPr algn="ctr"/>
                      <a:r>
                        <a:rPr lang="en-US" sz="1400">
                          <a:latin typeface="Helvetica LT Std" panose="020B0504020202020204" pitchFamily="34" charset="0"/>
                          <a:cs typeface="Arial" panose="020B0604020202020204" pitchFamily="34" charset="0"/>
                        </a:rPr>
                        <a:t>Spring 2018</a:t>
                      </a:r>
                    </a:p>
                  </a:txBody>
                  <a:tcPr anchor="ctr">
                    <a:solidFill>
                      <a:schemeClr val="accent6">
                        <a:lumMod val="60000"/>
                        <a:lumOff val="40000"/>
                      </a:schemeClr>
                    </a:solidFill>
                  </a:tcPr>
                </a:tc>
                <a:tc>
                  <a:txBody>
                    <a:bodyPr/>
                    <a:lstStyle/>
                    <a:p>
                      <a:pPr algn="ctr"/>
                      <a:r>
                        <a:rPr lang="en-US" sz="1400">
                          <a:latin typeface="Helvetica LT Std" panose="020B0504020202020204" pitchFamily="34" charset="0"/>
                          <a:cs typeface="Arial" panose="020B0604020202020204" pitchFamily="34" charset="0"/>
                        </a:rPr>
                        <a:t>Tuesday, April 24, 2018</a:t>
                      </a:r>
                    </a:p>
                  </a:txBody>
                  <a:tcPr anchor="ctr">
                    <a:solidFill>
                      <a:schemeClr val="accent6">
                        <a:lumMod val="60000"/>
                        <a:lumOff val="40000"/>
                      </a:schemeClr>
                    </a:solidFill>
                  </a:tcPr>
                </a:tc>
                <a:tc>
                  <a:txBody>
                    <a:bodyPr/>
                    <a:lstStyle/>
                    <a:p>
                      <a:pPr algn="l"/>
                      <a:r>
                        <a:rPr lang="en-US" sz="1400">
                          <a:latin typeface="Helvetica LT Std"/>
                          <a:cs typeface="Arial"/>
                        </a:rPr>
                        <a:t>141,000</a:t>
                      </a:r>
                    </a:p>
                  </a:txBody>
                  <a:tcPr anchor="ctr">
                    <a:solidFill>
                      <a:schemeClr val="accent6">
                        <a:lumMod val="60000"/>
                        <a:lumOff val="40000"/>
                      </a:schemeClr>
                    </a:solidFill>
                  </a:tcPr>
                </a:tc>
                <a:extLst>
                  <a:ext uri="{0D108BD9-81ED-4DB2-BD59-A6C34878D82A}">
                    <a16:rowId xmlns:a16="http://schemas.microsoft.com/office/drawing/2014/main" val="446798320"/>
                  </a:ext>
                </a:extLst>
              </a:tr>
            </a:tbl>
          </a:graphicData>
        </a:graphic>
      </p:graphicFrame>
      <p:sp>
        <p:nvSpPr>
          <p:cNvPr id="8" name="Date Placeholder 2">
            <a:extLst>
              <a:ext uri="{FF2B5EF4-FFF2-40B4-BE49-F238E27FC236}">
                <a16:creationId xmlns:a16="http://schemas.microsoft.com/office/drawing/2014/main" id="{A4936A65-0719-4994-A89A-0A58D5E8A073}"/>
              </a:ext>
            </a:extLst>
          </p:cNvPr>
          <p:cNvSpPr>
            <a:spLocks noGrp="1"/>
          </p:cNvSpPr>
          <p:nvPr>
            <p:ph type="dt" sz="half" idx="10"/>
          </p:nvPr>
        </p:nvSpPr>
        <p:spPr>
          <a:xfrm rot="16200000">
            <a:off x="-700041" y="1252623"/>
            <a:ext cx="2057400" cy="365125"/>
          </a:xfrm>
        </p:spPr>
        <p:txBody>
          <a:bodyPr/>
          <a:lstStyle/>
          <a:p>
            <a:fld id="{99C8B300-D890-45B6-82C9-6094902554CF}" type="datetime1">
              <a:rPr lang="en-US" smtClean="0"/>
              <a:t>8/6/2019</a:t>
            </a:fld>
            <a:endParaRPr lang="en-US"/>
          </a:p>
        </p:txBody>
      </p:sp>
      <p:sp>
        <p:nvSpPr>
          <p:cNvPr id="9" name="Slide Number Placeholder 3">
            <a:extLst>
              <a:ext uri="{FF2B5EF4-FFF2-40B4-BE49-F238E27FC236}">
                <a16:creationId xmlns:a16="http://schemas.microsoft.com/office/drawing/2014/main" id="{C9C465D9-211B-4443-AD8D-A9730C5FF295}"/>
              </a:ext>
            </a:extLst>
          </p:cNvPr>
          <p:cNvSpPr>
            <a:spLocks noGrp="1"/>
          </p:cNvSpPr>
          <p:nvPr>
            <p:ph type="sldNum" sz="quarter" idx="12"/>
          </p:nvPr>
        </p:nvSpPr>
        <p:spPr>
          <a:xfrm>
            <a:off x="-1" y="6412492"/>
            <a:ext cx="667639" cy="365125"/>
          </a:xfrm>
        </p:spPr>
        <p:txBody>
          <a:bodyPr/>
          <a:lstStyle/>
          <a:p>
            <a:fld id="{48F63A3B-78C7-47BE-AE5E-E10140E04643}" type="slidenum">
              <a:rPr lang="en-US" smtClean="0"/>
              <a:pPr/>
              <a:t>39</a:t>
            </a:fld>
            <a:endParaRPr lang="en-US"/>
          </a:p>
        </p:txBody>
      </p:sp>
    </p:spTree>
    <p:extLst>
      <p:ext uri="{BB962C8B-B14F-4D97-AF65-F5344CB8AC3E}">
        <p14:creationId xmlns:p14="http://schemas.microsoft.com/office/powerpoint/2010/main" val="1250407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br>
              <a:rPr lang="en-US" dirty="0"/>
            </a:br>
            <a:r>
              <a:rPr lang="en-US" dirty="0"/>
              <a:t>State Assessments</a:t>
            </a:r>
          </a:p>
        </p:txBody>
      </p:sp>
      <p:sp>
        <p:nvSpPr>
          <p:cNvPr id="3" name="Text Placeholder 2"/>
          <p:cNvSpPr>
            <a:spLocks noGrp="1"/>
          </p:cNvSpPr>
          <p:nvPr>
            <p:ph type="body" sz="quarter" idx="13"/>
          </p:nvPr>
        </p:nvSpPr>
        <p:spPr>
          <a:xfrm>
            <a:off x="2473234" y="2841945"/>
            <a:ext cx="6299078" cy="3071175"/>
          </a:xfrm>
        </p:spPr>
        <p:txBody>
          <a:bodyPr vert="horz" lIns="91440" tIns="45720" rIns="91440" bIns="45720" rtlCol="0" anchor="t">
            <a:normAutofit/>
          </a:bodyPr>
          <a:lstStyle/>
          <a:p>
            <a:pPr algn="l"/>
            <a:endParaRPr lang="en-US"/>
          </a:p>
        </p:txBody>
      </p:sp>
    </p:spTree>
    <p:extLst>
      <p:ext uri="{BB962C8B-B14F-4D97-AF65-F5344CB8AC3E}">
        <p14:creationId xmlns:p14="http://schemas.microsoft.com/office/powerpoint/2010/main" val="316183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21DA7-8404-4C3B-9D60-362A8A275F9F}"/>
              </a:ext>
            </a:extLst>
          </p:cNvPr>
          <p:cNvSpPr>
            <a:spLocks noGrp="1"/>
          </p:cNvSpPr>
          <p:nvPr>
            <p:ph idx="1"/>
          </p:nvPr>
        </p:nvSpPr>
        <p:spPr/>
        <p:txBody>
          <a:bodyPr vert="horz" lIns="68580" tIns="34290" rIns="68580" bIns="34290" rtlCol="0" anchor="t">
            <a:normAutofit/>
          </a:bodyPr>
          <a:lstStyle/>
          <a:p>
            <a:pPr marL="0" indent="0">
              <a:buNone/>
            </a:pPr>
            <a:r>
              <a:rPr lang="en-US" sz="2200" dirty="0">
                <a:cs typeface="Calibri"/>
              </a:rPr>
              <a:t>Orient students and teachers to testing via an online platform: </a:t>
            </a:r>
          </a:p>
          <a:p>
            <a:pPr lvl="1"/>
            <a:r>
              <a:rPr lang="en-US" sz="2200" dirty="0"/>
              <a:t>Experience Online Testing Georgia: </a:t>
            </a:r>
            <a:r>
              <a:rPr lang="en-US" sz="2200" dirty="0">
                <a:hlinkClick r:id="rId3"/>
              </a:rPr>
              <a:t>http://www.gaexperienceonline.com</a:t>
            </a:r>
            <a:r>
              <a:rPr lang="en-US" sz="2200" dirty="0"/>
              <a:t> </a:t>
            </a:r>
          </a:p>
          <a:p>
            <a:pPr lvl="1"/>
            <a:r>
              <a:rPr lang="en-US" sz="2200" dirty="0"/>
              <a:t>Secure Practice Tests</a:t>
            </a:r>
            <a:r>
              <a:rPr lang="en-US" sz="2200" dirty="0">
                <a:cs typeface="Calibri"/>
              </a:rPr>
              <a:t> in INSIGHT</a:t>
            </a:r>
          </a:p>
        </p:txBody>
      </p:sp>
      <p:sp>
        <p:nvSpPr>
          <p:cNvPr id="4" name="Text Placeholder 3">
            <a:extLst>
              <a:ext uri="{FF2B5EF4-FFF2-40B4-BE49-F238E27FC236}">
                <a16:creationId xmlns:a16="http://schemas.microsoft.com/office/drawing/2014/main" id="{FF69CEC3-E529-4176-BCC0-3787BE1A0A03}"/>
              </a:ext>
            </a:extLst>
          </p:cNvPr>
          <p:cNvSpPr>
            <a:spLocks noGrp="1"/>
          </p:cNvSpPr>
          <p:nvPr>
            <p:ph type="body" sz="quarter" idx="13"/>
          </p:nvPr>
        </p:nvSpPr>
        <p:spPr>
          <a:xfrm>
            <a:off x="895350" y="588117"/>
            <a:ext cx="7920038" cy="535531"/>
          </a:xfrm>
        </p:spPr>
        <p:txBody>
          <a:bodyPr/>
          <a:lstStyle/>
          <a:p>
            <a:r>
              <a:rPr lang="en-US"/>
              <a:t>Georgia Milestones</a:t>
            </a:r>
          </a:p>
        </p:txBody>
      </p:sp>
      <p:sp>
        <p:nvSpPr>
          <p:cNvPr id="7" name="Text Placeholder 6">
            <a:extLst>
              <a:ext uri="{FF2B5EF4-FFF2-40B4-BE49-F238E27FC236}">
                <a16:creationId xmlns:a16="http://schemas.microsoft.com/office/drawing/2014/main" id="{DA3587B6-4535-464C-B0E5-727AA7C8D4B4}"/>
              </a:ext>
            </a:extLst>
          </p:cNvPr>
          <p:cNvSpPr>
            <a:spLocks noGrp="1"/>
          </p:cNvSpPr>
          <p:nvPr>
            <p:ph type="body" sz="quarter" idx="14"/>
          </p:nvPr>
        </p:nvSpPr>
        <p:spPr>
          <a:xfrm>
            <a:off x="895350" y="1112013"/>
            <a:ext cx="7886700" cy="369332"/>
          </a:xfrm>
        </p:spPr>
        <p:txBody>
          <a:bodyPr/>
          <a:lstStyle/>
          <a:p>
            <a:r>
              <a:rPr lang="en-US" dirty="0"/>
              <a:t>Preparation – Students AND Teacher Readiness</a:t>
            </a:r>
          </a:p>
        </p:txBody>
      </p:sp>
      <p:sp>
        <p:nvSpPr>
          <p:cNvPr id="8" name="Date Placeholder 2">
            <a:extLst>
              <a:ext uri="{FF2B5EF4-FFF2-40B4-BE49-F238E27FC236}">
                <a16:creationId xmlns:a16="http://schemas.microsoft.com/office/drawing/2014/main" id="{558DAF13-5BBA-4FA0-9C94-1155FAAF968A}"/>
              </a:ext>
            </a:extLst>
          </p:cNvPr>
          <p:cNvSpPr>
            <a:spLocks noGrp="1"/>
          </p:cNvSpPr>
          <p:nvPr>
            <p:ph type="dt" sz="half" idx="10"/>
          </p:nvPr>
        </p:nvSpPr>
        <p:spPr>
          <a:xfrm rot="16200000">
            <a:off x="-700041" y="1252623"/>
            <a:ext cx="2057400" cy="365125"/>
          </a:xfrm>
        </p:spPr>
        <p:txBody>
          <a:bodyPr/>
          <a:lstStyle/>
          <a:p>
            <a:fld id="{99C8B300-D890-45B6-82C9-6094902554CF}" type="datetime1">
              <a:rPr lang="en-US" smtClean="0"/>
              <a:t>8/6/2019</a:t>
            </a:fld>
            <a:endParaRPr lang="en-US"/>
          </a:p>
        </p:txBody>
      </p:sp>
      <p:sp>
        <p:nvSpPr>
          <p:cNvPr id="9" name="Slide Number Placeholder 3">
            <a:extLst>
              <a:ext uri="{FF2B5EF4-FFF2-40B4-BE49-F238E27FC236}">
                <a16:creationId xmlns:a16="http://schemas.microsoft.com/office/drawing/2014/main" id="{601D4D83-9F77-4CA0-BBFC-624C981B89CB}"/>
              </a:ext>
            </a:extLst>
          </p:cNvPr>
          <p:cNvSpPr>
            <a:spLocks noGrp="1"/>
          </p:cNvSpPr>
          <p:nvPr>
            <p:ph type="sldNum" sz="quarter" idx="12"/>
          </p:nvPr>
        </p:nvSpPr>
        <p:spPr>
          <a:xfrm>
            <a:off x="-1" y="6412492"/>
            <a:ext cx="667639" cy="365125"/>
          </a:xfrm>
        </p:spPr>
        <p:txBody>
          <a:bodyPr/>
          <a:lstStyle/>
          <a:p>
            <a:fld id="{48F63A3B-78C7-47BE-AE5E-E10140E04643}" type="slidenum">
              <a:rPr lang="en-US" smtClean="0"/>
              <a:pPr/>
              <a:t>40</a:t>
            </a:fld>
            <a:endParaRPr lang="en-US"/>
          </a:p>
        </p:txBody>
      </p:sp>
      <p:pic>
        <p:nvPicPr>
          <p:cNvPr id="10" name="Picture 9">
            <a:extLst>
              <a:ext uri="{FF2B5EF4-FFF2-40B4-BE49-F238E27FC236}">
                <a16:creationId xmlns:a16="http://schemas.microsoft.com/office/drawing/2014/main" id="{36FEAE87-5210-4DBE-BED2-D558BFAAD8B6}"/>
              </a:ext>
            </a:extLst>
          </p:cNvPr>
          <p:cNvPicPr>
            <a:picLocks noChangeAspect="1"/>
          </p:cNvPicPr>
          <p:nvPr/>
        </p:nvPicPr>
        <p:blipFill>
          <a:blip r:embed="rId4"/>
          <a:stretch>
            <a:fillRect/>
          </a:stretch>
        </p:blipFill>
        <p:spPr>
          <a:xfrm>
            <a:off x="5139963" y="3606117"/>
            <a:ext cx="3200400" cy="2417143"/>
          </a:xfrm>
          <a:prstGeom prst="rect">
            <a:avLst/>
          </a:prstGeom>
          <a:ln>
            <a:solidFill>
              <a:schemeClr val="accent1"/>
            </a:solidFill>
          </a:ln>
        </p:spPr>
      </p:pic>
      <p:pic>
        <p:nvPicPr>
          <p:cNvPr id="6" name="Picture 5">
            <a:extLst>
              <a:ext uri="{FF2B5EF4-FFF2-40B4-BE49-F238E27FC236}">
                <a16:creationId xmlns:a16="http://schemas.microsoft.com/office/drawing/2014/main" id="{EC83E044-A0CD-46DC-9328-B09D694D424B}"/>
              </a:ext>
            </a:extLst>
          </p:cNvPr>
          <p:cNvPicPr>
            <a:picLocks noChangeAspect="1"/>
          </p:cNvPicPr>
          <p:nvPr/>
        </p:nvPicPr>
        <p:blipFill rotWithShape="1">
          <a:blip r:embed="rId5"/>
          <a:srcRect b="9127"/>
          <a:stretch/>
        </p:blipFill>
        <p:spPr>
          <a:xfrm>
            <a:off x="1163782" y="3606117"/>
            <a:ext cx="3200400" cy="2340840"/>
          </a:xfrm>
          <a:prstGeom prst="rect">
            <a:avLst/>
          </a:prstGeom>
          <a:ln>
            <a:solidFill>
              <a:schemeClr val="accent1"/>
            </a:solidFill>
          </a:ln>
        </p:spPr>
      </p:pic>
    </p:spTree>
    <p:extLst>
      <p:ext uri="{BB962C8B-B14F-4D97-AF65-F5344CB8AC3E}">
        <p14:creationId xmlns:p14="http://schemas.microsoft.com/office/powerpoint/2010/main" val="1429627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B741F72-591C-402A-AEF7-1569FEA7773F}"/>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71A6EE5-A9A4-4D6E-9380-E6F7C97BD1B0}"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0C9219E0-F206-4A57-98E6-6F4723B81722}"/>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41</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7B09034A-B90E-4BDC-B590-354E7A23B188}"/>
              </a:ext>
            </a:extLst>
          </p:cNvPr>
          <p:cNvSpPr>
            <a:spLocks noGrp="1"/>
          </p:cNvSpPr>
          <p:nvPr>
            <p:ph type="body" sz="quarter" idx="13"/>
          </p:nvPr>
        </p:nvSpPr>
        <p:spPr>
          <a:xfrm>
            <a:off x="895350" y="588117"/>
            <a:ext cx="7920038" cy="535531"/>
          </a:xfrm>
        </p:spPr>
        <p:txBody>
          <a:bodyPr/>
          <a:lstStyle/>
          <a:p>
            <a:r>
              <a:rPr lang="en-US"/>
              <a:t>Georgia Milestones</a:t>
            </a:r>
          </a:p>
        </p:txBody>
      </p:sp>
      <p:sp>
        <p:nvSpPr>
          <p:cNvPr id="7" name="Text Placeholder 6">
            <a:extLst>
              <a:ext uri="{FF2B5EF4-FFF2-40B4-BE49-F238E27FC236}">
                <a16:creationId xmlns:a16="http://schemas.microsoft.com/office/drawing/2014/main" id="{6E24C3D8-3E97-42FF-A078-8B95122296D3}"/>
              </a:ext>
            </a:extLst>
          </p:cNvPr>
          <p:cNvSpPr>
            <a:spLocks noGrp="1"/>
          </p:cNvSpPr>
          <p:nvPr>
            <p:ph type="body" sz="quarter" idx="14"/>
          </p:nvPr>
        </p:nvSpPr>
        <p:spPr>
          <a:xfrm>
            <a:off x="895350" y="1112013"/>
            <a:ext cx="7886700" cy="646331"/>
          </a:xfrm>
        </p:spPr>
        <p:txBody>
          <a:bodyPr/>
          <a:lstStyle/>
          <a:p>
            <a:r>
              <a:rPr lang="en-US"/>
              <a:t>INSIGHT, COS and eDIRECT Georgia Milestones and WIDA ACCESS</a:t>
            </a:r>
          </a:p>
        </p:txBody>
      </p:sp>
      <p:sp>
        <p:nvSpPr>
          <p:cNvPr id="8" name="Content Placeholder 7">
            <a:extLst>
              <a:ext uri="{FF2B5EF4-FFF2-40B4-BE49-F238E27FC236}">
                <a16:creationId xmlns:a16="http://schemas.microsoft.com/office/drawing/2014/main" id="{34567D42-E2CE-4BC8-8B45-F145134CCD3A}"/>
              </a:ext>
            </a:extLst>
          </p:cNvPr>
          <p:cNvSpPr>
            <a:spLocks noGrp="1"/>
          </p:cNvSpPr>
          <p:nvPr>
            <p:ph idx="1"/>
          </p:nvPr>
        </p:nvSpPr>
        <p:spPr>
          <a:xfrm>
            <a:off x="763481" y="4338366"/>
            <a:ext cx="8247354" cy="2030208"/>
          </a:xfrm>
        </p:spPr>
        <p:txBody>
          <a:bodyPr>
            <a:normAutofit fontScale="70000" lnSpcReduction="20000"/>
          </a:bodyPr>
          <a:lstStyle/>
          <a:p>
            <a:r>
              <a:rPr lang="en-US" dirty="0"/>
              <a:t>Test Content including Text to Speech and Video Sign Language (VSL) is hosted on a COS Service Device</a:t>
            </a:r>
          </a:p>
          <a:p>
            <a:r>
              <a:rPr lang="en-US" dirty="0"/>
              <a:t>Students test using the INSIGHT client</a:t>
            </a:r>
          </a:p>
          <a:p>
            <a:r>
              <a:rPr lang="en-US" dirty="0"/>
              <a:t>COS and INSIGHT devices are managed through </a:t>
            </a:r>
            <a:r>
              <a:rPr lang="en-US"/>
              <a:t>eDIRECT</a:t>
            </a:r>
            <a:endParaRPr lang="en-US" dirty="0"/>
          </a:p>
          <a:p>
            <a:r>
              <a:rPr lang="en-US" dirty="0">
                <a:highlight>
                  <a:srgbClr val="FFFF00"/>
                </a:highlight>
              </a:rPr>
              <a:t>Testing Site Managers (TSM) and Response Caching are discontinued, and testing will no longer function as of August 15</a:t>
            </a:r>
          </a:p>
        </p:txBody>
      </p:sp>
      <p:pic>
        <p:nvPicPr>
          <p:cNvPr id="9" name="Picture 2" descr="A close up of a map&#10;&#10;Description generated with high confidence">
            <a:extLst>
              <a:ext uri="{FF2B5EF4-FFF2-40B4-BE49-F238E27FC236}">
                <a16:creationId xmlns:a16="http://schemas.microsoft.com/office/drawing/2014/main" id="{B9976D0D-423E-40E4-A649-D3B27B7EF21F}"/>
              </a:ext>
            </a:extLst>
          </p:cNvPr>
          <p:cNvPicPr>
            <a:picLocks noChangeAspect="1"/>
          </p:cNvPicPr>
          <p:nvPr/>
        </p:nvPicPr>
        <p:blipFill rotWithShape="1">
          <a:blip r:embed="rId3"/>
          <a:srcRect b="32281"/>
          <a:stretch/>
        </p:blipFill>
        <p:spPr>
          <a:xfrm>
            <a:off x="1883813" y="1729113"/>
            <a:ext cx="5807874" cy="2512155"/>
          </a:xfrm>
          <a:prstGeom prst="rect">
            <a:avLst/>
          </a:prstGeom>
        </p:spPr>
      </p:pic>
      <p:sp>
        <p:nvSpPr>
          <p:cNvPr id="10" name="TextBox 9">
            <a:extLst>
              <a:ext uri="{FF2B5EF4-FFF2-40B4-BE49-F238E27FC236}">
                <a16:creationId xmlns:a16="http://schemas.microsoft.com/office/drawing/2014/main" id="{79707404-3F14-41CB-AF28-AE63982358DF}"/>
              </a:ext>
            </a:extLst>
          </p:cNvPr>
          <p:cNvSpPr txBox="1"/>
          <p:nvPr/>
        </p:nvSpPr>
        <p:spPr>
          <a:xfrm>
            <a:off x="1046270" y="3244334"/>
            <a:ext cx="1441450" cy="369332"/>
          </a:xfrm>
          <a:prstGeom prst="rect">
            <a:avLst/>
          </a:prstGeom>
          <a:noFill/>
        </p:spPr>
        <p:txBody>
          <a:bodyPr wrap="square" rtlCol="0">
            <a:spAutoFit/>
          </a:bodyPr>
          <a:lstStyle/>
          <a:p>
            <a:r>
              <a:rPr lang="en-US"/>
              <a:t>INSIGHT</a:t>
            </a:r>
          </a:p>
        </p:txBody>
      </p:sp>
    </p:spTree>
    <p:extLst>
      <p:ext uri="{BB962C8B-B14F-4D97-AF65-F5344CB8AC3E}">
        <p14:creationId xmlns:p14="http://schemas.microsoft.com/office/powerpoint/2010/main" val="1548762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AA49D20D-CBD5-45A8-A17D-074E33313BEB}"/>
              </a:ext>
            </a:extLst>
          </p:cNvPr>
          <p:cNvGraphicFramePr>
            <a:graphicFrameLocks noGrp="1"/>
          </p:cNvGraphicFramePr>
          <p:nvPr>
            <p:ph idx="1"/>
            <p:extLst>
              <p:ext uri="{D42A27DB-BD31-4B8C-83A1-F6EECF244321}">
                <p14:modId xmlns:p14="http://schemas.microsoft.com/office/powerpoint/2010/main" val="2695138959"/>
              </p:ext>
            </p:extLst>
          </p:nvPr>
        </p:nvGraphicFramePr>
        <p:xfrm>
          <a:off x="778598" y="1647544"/>
          <a:ext cx="8219306" cy="4622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F8D3055F-D67B-40E0-B27D-7A8F1BEA5227}"/>
              </a:ext>
            </a:extLst>
          </p:cNvPr>
          <p:cNvSpPr>
            <a:spLocks noGrp="1"/>
          </p:cNvSpPr>
          <p:nvPr>
            <p:ph type="dt" sz="half" idx="10"/>
          </p:nvPr>
        </p:nvSpPr>
        <p:spPr/>
        <p:txBody>
          <a:bodyPr/>
          <a:lstStyle/>
          <a:p>
            <a:fld id="{99C8B300-D890-45B6-82C9-6094902554CF}" type="datetime1">
              <a:rPr lang="en-US" smtClean="0"/>
              <a:t>8/6/2019</a:t>
            </a:fld>
            <a:endParaRPr lang="en-US"/>
          </a:p>
        </p:txBody>
      </p:sp>
      <p:sp>
        <p:nvSpPr>
          <p:cNvPr id="4" name="Slide Number Placeholder 3">
            <a:extLst>
              <a:ext uri="{FF2B5EF4-FFF2-40B4-BE49-F238E27FC236}">
                <a16:creationId xmlns:a16="http://schemas.microsoft.com/office/drawing/2014/main" id="{F5FCD737-F604-4555-945B-29F0A641AE0E}"/>
              </a:ext>
            </a:extLst>
          </p:cNvPr>
          <p:cNvSpPr>
            <a:spLocks noGrp="1"/>
          </p:cNvSpPr>
          <p:nvPr>
            <p:ph type="sldNum" sz="quarter" idx="12"/>
          </p:nvPr>
        </p:nvSpPr>
        <p:spPr/>
        <p:txBody>
          <a:bodyPr/>
          <a:lstStyle/>
          <a:p>
            <a:fld id="{48F63A3B-78C7-47BE-AE5E-E10140E04643}" type="slidenum">
              <a:rPr lang="en-US" smtClean="0"/>
              <a:pPr/>
              <a:t>42</a:t>
            </a:fld>
            <a:endParaRPr lang="en-US"/>
          </a:p>
        </p:txBody>
      </p:sp>
      <p:sp>
        <p:nvSpPr>
          <p:cNvPr id="5" name="Text Placeholder 4">
            <a:extLst>
              <a:ext uri="{FF2B5EF4-FFF2-40B4-BE49-F238E27FC236}">
                <a16:creationId xmlns:a16="http://schemas.microsoft.com/office/drawing/2014/main" id="{1904697E-CD9D-498E-9CB2-2E0A4BB3BCFA}"/>
              </a:ext>
            </a:extLst>
          </p:cNvPr>
          <p:cNvSpPr>
            <a:spLocks noGrp="1"/>
          </p:cNvSpPr>
          <p:nvPr>
            <p:ph type="body" sz="quarter" idx="13"/>
          </p:nvPr>
        </p:nvSpPr>
        <p:spPr>
          <a:xfrm>
            <a:off x="895350" y="588117"/>
            <a:ext cx="7920038" cy="535531"/>
          </a:xfrm>
        </p:spPr>
        <p:txBody>
          <a:bodyPr/>
          <a:lstStyle/>
          <a:p>
            <a:r>
              <a:rPr lang="en-US"/>
              <a:t>Georgia Milestones</a:t>
            </a:r>
          </a:p>
        </p:txBody>
      </p:sp>
      <p:sp>
        <p:nvSpPr>
          <p:cNvPr id="6" name="Text Placeholder 5">
            <a:extLst>
              <a:ext uri="{FF2B5EF4-FFF2-40B4-BE49-F238E27FC236}">
                <a16:creationId xmlns:a16="http://schemas.microsoft.com/office/drawing/2014/main" id="{BB95E9B7-0F11-434C-9DA6-E4A307DCD160}"/>
              </a:ext>
            </a:extLst>
          </p:cNvPr>
          <p:cNvSpPr>
            <a:spLocks noGrp="1"/>
          </p:cNvSpPr>
          <p:nvPr>
            <p:ph type="body" sz="quarter" idx="14"/>
          </p:nvPr>
        </p:nvSpPr>
        <p:spPr/>
        <p:txBody>
          <a:bodyPr/>
          <a:lstStyle/>
          <a:p>
            <a:r>
              <a:rPr lang="en-US"/>
              <a:t>Review of EOG Scheduling Flexibility</a:t>
            </a:r>
          </a:p>
        </p:txBody>
      </p:sp>
    </p:spTree>
    <p:extLst>
      <p:ext uri="{BB962C8B-B14F-4D97-AF65-F5344CB8AC3E}">
        <p14:creationId xmlns:p14="http://schemas.microsoft.com/office/powerpoint/2010/main" val="1110977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32EF5A-B7A8-4FB4-BF77-E90B94F3B832}"/>
              </a:ext>
            </a:extLst>
          </p:cNvPr>
          <p:cNvSpPr>
            <a:spLocks noGrp="1"/>
          </p:cNvSpPr>
          <p:nvPr>
            <p:ph idx="1"/>
          </p:nvPr>
        </p:nvSpPr>
        <p:spPr/>
        <p:txBody>
          <a:bodyPr vert="horz" lIns="91440" tIns="45720" rIns="91440" bIns="45720" rtlCol="0" anchor="t">
            <a:normAutofit/>
          </a:bodyPr>
          <a:lstStyle/>
          <a:p>
            <a:r>
              <a:rPr lang="en-US" dirty="0">
                <a:latin typeface="Arial"/>
                <a:cs typeface="Arial"/>
                <a:hlinkClick r:id="rId3"/>
              </a:rPr>
              <a:t>Georgia Milestones</a:t>
            </a:r>
            <a:endParaRPr lang="en-US" dirty="0">
              <a:latin typeface="Arial"/>
              <a:cs typeface="Arial"/>
            </a:endParaRPr>
          </a:p>
          <a:p>
            <a:r>
              <a:rPr lang="en-US" dirty="0">
                <a:latin typeface="Arial"/>
                <a:cs typeface="Arial"/>
                <a:hlinkClick r:id="rId4"/>
              </a:rPr>
              <a:t>EOG Resources</a:t>
            </a:r>
            <a:endParaRPr lang="en-US" dirty="0">
              <a:latin typeface="Arial"/>
              <a:cs typeface="Arial"/>
            </a:endParaRPr>
          </a:p>
          <a:p>
            <a:r>
              <a:rPr lang="en-US" dirty="0">
                <a:latin typeface="Arial"/>
                <a:cs typeface="Arial"/>
                <a:hlinkClick r:id="rId5"/>
              </a:rPr>
              <a:t>EOC Resources</a:t>
            </a:r>
            <a:endParaRPr lang="en-US" dirty="0">
              <a:latin typeface="Arial"/>
              <a:cs typeface="Arial"/>
            </a:endParaRPr>
          </a:p>
          <a:p>
            <a:r>
              <a:rPr lang="en-US" dirty="0">
                <a:latin typeface="Arial"/>
                <a:cs typeface="Arial"/>
                <a:hlinkClick r:id="rId6"/>
              </a:rPr>
              <a:t>Milestones Presentations</a:t>
            </a:r>
            <a:endParaRPr lang="en-US" dirty="0">
              <a:latin typeface="Arial"/>
              <a:cs typeface="Arial"/>
            </a:endParaRPr>
          </a:p>
          <a:p>
            <a:r>
              <a:rPr lang="en-US" dirty="0">
                <a:latin typeface="Arial"/>
                <a:cs typeface="Arial"/>
                <a:hlinkClick r:id="rId7"/>
              </a:rPr>
              <a:t>Milestones Training Videos</a:t>
            </a:r>
            <a:endParaRPr lang="en-US" dirty="0">
              <a:latin typeface="Arial"/>
              <a:cs typeface="Arial"/>
            </a:endParaRPr>
          </a:p>
          <a:p>
            <a:r>
              <a:rPr lang="en-US" dirty="0" err="1">
                <a:latin typeface="Arial"/>
                <a:cs typeface="Arial"/>
                <a:hlinkClick r:id="rId8"/>
              </a:rPr>
              <a:t>TestPad</a:t>
            </a:r>
            <a:endParaRPr lang="en-US" dirty="0">
              <a:latin typeface="Arial"/>
              <a:cs typeface="Arial"/>
            </a:endParaRPr>
          </a:p>
          <a:p>
            <a:r>
              <a:rPr lang="en-US" dirty="0" err="1">
                <a:latin typeface="Arial"/>
                <a:cs typeface="Arial"/>
                <a:hlinkClick r:id="rId9"/>
              </a:rPr>
              <a:t>eDIRECT</a:t>
            </a:r>
            <a:endParaRPr lang="en-US" dirty="0">
              <a:latin typeface="Arial"/>
              <a:cs typeface="Arial"/>
            </a:endParaRPr>
          </a:p>
        </p:txBody>
      </p:sp>
      <p:sp>
        <p:nvSpPr>
          <p:cNvPr id="5" name="Date Placeholder 4">
            <a:extLst>
              <a:ext uri="{FF2B5EF4-FFF2-40B4-BE49-F238E27FC236}">
                <a16:creationId xmlns:a16="http://schemas.microsoft.com/office/drawing/2014/main" id="{CD7950E8-FEFF-43BB-A5E3-FBE3501B63CF}"/>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F45FD59-5A3C-41C9-ACAA-6D287CF41BE4}"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43</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0807AD08-F19E-4AAC-94DC-06BF89461318}"/>
              </a:ext>
            </a:extLst>
          </p:cNvPr>
          <p:cNvSpPr>
            <a:spLocks noGrp="1"/>
          </p:cNvSpPr>
          <p:nvPr>
            <p:ph type="body" sz="quarter" idx="13"/>
          </p:nvPr>
        </p:nvSpPr>
        <p:spPr>
          <a:xfrm>
            <a:off x="895350" y="588117"/>
            <a:ext cx="7920038" cy="535531"/>
          </a:xfrm>
        </p:spPr>
        <p:txBody>
          <a:bodyPr/>
          <a:lstStyle/>
          <a:p>
            <a:r>
              <a:rPr lang="en-US"/>
              <a:t>Georgia Milestones</a:t>
            </a:r>
          </a:p>
        </p:txBody>
      </p:sp>
      <p:sp>
        <p:nvSpPr>
          <p:cNvPr id="7" name="Text Placeholder 6">
            <a:extLst>
              <a:ext uri="{FF2B5EF4-FFF2-40B4-BE49-F238E27FC236}">
                <a16:creationId xmlns:a16="http://schemas.microsoft.com/office/drawing/2014/main" id="{C95E34C6-9C76-4499-9127-E66F91AD8F19}"/>
              </a:ext>
            </a:extLst>
          </p:cNvPr>
          <p:cNvSpPr>
            <a:spLocks noGrp="1"/>
          </p:cNvSpPr>
          <p:nvPr>
            <p:ph type="body" sz="quarter" idx="14"/>
          </p:nvPr>
        </p:nvSpPr>
        <p:spPr/>
        <p:txBody>
          <a:bodyPr/>
          <a:lstStyle/>
          <a:p>
            <a:r>
              <a:rPr lang="en-US"/>
              <a:t>Resources</a:t>
            </a:r>
          </a:p>
        </p:txBody>
      </p:sp>
    </p:spTree>
    <p:extLst>
      <p:ext uri="{BB962C8B-B14F-4D97-AF65-F5344CB8AC3E}">
        <p14:creationId xmlns:p14="http://schemas.microsoft.com/office/powerpoint/2010/main" val="3497590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4398-0DD0-48D2-A792-E1CB90F791A0}"/>
              </a:ext>
            </a:extLst>
          </p:cNvPr>
          <p:cNvSpPr>
            <a:spLocks noGrp="1"/>
          </p:cNvSpPr>
          <p:nvPr>
            <p:ph type="title"/>
          </p:nvPr>
        </p:nvSpPr>
        <p:spPr/>
        <p:txBody>
          <a:bodyPr/>
          <a:lstStyle/>
          <a:p>
            <a:r>
              <a:rPr lang="en-US"/>
              <a:t>Formative Assessment Resources</a:t>
            </a:r>
          </a:p>
        </p:txBody>
      </p:sp>
      <p:sp>
        <p:nvSpPr>
          <p:cNvPr id="3" name="Text Placeholder 2">
            <a:extLst>
              <a:ext uri="{FF2B5EF4-FFF2-40B4-BE49-F238E27FC236}">
                <a16:creationId xmlns:a16="http://schemas.microsoft.com/office/drawing/2014/main" id="{51721A33-C1E0-40C4-9B93-CA4F9EF485DB}"/>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63957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1913C14-5242-4424-8473-6A4CB00E9D4D}"/>
              </a:ext>
            </a:extLst>
          </p:cNvPr>
          <p:cNvPicPr>
            <a:picLocks noGrp="1" noChangeAspect="1"/>
          </p:cNvPicPr>
          <p:nvPr>
            <p:ph idx="1"/>
          </p:nvPr>
        </p:nvPicPr>
        <p:blipFill>
          <a:blip r:embed="rId3"/>
          <a:stretch>
            <a:fillRect/>
          </a:stretch>
        </p:blipFill>
        <p:spPr>
          <a:xfrm>
            <a:off x="3400300" y="1697229"/>
            <a:ext cx="5381750" cy="4197350"/>
          </a:xfrm>
          <a:prstGeom prst="rect">
            <a:avLst/>
          </a:prstGeom>
          <a:ln w="28575">
            <a:solidFill>
              <a:schemeClr val="accent6">
                <a:lumMod val="75000"/>
              </a:schemeClr>
            </a:solidFill>
          </a:ln>
        </p:spPr>
      </p:pic>
      <p:sp>
        <p:nvSpPr>
          <p:cNvPr id="5" name="Text Placeholder 4">
            <a:extLst>
              <a:ext uri="{FF2B5EF4-FFF2-40B4-BE49-F238E27FC236}">
                <a16:creationId xmlns:a16="http://schemas.microsoft.com/office/drawing/2014/main" id="{2D1A5197-ED3E-44C0-82F3-CE2E938A508F}"/>
              </a:ext>
            </a:extLst>
          </p:cNvPr>
          <p:cNvSpPr>
            <a:spLocks noGrp="1"/>
          </p:cNvSpPr>
          <p:nvPr>
            <p:ph type="body" sz="quarter" idx="13"/>
          </p:nvPr>
        </p:nvSpPr>
        <p:spPr>
          <a:xfrm>
            <a:off x="895350" y="588117"/>
            <a:ext cx="7920038" cy="535531"/>
          </a:xfrm>
        </p:spPr>
        <p:txBody>
          <a:bodyPr/>
          <a:lstStyle/>
          <a:p>
            <a:r>
              <a:rPr lang="en-US"/>
              <a:t>Formative Assessment Resources</a:t>
            </a:r>
          </a:p>
        </p:txBody>
      </p:sp>
      <p:sp>
        <p:nvSpPr>
          <p:cNvPr id="6" name="Text Placeholder 5">
            <a:extLst>
              <a:ext uri="{FF2B5EF4-FFF2-40B4-BE49-F238E27FC236}">
                <a16:creationId xmlns:a16="http://schemas.microsoft.com/office/drawing/2014/main" id="{53EC35F9-5342-4D21-915C-73E96E921B03}"/>
              </a:ext>
            </a:extLst>
          </p:cNvPr>
          <p:cNvSpPr>
            <a:spLocks noGrp="1"/>
          </p:cNvSpPr>
          <p:nvPr>
            <p:ph type="body" sz="quarter" idx="14"/>
          </p:nvPr>
        </p:nvSpPr>
        <p:spPr/>
        <p:txBody>
          <a:bodyPr/>
          <a:lstStyle/>
          <a:p>
            <a:r>
              <a:rPr lang="en-US" err="1"/>
              <a:t>Keenville</a:t>
            </a:r>
            <a:r>
              <a:rPr lang="en-US"/>
              <a:t>, FIP, and </a:t>
            </a:r>
            <a:r>
              <a:rPr lang="en-US" err="1"/>
              <a:t>TestPad</a:t>
            </a:r>
            <a:endParaRPr lang="en-US"/>
          </a:p>
        </p:txBody>
      </p:sp>
      <p:sp>
        <p:nvSpPr>
          <p:cNvPr id="8" name="Arrow: Right 7">
            <a:extLst>
              <a:ext uri="{FF2B5EF4-FFF2-40B4-BE49-F238E27FC236}">
                <a16:creationId xmlns:a16="http://schemas.microsoft.com/office/drawing/2014/main" id="{6A019F81-1B39-4079-85E0-23B0F439FE42}"/>
              </a:ext>
            </a:extLst>
          </p:cNvPr>
          <p:cNvSpPr/>
          <p:nvPr/>
        </p:nvSpPr>
        <p:spPr>
          <a:xfrm>
            <a:off x="1751527" y="5070671"/>
            <a:ext cx="136477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FBD7F42-B031-4F67-B8CA-BEF99E2EAE79}"/>
              </a:ext>
            </a:extLst>
          </p:cNvPr>
          <p:cNvSpPr txBox="1"/>
          <p:nvPr/>
        </p:nvSpPr>
        <p:spPr>
          <a:xfrm>
            <a:off x="895350" y="1680487"/>
            <a:ext cx="2401255" cy="3416320"/>
          </a:xfrm>
          <a:prstGeom prst="rect">
            <a:avLst/>
          </a:prstGeom>
          <a:noFill/>
          <a:ln w="38100">
            <a:solidFill>
              <a:schemeClr val="accent6">
                <a:lumMod val="75000"/>
              </a:schemeClr>
            </a:solidFill>
          </a:ln>
        </p:spPr>
        <p:txBody>
          <a:bodyPr wrap="square" rtlCol="0">
            <a:spAutoFit/>
          </a:bodyPr>
          <a:lstStyle/>
          <a:p>
            <a:pPr algn="ctr"/>
            <a:r>
              <a:rPr lang="en-US" b="1" dirty="0">
                <a:latin typeface="Arial" panose="020B0604020202020204" pitchFamily="34" charset="0"/>
                <a:cs typeface="Arial" panose="020B0604020202020204" pitchFamily="34" charset="0"/>
              </a:rPr>
              <a:t>Other Formative Assessment Resources</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Keenville</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Formative Instructional Practices (FIP)</a:t>
            </a: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TestPad</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829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1E7F-8058-4DB1-B291-B2DB6EDA7197}"/>
              </a:ext>
            </a:extLst>
          </p:cNvPr>
          <p:cNvSpPr>
            <a:spLocks noGrp="1"/>
          </p:cNvSpPr>
          <p:nvPr>
            <p:ph type="title"/>
          </p:nvPr>
        </p:nvSpPr>
        <p:spPr/>
        <p:txBody>
          <a:bodyPr/>
          <a:lstStyle/>
          <a:p>
            <a:r>
              <a:rPr lang="en-US"/>
              <a:t>Keenville</a:t>
            </a:r>
            <a:br>
              <a:rPr lang="en-US"/>
            </a:br>
            <a:endParaRPr lang="en-US"/>
          </a:p>
        </p:txBody>
      </p:sp>
      <p:pic>
        <p:nvPicPr>
          <p:cNvPr id="5" name="Picture 4">
            <a:extLst>
              <a:ext uri="{FF2B5EF4-FFF2-40B4-BE49-F238E27FC236}">
                <a16:creationId xmlns:a16="http://schemas.microsoft.com/office/drawing/2014/main" id="{B362B411-007C-446F-A9FA-5AFD71903B8E}"/>
              </a:ext>
            </a:extLst>
          </p:cNvPr>
          <p:cNvPicPr>
            <a:picLocks noChangeAspect="1"/>
          </p:cNvPicPr>
          <p:nvPr/>
        </p:nvPicPr>
        <p:blipFill>
          <a:blip r:embed="rId3"/>
          <a:srcRect/>
          <a:stretch/>
        </p:blipFill>
        <p:spPr>
          <a:xfrm>
            <a:off x="2066360" y="2491740"/>
            <a:ext cx="5284080" cy="3806190"/>
          </a:xfrm>
          <a:prstGeom prst="rect">
            <a:avLst/>
          </a:prstGeom>
        </p:spPr>
      </p:pic>
    </p:spTree>
    <p:extLst>
      <p:ext uri="{BB962C8B-B14F-4D97-AF65-F5344CB8AC3E}">
        <p14:creationId xmlns:p14="http://schemas.microsoft.com/office/powerpoint/2010/main" val="4058535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EE81A9-60B4-44CE-9D36-136BBBCD9870}"/>
              </a:ext>
            </a:extLst>
          </p:cNvPr>
          <p:cNvSpPr>
            <a:spLocks noGrp="1"/>
          </p:cNvSpPr>
          <p:nvPr>
            <p:ph idx="1"/>
          </p:nvPr>
        </p:nvSpPr>
        <p:spPr>
          <a:xfrm>
            <a:off x="895350" y="1825626"/>
            <a:ext cx="4385310" cy="3920362"/>
          </a:xfrm>
        </p:spPr>
        <p:txBody>
          <a:bodyPr>
            <a:normAutofit lnSpcReduction="10000"/>
          </a:bodyPr>
          <a:lstStyle/>
          <a:p>
            <a:r>
              <a:rPr lang="en-US"/>
              <a:t>Keenville is Georgia’s game-based formative assessment in literacy and mathematics for grades 1 and 2.</a:t>
            </a:r>
          </a:p>
          <a:p>
            <a:r>
              <a:rPr lang="en-US"/>
              <a:t>Keenville is accessible via the Statewide Longitudinal Data System (SLDS).</a:t>
            </a:r>
          </a:p>
        </p:txBody>
      </p:sp>
      <p:sp>
        <p:nvSpPr>
          <p:cNvPr id="4" name="Date Placeholder 3">
            <a:extLst>
              <a:ext uri="{FF2B5EF4-FFF2-40B4-BE49-F238E27FC236}">
                <a16:creationId xmlns:a16="http://schemas.microsoft.com/office/drawing/2014/main" id="{D7BB9574-4B33-491E-8B8E-591708586755}"/>
              </a:ext>
            </a:extLst>
          </p:cNvPr>
          <p:cNvSpPr>
            <a:spLocks noGrp="1"/>
          </p:cNvSpPr>
          <p:nvPr>
            <p:ph type="dt" sz="half" idx="10"/>
          </p:nvPr>
        </p:nvSpPr>
        <p:spPr/>
        <p:txBody>
          <a:bodyPr/>
          <a:lstStyle/>
          <a:p>
            <a:fld id="{2382E925-612D-4AD0-92B0-87E1803A176E}" type="datetime1">
              <a:rPr lang="en-US" smtClean="0"/>
              <a:pPr/>
              <a:t>8/6/2019</a:t>
            </a:fld>
            <a:endParaRPr lang="en-US"/>
          </a:p>
        </p:txBody>
      </p:sp>
      <p:sp>
        <p:nvSpPr>
          <p:cNvPr id="5" name="Slide Number Placeholder 4">
            <a:extLst>
              <a:ext uri="{FF2B5EF4-FFF2-40B4-BE49-F238E27FC236}">
                <a16:creationId xmlns:a16="http://schemas.microsoft.com/office/drawing/2014/main" id="{4CA14416-517D-4FAD-9147-109957B96380}"/>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47</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B41704AE-7416-4925-A48F-00F02FF45CE2}"/>
              </a:ext>
            </a:extLst>
          </p:cNvPr>
          <p:cNvSpPr>
            <a:spLocks noGrp="1"/>
          </p:cNvSpPr>
          <p:nvPr>
            <p:ph type="body" sz="quarter" idx="13"/>
          </p:nvPr>
        </p:nvSpPr>
        <p:spPr>
          <a:xfrm>
            <a:off x="895350" y="588117"/>
            <a:ext cx="7920038" cy="535531"/>
          </a:xfrm>
        </p:spPr>
        <p:txBody>
          <a:bodyPr vert="horz" lIns="91440" tIns="45720" rIns="91440" bIns="45720" rtlCol="0" anchor="t">
            <a:spAutoFit/>
          </a:bodyPr>
          <a:lstStyle/>
          <a:p>
            <a:r>
              <a:rPr lang="en-US" err="1">
                <a:latin typeface="Arial"/>
                <a:cs typeface="Arial"/>
              </a:rPr>
              <a:t>Keenville</a:t>
            </a:r>
            <a:endParaRPr lang="en-US" err="1"/>
          </a:p>
        </p:txBody>
      </p:sp>
      <p:sp>
        <p:nvSpPr>
          <p:cNvPr id="7" name="Text Placeholder 6">
            <a:extLst>
              <a:ext uri="{FF2B5EF4-FFF2-40B4-BE49-F238E27FC236}">
                <a16:creationId xmlns:a16="http://schemas.microsoft.com/office/drawing/2014/main" id="{3D0BF6FF-8097-4EA2-A16F-8AD8E274D108}"/>
              </a:ext>
            </a:extLst>
          </p:cNvPr>
          <p:cNvSpPr>
            <a:spLocks noGrp="1"/>
          </p:cNvSpPr>
          <p:nvPr>
            <p:ph type="body" sz="quarter" idx="14"/>
          </p:nvPr>
        </p:nvSpPr>
        <p:spPr/>
        <p:txBody>
          <a:bodyPr vert="horz" lIns="91440" tIns="45720" rIns="91440" bIns="45720" rtlCol="0" anchor="t">
            <a:spAutoFit/>
          </a:bodyPr>
          <a:lstStyle/>
          <a:p>
            <a:r>
              <a:rPr lang="en-US">
                <a:latin typeface="Arial"/>
                <a:cs typeface="Arial"/>
              </a:rPr>
              <a:t>Overview</a:t>
            </a:r>
            <a:endParaRPr lang="en-US"/>
          </a:p>
        </p:txBody>
      </p:sp>
      <p:pic>
        <p:nvPicPr>
          <p:cNvPr id="10" name="Content Placeholder 8">
            <a:extLst>
              <a:ext uri="{FF2B5EF4-FFF2-40B4-BE49-F238E27FC236}">
                <a16:creationId xmlns:a16="http://schemas.microsoft.com/office/drawing/2014/main" id="{346A5C3C-8158-4DA2-A640-74473BDEA6FA}"/>
              </a:ext>
            </a:extLst>
          </p:cNvPr>
          <p:cNvPicPr>
            <a:picLocks noChangeAspect="1"/>
          </p:cNvPicPr>
          <p:nvPr/>
        </p:nvPicPr>
        <p:blipFill>
          <a:blip r:embed="rId3"/>
          <a:stretch>
            <a:fillRect/>
          </a:stretch>
        </p:blipFill>
        <p:spPr>
          <a:xfrm>
            <a:off x="5109210" y="1704477"/>
            <a:ext cx="3761740" cy="2261671"/>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5D22EA85-CE7E-4C33-B1C3-48C48BD8401E}"/>
              </a:ext>
            </a:extLst>
          </p:cNvPr>
          <p:cNvPicPr/>
          <p:nvPr/>
        </p:nvPicPr>
        <p:blipFill>
          <a:blip r:embed="rId4"/>
          <a:stretch>
            <a:fillRect/>
          </a:stretch>
        </p:blipFill>
        <p:spPr>
          <a:xfrm>
            <a:off x="5087029" y="4087296"/>
            <a:ext cx="3806101" cy="1970493"/>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46A065E3-E6A2-41C7-8ED5-5003C4282863}"/>
              </a:ext>
            </a:extLst>
          </p:cNvPr>
          <p:cNvSpPr txBox="1"/>
          <p:nvPr/>
        </p:nvSpPr>
        <p:spPr>
          <a:xfrm>
            <a:off x="1129111" y="5628604"/>
            <a:ext cx="3442889" cy="461665"/>
          </a:xfrm>
          <a:prstGeom prst="rect">
            <a:avLst/>
          </a:prstGeom>
          <a:ln w="28575">
            <a:noFill/>
          </a:ln>
        </p:spPr>
        <p:style>
          <a:lnRef idx="2">
            <a:schemeClr val="accent1"/>
          </a:lnRef>
          <a:fillRef idx="1">
            <a:schemeClr val="lt1"/>
          </a:fillRef>
          <a:effectRef idx="0">
            <a:schemeClr val="accent1"/>
          </a:effectRef>
          <a:fontRef idx="minor">
            <a:schemeClr val="dk1"/>
          </a:fontRef>
        </p:style>
        <p:txBody>
          <a:bodyPr wrap="square" rtlCol="0" anchor="t">
            <a:spAutoFit/>
          </a:bodyPr>
          <a:lstStyle/>
          <a:p>
            <a:pPr algn="ctr"/>
            <a:r>
              <a:rPr lang="en-US" sz="2400" dirty="0">
                <a:solidFill>
                  <a:srgbClr val="FF3399"/>
                </a:solidFill>
                <a:latin typeface="Arial" panose="020B0604020202020204" pitchFamily="34" charset="0"/>
                <a:cs typeface="Arial" panose="020B0604020202020204" pitchFamily="34" charset="0"/>
                <a:hlinkClick r:id="rId5"/>
              </a:rPr>
              <a:t>keenville.gadoe.org</a:t>
            </a:r>
          </a:p>
        </p:txBody>
      </p:sp>
    </p:spTree>
    <p:extLst>
      <p:ext uri="{BB962C8B-B14F-4D97-AF65-F5344CB8AC3E}">
        <p14:creationId xmlns:p14="http://schemas.microsoft.com/office/powerpoint/2010/main" val="1772618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650952-0664-4B74-9C38-048CE29A3A4B}"/>
              </a:ext>
            </a:extLst>
          </p:cNvPr>
          <p:cNvPicPr>
            <a:picLocks noChangeAspect="1"/>
          </p:cNvPicPr>
          <p:nvPr/>
        </p:nvPicPr>
        <p:blipFill>
          <a:blip r:embed="rId3"/>
          <a:srcRect/>
          <a:stretch/>
        </p:blipFill>
        <p:spPr>
          <a:xfrm>
            <a:off x="7752400" y="268175"/>
            <a:ext cx="1023467" cy="1557450"/>
          </a:xfrm>
          <a:prstGeom prst="rect">
            <a:avLst/>
          </a:prstGeom>
          <a:ln w="12700">
            <a:miter lim="400000"/>
          </a:ln>
        </p:spPr>
      </p:pic>
      <p:sp>
        <p:nvSpPr>
          <p:cNvPr id="2" name="Date Placeholder 1">
            <a:extLst>
              <a:ext uri="{FF2B5EF4-FFF2-40B4-BE49-F238E27FC236}">
                <a16:creationId xmlns:a16="http://schemas.microsoft.com/office/drawing/2014/main" id="{730835EC-AE32-44F7-902D-4E1AD2C981BA}"/>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F0277BF-84FA-4AA5-99F4-3FDE742AC728}" type="datetime1">
              <a:rPr lang="en-US" smtClean="0">
                <a:latin typeface="Arial" panose="020B0604020202020204" pitchFamily="34" charset="0"/>
                <a:cs typeface="Arial" panose="020B0604020202020204" pitchFamily="34" charset="0"/>
              </a:rPr>
              <a:pPr algn="r"/>
              <a:t>8/6/2019</a:t>
            </a:fld>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9547B4B-F850-401A-8245-A1A11E55A409}"/>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48</a:t>
            </a:fld>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E0D9C6F-923B-44AC-A924-1C67120A00CA}"/>
              </a:ext>
            </a:extLst>
          </p:cNvPr>
          <p:cNvSpPr>
            <a:spLocks noGrp="1"/>
          </p:cNvSpPr>
          <p:nvPr>
            <p:ph type="body" sz="quarter" idx="13"/>
          </p:nvPr>
        </p:nvSpPr>
        <p:spPr>
          <a:xfrm>
            <a:off x="895350" y="588117"/>
            <a:ext cx="7920038" cy="535531"/>
          </a:xfrm>
        </p:spPr>
        <p:txBody>
          <a:bodyPr vert="horz" lIns="91440" tIns="45720" rIns="91440" bIns="45720" rtlCol="0" anchor="t">
            <a:spAutoFit/>
          </a:bodyPr>
          <a:lstStyle/>
          <a:p>
            <a:r>
              <a:rPr lang="en-US" err="1">
                <a:latin typeface="Arial"/>
                <a:cs typeface="Arial"/>
              </a:rPr>
              <a:t>Keenville</a:t>
            </a:r>
            <a:endParaRPr lang="en-US" err="1"/>
          </a:p>
        </p:txBody>
      </p:sp>
      <p:sp>
        <p:nvSpPr>
          <p:cNvPr id="7" name="Text Placeholder 6">
            <a:extLst>
              <a:ext uri="{FF2B5EF4-FFF2-40B4-BE49-F238E27FC236}">
                <a16:creationId xmlns:a16="http://schemas.microsoft.com/office/drawing/2014/main" id="{DCC93F5C-5BF6-4CDC-B036-084F73020E9F}"/>
              </a:ext>
            </a:extLst>
          </p:cNvPr>
          <p:cNvSpPr>
            <a:spLocks noGrp="1"/>
          </p:cNvSpPr>
          <p:nvPr>
            <p:ph type="body" sz="quarter" idx="14"/>
          </p:nvPr>
        </p:nvSpPr>
        <p:spPr/>
        <p:txBody>
          <a:bodyPr vert="horz" lIns="91440" tIns="45720" rIns="91440" bIns="45720" rtlCol="0" anchor="t">
            <a:spAutoFit/>
          </a:bodyPr>
          <a:lstStyle/>
          <a:p>
            <a:r>
              <a:rPr lang="en-US">
                <a:latin typeface="Arial"/>
                <a:cs typeface="Arial"/>
              </a:rPr>
              <a:t>Purpose</a:t>
            </a:r>
            <a:endParaRPr lang="en-US"/>
          </a:p>
        </p:txBody>
      </p:sp>
      <p:graphicFrame>
        <p:nvGraphicFramePr>
          <p:cNvPr id="11" name="Diagram 10">
            <a:extLst>
              <a:ext uri="{FF2B5EF4-FFF2-40B4-BE49-F238E27FC236}">
                <a16:creationId xmlns:a16="http://schemas.microsoft.com/office/drawing/2014/main" id="{2DA1D435-440B-4195-B9CB-A49D31A525C7}"/>
              </a:ext>
            </a:extLst>
          </p:cNvPr>
          <p:cNvGraphicFramePr/>
          <p:nvPr>
            <p:extLst>
              <p:ext uri="{D42A27DB-BD31-4B8C-83A1-F6EECF244321}">
                <p14:modId xmlns:p14="http://schemas.microsoft.com/office/powerpoint/2010/main" val="2176629439"/>
              </p:ext>
            </p:extLst>
          </p:nvPr>
        </p:nvGraphicFramePr>
        <p:xfrm>
          <a:off x="895350" y="1647544"/>
          <a:ext cx="7235434" cy="44504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8430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25B56CD-2CE6-4CB7-85D0-6F4AAC7999FB}"/>
              </a:ext>
            </a:extLst>
          </p:cNvPr>
          <p:cNvSpPr>
            <a:spLocks noGrp="1"/>
          </p:cNvSpPr>
          <p:nvPr>
            <p:ph type="dt" sz="half" idx="10"/>
          </p:nvPr>
        </p:nvSpPr>
        <p:spPr>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AE6870-AD18-448A-9B2A-0EFE6DC7B06B}" type="datetime1">
              <a:rPr lang="en-US" smtClean="0">
                <a:latin typeface="Arial" panose="020B0604020202020204" pitchFamily="34" charset="0"/>
                <a:cs typeface="Arial" panose="020B0604020202020204" pitchFamily="34" charset="0"/>
              </a:rPr>
              <a:pPr algn="r"/>
              <a:t>8/6/2019</a:t>
            </a:fld>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E3719555-5A57-45EE-8895-046E7C48C505}"/>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49</a:t>
            </a:fld>
            <a:endParaRPr lang="en-US"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22711DF8-57C5-40F9-ACBC-5CB2AF2C5728}"/>
              </a:ext>
            </a:extLst>
          </p:cNvPr>
          <p:cNvSpPr>
            <a:spLocks noGrp="1"/>
          </p:cNvSpPr>
          <p:nvPr>
            <p:ph type="body" sz="quarter" idx="13"/>
          </p:nvPr>
        </p:nvSpPr>
        <p:spPr/>
        <p:txBody>
          <a:bodyPr/>
          <a:lstStyle/>
          <a:p>
            <a:r>
              <a:rPr lang="en-US" dirty="0"/>
              <a:t>What Keenville IS NOT:</a:t>
            </a:r>
          </a:p>
        </p:txBody>
      </p:sp>
      <p:sp>
        <p:nvSpPr>
          <p:cNvPr id="11" name="Text Placeholder 10">
            <a:extLst>
              <a:ext uri="{FF2B5EF4-FFF2-40B4-BE49-F238E27FC236}">
                <a16:creationId xmlns:a16="http://schemas.microsoft.com/office/drawing/2014/main" id="{1CBDFBB2-0D97-4BB5-9E44-AD0F4467FA63}"/>
              </a:ext>
            </a:extLst>
          </p:cNvPr>
          <p:cNvSpPr>
            <a:spLocks noGrp="1"/>
          </p:cNvSpPr>
          <p:nvPr>
            <p:ph type="body" sz="quarter" idx="14"/>
          </p:nvPr>
        </p:nvSpPr>
        <p:spPr/>
        <p:txBody>
          <a:bodyPr/>
          <a:lstStyle/>
          <a:p>
            <a:endParaRPr lang="en-US"/>
          </a:p>
        </p:txBody>
      </p:sp>
      <p:graphicFrame>
        <p:nvGraphicFramePr>
          <p:cNvPr id="6" name="Diagram 5">
            <a:extLst>
              <a:ext uri="{FF2B5EF4-FFF2-40B4-BE49-F238E27FC236}">
                <a16:creationId xmlns:a16="http://schemas.microsoft.com/office/drawing/2014/main" id="{749D8C91-8F02-4B38-92CE-C10D654B12E2}"/>
              </a:ext>
            </a:extLst>
          </p:cNvPr>
          <p:cNvGraphicFramePr/>
          <p:nvPr>
            <p:extLst>
              <p:ext uri="{D42A27DB-BD31-4B8C-83A1-F6EECF244321}">
                <p14:modId xmlns:p14="http://schemas.microsoft.com/office/powerpoint/2010/main" val="3781484517"/>
              </p:ext>
            </p:extLst>
          </p:nvPr>
        </p:nvGraphicFramePr>
        <p:xfrm>
          <a:off x="918829" y="1397000"/>
          <a:ext cx="7862195" cy="4634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FE068135-C151-4306-A2F7-0AFB7AA433E5}"/>
              </a:ext>
            </a:extLst>
          </p:cNvPr>
          <p:cNvPicPr>
            <a:picLocks noChangeAspect="1"/>
          </p:cNvPicPr>
          <p:nvPr/>
        </p:nvPicPr>
        <p:blipFill>
          <a:blip r:embed="rId8"/>
          <a:stretch>
            <a:fillRect/>
          </a:stretch>
        </p:blipFill>
        <p:spPr>
          <a:xfrm>
            <a:off x="1302451" y="1855272"/>
            <a:ext cx="600056" cy="1077100"/>
          </a:xfrm>
          <a:prstGeom prst="rect">
            <a:avLst/>
          </a:prstGeom>
        </p:spPr>
      </p:pic>
      <p:pic>
        <p:nvPicPr>
          <p:cNvPr id="12" name="Picture 11" descr="A picture containing transport&#10;&#10;Description automatically generated">
            <a:extLst>
              <a:ext uri="{FF2B5EF4-FFF2-40B4-BE49-F238E27FC236}">
                <a16:creationId xmlns:a16="http://schemas.microsoft.com/office/drawing/2014/main" id="{E9DEE10F-18FA-40D4-8195-AAAB331ABC36}"/>
              </a:ext>
            </a:extLst>
          </p:cNvPr>
          <p:cNvPicPr>
            <a:picLocks noChangeAspect="1"/>
          </p:cNvPicPr>
          <p:nvPr/>
        </p:nvPicPr>
        <p:blipFill>
          <a:blip r:embed="rId9"/>
          <a:stretch>
            <a:fillRect/>
          </a:stretch>
        </p:blipFill>
        <p:spPr>
          <a:xfrm>
            <a:off x="1560682" y="3121774"/>
            <a:ext cx="600056" cy="1217866"/>
          </a:xfrm>
          <a:prstGeom prst="rect">
            <a:avLst/>
          </a:prstGeom>
        </p:spPr>
      </p:pic>
      <p:pic>
        <p:nvPicPr>
          <p:cNvPr id="14" name="Picture 13" descr="A picture containing clipart&#10;&#10;Description automatically generated">
            <a:extLst>
              <a:ext uri="{FF2B5EF4-FFF2-40B4-BE49-F238E27FC236}">
                <a16:creationId xmlns:a16="http://schemas.microsoft.com/office/drawing/2014/main" id="{B4345FD0-18BC-4DCA-84A2-7B727D30B5FB}"/>
              </a:ext>
            </a:extLst>
          </p:cNvPr>
          <p:cNvPicPr>
            <a:picLocks noChangeAspect="1"/>
          </p:cNvPicPr>
          <p:nvPr/>
        </p:nvPicPr>
        <p:blipFill>
          <a:blip r:embed="rId10"/>
          <a:stretch>
            <a:fillRect/>
          </a:stretch>
        </p:blipFill>
        <p:spPr>
          <a:xfrm>
            <a:off x="1218858" y="4576590"/>
            <a:ext cx="683649" cy="1217867"/>
          </a:xfrm>
          <a:prstGeom prst="rect">
            <a:avLst/>
          </a:prstGeom>
        </p:spPr>
      </p:pic>
    </p:spTree>
    <p:extLst>
      <p:ext uri="{BB962C8B-B14F-4D97-AF65-F5344CB8AC3E}">
        <p14:creationId xmlns:p14="http://schemas.microsoft.com/office/powerpoint/2010/main" val="467698208"/>
      </p:ext>
    </p:extLst>
  </p:cSld>
  <p:clrMapOvr>
    <a:masterClrMapping/>
  </p:clrMapOvr>
  <mc:AlternateContent xmlns:mc="http://schemas.openxmlformats.org/markup-compatibility/2006" xmlns:p14="http://schemas.microsoft.com/office/powerpoint/2010/main">
    <mc:Choice Requires="p14">
      <p:transition spd="slow" p14:dur="2000" advTm="26685">
        <p14:prism isContent="1"/>
      </p:transition>
    </mc:Choice>
    <mc:Fallback xmlns="">
      <p:transition spd="slow" advTm="26685">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8A996-20EC-4E8B-A680-F15EE148C9AC}"/>
              </a:ext>
            </a:extLst>
          </p:cNvPr>
          <p:cNvSpPr>
            <a:spLocks noGrp="1"/>
          </p:cNvSpPr>
          <p:nvPr>
            <p:ph type="title"/>
          </p:nvPr>
        </p:nvSpPr>
        <p:spPr/>
        <p:txBody>
          <a:bodyPr/>
          <a:lstStyle/>
          <a:p>
            <a:r>
              <a:rPr lang="en-US"/>
              <a:t>ACCESS for ELLs 2.0 &amp; Alternate ACCESS for ELLs</a:t>
            </a:r>
          </a:p>
        </p:txBody>
      </p:sp>
      <p:pic>
        <p:nvPicPr>
          <p:cNvPr id="1026" name="Picture 2" descr="Home">
            <a:extLst>
              <a:ext uri="{FF2B5EF4-FFF2-40B4-BE49-F238E27FC236}">
                <a16:creationId xmlns:a16="http://schemas.microsoft.com/office/drawing/2014/main" id="{E015F864-BC82-41CE-959D-ED0BFF6B3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048" y="3000375"/>
            <a:ext cx="295275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8095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4A89AF3-426F-40E9-B3D7-3B956DD8F3B4}"/>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3D0A4EA-6B69-4A28-A194-0FD82347B639}"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50</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17C99C2A-8D61-439A-96E6-C581CAA4904C}"/>
              </a:ext>
            </a:extLst>
          </p:cNvPr>
          <p:cNvSpPr>
            <a:spLocks noGrp="1"/>
          </p:cNvSpPr>
          <p:nvPr>
            <p:ph type="body" sz="quarter" idx="13"/>
          </p:nvPr>
        </p:nvSpPr>
        <p:spPr>
          <a:xfrm>
            <a:off x="895350" y="588117"/>
            <a:ext cx="7920038" cy="535531"/>
          </a:xfrm>
        </p:spPr>
        <p:txBody>
          <a:bodyPr vert="horz" lIns="91440" tIns="45720" rIns="91440" bIns="45720" rtlCol="0" anchor="t">
            <a:spAutoFit/>
          </a:bodyPr>
          <a:lstStyle/>
          <a:p>
            <a:r>
              <a:rPr lang="en-US" altLang="en-US">
                <a:latin typeface="Arial"/>
                <a:cs typeface="Arial"/>
              </a:rPr>
              <a:t>Keenville</a:t>
            </a:r>
          </a:p>
        </p:txBody>
      </p:sp>
      <p:sp>
        <p:nvSpPr>
          <p:cNvPr id="7" name="Text Placeholder 6">
            <a:extLst>
              <a:ext uri="{FF2B5EF4-FFF2-40B4-BE49-F238E27FC236}">
                <a16:creationId xmlns:a16="http://schemas.microsoft.com/office/drawing/2014/main" id="{2F30B459-B7BE-4CC1-9B5D-7CDC0E55DA5B}"/>
              </a:ext>
            </a:extLst>
          </p:cNvPr>
          <p:cNvSpPr>
            <a:spLocks noGrp="1"/>
          </p:cNvSpPr>
          <p:nvPr>
            <p:ph type="body" sz="quarter" idx="14"/>
          </p:nvPr>
        </p:nvSpPr>
        <p:spPr/>
        <p:txBody>
          <a:bodyPr vert="horz" lIns="91440" tIns="45720" rIns="91440" bIns="45720" rtlCol="0" anchor="t">
            <a:spAutoFit/>
          </a:bodyPr>
          <a:lstStyle/>
          <a:p>
            <a:r>
              <a:rPr lang="en-US" dirty="0">
                <a:latin typeface="Arial"/>
                <a:cs typeface="Arial"/>
              </a:rPr>
              <a:t>English Language Arts Games</a:t>
            </a:r>
            <a:endParaRPr lang="en-US" dirty="0"/>
          </a:p>
        </p:txBody>
      </p:sp>
      <p:graphicFrame>
        <p:nvGraphicFramePr>
          <p:cNvPr id="9" name="Table 8">
            <a:extLst>
              <a:ext uri="{FF2B5EF4-FFF2-40B4-BE49-F238E27FC236}">
                <a16:creationId xmlns:a16="http://schemas.microsoft.com/office/drawing/2014/main" id="{ED81D83E-CFA5-409F-82F4-8A598C9390C1}"/>
              </a:ext>
            </a:extLst>
          </p:cNvPr>
          <p:cNvGraphicFramePr>
            <a:graphicFrameLocks noGrp="1"/>
          </p:cNvGraphicFramePr>
          <p:nvPr>
            <p:extLst>
              <p:ext uri="{D42A27DB-BD31-4B8C-83A1-F6EECF244321}">
                <p14:modId xmlns:p14="http://schemas.microsoft.com/office/powerpoint/2010/main" val="428911946"/>
              </p:ext>
            </p:extLst>
          </p:nvPr>
        </p:nvGraphicFramePr>
        <p:xfrm>
          <a:off x="991606" y="1481345"/>
          <a:ext cx="7706623" cy="4486328"/>
        </p:xfrm>
        <a:graphic>
          <a:graphicData uri="http://schemas.openxmlformats.org/drawingml/2006/table">
            <a:tbl>
              <a:tblPr firstRow="1" firstCol="1">
                <a:tableStyleId>{5C22544A-7EE6-4342-B048-85BDC9FD1C3A}</a:tableStyleId>
              </a:tblPr>
              <a:tblGrid>
                <a:gridCol w="2906024">
                  <a:extLst>
                    <a:ext uri="{9D8B030D-6E8A-4147-A177-3AD203B41FA5}">
                      <a16:colId xmlns:a16="http://schemas.microsoft.com/office/drawing/2014/main" val="3730330868"/>
                    </a:ext>
                  </a:extLst>
                </a:gridCol>
                <a:gridCol w="1360170">
                  <a:extLst>
                    <a:ext uri="{9D8B030D-6E8A-4147-A177-3AD203B41FA5}">
                      <a16:colId xmlns:a16="http://schemas.microsoft.com/office/drawing/2014/main" val="2737248624"/>
                    </a:ext>
                  </a:extLst>
                </a:gridCol>
                <a:gridCol w="3440429">
                  <a:extLst>
                    <a:ext uri="{9D8B030D-6E8A-4147-A177-3AD203B41FA5}">
                      <a16:colId xmlns:a16="http://schemas.microsoft.com/office/drawing/2014/main" val="3007526689"/>
                    </a:ext>
                  </a:extLst>
                </a:gridCol>
              </a:tblGrid>
              <a:tr h="291320">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Game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Grade(s)</a:t>
                      </a:r>
                    </a:p>
                  </a:txBody>
                  <a:tcPr marL="47652" marR="47652" marT="0" marB="0" anchor="ctr"/>
                </a:tc>
                <a:tc>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Skills Assessed</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extLst>
                  <a:ext uri="{0D108BD9-81ED-4DB2-BD59-A6C34878D82A}">
                    <a16:rowId xmlns:a16="http://schemas.microsoft.com/office/drawing/2014/main" val="2851751714"/>
                  </a:ext>
                </a:extLst>
              </a:tr>
              <a:tr h="262188">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Harbor Phonics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Phonics &amp; Word Recognition</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extLst>
                  <a:ext uri="{0D108BD9-81ED-4DB2-BD59-A6C34878D82A}">
                    <a16:rowId xmlns:a16="http://schemas.microsoft.com/office/drawing/2014/main" val="381836679"/>
                  </a:ext>
                </a:extLst>
              </a:tr>
              <a:tr h="262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effectLst/>
                          <a:latin typeface="Arial" panose="020B0604020202020204" pitchFamily="34" charset="0"/>
                          <a:cs typeface="Arial" panose="020B0604020202020204" pitchFamily="34" charset="0"/>
                        </a:rPr>
                        <a:t>Museum of Mysteries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Phonics &amp; Word Recognition</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extLst>
                  <a:ext uri="{0D108BD9-81ED-4DB2-BD59-A6C34878D82A}">
                    <a16:rowId xmlns:a16="http://schemas.microsoft.com/office/drawing/2014/main" val="2948591860"/>
                  </a:ext>
                </a:extLst>
              </a:tr>
              <a:tr h="262188">
                <a:tc>
                  <a:txBody>
                    <a:bodyPr/>
                    <a:lstStyle/>
                    <a:p>
                      <a:pPr marL="0" marR="0">
                        <a:spcBef>
                          <a:spcPts val="0"/>
                        </a:spcBef>
                        <a:spcAft>
                          <a:spcPts val="0"/>
                        </a:spcAft>
                      </a:pPr>
                      <a:r>
                        <a:rPr lang="en-US" sz="1600" err="1">
                          <a:effectLst/>
                          <a:latin typeface="Arial" panose="020B0604020202020204" pitchFamily="34" charset="0"/>
                          <a:cs typeface="Arial" panose="020B0604020202020204" pitchFamily="34" charset="0"/>
                        </a:rPr>
                        <a:t>Peachling</a:t>
                      </a:r>
                      <a:r>
                        <a:rPr lang="en-US" sz="1600">
                          <a:effectLst/>
                          <a:latin typeface="Arial" panose="020B0604020202020204" pitchFamily="34" charset="0"/>
                          <a:cs typeface="Arial" panose="020B0604020202020204" pitchFamily="34" charset="0"/>
                        </a:rPr>
                        <a:t> Playground</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Phonics &amp; Word Recognition</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extLst>
                  <a:ext uri="{0D108BD9-81ED-4DB2-BD59-A6C34878D82A}">
                    <a16:rowId xmlns:a16="http://schemas.microsoft.com/office/drawing/2014/main" val="1908522221"/>
                  </a:ext>
                </a:extLst>
              </a:tr>
              <a:tr h="262188">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Downhill Skiing</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Vocabulary Acquisition and Use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extLst>
                  <a:ext uri="{0D108BD9-81ED-4DB2-BD59-A6C34878D82A}">
                    <a16:rowId xmlns:a16="http://schemas.microsoft.com/office/drawing/2014/main" val="3146582495"/>
                  </a:ext>
                </a:extLst>
              </a:tr>
              <a:tr h="262188">
                <a:tc>
                  <a:txBody>
                    <a:bodyPr/>
                    <a:lstStyle/>
                    <a:p>
                      <a:pPr marL="0" marR="0">
                        <a:spcBef>
                          <a:spcPts val="0"/>
                        </a:spcBef>
                        <a:spcAft>
                          <a:spcPts val="0"/>
                        </a:spcAft>
                      </a:pPr>
                      <a:r>
                        <a:rPr lang="en-US" sz="1600" err="1">
                          <a:effectLst/>
                          <a:latin typeface="Arial" panose="020B0604020202020204" pitchFamily="34" charset="0"/>
                          <a:cs typeface="Arial" panose="020B0604020202020204" pitchFamily="34" charset="0"/>
                        </a:rPr>
                        <a:t>Junkbot</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Vocabulary Acquisition and Use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extLst>
                  <a:ext uri="{0D108BD9-81ED-4DB2-BD59-A6C34878D82A}">
                    <a16:rowId xmlns:a16="http://schemas.microsoft.com/office/drawing/2014/main" val="1892468630"/>
                  </a:ext>
                </a:extLst>
              </a:tr>
              <a:tr h="262188">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Classroom Detective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Reading Literary</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extLst>
                  <a:ext uri="{0D108BD9-81ED-4DB2-BD59-A6C34878D82A}">
                    <a16:rowId xmlns:a16="http://schemas.microsoft.com/office/drawing/2014/main" val="1553038328"/>
                  </a:ext>
                </a:extLst>
              </a:tr>
              <a:tr h="262188">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Hometown Heroes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Reading Literary</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extLst>
                  <a:ext uri="{0D108BD9-81ED-4DB2-BD59-A6C34878D82A}">
                    <a16:rowId xmlns:a16="http://schemas.microsoft.com/office/drawing/2014/main" val="1533572900"/>
                  </a:ext>
                </a:extLst>
              </a:tr>
              <a:tr h="262188">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Peachy Acres Farm</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Reading Literary</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extLst>
                  <a:ext uri="{0D108BD9-81ED-4DB2-BD59-A6C34878D82A}">
                    <a16:rowId xmlns:a16="http://schemas.microsoft.com/office/drawing/2014/main" val="2831400759"/>
                  </a:ext>
                </a:extLst>
              </a:tr>
              <a:tr h="262188">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River Clean-Up</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Reading Literary</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extLst>
                  <a:ext uri="{0D108BD9-81ED-4DB2-BD59-A6C34878D82A}">
                    <a16:rowId xmlns:a16="http://schemas.microsoft.com/office/drawing/2014/main" val="1182079183"/>
                  </a:ext>
                </a:extLst>
              </a:tr>
              <a:tr h="262188">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Up the Beanstalk</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Reading Literary</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extLst>
                  <a:ext uri="{0D108BD9-81ED-4DB2-BD59-A6C34878D82A}">
                    <a16:rowId xmlns:a16="http://schemas.microsoft.com/office/drawing/2014/main" val="494736088"/>
                  </a:ext>
                </a:extLst>
              </a:tr>
              <a:tr h="262188">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Cave Explorer</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Reading Informational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extLst>
                  <a:ext uri="{0D108BD9-81ED-4DB2-BD59-A6C34878D82A}">
                    <a16:rowId xmlns:a16="http://schemas.microsoft.com/office/drawing/2014/main" val="2184178205"/>
                  </a:ext>
                </a:extLst>
              </a:tr>
              <a:tr h="262188">
                <a:tc>
                  <a:txBody>
                    <a:bodyPr/>
                    <a:lstStyle/>
                    <a:p>
                      <a:pPr marL="0" marR="0">
                        <a:spcBef>
                          <a:spcPts val="0"/>
                        </a:spcBef>
                        <a:spcAft>
                          <a:spcPts val="0"/>
                        </a:spcAft>
                      </a:pPr>
                      <a:r>
                        <a:rPr lang="en-US" sz="1600" err="1">
                          <a:effectLst/>
                          <a:latin typeface="Arial" panose="020B0604020202020204" pitchFamily="34" charset="0"/>
                          <a:cs typeface="Arial" panose="020B0604020202020204" pitchFamily="34" charset="0"/>
                        </a:rPr>
                        <a:t>Keenbot</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Reading Informational </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extLst>
                  <a:ext uri="{0D108BD9-81ED-4DB2-BD59-A6C34878D82A}">
                    <a16:rowId xmlns:a16="http://schemas.microsoft.com/office/drawing/2014/main" val="3516767661"/>
                  </a:ext>
                </a:extLst>
              </a:tr>
              <a:tr h="262188">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Island Adventure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Reading Informational </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extLst>
                  <a:ext uri="{0D108BD9-81ED-4DB2-BD59-A6C34878D82A}">
                    <a16:rowId xmlns:a16="http://schemas.microsoft.com/office/drawing/2014/main" val="2755410018"/>
                  </a:ext>
                </a:extLst>
              </a:tr>
              <a:tr h="262188">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River Patrol</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Reading Informational </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extLst>
                  <a:ext uri="{0D108BD9-81ED-4DB2-BD59-A6C34878D82A}">
                    <a16:rowId xmlns:a16="http://schemas.microsoft.com/office/drawing/2014/main" val="1253336427"/>
                  </a:ext>
                </a:extLst>
              </a:tr>
              <a:tr h="262188">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Swamp Explorer</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Reading Informational </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extLst>
                  <a:ext uri="{0D108BD9-81ED-4DB2-BD59-A6C34878D82A}">
                    <a16:rowId xmlns:a16="http://schemas.microsoft.com/office/drawing/2014/main" val="2435827023"/>
                  </a:ext>
                </a:extLst>
              </a:tr>
              <a:tr h="262188">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Keenville Action News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Reading Informational</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652" marR="47652" marT="0" marB="0" anchor="ctr"/>
                </a:tc>
                <a:extLst>
                  <a:ext uri="{0D108BD9-81ED-4DB2-BD59-A6C34878D82A}">
                    <a16:rowId xmlns:a16="http://schemas.microsoft.com/office/drawing/2014/main" val="4200865825"/>
                  </a:ext>
                </a:extLst>
              </a:tr>
            </a:tbl>
          </a:graphicData>
        </a:graphic>
      </p:graphicFrame>
    </p:spTree>
    <p:extLst>
      <p:ext uri="{BB962C8B-B14F-4D97-AF65-F5344CB8AC3E}">
        <p14:creationId xmlns:p14="http://schemas.microsoft.com/office/powerpoint/2010/main" val="34064254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4A89AF3-426F-40E9-B3D7-3B956DD8F3B4}"/>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3D0A4EA-6B69-4A28-A194-0FD82347B639}"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51</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17C99C2A-8D61-439A-96E6-C581CAA4904C}"/>
              </a:ext>
            </a:extLst>
          </p:cNvPr>
          <p:cNvSpPr>
            <a:spLocks noGrp="1"/>
          </p:cNvSpPr>
          <p:nvPr>
            <p:ph type="body" sz="quarter" idx="13"/>
          </p:nvPr>
        </p:nvSpPr>
        <p:spPr>
          <a:xfrm>
            <a:off x="895350" y="588117"/>
            <a:ext cx="7920038" cy="535531"/>
          </a:xfrm>
        </p:spPr>
        <p:txBody>
          <a:bodyPr vert="horz" lIns="91440" tIns="45720" rIns="91440" bIns="45720" rtlCol="0" anchor="t">
            <a:spAutoFit/>
          </a:bodyPr>
          <a:lstStyle/>
          <a:p>
            <a:r>
              <a:rPr lang="en-US" altLang="en-US" err="1">
                <a:latin typeface="Arial"/>
                <a:cs typeface="Arial"/>
              </a:rPr>
              <a:t>Keenville</a:t>
            </a:r>
          </a:p>
        </p:txBody>
      </p:sp>
      <p:sp>
        <p:nvSpPr>
          <p:cNvPr id="7" name="Text Placeholder 6">
            <a:extLst>
              <a:ext uri="{FF2B5EF4-FFF2-40B4-BE49-F238E27FC236}">
                <a16:creationId xmlns:a16="http://schemas.microsoft.com/office/drawing/2014/main" id="{2F30B459-B7BE-4CC1-9B5D-7CDC0E55DA5B}"/>
              </a:ext>
            </a:extLst>
          </p:cNvPr>
          <p:cNvSpPr>
            <a:spLocks noGrp="1"/>
          </p:cNvSpPr>
          <p:nvPr>
            <p:ph type="body" sz="quarter" idx="14"/>
          </p:nvPr>
        </p:nvSpPr>
        <p:spPr/>
        <p:txBody>
          <a:bodyPr vert="horz" lIns="91440" tIns="45720" rIns="91440" bIns="45720" rtlCol="0" anchor="t">
            <a:spAutoFit/>
          </a:bodyPr>
          <a:lstStyle/>
          <a:p>
            <a:r>
              <a:rPr lang="en-US">
                <a:latin typeface="Arial"/>
                <a:cs typeface="Arial"/>
              </a:rPr>
              <a:t>Mathematics Games</a:t>
            </a:r>
            <a:endParaRPr lang="en-US"/>
          </a:p>
        </p:txBody>
      </p:sp>
      <p:graphicFrame>
        <p:nvGraphicFramePr>
          <p:cNvPr id="8" name="Table 7">
            <a:extLst>
              <a:ext uri="{FF2B5EF4-FFF2-40B4-BE49-F238E27FC236}">
                <a16:creationId xmlns:a16="http://schemas.microsoft.com/office/drawing/2014/main" id="{509A4E45-64E1-480E-9742-0CE4997214D0}"/>
              </a:ext>
            </a:extLst>
          </p:cNvPr>
          <p:cNvGraphicFramePr>
            <a:graphicFrameLocks noGrp="1"/>
          </p:cNvGraphicFramePr>
          <p:nvPr>
            <p:extLst>
              <p:ext uri="{D42A27DB-BD31-4B8C-83A1-F6EECF244321}">
                <p14:modId xmlns:p14="http://schemas.microsoft.com/office/powerpoint/2010/main" val="2285383009"/>
              </p:ext>
            </p:extLst>
          </p:nvPr>
        </p:nvGraphicFramePr>
        <p:xfrm>
          <a:off x="994410" y="1492167"/>
          <a:ext cx="7703821" cy="4678105"/>
        </p:xfrm>
        <a:graphic>
          <a:graphicData uri="http://schemas.openxmlformats.org/drawingml/2006/table">
            <a:tbl>
              <a:tblPr firstRow="1" firstCol="1">
                <a:tableStyleId>{5C22544A-7EE6-4342-B048-85BDC9FD1C3A}</a:tableStyleId>
              </a:tblPr>
              <a:tblGrid>
                <a:gridCol w="2806177">
                  <a:extLst>
                    <a:ext uri="{9D8B030D-6E8A-4147-A177-3AD203B41FA5}">
                      <a16:colId xmlns:a16="http://schemas.microsoft.com/office/drawing/2014/main" val="659024203"/>
                    </a:ext>
                  </a:extLst>
                </a:gridCol>
                <a:gridCol w="1275193">
                  <a:extLst>
                    <a:ext uri="{9D8B030D-6E8A-4147-A177-3AD203B41FA5}">
                      <a16:colId xmlns:a16="http://schemas.microsoft.com/office/drawing/2014/main" val="685735000"/>
                    </a:ext>
                  </a:extLst>
                </a:gridCol>
                <a:gridCol w="3622451">
                  <a:extLst>
                    <a:ext uri="{9D8B030D-6E8A-4147-A177-3AD203B41FA5}">
                      <a16:colId xmlns:a16="http://schemas.microsoft.com/office/drawing/2014/main" val="3140449961"/>
                    </a:ext>
                  </a:extLst>
                </a:gridCol>
              </a:tblGrid>
              <a:tr h="285400">
                <a:tc>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Games</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Grade(s)</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lgn="ctr">
                        <a:spcBef>
                          <a:spcPts val="0"/>
                        </a:spcBef>
                        <a:spcAft>
                          <a:spcPts val="0"/>
                        </a:spcAft>
                      </a:pPr>
                      <a:r>
                        <a:rPr lang="en-US" sz="1800">
                          <a:effectLst/>
                          <a:latin typeface="Arial" panose="020B0604020202020204" pitchFamily="34" charset="0"/>
                          <a:cs typeface="Arial" panose="020B0604020202020204" pitchFamily="34" charset="0"/>
                        </a:rPr>
                        <a:t>Skills Assessed</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extLst>
                  <a:ext uri="{0D108BD9-81ED-4DB2-BD59-A6C34878D82A}">
                    <a16:rowId xmlns:a16="http://schemas.microsoft.com/office/drawing/2014/main" val="2937944748"/>
                  </a:ext>
                </a:extLst>
              </a:tr>
              <a:tr h="280872">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Cloud Hopper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Reading and Writing Numerals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extLst>
                  <a:ext uri="{0D108BD9-81ED-4DB2-BD59-A6C34878D82A}">
                    <a16:rowId xmlns:a16="http://schemas.microsoft.com/office/drawing/2014/main" val="2849425353"/>
                  </a:ext>
                </a:extLst>
              </a:tr>
              <a:tr h="295299">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Treat Factory</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Interpreting Data with Tables and Graphs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extLst>
                  <a:ext uri="{0D108BD9-81ED-4DB2-BD59-A6C34878D82A}">
                    <a16:rowId xmlns:a16="http://schemas.microsoft.com/office/drawing/2014/main" val="1925210312"/>
                  </a:ext>
                </a:extLst>
              </a:tr>
              <a:tr h="280872">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Farmers Market</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Money</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extLst>
                  <a:ext uri="{0D108BD9-81ED-4DB2-BD59-A6C34878D82A}">
                    <a16:rowId xmlns:a16="http://schemas.microsoft.com/office/drawing/2014/main" val="3851279517"/>
                  </a:ext>
                </a:extLst>
              </a:tr>
              <a:tr h="280872">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Keenville Sheriff</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Solving Word Problems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extLst>
                  <a:ext uri="{0D108BD9-81ED-4DB2-BD59-A6C34878D82A}">
                    <a16:rowId xmlns:a16="http://schemas.microsoft.com/office/drawing/2014/main" val="3217316285"/>
                  </a:ext>
                </a:extLst>
              </a:tr>
              <a:tr h="280872">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High-Rise Builders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Solving Equations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extLst>
                  <a:ext uri="{0D108BD9-81ED-4DB2-BD59-A6C34878D82A}">
                    <a16:rowId xmlns:a16="http://schemas.microsoft.com/office/drawing/2014/main" val="2072178207"/>
                  </a:ext>
                </a:extLst>
              </a:tr>
              <a:tr h="253689">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Captain </a:t>
                      </a:r>
                      <a:r>
                        <a:rPr lang="en-US" sz="1600" err="1">
                          <a:effectLst/>
                          <a:latin typeface="Arial" panose="020B0604020202020204" pitchFamily="34" charset="0"/>
                          <a:cs typeface="Arial" panose="020B0604020202020204" pitchFamily="34" charset="0"/>
                        </a:rPr>
                        <a:t>Peachbeard</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Addition and Subtraction</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extLst>
                  <a:ext uri="{0D108BD9-81ED-4DB2-BD59-A6C34878D82A}">
                    <a16:rowId xmlns:a16="http://schemas.microsoft.com/office/drawing/2014/main" val="3685477911"/>
                  </a:ext>
                </a:extLst>
              </a:tr>
              <a:tr h="280872">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River Tubing</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Addition and Subtraction</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extLst>
                  <a:ext uri="{0D108BD9-81ED-4DB2-BD59-A6C34878D82A}">
                    <a16:rowId xmlns:a16="http://schemas.microsoft.com/office/drawing/2014/main" val="3871805444"/>
                  </a:ext>
                </a:extLst>
              </a:tr>
              <a:tr h="280872">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Carnival Time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Telling Time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extLst>
                  <a:ext uri="{0D108BD9-81ED-4DB2-BD59-A6C34878D82A}">
                    <a16:rowId xmlns:a16="http://schemas.microsoft.com/office/drawing/2014/main" val="3024349919"/>
                  </a:ext>
                </a:extLst>
              </a:tr>
              <a:tr h="280872">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Bargain Hunters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Measurement</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extLst>
                  <a:ext uri="{0D108BD9-81ED-4DB2-BD59-A6C34878D82A}">
                    <a16:rowId xmlns:a16="http://schemas.microsoft.com/office/drawing/2014/main" val="2605306605"/>
                  </a:ext>
                </a:extLst>
              </a:tr>
              <a:tr h="280872">
                <a:tc>
                  <a:txBody>
                    <a:bodyPr/>
                    <a:lstStyle/>
                    <a:p>
                      <a:pPr marL="0" marR="0">
                        <a:spcBef>
                          <a:spcPts val="0"/>
                        </a:spcBef>
                        <a:spcAft>
                          <a:spcPts val="0"/>
                        </a:spcAft>
                      </a:pPr>
                      <a:r>
                        <a:rPr lang="en-US" sz="1600" err="1">
                          <a:effectLst/>
                          <a:latin typeface="Arial" panose="020B0604020202020204" pitchFamily="34" charset="0"/>
                          <a:cs typeface="Arial" panose="020B0604020202020204" pitchFamily="34" charset="0"/>
                        </a:rPr>
                        <a:t>Peachling</a:t>
                      </a:r>
                      <a:r>
                        <a:rPr lang="en-US" sz="1600">
                          <a:effectLst/>
                          <a:latin typeface="Arial" panose="020B0604020202020204" pitchFamily="34" charset="0"/>
                          <a:cs typeface="Arial" panose="020B0604020202020204" pitchFamily="34" charset="0"/>
                        </a:rPr>
                        <a:t> Gym</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Comparing Numbers using &lt;, &gt;, &amp;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extLst>
                  <a:ext uri="{0D108BD9-81ED-4DB2-BD59-A6C34878D82A}">
                    <a16:rowId xmlns:a16="http://schemas.microsoft.com/office/drawing/2014/main" val="2343035952"/>
                  </a:ext>
                </a:extLst>
              </a:tr>
              <a:tr h="280872">
                <a:tc>
                  <a:txBody>
                    <a:bodyPr/>
                    <a:lstStyle/>
                    <a:p>
                      <a:pPr marL="0" marR="0">
                        <a:spcBef>
                          <a:spcPts val="0"/>
                        </a:spcBef>
                        <a:spcAft>
                          <a:spcPts val="0"/>
                        </a:spcAft>
                      </a:pPr>
                      <a:r>
                        <a:rPr lang="en-US" sz="1600" err="1">
                          <a:effectLst/>
                          <a:latin typeface="Arial" panose="020B0604020202020204" pitchFamily="34" charset="0"/>
                          <a:cs typeface="Arial" panose="020B0604020202020204" pitchFamily="34" charset="0"/>
                        </a:rPr>
                        <a:t>Peachling</a:t>
                      </a:r>
                      <a:r>
                        <a:rPr lang="en-US" sz="1600">
                          <a:effectLst/>
                          <a:latin typeface="Arial" panose="020B0604020202020204" pitchFamily="34" charset="0"/>
                          <a:cs typeface="Arial" panose="020B0604020202020204" pitchFamily="34" charset="0"/>
                        </a:rPr>
                        <a:t> Café</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Place Value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extLst>
                  <a:ext uri="{0D108BD9-81ED-4DB2-BD59-A6C34878D82A}">
                    <a16:rowId xmlns:a16="http://schemas.microsoft.com/office/drawing/2014/main" val="2352754960"/>
                  </a:ext>
                </a:extLst>
              </a:tr>
              <a:tr h="280872">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Guitar Maker</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1 and 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Shapes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extLst>
                  <a:ext uri="{0D108BD9-81ED-4DB2-BD59-A6C34878D82A}">
                    <a16:rowId xmlns:a16="http://schemas.microsoft.com/office/drawing/2014/main" val="3361778025"/>
                  </a:ext>
                </a:extLst>
              </a:tr>
              <a:tr h="280872">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Ski Lodge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Interpreting Data with Line Plots</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extLst>
                  <a:ext uri="{0D108BD9-81ED-4DB2-BD59-A6C34878D82A}">
                    <a16:rowId xmlns:a16="http://schemas.microsoft.com/office/drawing/2014/main" val="1983578315"/>
                  </a:ext>
                </a:extLst>
              </a:tr>
              <a:tr h="280872">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Lunch Munch</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Fractional Parts to Whole</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extLst>
                  <a:ext uri="{0D108BD9-81ED-4DB2-BD59-A6C34878D82A}">
                    <a16:rowId xmlns:a16="http://schemas.microsoft.com/office/drawing/2014/main" val="2665352091"/>
                  </a:ext>
                </a:extLst>
              </a:tr>
              <a:tr h="280872">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Intergalactic Fair</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lgn="ctr">
                        <a:spcBef>
                          <a:spcPts val="0"/>
                        </a:spcBef>
                        <a:spcAft>
                          <a:spcPts val="0"/>
                        </a:spcAft>
                      </a:pPr>
                      <a:r>
                        <a:rPr lang="en-US" sz="1600">
                          <a:effectLst/>
                          <a:latin typeface="Arial" panose="020B0604020202020204" pitchFamily="34" charset="0"/>
                          <a:cs typeface="Arial" panose="020B0604020202020204" pitchFamily="34" charset="0"/>
                        </a:rPr>
                        <a:t>2</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Using Repeated Addition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48101" marR="48101" marT="0" marB="0" anchor="ctr"/>
                </a:tc>
                <a:extLst>
                  <a:ext uri="{0D108BD9-81ED-4DB2-BD59-A6C34878D82A}">
                    <a16:rowId xmlns:a16="http://schemas.microsoft.com/office/drawing/2014/main" val="2322709933"/>
                  </a:ext>
                </a:extLst>
              </a:tr>
            </a:tbl>
          </a:graphicData>
        </a:graphic>
      </p:graphicFrame>
    </p:spTree>
    <p:extLst>
      <p:ext uri="{BB962C8B-B14F-4D97-AF65-F5344CB8AC3E}">
        <p14:creationId xmlns:p14="http://schemas.microsoft.com/office/powerpoint/2010/main" val="11914808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32EF5A-B7A8-4FB4-BF77-E90B94F3B832}"/>
              </a:ext>
            </a:extLst>
          </p:cNvPr>
          <p:cNvSpPr>
            <a:spLocks noGrp="1"/>
          </p:cNvSpPr>
          <p:nvPr>
            <p:ph idx="1"/>
          </p:nvPr>
        </p:nvSpPr>
        <p:spPr/>
        <p:txBody>
          <a:bodyPr vert="horz" lIns="91440" tIns="45720" rIns="91440" bIns="45720" rtlCol="0" anchor="t">
            <a:normAutofit lnSpcReduction="10000"/>
          </a:bodyPr>
          <a:lstStyle/>
          <a:p>
            <a:r>
              <a:rPr lang="en-US">
                <a:latin typeface="Arial"/>
                <a:cs typeface="Arial"/>
              </a:rPr>
              <a:t>Pre-administration webinars are scheduled for August 7 and August 14. </a:t>
            </a:r>
            <a:endParaRPr lang="en-US"/>
          </a:p>
          <a:p>
            <a:r>
              <a:rPr lang="en-US">
                <a:latin typeface="Arial"/>
                <a:cs typeface="Arial"/>
              </a:rPr>
              <a:t>Training courses for teachers and leaders will be available via SLDS during August. </a:t>
            </a:r>
          </a:p>
          <a:p>
            <a:r>
              <a:rPr lang="en-US">
                <a:latin typeface="Arial"/>
                <a:cs typeface="Arial"/>
              </a:rPr>
              <a:t>Resources will be posted to </a:t>
            </a:r>
            <a:r>
              <a:rPr lang="en-US">
                <a:latin typeface="Arial"/>
                <a:cs typeface="Arial"/>
                <a:hlinkClick r:id="rId3"/>
              </a:rPr>
              <a:t>keenville.gadoe.org</a:t>
            </a:r>
            <a:endParaRPr lang="en-US">
              <a:latin typeface="Arial"/>
              <a:cs typeface="Arial"/>
            </a:endParaRPr>
          </a:p>
          <a:p>
            <a:r>
              <a:rPr lang="en-US">
                <a:latin typeface="Arial"/>
                <a:cs typeface="Arial"/>
              </a:rPr>
              <a:t>Available resources will include: </a:t>
            </a:r>
            <a:endParaRPr lang="en-US"/>
          </a:p>
          <a:p>
            <a:pPr lvl="1"/>
            <a:r>
              <a:rPr lang="en-US">
                <a:latin typeface="Arial"/>
                <a:cs typeface="Arial"/>
              </a:rPr>
              <a:t>User Guide </a:t>
            </a:r>
          </a:p>
          <a:p>
            <a:pPr lvl="1"/>
            <a:r>
              <a:rPr lang="en-US">
                <a:latin typeface="Arial"/>
                <a:cs typeface="Arial"/>
              </a:rPr>
              <a:t>Dashboard User Guide</a:t>
            </a:r>
          </a:p>
          <a:p>
            <a:endParaRPr lang="en-US"/>
          </a:p>
        </p:txBody>
      </p:sp>
      <p:sp>
        <p:nvSpPr>
          <p:cNvPr id="5" name="Date Placeholder 4">
            <a:extLst>
              <a:ext uri="{FF2B5EF4-FFF2-40B4-BE49-F238E27FC236}">
                <a16:creationId xmlns:a16="http://schemas.microsoft.com/office/drawing/2014/main" id="{5DC1318E-F925-4365-A462-117193AAEAC2}"/>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53B6B52-C131-4959-8925-F752BB81811B}"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52</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AEA2D95F-2AE5-4F17-A691-A5FEDC400F61}"/>
              </a:ext>
            </a:extLst>
          </p:cNvPr>
          <p:cNvSpPr>
            <a:spLocks noGrp="1"/>
          </p:cNvSpPr>
          <p:nvPr>
            <p:ph type="body" sz="quarter" idx="13"/>
          </p:nvPr>
        </p:nvSpPr>
        <p:spPr>
          <a:xfrm>
            <a:off x="895350" y="588117"/>
            <a:ext cx="7920038" cy="535531"/>
          </a:xfrm>
        </p:spPr>
        <p:txBody>
          <a:bodyPr vert="horz" lIns="91440" tIns="45720" rIns="91440" bIns="45720" rtlCol="0" anchor="t">
            <a:spAutoFit/>
          </a:bodyPr>
          <a:lstStyle/>
          <a:p>
            <a:r>
              <a:rPr lang="en-US" err="1">
                <a:latin typeface="Arial"/>
                <a:cs typeface="Arial"/>
              </a:rPr>
              <a:t>Keenville</a:t>
            </a:r>
            <a:endParaRPr lang="en-US" err="1"/>
          </a:p>
        </p:txBody>
      </p:sp>
      <p:sp>
        <p:nvSpPr>
          <p:cNvPr id="7" name="Text Placeholder 6">
            <a:extLst>
              <a:ext uri="{FF2B5EF4-FFF2-40B4-BE49-F238E27FC236}">
                <a16:creationId xmlns:a16="http://schemas.microsoft.com/office/drawing/2014/main" id="{DB113886-8D54-4246-9D43-40824938221B}"/>
              </a:ext>
            </a:extLst>
          </p:cNvPr>
          <p:cNvSpPr>
            <a:spLocks noGrp="1"/>
          </p:cNvSpPr>
          <p:nvPr>
            <p:ph type="body" sz="quarter" idx="14"/>
          </p:nvPr>
        </p:nvSpPr>
        <p:spPr/>
        <p:txBody>
          <a:bodyPr vert="horz" lIns="91440" tIns="45720" rIns="91440" bIns="45720" rtlCol="0" anchor="t">
            <a:spAutoFit/>
          </a:bodyPr>
          <a:lstStyle/>
          <a:p>
            <a:r>
              <a:rPr lang="en-US">
                <a:latin typeface="Arial"/>
                <a:cs typeface="Arial"/>
              </a:rPr>
              <a:t>Resources</a:t>
            </a:r>
            <a:endParaRPr lang="en-US"/>
          </a:p>
        </p:txBody>
      </p:sp>
    </p:spTree>
    <p:extLst>
      <p:ext uri="{BB962C8B-B14F-4D97-AF65-F5344CB8AC3E}">
        <p14:creationId xmlns:p14="http://schemas.microsoft.com/office/powerpoint/2010/main" val="15115591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DBDD7C-66E6-4E06-8682-A254D73B4868}"/>
              </a:ext>
            </a:extLst>
          </p:cNvPr>
          <p:cNvSpPr>
            <a:spLocks noGrp="1"/>
          </p:cNvSpPr>
          <p:nvPr>
            <p:ph idx="1"/>
          </p:nvPr>
        </p:nvSpPr>
        <p:spPr/>
        <p:txBody>
          <a:bodyPr vert="horz" lIns="91440" tIns="45720" rIns="91440" bIns="45720" rtlCol="0" anchor="t">
            <a:normAutofit/>
          </a:bodyPr>
          <a:lstStyle/>
          <a:p>
            <a:r>
              <a:rPr lang="en-US"/>
              <a:t>A linking study is necessary to provide Lexile and Quantile measures within Keenville. </a:t>
            </a:r>
          </a:p>
          <a:p>
            <a:r>
              <a:rPr lang="en-US">
                <a:latin typeface="Arial"/>
                <a:cs typeface="Arial"/>
              </a:rPr>
              <a:t>Volunteer districts were notified of selected schools on July 29. </a:t>
            </a:r>
            <a:endParaRPr lang="en-US">
              <a:highlight>
                <a:srgbClr val="FFFF00"/>
              </a:highlight>
            </a:endParaRPr>
          </a:p>
          <a:p>
            <a:r>
              <a:rPr lang="en-US"/>
              <a:t>Lexile and Quantile ranges will be reported in Keenville beginning in the 2020-2021 school year. </a:t>
            </a:r>
          </a:p>
        </p:txBody>
      </p:sp>
      <p:sp>
        <p:nvSpPr>
          <p:cNvPr id="5" name="Date Placeholder 4">
            <a:extLst>
              <a:ext uri="{FF2B5EF4-FFF2-40B4-BE49-F238E27FC236}">
                <a16:creationId xmlns:a16="http://schemas.microsoft.com/office/drawing/2014/main" id="{CF345C25-1F8B-43C7-9F36-41FD39079CA1}"/>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207C7AF-275B-4178-9B33-63BED611A11D}"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8C25B87-06C4-4544-A159-69B1128E915E}"/>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53</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37DE9B08-3BCA-458D-A95E-20244173E7ED}"/>
              </a:ext>
            </a:extLst>
          </p:cNvPr>
          <p:cNvSpPr>
            <a:spLocks noGrp="1"/>
          </p:cNvSpPr>
          <p:nvPr>
            <p:ph type="body" sz="quarter" idx="13"/>
          </p:nvPr>
        </p:nvSpPr>
        <p:spPr>
          <a:xfrm>
            <a:off x="895350" y="588117"/>
            <a:ext cx="7920038" cy="535531"/>
          </a:xfrm>
        </p:spPr>
        <p:txBody>
          <a:bodyPr/>
          <a:lstStyle/>
          <a:p>
            <a:r>
              <a:rPr lang="en-US"/>
              <a:t>Keenville</a:t>
            </a:r>
          </a:p>
        </p:txBody>
      </p:sp>
      <p:sp>
        <p:nvSpPr>
          <p:cNvPr id="7" name="Text Placeholder 6">
            <a:extLst>
              <a:ext uri="{FF2B5EF4-FFF2-40B4-BE49-F238E27FC236}">
                <a16:creationId xmlns:a16="http://schemas.microsoft.com/office/drawing/2014/main" id="{3C87ACC9-2F03-4F65-A5F9-7D3B926751B6}"/>
              </a:ext>
            </a:extLst>
          </p:cNvPr>
          <p:cNvSpPr>
            <a:spLocks noGrp="1"/>
          </p:cNvSpPr>
          <p:nvPr>
            <p:ph type="body" sz="quarter" idx="14"/>
          </p:nvPr>
        </p:nvSpPr>
        <p:spPr/>
        <p:txBody>
          <a:bodyPr/>
          <a:lstStyle/>
          <a:p>
            <a:r>
              <a:rPr lang="en-US"/>
              <a:t>Lexile and Quantile Linking Study</a:t>
            </a:r>
          </a:p>
        </p:txBody>
      </p:sp>
    </p:spTree>
    <p:extLst>
      <p:ext uri="{BB962C8B-B14F-4D97-AF65-F5344CB8AC3E}">
        <p14:creationId xmlns:p14="http://schemas.microsoft.com/office/powerpoint/2010/main" val="24279202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FBB6FF-8A61-4439-B199-3B9633ACED49}"/>
              </a:ext>
            </a:extLst>
          </p:cNvPr>
          <p:cNvSpPr>
            <a:spLocks noGrp="1"/>
          </p:cNvSpPr>
          <p:nvPr>
            <p:ph idx="1"/>
          </p:nvPr>
        </p:nvSpPr>
        <p:spPr/>
        <p:txBody>
          <a:bodyPr vert="horz" lIns="91440" tIns="45720" rIns="91440" bIns="45720" rtlCol="0" anchor="t">
            <a:normAutofit/>
          </a:bodyPr>
          <a:lstStyle/>
          <a:p>
            <a:r>
              <a:rPr lang="en-US">
                <a:latin typeface="Arial"/>
                <a:cs typeface="Arial"/>
              </a:rPr>
              <a:t>TestPad (in SLDS)</a:t>
            </a:r>
          </a:p>
          <a:p>
            <a:pPr lvl="1"/>
            <a:r>
              <a:rPr lang="en-US">
                <a:latin typeface="Arial"/>
                <a:cs typeface="Arial"/>
              </a:rPr>
              <a:t>Item and test content in TestPad</a:t>
            </a:r>
          </a:p>
          <a:p>
            <a:pPr lvl="2"/>
            <a:r>
              <a:rPr lang="en-US">
                <a:latin typeface="Arial"/>
                <a:cs typeface="Arial"/>
              </a:rPr>
              <a:t>All content and reports have been moved to TestPad. GOFAR is no longer active.</a:t>
            </a:r>
          </a:p>
          <a:p>
            <a:pPr lvl="1"/>
            <a:r>
              <a:rPr lang="en-US">
                <a:latin typeface="Arial"/>
                <a:cs typeface="Arial"/>
              </a:rPr>
              <a:t>Benchmark development tool</a:t>
            </a:r>
          </a:p>
          <a:p>
            <a:pPr lvl="1"/>
            <a:r>
              <a:rPr lang="en-US">
                <a:latin typeface="Arial"/>
                <a:cs typeface="Arial"/>
              </a:rPr>
              <a:t>Item and passage creation</a:t>
            </a:r>
          </a:p>
          <a:p>
            <a:r>
              <a:rPr lang="en-US">
                <a:latin typeface="Arial"/>
                <a:cs typeface="Arial"/>
              </a:rPr>
              <a:t>Formative Instructional Practices (FIP): online professional learning for teachers, coaches, and leaders</a:t>
            </a:r>
          </a:p>
          <a:p>
            <a:endParaRPr lang="en-US"/>
          </a:p>
        </p:txBody>
      </p:sp>
      <p:sp>
        <p:nvSpPr>
          <p:cNvPr id="5" name="Date Placeholder 4">
            <a:extLst>
              <a:ext uri="{FF2B5EF4-FFF2-40B4-BE49-F238E27FC236}">
                <a16:creationId xmlns:a16="http://schemas.microsoft.com/office/drawing/2014/main" id="{D8F42E52-04A3-4AC0-8C8D-9073FCC322D3}"/>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1086C31-8DF5-494A-BDEC-3ADA5370A795}"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8F4390C-CFB9-4BC5-9DE0-3C9CB08951B4}"/>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54</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B21FC1E-524F-409C-810C-1283D203A12B}"/>
              </a:ext>
            </a:extLst>
          </p:cNvPr>
          <p:cNvSpPr>
            <a:spLocks noGrp="1"/>
          </p:cNvSpPr>
          <p:nvPr>
            <p:ph type="body" sz="quarter" idx="13"/>
          </p:nvPr>
        </p:nvSpPr>
        <p:spPr>
          <a:xfrm>
            <a:off x="895350" y="588117"/>
            <a:ext cx="7920038" cy="535531"/>
          </a:xfrm>
        </p:spPr>
        <p:txBody>
          <a:bodyPr/>
          <a:lstStyle/>
          <a:p>
            <a:r>
              <a:rPr lang="en-US"/>
              <a:t>Formative Assessment Resources</a:t>
            </a:r>
          </a:p>
        </p:txBody>
      </p:sp>
      <p:sp>
        <p:nvSpPr>
          <p:cNvPr id="7" name="Text Placeholder 6">
            <a:extLst>
              <a:ext uri="{FF2B5EF4-FFF2-40B4-BE49-F238E27FC236}">
                <a16:creationId xmlns:a16="http://schemas.microsoft.com/office/drawing/2014/main" id="{5F6D641B-86BE-4EE3-9B1B-63D735F0EAFD}"/>
              </a:ext>
            </a:extLst>
          </p:cNvPr>
          <p:cNvSpPr>
            <a:spLocks noGrp="1"/>
          </p:cNvSpPr>
          <p:nvPr>
            <p:ph type="body" sz="quarter" idx="14"/>
          </p:nvPr>
        </p:nvSpPr>
        <p:spPr/>
        <p:txBody>
          <a:bodyPr/>
          <a:lstStyle/>
          <a:p>
            <a:r>
              <a:rPr lang="en-US" err="1"/>
              <a:t>TestPad</a:t>
            </a:r>
            <a:r>
              <a:rPr lang="en-US"/>
              <a:t> and FIP</a:t>
            </a:r>
          </a:p>
        </p:txBody>
      </p:sp>
    </p:spTree>
    <p:extLst>
      <p:ext uri="{BB962C8B-B14F-4D97-AF65-F5344CB8AC3E}">
        <p14:creationId xmlns:p14="http://schemas.microsoft.com/office/powerpoint/2010/main" val="12761455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9BD94E2-E30F-40A1-AEE5-BD26F7FCE0F2}"/>
              </a:ext>
            </a:extLst>
          </p:cNvPr>
          <p:cNvSpPr>
            <a:spLocks noGrp="1"/>
          </p:cNvSpPr>
          <p:nvPr>
            <p:ph type="dt" sz="half" idx="10"/>
          </p:nvPr>
        </p:nvSpPr>
        <p:spPr/>
        <p:txBody>
          <a:bodyPr/>
          <a:lstStyle/>
          <a:p>
            <a:fld id="{ED3DBD63-D0BD-4BE7-A6DF-5703342FFB98}" type="datetime1">
              <a:rPr lang="en-US" smtClean="0"/>
              <a:pPr/>
              <a:t>8/6/2019</a:t>
            </a:fld>
            <a:endParaRPr lang="en-US"/>
          </a:p>
        </p:txBody>
      </p:sp>
      <p:sp>
        <p:nvSpPr>
          <p:cNvPr id="4" name="Slide Number Placeholder 3">
            <a:extLst>
              <a:ext uri="{FF2B5EF4-FFF2-40B4-BE49-F238E27FC236}">
                <a16:creationId xmlns:a16="http://schemas.microsoft.com/office/drawing/2014/main" id="{402A8FAE-4E3A-44CE-9723-30574430B0C8}"/>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pPr algn="ctr"/>
              <a:t>55</a:t>
            </a:fld>
            <a:endParaRPr lang="en-US"/>
          </a:p>
        </p:txBody>
      </p:sp>
      <p:sp>
        <p:nvSpPr>
          <p:cNvPr id="7" name="Text Placeholder 6">
            <a:extLst>
              <a:ext uri="{FF2B5EF4-FFF2-40B4-BE49-F238E27FC236}">
                <a16:creationId xmlns:a16="http://schemas.microsoft.com/office/drawing/2014/main" id="{8B208E90-0BB4-44E6-A866-19EBF0AA4BF5}"/>
              </a:ext>
            </a:extLst>
          </p:cNvPr>
          <p:cNvSpPr>
            <a:spLocks noGrp="1"/>
          </p:cNvSpPr>
          <p:nvPr>
            <p:ph type="body" sz="quarter" idx="13"/>
          </p:nvPr>
        </p:nvSpPr>
        <p:spPr/>
        <p:txBody>
          <a:bodyPr/>
          <a:lstStyle/>
          <a:p>
            <a:r>
              <a:rPr lang="en-US"/>
              <a:t>FIP Online Professional Learning</a:t>
            </a:r>
          </a:p>
        </p:txBody>
      </p:sp>
      <p:sp>
        <p:nvSpPr>
          <p:cNvPr id="8" name="Text Placeholder 7">
            <a:extLst>
              <a:ext uri="{FF2B5EF4-FFF2-40B4-BE49-F238E27FC236}">
                <a16:creationId xmlns:a16="http://schemas.microsoft.com/office/drawing/2014/main" id="{47C7E806-4D57-4D0A-90D0-25CE31E3AA62}"/>
              </a:ext>
            </a:extLst>
          </p:cNvPr>
          <p:cNvSpPr>
            <a:spLocks noGrp="1"/>
          </p:cNvSpPr>
          <p:nvPr>
            <p:ph type="body" sz="quarter" idx="14"/>
          </p:nvPr>
        </p:nvSpPr>
        <p:spPr>
          <a:xfrm>
            <a:off x="895350" y="1112013"/>
            <a:ext cx="7886700" cy="923330"/>
          </a:xfrm>
        </p:spPr>
        <p:txBody>
          <a:bodyPr/>
          <a:lstStyle/>
          <a:p>
            <a:r>
              <a:rPr lang="en-US"/>
              <a:t>Note: Unique access codes are in the STC’s </a:t>
            </a:r>
            <a:r>
              <a:rPr lang="en-US" err="1"/>
              <a:t>MyGaDOE</a:t>
            </a:r>
            <a:r>
              <a:rPr lang="en-US"/>
              <a:t> Portal Account</a:t>
            </a:r>
            <a:br>
              <a:rPr lang="en-US"/>
            </a:br>
            <a:r>
              <a:rPr lang="en-US"/>
              <a:t>Webpage: </a:t>
            </a:r>
            <a:r>
              <a:rPr lang="en-US">
                <a:hlinkClick r:id="rId3"/>
              </a:rPr>
              <a:t>https://www.gadoe.org/georgiafip</a:t>
            </a:r>
            <a:r>
              <a:rPr lang="en-US"/>
              <a:t> </a:t>
            </a:r>
          </a:p>
        </p:txBody>
      </p:sp>
      <p:pic>
        <p:nvPicPr>
          <p:cNvPr id="12" name="Picture 11">
            <a:extLst>
              <a:ext uri="{FF2B5EF4-FFF2-40B4-BE49-F238E27FC236}">
                <a16:creationId xmlns:a16="http://schemas.microsoft.com/office/drawing/2014/main" id="{F9F7B7BB-3D73-4C76-8EAF-94F5F8D18811}"/>
              </a:ext>
            </a:extLst>
          </p:cNvPr>
          <p:cNvPicPr>
            <a:picLocks noChangeAspect="1"/>
          </p:cNvPicPr>
          <p:nvPr/>
        </p:nvPicPr>
        <p:blipFill>
          <a:blip r:embed="rId4"/>
          <a:stretch>
            <a:fillRect/>
          </a:stretch>
        </p:blipFill>
        <p:spPr>
          <a:xfrm>
            <a:off x="1112050" y="2312342"/>
            <a:ext cx="6518148" cy="3905726"/>
          </a:xfrm>
          <a:prstGeom prst="rect">
            <a:avLst/>
          </a:prstGeom>
          <a:ln w="19050">
            <a:solidFill>
              <a:schemeClr val="accent1"/>
            </a:solidFill>
          </a:ln>
        </p:spPr>
      </p:pic>
      <p:sp>
        <p:nvSpPr>
          <p:cNvPr id="5" name="Arrow: Right 4">
            <a:extLst>
              <a:ext uri="{FF2B5EF4-FFF2-40B4-BE49-F238E27FC236}">
                <a16:creationId xmlns:a16="http://schemas.microsoft.com/office/drawing/2014/main" id="{0A5FF02C-0E00-4F17-92FD-9676A7E304E4}"/>
              </a:ext>
            </a:extLst>
          </p:cNvPr>
          <p:cNvSpPr/>
          <p:nvPr/>
        </p:nvSpPr>
        <p:spPr>
          <a:xfrm rot="1260000">
            <a:off x="5364865" y="5201555"/>
            <a:ext cx="974509" cy="38251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03495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descr="A screenshot of a social media post&#10;&#10;Description generated with very high confidence">
            <a:extLst>
              <a:ext uri="{FF2B5EF4-FFF2-40B4-BE49-F238E27FC236}">
                <a16:creationId xmlns:a16="http://schemas.microsoft.com/office/drawing/2014/main" id="{C62F8CD0-BF2F-4CE6-966F-53F0B189CC11}"/>
              </a:ext>
            </a:extLst>
          </p:cNvPr>
          <p:cNvPicPr>
            <a:picLocks noChangeAspect="1"/>
          </p:cNvPicPr>
          <p:nvPr/>
        </p:nvPicPr>
        <p:blipFill>
          <a:blip r:embed="rId3"/>
          <a:stretch>
            <a:fillRect/>
          </a:stretch>
        </p:blipFill>
        <p:spPr>
          <a:xfrm>
            <a:off x="2109457" y="4131324"/>
            <a:ext cx="5637029" cy="2553587"/>
          </a:xfrm>
          <a:prstGeom prst="rect">
            <a:avLst/>
          </a:prstGeom>
        </p:spPr>
      </p:pic>
      <p:sp>
        <p:nvSpPr>
          <p:cNvPr id="9" name="Date Placeholder 8">
            <a:extLst>
              <a:ext uri="{FF2B5EF4-FFF2-40B4-BE49-F238E27FC236}">
                <a16:creationId xmlns:a16="http://schemas.microsoft.com/office/drawing/2014/main" id="{1C7BE8CB-F2C0-4242-B366-1911EEF84814}"/>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3BBA7CC-FAF7-404B-BD0A-06F8A98509E9}"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ED66324-66EE-4D25-9D5F-1EDE34602274}"/>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56</a:t>
            </a:fld>
            <a:endParaRPr lang="en-US">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FDB07953-E6BA-40B3-A03D-E99968E19B9B}"/>
              </a:ext>
            </a:extLst>
          </p:cNvPr>
          <p:cNvSpPr>
            <a:spLocks noGrp="1"/>
          </p:cNvSpPr>
          <p:nvPr>
            <p:ph type="body" sz="quarter" idx="13"/>
          </p:nvPr>
        </p:nvSpPr>
        <p:spPr>
          <a:xfrm>
            <a:off x="895350" y="588117"/>
            <a:ext cx="7920038" cy="535531"/>
          </a:xfrm>
        </p:spPr>
        <p:txBody>
          <a:bodyPr/>
          <a:lstStyle/>
          <a:p>
            <a:r>
              <a:rPr lang="en-US"/>
              <a:t>Formative Assessment Resources</a:t>
            </a:r>
          </a:p>
        </p:txBody>
      </p:sp>
      <p:pic>
        <p:nvPicPr>
          <p:cNvPr id="5" name="Picture 4">
            <a:extLst>
              <a:ext uri="{FF2B5EF4-FFF2-40B4-BE49-F238E27FC236}">
                <a16:creationId xmlns:a16="http://schemas.microsoft.com/office/drawing/2014/main" id="{1DA55586-1EE2-4D5A-86FB-C7B654758534}"/>
              </a:ext>
            </a:extLst>
          </p:cNvPr>
          <p:cNvPicPr>
            <a:picLocks noChangeAspect="1"/>
          </p:cNvPicPr>
          <p:nvPr/>
        </p:nvPicPr>
        <p:blipFill>
          <a:blip r:embed="rId4"/>
          <a:stretch>
            <a:fillRect/>
          </a:stretch>
        </p:blipFill>
        <p:spPr>
          <a:xfrm>
            <a:off x="2109457" y="1535479"/>
            <a:ext cx="5306413" cy="2351047"/>
          </a:xfrm>
          <a:prstGeom prst="rect">
            <a:avLst/>
          </a:prstGeom>
        </p:spPr>
      </p:pic>
      <p:sp>
        <p:nvSpPr>
          <p:cNvPr id="7" name="Speech Bubble: Rectangle 6">
            <a:extLst>
              <a:ext uri="{FF2B5EF4-FFF2-40B4-BE49-F238E27FC236}">
                <a16:creationId xmlns:a16="http://schemas.microsoft.com/office/drawing/2014/main" id="{996339D9-BBC1-471F-878A-B07CAA9517C6}"/>
              </a:ext>
            </a:extLst>
          </p:cNvPr>
          <p:cNvSpPr/>
          <p:nvPr/>
        </p:nvSpPr>
        <p:spPr>
          <a:xfrm>
            <a:off x="6603486" y="1176413"/>
            <a:ext cx="1143000" cy="828828"/>
          </a:xfrm>
          <a:prstGeom prst="wedgeRectCallout">
            <a:avLst>
              <a:gd name="adj1" fmla="val -166246"/>
              <a:gd name="adj2" fmla="val 260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Click on TestPad in SLDS</a:t>
            </a:r>
          </a:p>
        </p:txBody>
      </p:sp>
      <p:sp>
        <p:nvSpPr>
          <p:cNvPr id="8" name="Speech Bubble: Rectangle 7">
            <a:extLst>
              <a:ext uri="{FF2B5EF4-FFF2-40B4-BE49-F238E27FC236}">
                <a16:creationId xmlns:a16="http://schemas.microsoft.com/office/drawing/2014/main" id="{717F39E3-1B4B-459D-83BE-A7BB16A0C51A}"/>
              </a:ext>
            </a:extLst>
          </p:cNvPr>
          <p:cNvSpPr/>
          <p:nvPr/>
        </p:nvSpPr>
        <p:spPr>
          <a:xfrm>
            <a:off x="2434510" y="4791347"/>
            <a:ext cx="1402461" cy="1089706"/>
          </a:xfrm>
          <a:prstGeom prst="wedgeRectCallout">
            <a:avLst>
              <a:gd name="adj1" fmla="val 97867"/>
              <a:gd name="adj2" fmla="val 387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Create Test Items, Passages and Rubrics</a:t>
            </a:r>
          </a:p>
        </p:txBody>
      </p:sp>
      <p:sp>
        <p:nvSpPr>
          <p:cNvPr id="13" name="Text Placeholder 6">
            <a:extLst>
              <a:ext uri="{FF2B5EF4-FFF2-40B4-BE49-F238E27FC236}">
                <a16:creationId xmlns:a16="http://schemas.microsoft.com/office/drawing/2014/main" id="{D567AC89-3CF9-4896-A7AA-A5A161803CBA}"/>
              </a:ext>
            </a:extLst>
          </p:cNvPr>
          <p:cNvSpPr>
            <a:spLocks noGrp="1"/>
          </p:cNvSpPr>
          <p:nvPr>
            <p:ph type="body" sz="quarter" idx="14"/>
          </p:nvPr>
        </p:nvSpPr>
        <p:spPr>
          <a:xfrm>
            <a:off x="895350" y="1112013"/>
            <a:ext cx="7886700" cy="369332"/>
          </a:xfrm>
        </p:spPr>
        <p:txBody>
          <a:bodyPr/>
          <a:lstStyle/>
          <a:p>
            <a:r>
              <a:rPr lang="en-US"/>
              <a:t>TestPad </a:t>
            </a:r>
          </a:p>
        </p:txBody>
      </p:sp>
      <p:pic>
        <p:nvPicPr>
          <p:cNvPr id="2" name="Picture 1">
            <a:extLst>
              <a:ext uri="{FF2B5EF4-FFF2-40B4-BE49-F238E27FC236}">
                <a16:creationId xmlns:a16="http://schemas.microsoft.com/office/drawing/2014/main" id="{5C67F563-5888-4451-BA31-CA066ADEE4D7}"/>
              </a:ext>
            </a:extLst>
          </p:cNvPr>
          <p:cNvPicPr>
            <a:picLocks noChangeAspect="1"/>
          </p:cNvPicPr>
          <p:nvPr/>
        </p:nvPicPr>
        <p:blipFill>
          <a:blip r:embed="rId5"/>
          <a:stretch>
            <a:fillRect/>
          </a:stretch>
        </p:blipFill>
        <p:spPr>
          <a:xfrm>
            <a:off x="4753785" y="1615908"/>
            <a:ext cx="573474" cy="286737"/>
          </a:xfrm>
          <a:prstGeom prst="rect">
            <a:avLst/>
          </a:prstGeom>
        </p:spPr>
      </p:pic>
    </p:spTree>
    <p:extLst>
      <p:ext uri="{BB962C8B-B14F-4D97-AF65-F5344CB8AC3E}">
        <p14:creationId xmlns:p14="http://schemas.microsoft.com/office/powerpoint/2010/main" val="36919786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0A8AB-3883-4647-8637-74A5D23EFFA8}"/>
              </a:ext>
            </a:extLst>
          </p:cNvPr>
          <p:cNvSpPr>
            <a:spLocks noGrp="1"/>
          </p:cNvSpPr>
          <p:nvPr>
            <p:ph type="title"/>
          </p:nvPr>
        </p:nvSpPr>
        <p:spPr/>
        <p:txBody>
          <a:bodyPr>
            <a:normAutofit fontScale="90000"/>
          </a:bodyPr>
          <a:lstStyle/>
          <a:p>
            <a:r>
              <a:rPr lang="en-US"/>
              <a:t>Duties and Responsibilities of a System Test Coordinator (STC)</a:t>
            </a:r>
            <a:br>
              <a:rPr lang="en-US"/>
            </a:br>
            <a:br>
              <a:rPr lang="en-US"/>
            </a:br>
            <a:endParaRPr lang="en-US"/>
          </a:p>
        </p:txBody>
      </p:sp>
      <p:sp>
        <p:nvSpPr>
          <p:cNvPr id="9" name="Text Placeholder 8">
            <a:extLst>
              <a:ext uri="{FF2B5EF4-FFF2-40B4-BE49-F238E27FC236}">
                <a16:creationId xmlns:a16="http://schemas.microsoft.com/office/drawing/2014/main" id="{51C75B94-304E-449A-B986-6D1480E1AF0E}"/>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D5085F6E-D1AC-43AB-8FA1-5497A2052434}"/>
              </a:ext>
            </a:extLst>
          </p:cNvPr>
          <p:cNvSpPr>
            <a:spLocks noGrp="1"/>
          </p:cNvSpPr>
          <p:nvPr>
            <p:ph type="sldNum" sz="quarter" idx="4294967295"/>
          </p:nvPr>
        </p:nvSpPr>
        <p:spPr>
          <a:xfrm>
            <a:off x="7086600" y="6356350"/>
            <a:ext cx="2057400" cy="365125"/>
          </a:xfrm>
        </p:spPr>
        <p:txBody>
          <a:bodyPr/>
          <a:lstStyle/>
          <a:p>
            <a:fld id="{B63E4CEF-BB1E-48C7-AE93-F39F6AA99AD7}" type="slidenum">
              <a:rPr lang="en-US" smtClean="0"/>
              <a:pPr/>
              <a:t>57</a:t>
            </a:fld>
            <a:endParaRPr lang="en-US"/>
          </a:p>
        </p:txBody>
      </p:sp>
    </p:spTree>
    <p:extLst>
      <p:ext uri="{BB962C8B-B14F-4D97-AF65-F5344CB8AC3E}">
        <p14:creationId xmlns:p14="http://schemas.microsoft.com/office/powerpoint/2010/main" val="26852251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29EC5C2-04E8-4B12-9A7A-8E8D7080E4F4}"/>
              </a:ext>
            </a:extLst>
          </p:cNvPr>
          <p:cNvGraphicFramePr>
            <a:graphicFrameLocks noGrp="1"/>
          </p:cNvGraphicFramePr>
          <p:nvPr>
            <p:ph idx="1"/>
            <p:extLst>
              <p:ext uri="{D42A27DB-BD31-4B8C-83A1-F6EECF244321}">
                <p14:modId xmlns:p14="http://schemas.microsoft.com/office/powerpoint/2010/main" val="2013093784"/>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12744D25-9A97-4F92-A867-23417FE8555A}"/>
              </a:ext>
            </a:extLst>
          </p:cNvPr>
          <p:cNvSpPr>
            <a:spLocks noGrp="1"/>
          </p:cNvSpPr>
          <p:nvPr>
            <p:ph type="dt" sz="half" idx="10"/>
          </p:nvPr>
        </p:nvSpPr>
        <p:spPr/>
        <p:txBody>
          <a:bodyPr/>
          <a:lstStyle/>
          <a:p>
            <a:fld id="{99C8B300-D890-45B6-82C9-6094902554CF}" type="datetime1">
              <a:rPr lang="en-US" smtClean="0"/>
              <a:t>8/6/2019</a:t>
            </a:fld>
            <a:endParaRPr lang="en-US"/>
          </a:p>
        </p:txBody>
      </p:sp>
      <p:sp>
        <p:nvSpPr>
          <p:cNvPr id="4" name="Slide Number Placeholder 3">
            <a:extLst>
              <a:ext uri="{FF2B5EF4-FFF2-40B4-BE49-F238E27FC236}">
                <a16:creationId xmlns:a16="http://schemas.microsoft.com/office/drawing/2014/main" id="{64C2F2F4-A314-4BA6-BB4A-9D08F6085877}"/>
              </a:ext>
            </a:extLst>
          </p:cNvPr>
          <p:cNvSpPr>
            <a:spLocks noGrp="1"/>
          </p:cNvSpPr>
          <p:nvPr>
            <p:ph type="sldNum" sz="quarter" idx="12"/>
          </p:nvPr>
        </p:nvSpPr>
        <p:spPr/>
        <p:txBody>
          <a:bodyPr/>
          <a:lstStyle/>
          <a:p>
            <a:fld id="{48F63A3B-78C7-47BE-AE5E-E10140E04643}" type="slidenum">
              <a:rPr lang="en-US" smtClean="0"/>
              <a:pPr/>
              <a:t>58</a:t>
            </a:fld>
            <a:endParaRPr lang="en-US"/>
          </a:p>
        </p:txBody>
      </p:sp>
      <p:sp>
        <p:nvSpPr>
          <p:cNvPr id="5" name="Text Placeholder 4">
            <a:extLst>
              <a:ext uri="{FF2B5EF4-FFF2-40B4-BE49-F238E27FC236}">
                <a16:creationId xmlns:a16="http://schemas.microsoft.com/office/drawing/2014/main" id="{429C2DE6-F918-4C70-8C17-9AB2B89AE8A2}"/>
              </a:ext>
            </a:extLst>
          </p:cNvPr>
          <p:cNvSpPr>
            <a:spLocks noGrp="1"/>
          </p:cNvSpPr>
          <p:nvPr>
            <p:ph type="body" sz="quarter" idx="13"/>
          </p:nvPr>
        </p:nvSpPr>
        <p:spPr>
          <a:xfrm>
            <a:off x="895350" y="588117"/>
            <a:ext cx="7920038" cy="535531"/>
          </a:xfrm>
        </p:spPr>
        <p:txBody>
          <a:bodyPr/>
          <a:lstStyle/>
          <a:p>
            <a:r>
              <a:rPr lang="en-US"/>
              <a:t>Duties and Responsibilities</a:t>
            </a:r>
          </a:p>
        </p:txBody>
      </p:sp>
      <p:sp>
        <p:nvSpPr>
          <p:cNvPr id="6" name="Text Placeholder 5">
            <a:extLst>
              <a:ext uri="{FF2B5EF4-FFF2-40B4-BE49-F238E27FC236}">
                <a16:creationId xmlns:a16="http://schemas.microsoft.com/office/drawing/2014/main" id="{F7D25524-851D-4B14-9287-71DB101C44BC}"/>
              </a:ext>
            </a:extLst>
          </p:cNvPr>
          <p:cNvSpPr>
            <a:spLocks noGrp="1"/>
          </p:cNvSpPr>
          <p:nvPr>
            <p:ph type="body" sz="quarter" idx="14"/>
          </p:nvPr>
        </p:nvSpPr>
        <p:spPr/>
        <p:txBody>
          <a:bodyPr/>
          <a:lstStyle/>
          <a:p>
            <a:r>
              <a:rPr lang="en-US"/>
              <a:t>Notifications to </a:t>
            </a:r>
            <a:r>
              <a:rPr lang="en-US" err="1"/>
              <a:t>GaDOE</a:t>
            </a:r>
            <a:r>
              <a:rPr lang="en-US"/>
              <a:t> of New System Test Coordinators</a:t>
            </a:r>
          </a:p>
        </p:txBody>
      </p:sp>
    </p:spTree>
    <p:extLst>
      <p:ext uri="{BB962C8B-B14F-4D97-AF65-F5344CB8AC3E}">
        <p14:creationId xmlns:p14="http://schemas.microsoft.com/office/powerpoint/2010/main" val="38453788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a:extLst>
              <a:ext uri="{FF2B5EF4-FFF2-40B4-BE49-F238E27FC236}">
                <a16:creationId xmlns:a16="http://schemas.microsoft.com/office/drawing/2014/main" id="{4137C718-DDDC-4F0E-992B-4CE7973DFDCE}"/>
              </a:ext>
            </a:extLst>
          </p:cNvPr>
          <p:cNvSpPr>
            <a:spLocks noGrp="1"/>
          </p:cNvSpPr>
          <p:nvPr>
            <p:ph idx="1"/>
          </p:nvPr>
        </p:nvSpPr>
        <p:spPr>
          <a:xfrm>
            <a:off x="895350" y="1825625"/>
            <a:ext cx="8248650" cy="4586867"/>
          </a:xfrm>
        </p:spPr>
        <p:txBody>
          <a:bodyPr vert="horz" lIns="91440" tIns="45720" rIns="91440" bIns="45720" rtlCol="0" anchor="t">
            <a:normAutofit fontScale="40000" lnSpcReduction="20000"/>
          </a:bodyPr>
          <a:lstStyle/>
          <a:p>
            <a:pPr marL="0" indent="0">
              <a:buNone/>
            </a:pPr>
            <a:r>
              <a:rPr lang="en-US" sz="3800" b="1">
                <a:latin typeface="Arial"/>
                <a:cs typeface="Arial"/>
              </a:rPr>
              <a:t>State Board Rules relating to assessment include: </a:t>
            </a:r>
            <a:endParaRPr lang="en-US" sz="3800" b="1"/>
          </a:p>
          <a:p>
            <a:pPr>
              <a:lnSpc>
                <a:spcPct val="120000"/>
              </a:lnSpc>
              <a:spcBef>
                <a:spcPts val="0"/>
              </a:spcBef>
            </a:pPr>
            <a:r>
              <a:rPr lang="en-US" sz="3800">
                <a:latin typeface="Arial"/>
                <a:cs typeface="Arial"/>
              </a:rPr>
              <a:t>160-3-1-.07 Testing Programs – Student Assessment </a:t>
            </a:r>
            <a:endParaRPr lang="en-US" sz="3800"/>
          </a:p>
          <a:p>
            <a:pPr>
              <a:lnSpc>
                <a:spcPct val="120000"/>
              </a:lnSpc>
              <a:spcBef>
                <a:spcPts val="0"/>
              </a:spcBef>
            </a:pPr>
            <a:r>
              <a:rPr lang="en-US" sz="3800">
                <a:latin typeface="Arial"/>
                <a:cs typeface="Arial"/>
              </a:rPr>
              <a:t>160-4-2-.11 Promotion, Placement, and Retention </a:t>
            </a:r>
            <a:endParaRPr lang="en-US" sz="3800"/>
          </a:p>
          <a:p>
            <a:pPr>
              <a:lnSpc>
                <a:spcPct val="120000"/>
              </a:lnSpc>
              <a:spcBef>
                <a:spcPts val="0"/>
              </a:spcBef>
            </a:pPr>
            <a:r>
              <a:rPr lang="en-US" sz="3800">
                <a:latin typeface="Arial"/>
                <a:cs typeface="Arial"/>
              </a:rPr>
              <a:t>160-4-2-.13 Statewide Passing Score </a:t>
            </a:r>
            <a:endParaRPr lang="en-US" sz="3800"/>
          </a:p>
          <a:p>
            <a:pPr>
              <a:lnSpc>
                <a:spcPct val="120000"/>
              </a:lnSpc>
              <a:spcBef>
                <a:spcPts val="0"/>
              </a:spcBef>
            </a:pPr>
            <a:r>
              <a:rPr lang="en-US" sz="3800">
                <a:latin typeface="Arial"/>
                <a:cs typeface="Arial"/>
              </a:rPr>
              <a:t>160-4-2-.20 List of State-Funded K-8 Subjects and 9-12 Courses </a:t>
            </a:r>
            <a:endParaRPr lang="en-US" sz="3800"/>
          </a:p>
          <a:p>
            <a:pPr>
              <a:lnSpc>
                <a:spcPct val="120000"/>
              </a:lnSpc>
              <a:spcBef>
                <a:spcPts val="0"/>
              </a:spcBef>
            </a:pPr>
            <a:r>
              <a:rPr lang="en-US" sz="3800">
                <a:latin typeface="Arial"/>
                <a:cs typeface="Arial"/>
              </a:rPr>
              <a:t>160-4-2-.31 Hospital/Homebound (HHB) Services </a:t>
            </a:r>
            <a:endParaRPr lang="en-US" sz="3800"/>
          </a:p>
          <a:p>
            <a:pPr>
              <a:lnSpc>
                <a:spcPct val="120000"/>
              </a:lnSpc>
              <a:spcBef>
                <a:spcPts val="0"/>
              </a:spcBef>
            </a:pPr>
            <a:r>
              <a:rPr lang="en-US" sz="3800">
                <a:latin typeface="Arial"/>
                <a:cs typeface="Arial"/>
              </a:rPr>
              <a:t>160-4-2-.34 Dual Enrollment and Move On When Ready </a:t>
            </a:r>
            <a:endParaRPr lang="en-US" sz="3800"/>
          </a:p>
          <a:p>
            <a:pPr>
              <a:lnSpc>
                <a:spcPct val="120000"/>
              </a:lnSpc>
              <a:spcBef>
                <a:spcPts val="0"/>
              </a:spcBef>
            </a:pPr>
            <a:r>
              <a:rPr lang="en-US" sz="3800">
                <a:latin typeface="Arial"/>
                <a:cs typeface="Arial"/>
              </a:rPr>
              <a:t>160-4-2-.06 through 160-4-2-.48 (IHF) High School Graduation Requirements </a:t>
            </a:r>
            <a:endParaRPr lang="en-US" sz="3800"/>
          </a:p>
          <a:p>
            <a:pPr>
              <a:lnSpc>
                <a:spcPct val="120000"/>
              </a:lnSpc>
              <a:spcBef>
                <a:spcPts val="0"/>
              </a:spcBef>
            </a:pPr>
            <a:r>
              <a:rPr lang="en-US" sz="3800">
                <a:latin typeface="Arial"/>
                <a:cs typeface="Arial"/>
              </a:rPr>
              <a:t>160-4-5-.02 Language Assistance: Program for English Learners (ELs) </a:t>
            </a:r>
            <a:endParaRPr lang="en-US" sz="3800"/>
          </a:p>
          <a:p>
            <a:pPr>
              <a:lnSpc>
                <a:spcPct val="120000"/>
              </a:lnSpc>
              <a:spcBef>
                <a:spcPts val="0"/>
              </a:spcBef>
            </a:pPr>
            <a:r>
              <a:rPr lang="en-US" sz="3800">
                <a:latin typeface="Arial"/>
                <a:cs typeface="Arial"/>
              </a:rPr>
              <a:t>160-4-8-.12 Alternative Education Programs </a:t>
            </a:r>
            <a:endParaRPr lang="en-US" sz="3800"/>
          </a:p>
          <a:p>
            <a:pPr>
              <a:lnSpc>
                <a:spcPct val="120000"/>
              </a:lnSpc>
              <a:spcBef>
                <a:spcPts val="0"/>
              </a:spcBef>
            </a:pPr>
            <a:r>
              <a:rPr lang="en-US" sz="3800">
                <a:latin typeface="Arial"/>
                <a:cs typeface="Arial"/>
              </a:rPr>
              <a:t>160-4-9-.07 Charter Systems </a:t>
            </a:r>
            <a:endParaRPr lang="en-US" sz="3800"/>
          </a:p>
          <a:p>
            <a:pPr>
              <a:lnSpc>
                <a:spcPct val="120000"/>
              </a:lnSpc>
              <a:spcBef>
                <a:spcPts val="0"/>
              </a:spcBef>
            </a:pPr>
            <a:r>
              <a:rPr lang="en-US" sz="3800">
                <a:latin typeface="Arial"/>
                <a:cs typeface="Arial"/>
              </a:rPr>
              <a:t>160-5-1-.07 Student Data Collection </a:t>
            </a:r>
            <a:endParaRPr lang="en-US" sz="3800"/>
          </a:p>
          <a:p>
            <a:pPr>
              <a:lnSpc>
                <a:spcPct val="120000"/>
              </a:lnSpc>
              <a:spcBef>
                <a:spcPts val="0"/>
              </a:spcBef>
            </a:pPr>
            <a:r>
              <a:rPr lang="en-US" sz="3800">
                <a:latin typeface="Arial"/>
                <a:cs typeface="Arial"/>
              </a:rPr>
              <a:t>160-5-1-.14 Transfer of Student Records </a:t>
            </a:r>
            <a:endParaRPr lang="en-US" sz="3800"/>
          </a:p>
          <a:p>
            <a:pPr>
              <a:lnSpc>
                <a:spcPct val="120000"/>
              </a:lnSpc>
              <a:spcBef>
                <a:spcPts val="0"/>
              </a:spcBef>
            </a:pPr>
            <a:r>
              <a:rPr lang="en-US" sz="3800">
                <a:latin typeface="Arial"/>
                <a:cs typeface="Arial"/>
              </a:rPr>
              <a:t>160-5-1-.15 Awarding of Units of Credit and Acceptance of Transfer Credit and/or Grades </a:t>
            </a:r>
            <a:endParaRPr lang="en-US" sz="3800"/>
          </a:p>
          <a:p>
            <a:pPr>
              <a:lnSpc>
                <a:spcPct val="120000"/>
              </a:lnSpc>
              <a:spcBef>
                <a:spcPts val="0"/>
              </a:spcBef>
            </a:pPr>
            <a:r>
              <a:rPr lang="en-US" sz="3800">
                <a:latin typeface="Arial"/>
                <a:cs typeface="Arial"/>
              </a:rPr>
              <a:t>160-5-1-.33 Strategic Waivers and Title 20/No Waivers School Systems </a:t>
            </a:r>
            <a:endParaRPr lang="en-US" sz="3800"/>
          </a:p>
          <a:p>
            <a:pPr>
              <a:lnSpc>
                <a:spcPct val="120000"/>
              </a:lnSpc>
              <a:spcBef>
                <a:spcPts val="0"/>
              </a:spcBef>
            </a:pPr>
            <a:r>
              <a:rPr lang="en-US" sz="3800">
                <a:latin typeface="Arial"/>
                <a:cs typeface="Arial"/>
              </a:rPr>
              <a:t>160‐7‐1‐.01 Single Statewide Accountability System</a:t>
            </a:r>
          </a:p>
          <a:p>
            <a:pPr lvl="1"/>
            <a:endParaRPr lang="en-US"/>
          </a:p>
          <a:p>
            <a:pPr marL="0" indent="0">
              <a:buNone/>
            </a:pPr>
            <a:r>
              <a:rPr lang="en-US">
                <a:latin typeface="Arial"/>
                <a:cs typeface="Arial"/>
                <a:hlinkClick r:id="rId3"/>
              </a:rPr>
              <a:t>Link to State Board Rules</a:t>
            </a:r>
            <a:endParaRPr lang="en-US"/>
          </a:p>
        </p:txBody>
      </p:sp>
      <p:sp>
        <p:nvSpPr>
          <p:cNvPr id="3" name="Date Placeholder 2">
            <a:extLst>
              <a:ext uri="{FF2B5EF4-FFF2-40B4-BE49-F238E27FC236}">
                <a16:creationId xmlns:a16="http://schemas.microsoft.com/office/drawing/2014/main" id="{0F741476-A727-4C17-BF0E-7824B197A311}"/>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E051F41-64E4-4D65-A21D-FFE3DF024A6E}"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59</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6B9762A7-4B94-4D14-8437-761563245BA1}"/>
              </a:ext>
            </a:extLst>
          </p:cNvPr>
          <p:cNvSpPr>
            <a:spLocks noGrp="1"/>
          </p:cNvSpPr>
          <p:nvPr>
            <p:ph type="body" sz="quarter" idx="13"/>
          </p:nvPr>
        </p:nvSpPr>
        <p:spPr>
          <a:xfrm>
            <a:off x="895350" y="588117"/>
            <a:ext cx="7920038" cy="535531"/>
          </a:xfrm>
        </p:spPr>
        <p:txBody>
          <a:bodyPr/>
          <a:lstStyle/>
          <a:p>
            <a:r>
              <a:rPr lang="en-US"/>
              <a:t>Duties and Responsibilities</a:t>
            </a:r>
          </a:p>
        </p:txBody>
      </p:sp>
      <p:sp>
        <p:nvSpPr>
          <p:cNvPr id="5" name="Text Placeholder 4">
            <a:extLst>
              <a:ext uri="{FF2B5EF4-FFF2-40B4-BE49-F238E27FC236}">
                <a16:creationId xmlns:a16="http://schemas.microsoft.com/office/drawing/2014/main" id="{227C8CE5-57A3-46C1-BFF8-C99367030D20}"/>
              </a:ext>
            </a:extLst>
          </p:cNvPr>
          <p:cNvSpPr>
            <a:spLocks noGrp="1"/>
          </p:cNvSpPr>
          <p:nvPr>
            <p:ph type="body" sz="quarter" idx="14"/>
          </p:nvPr>
        </p:nvSpPr>
        <p:spPr/>
        <p:txBody>
          <a:bodyPr/>
          <a:lstStyle/>
          <a:p>
            <a:r>
              <a:rPr lang="en-US"/>
              <a:t>System Test Coordinator - State Board Rules</a:t>
            </a:r>
          </a:p>
        </p:txBody>
      </p:sp>
    </p:spTree>
    <p:extLst>
      <p:ext uri="{BB962C8B-B14F-4D97-AF65-F5344CB8AC3E}">
        <p14:creationId xmlns:p14="http://schemas.microsoft.com/office/powerpoint/2010/main" val="537113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Content Placeholder 2">
            <a:extLst>
              <a:ext uri="{FF2B5EF4-FFF2-40B4-BE49-F238E27FC236}">
                <a16:creationId xmlns:a16="http://schemas.microsoft.com/office/drawing/2014/main" id="{ED1F1B21-6022-4DD6-A360-9A10D3F137E4}"/>
              </a:ext>
            </a:extLst>
          </p:cNvPr>
          <p:cNvSpPr>
            <a:spLocks noGrp="1"/>
          </p:cNvSpPr>
          <p:nvPr>
            <p:ph idx="1"/>
          </p:nvPr>
        </p:nvSpPr>
        <p:spPr/>
        <p:txBody>
          <a:bodyPr vert="horz" lIns="91440" tIns="45720" rIns="91440" bIns="45720" rtlCol="0" anchor="t">
            <a:normAutofit fontScale="70000" lnSpcReduction="20000"/>
          </a:bodyPr>
          <a:lstStyle/>
          <a:p>
            <a:pPr marL="0" indent="0">
              <a:buNone/>
            </a:pPr>
            <a:r>
              <a:rPr lang="en-US" b="1"/>
              <a:t>Administration Window</a:t>
            </a:r>
            <a:endParaRPr lang="en-US"/>
          </a:p>
          <a:p>
            <a:r>
              <a:rPr lang="en-US">
                <a:latin typeface="Arial"/>
                <a:cs typeface="Arial"/>
              </a:rPr>
              <a:t>January 15 – March 6, 2020</a:t>
            </a:r>
          </a:p>
          <a:p>
            <a:pPr marL="0" indent="0">
              <a:buNone/>
            </a:pPr>
            <a:r>
              <a:rPr lang="en-US" altLang="en-US" b="1">
                <a:latin typeface="Arial"/>
                <a:cs typeface="Arial"/>
              </a:rPr>
              <a:t>Program Description</a:t>
            </a:r>
          </a:p>
          <a:p>
            <a:r>
              <a:rPr lang="en-US" altLang="en-US">
                <a:latin typeface="Arial"/>
                <a:cs typeface="Arial"/>
              </a:rPr>
              <a:t>Assesses the language proficiency of students in kindergarten through 12th grade who have been identified as English language learners</a:t>
            </a:r>
          </a:p>
          <a:p>
            <a:r>
              <a:rPr lang="en-US" altLang="en-US">
                <a:latin typeface="Arial"/>
                <a:cs typeface="Arial"/>
              </a:rPr>
              <a:t>Assesses each of four language domains separately: </a:t>
            </a:r>
          </a:p>
          <a:p>
            <a:pPr marL="914400" lvl="1" indent="-457200">
              <a:buFont typeface="+mj-lt"/>
              <a:buAutoNum type="arabicPeriod"/>
            </a:pPr>
            <a:r>
              <a:rPr lang="en-US" altLang="en-US">
                <a:latin typeface="Arial"/>
                <a:cs typeface="Arial"/>
              </a:rPr>
              <a:t>Listening </a:t>
            </a:r>
          </a:p>
          <a:p>
            <a:pPr marL="914400" lvl="1" indent="-457200">
              <a:buFont typeface="+mj-lt"/>
              <a:buAutoNum type="arabicPeriod"/>
            </a:pPr>
            <a:r>
              <a:rPr lang="en-US" altLang="en-US">
                <a:latin typeface="Arial"/>
                <a:cs typeface="Arial"/>
              </a:rPr>
              <a:t>Speaking </a:t>
            </a:r>
          </a:p>
          <a:p>
            <a:pPr marL="914400" lvl="1" indent="-457200">
              <a:buFont typeface="+mj-lt"/>
              <a:buAutoNum type="arabicPeriod"/>
            </a:pPr>
            <a:r>
              <a:rPr lang="en-US" altLang="en-US">
                <a:latin typeface="Arial"/>
                <a:cs typeface="Arial"/>
              </a:rPr>
              <a:t>Reading </a:t>
            </a:r>
          </a:p>
          <a:p>
            <a:pPr marL="914400" lvl="1" indent="-457200">
              <a:buFont typeface="+mj-lt"/>
              <a:buAutoNum type="arabicPeriod"/>
            </a:pPr>
            <a:r>
              <a:rPr lang="en-US" altLang="en-US">
                <a:latin typeface="Arial"/>
                <a:cs typeface="Arial"/>
              </a:rPr>
              <a:t>Writing</a:t>
            </a:r>
          </a:p>
          <a:p>
            <a:r>
              <a:rPr lang="en-US">
                <a:latin typeface="Arial"/>
                <a:cs typeface="Arial"/>
              </a:rPr>
              <a:t>For 2019-2020, all domains for grades 4-5 will be administered online, </a:t>
            </a:r>
            <a:r>
              <a:rPr lang="en-US" b="1" u="sng">
                <a:latin typeface="Arial"/>
                <a:cs typeface="Arial"/>
              </a:rPr>
              <a:t>including the Writing domain</a:t>
            </a:r>
            <a:r>
              <a:rPr lang="en-US" b="1">
                <a:latin typeface="Arial"/>
                <a:cs typeface="Arial"/>
              </a:rPr>
              <a:t>.</a:t>
            </a:r>
            <a:endParaRPr lang="en-US" altLang="en-US">
              <a:latin typeface="Arial"/>
              <a:cs typeface="Arial"/>
            </a:endParaRPr>
          </a:p>
          <a:p>
            <a:endParaRPr lang="en-US" altLang="en-US"/>
          </a:p>
        </p:txBody>
      </p:sp>
      <p:sp>
        <p:nvSpPr>
          <p:cNvPr id="3" name="Date Placeholder 2">
            <a:extLst>
              <a:ext uri="{FF2B5EF4-FFF2-40B4-BE49-F238E27FC236}">
                <a16:creationId xmlns:a16="http://schemas.microsoft.com/office/drawing/2014/main" id="{84510F51-8044-43E9-BD90-F55C6EB19116}"/>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AE34441-B5C4-4E75-9AFF-43D196F8EBAF}"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6</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1E36E4D-5B35-4BA1-8BBD-93CB9152FAF8}"/>
              </a:ext>
            </a:extLst>
          </p:cNvPr>
          <p:cNvSpPr>
            <a:spLocks noGrp="1"/>
          </p:cNvSpPr>
          <p:nvPr>
            <p:ph type="body" sz="quarter" idx="13"/>
          </p:nvPr>
        </p:nvSpPr>
        <p:spPr>
          <a:xfrm>
            <a:off x="895350" y="588117"/>
            <a:ext cx="7920038" cy="535531"/>
          </a:xfrm>
        </p:spPr>
        <p:txBody>
          <a:bodyPr vert="horz" lIns="91440" tIns="45720" rIns="91440" bIns="45720" rtlCol="0" anchor="t">
            <a:spAutoFit/>
          </a:bodyPr>
          <a:lstStyle/>
          <a:p>
            <a:r>
              <a:rPr lang="en-US" dirty="0">
                <a:latin typeface="Arial"/>
                <a:cs typeface="Arial"/>
              </a:rPr>
              <a:t>ACCESS for ELLs 2.0</a:t>
            </a:r>
            <a:endParaRPr lang="en-US" dirty="0"/>
          </a:p>
        </p:txBody>
      </p:sp>
      <p:sp>
        <p:nvSpPr>
          <p:cNvPr id="5" name="Text Placeholder 4">
            <a:extLst>
              <a:ext uri="{FF2B5EF4-FFF2-40B4-BE49-F238E27FC236}">
                <a16:creationId xmlns:a16="http://schemas.microsoft.com/office/drawing/2014/main" id="{C960C7B0-6815-461F-A748-5134BE68F9A8}"/>
              </a:ext>
            </a:extLst>
          </p:cNvPr>
          <p:cNvSpPr>
            <a:spLocks noGrp="1"/>
          </p:cNvSpPr>
          <p:nvPr>
            <p:ph type="body" sz="quarter" idx="14"/>
          </p:nvPr>
        </p:nvSpPr>
        <p:spPr>
          <a:xfrm>
            <a:off x="895350" y="1112013"/>
            <a:ext cx="7886700" cy="369332"/>
          </a:xfrm>
        </p:spPr>
        <p:txBody>
          <a:bodyPr vert="horz" lIns="91440" tIns="45720" rIns="91440" bIns="45720" rtlCol="0" anchor="t">
            <a:spAutoFit/>
          </a:bodyPr>
          <a:lstStyle/>
          <a:p>
            <a:r>
              <a:rPr lang="en-US">
                <a:solidFill>
                  <a:schemeClr val="accent1">
                    <a:lumMod val="50000"/>
                  </a:schemeClr>
                </a:solidFill>
                <a:latin typeface="Arial"/>
                <a:cs typeface="Calibri"/>
              </a:rPr>
              <a:t>Overview</a:t>
            </a:r>
            <a:endParaRPr lang="en-US">
              <a:solidFill>
                <a:schemeClr val="accent1">
                  <a:lumMod val="50000"/>
                </a:schemeClr>
              </a:solidFill>
              <a:cs typeface="Calibri"/>
            </a:endParaRPr>
          </a:p>
        </p:txBody>
      </p:sp>
    </p:spTree>
    <p:extLst>
      <p:ext uri="{BB962C8B-B14F-4D97-AF65-F5344CB8AC3E}">
        <p14:creationId xmlns:p14="http://schemas.microsoft.com/office/powerpoint/2010/main" val="17748743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a:extLst>
              <a:ext uri="{FF2B5EF4-FFF2-40B4-BE49-F238E27FC236}">
                <a16:creationId xmlns:a16="http://schemas.microsoft.com/office/drawing/2014/main" id="{D67BFC60-ACF5-4B18-B779-BD392C1034EE}"/>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DF4A4BF-E1CB-4366-9D12-014BDC425B12}"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70CA44F-1D56-4582-A910-FD24D89104B3}"/>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60</a:t>
            </a:fld>
            <a:endParaRPr lang="en-US">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F0D1C0D2-DD85-4D19-91BC-0F96681A960C}"/>
              </a:ext>
            </a:extLst>
          </p:cNvPr>
          <p:cNvSpPr>
            <a:spLocks noGrp="1"/>
          </p:cNvSpPr>
          <p:nvPr>
            <p:ph type="body" sz="quarter" idx="13"/>
          </p:nvPr>
        </p:nvSpPr>
        <p:spPr>
          <a:xfrm>
            <a:off x="895350" y="588117"/>
            <a:ext cx="7920038" cy="535531"/>
          </a:xfrm>
        </p:spPr>
        <p:txBody>
          <a:bodyPr/>
          <a:lstStyle/>
          <a:p>
            <a:r>
              <a:rPr lang="en-US"/>
              <a:t>Duties and Responsibilities</a:t>
            </a:r>
          </a:p>
        </p:txBody>
      </p:sp>
      <p:sp>
        <p:nvSpPr>
          <p:cNvPr id="8" name="Text Placeholder 7">
            <a:extLst>
              <a:ext uri="{FF2B5EF4-FFF2-40B4-BE49-F238E27FC236}">
                <a16:creationId xmlns:a16="http://schemas.microsoft.com/office/drawing/2014/main" id="{2919F6E4-DCB1-42F0-9C53-5C7092F282C1}"/>
              </a:ext>
            </a:extLst>
          </p:cNvPr>
          <p:cNvSpPr>
            <a:spLocks noGrp="1"/>
          </p:cNvSpPr>
          <p:nvPr>
            <p:ph type="body" sz="quarter" idx="14"/>
          </p:nvPr>
        </p:nvSpPr>
        <p:spPr/>
        <p:txBody>
          <a:bodyPr/>
          <a:lstStyle/>
          <a:p>
            <a:r>
              <a:rPr lang="en-US"/>
              <a:t>System Test Coordinator - For Educators Resources</a:t>
            </a:r>
          </a:p>
        </p:txBody>
      </p:sp>
      <p:sp>
        <p:nvSpPr>
          <p:cNvPr id="6" name="TextBox 5">
            <a:extLst>
              <a:ext uri="{FF2B5EF4-FFF2-40B4-BE49-F238E27FC236}">
                <a16:creationId xmlns:a16="http://schemas.microsoft.com/office/drawing/2014/main" id="{15F78E3D-E97B-4066-871F-A277CAD8D18C}"/>
              </a:ext>
            </a:extLst>
          </p:cNvPr>
          <p:cNvSpPr txBox="1"/>
          <p:nvPr/>
        </p:nvSpPr>
        <p:spPr>
          <a:xfrm>
            <a:off x="1028700" y="5714149"/>
            <a:ext cx="6344530" cy="646331"/>
          </a:xfrm>
          <a:prstGeom prst="rect">
            <a:avLst/>
          </a:prstGeom>
          <a:noFill/>
        </p:spPr>
        <p:txBody>
          <a:bodyPr wrap="square" rtlCol="0" anchor="t">
            <a:spAutoFit/>
          </a:bodyPr>
          <a:lstStyle/>
          <a:p>
            <a:pPr>
              <a:defRPr/>
            </a:pPr>
            <a:r>
              <a:rPr lang="en-US"/>
              <a:t>Assessment Webinar memos posted at: </a:t>
            </a:r>
            <a:r>
              <a:rPr lang="en-US">
                <a:hlinkClick r:id="rId3"/>
              </a:rPr>
              <a:t>testing</a:t>
            </a:r>
            <a:r>
              <a:rPr lang="en-US">
                <a:cs typeface="Calibri"/>
                <a:hlinkClick r:id="rId3"/>
              </a:rPr>
              <a:t>.gadoe.org</a:t>
            </a:r>
            <a:r>
              <a:rPr lang="en-US">
                <a:cs typeface="Calibri"/>
              </a:rPr>
              <a:t> (then select </a:t>
            </a:r>
            <a:r>
              <a:rPr lang="en-US" b="1">
                <a:cs typeface="Calibri"/>
              </a:rPr>
              <a:t>For Educators...</a:t>
            </a:r>
            <a:r>
              <a:rPr lang="en-US">
                <a:cs typeface="Calibri"/>
              </a:rPr>
              <a:t>)</a:t>
            </a:r>
            <a:endParaRPr lang="en-US">
              <a:hlinkClick r:id="rId4"/>
            </a:endParaRPr>
          </a:p>
        </p:txBody>
      </p:sp>
      <p:sp>
        <p:nvSpPr>
          <p:cNvPr id="7" name="Oval 6">
            <a:extLst>
              <a:ext uri="{FF2B5EF4-FFF2-40B4-BE49-F238E27FC236}">
                <a16:creationId xmlns:a16="http://schemas.microsoft.com/office/drawing/2014/main" id="{8B76AC52-CE9F-42A6-A943-DA935BAB5C14}"/>
              </a:ext>
            </a:extLst>
          </p:cNvPr>
          <p:cNvSpPr/>
          <p:nvPr/>
        </p:nvSpPr>
        <p:spPr>
          <a:xfrm>
            <a:off x="4901184" y="5194614"/>
            <a:ext cx="749808" cy="2287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3192A56-2F27-46B9-B1B2-4B202317E40F}"/>
              </a:ext>
            </a:extLst>
          </p:cNvPr>
          <p:cNvPicPr>
            <a:picLocks noChangeAspect="1"/>
          </p:cNvPicPr>
          <p:nvPr/>
        </p:nvPicPr>
        <p:blipFill>
          <a:blip r:embed="rId5"/>
          <a:stretch>
            <a:fillRect/>
          </a:stretch>
        </p:blipFill>
        <p:spPr>
          <a:xfrm>
            <a:off x="1174736" y="1550114"/>
            <a:ext cx="5854801" cy="4164035"/>
          </a:xfrm>
          <a:prstGeom prst="rect">
            <a:avLst/>
          </a:prstGeom>
          <a:ln w="19050">
            <a:solidFill>
              <a:schemeClr val="accent1"/>
            </a:solidFill>
          </a:ln>
        </p:spPr>
      </p:pic>
      <p:sp>
        <p:nvSpPr>
          <p:cNvPr id="17" name="Oval 16">
            <a:extLst>
              <a:ext uri="{FF2B5EF4-FFF2-40B4-BE49-F238E27FC236}">
                <a16:creationId xmlns:a16="http://schemas.microsoft.com/office/drawing/2014/main" id="{4EC64BDE-12C1-4FE8-8687-EF9168C9C9C1}"/>
              </a:ext>
            </a:extLst>
          </p:cNvPr>
          <p:cNvSpPr/>
          <p:nvPr/>
        </p:nvSpPr>
        <p:spPr>
          <a:xfrm>
            <a:off x="5650992" y="5432099"/>
            <a:ext cx="749808" cy="2287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3879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B5243E-E603-40C9-BBF8-6D07A38484B0}"/>
              </a:ext>
            </a:extLst>
          </p:cNvPr>
          <p:cNvPicPr>
            <a:picLocks noChangeAspect="1"/>
          </p:cNvPicPr>
          <p:nvPr/>
        </p:nvPicPr>
        <p:blipFill>
          <a:blip r:embed="rId3"/>
          <a:stretch>
            <a:fillRect/>
          </a:stretch>
        </p:blipFill>
        <p:spPr>
          <a:xfrm>
            <a:off x="2169753" y="1481345"/>
            <a:ext cx="4479622" cy="4920118"/>
          </a:xfrm>
          <a:prstGeom prst="rect">
            <a:avLst/>
          </a:prstGeom>
          <a:ln w="19050">
            <a:solidFill>
              <a:schemeClr val="accent1"/>
            </a:solidFill>
          </a:ln>
        </p:spPr>
      </p:pic>
      <p:sp>
        <p:nvSpPr>
          <p:cNvPr id="6" name="Date Placeholder 5">
            <a:extLst>
              <a:ext uri="{FF2B5EF4-FFF2-40B4-BE49-F238E27FC236}">
                <a16:creationId xmlns:a16="http://schemas.microsoft.com/office/drawing/2014/main" id="{0109DDF1-C570-400F-A6A8-327FE964226B}"/>
              </a:ext>
            </a:extLst>
          </p:cNvPr>
          <p:cNvSpPr>
            <a:spLocks noGrp="1"/>
          </p:cNvSpPr>
          <p:nvPr>
            <p:ph type="dt" sz="half" idx="10"/>
          </p:nvPr>
        </p:nvSpPr>
        <p:spPr>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6C70608-2165-476E-8BD3-6837FA001837}"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A6CE651-B35B-400B-8409-2D9A71EEEDAC}"/>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61</a:t>
            </a:fld>
            <a:endParaRPr lang="en-US">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43556AA3-5B36-4A8D-B838-A00F8806861E}"/>
              </a:ext>
            </a:extLst>
          </p:cNvPr>
          <p:cNvSpPr>
            <a:spLocks noGrp="1"/>
          </p:cNvSpPr>
          <p:nvPr>
            <p:ph type="body" sz="quarter" idx="13"/>
          </p:nvPr>
        </p:nvSpPr>
        <p:spPr>
          <a:xfrm>
            <a:off x="895350" y="588117"/>
            <a:ext cx="7920038" cy="535531"/>
          </a:xfrm>
        </p:spPr>
        <p:txBody>
          <a:bodyPr/>
          <a:lstStyle/>
          <a:p>
            <a:r>
              <a:rPr lang="en-US"/>
              <a:t>Duties and Responsibilities</a:t>
            </a:r>
          </a:p>
        </p:txBody>
      </p:sp>
      <p:sp>
        <p:nvSpPr>
          <p:cNvPr id="7" name="Text Placeholder 6">
            <a:extLst>
              <a:ext uri="{FF2B5EF4-FFF2-40B4-BE49-F238E27FC236}">
                <a16:creationId xmlns:a16="http://schemas.microsoft.com/office/drawing/2014/main" id="{4732A2B8-BAD2-48EC-9D1E-846465798F13}"/>
              </a:ext>
            </a:extLst>
          </p:cNvPr>
          <p:cNvSpPr>
            <a:spLocks noGrp="1"/>
          </p:cNvSpPr>
          <p:nvPr>
            <p:ph type="body" sz="quarter" idx="14"/>
          </p:nvPr>
        </p:nvSpPr>
        <p:spPr/>
        <p:txBody>
          <a:bodyPr/>
          <a:lstStyle/>
          <a:p>
            <a:r>
              <a:rPr lang="en-US" dirty="0"/>
              <a:t>System Test Coordinator – For Educators Resources</a:t>
            </a:r>
          </a:p>
        </p:txBody>
      </p:sp>
      <p:sp>
        <p:nvSpPr>
          <p:cNvPr id="10" name="Arrow: Right 9">
            <a:extLst>
              <a:ext uri="{FF2B5EF4-FFF2-40B4-BE49-F238E27FC236}">
                <a16:creationId xmlns:a16="http://schemas.microsoft.com/office/drawing/2014/main" id="{4433D758-E7B5-4B73-80A3-B3E181216F7B}"/>
              </a:ext>
            </a:extLst>
          </p:cNvPr>
          <p:cNvSpPr/>
          <p:nvPr/>
        </p:nvSpPr>
        <p:spPr>
          <a:xfrm rot="10800000">
            <a:off x="6484104" y="2470937"/>
            <a:ext cx="1394460" cy="808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26FC19F9-C9D1-455C-B258-2C646CDA87A6}"/>
              </a:ext>
            </a:extLst>
          </p:cNvPr>
          <p:cNvSpPr/>
          <p:nvPr/>
        </p:nvSpPr>
        <p:spPr>
          <a:xfrm rot="10800000">
            <a:off x="6529318" y="4141582"/>
            <a:ext cx="1394460" cy="808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04028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43D0EB9-004E-4782-8D22-580BAC05E487}"/>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0F45B99-0754-4E8E-9E70-FE5076F7619C}"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62</a:t>
            </a:fld>
            <a:endParaRPr lang="en-US">
              <a:latin typeface="Arial" panose="020B0604020202020204" pitchFamily="34" charset="0"/>
              <a:cs typeface="Arial" panose="020B0604020202020204" pitchFamily="34" charset="0"/>
            </a:endParaRPr>
          </a:p>
        </p:txBody>
      </p:sp>
      <p:sp>
        <p:nvSpPr>
          <p:cNvPr id="12" name="Text Placeholder 11">
            <a:extLst>
              <a:ext uri="{FF2B5EF4-FFF2-40B4-BE49-F238E27FC236}">
                <a16:creationId xmlns:a16="http://schemas.microsoft.com/office/drawing/2014/main" id="{7EDD23A3-26CD-45A4-95AA-3D12339D1FE8}"/>
              </a:ext>
            </a:extLst>
          </p:cNvPr>
          <p:cNvSpPr>
            <a:spLocks noGrp="1"/>
          </p:cNvSpPr>
          <p:nvPr>
            <p:ph type="body" sz="quarter" idx="13"/>
          </p:nvPr>
        </p:nvSpPr>
        <p:spPr/>
        <p:txBody>
          <a:bodyPr>
            <a:normAutofit/>
          </a:bodyPr>
          <a:lstStyle/>
          <a:p>
            <a:r>
              <a:rPr lang="en-US"/>
              <a:t>Duties and Responsibilities</a:t>
            </a:r>
          </a:p>
        </p:txBody>
      </p:sp>
      <p:sp>
        <p:nvSpPr>
          <p:cNvPr id="13" name="Text Placeholder 12">
            <a:extLst>
              <a:ext uri="{FF2B5EF4-FFF2-40B4-BE49-F238E27FC236}">
                <a16:creationId xmlns:a16="http://schemas.microsoft.com/office/drawing/2014/main" id="{80155D18-B667-4F7E-910F-3E04FC79101B}"/>
              </a:ext>
            </a:extLst>
          </p:cNvPr>
          <p:cNvSpPr>
            <a:spLocks noGrp="1"/>
          </p:cNvSpPr>
          <p:nvPr>
            <p:ph type="body" sz="quarter" idx="14"/>
          </p:nvPr>
        </p:nvSpPr>
        <p:spPr/>
        <p:txBody>
          <a:bodyPr/>
          <a:lstStyle/>
          <a:p>
            <a:r>
              <a:rPr lang="en-US"/>
              <a:t>System Test Coordinator Webinar Series</a:t>
            </a:r>
          </a:p>
        </p:txBody>
      </p:sp>
      <p:graphicFrame>
        <p:nvGraphicFramePr>
          <p:cNvPr id="10" name="Table 9">
            <a:extLst>
              <a:ext uri="{FF2B5EF4-FFF2-40B4-BE49-F238E27FC236}">
                <a16:creationId xmlns:a16="http://schemas.microsoft.com/office/drawing/2014/main" id="{A8C66A72-DF7A-40D2-90A4-130C16299A7F}"/>
              </a:ext>
            </a:extLst>
          </p:cNvPr>
          <p:cNvGraphicFramePr>
            <a:graphicFrameLocks noGrp="1"/>
          </p:cNvGraphicFramePr>
          <p:nvPr>
            <p:extLst>
              <p:ext uri="{D42A27DB-BD31-4B8C-83A1-F6EECF244321}">
                <p14:modId xmlns:p14="http://schemas.microsoft.com/office/powerpoint/2010/main" val="3058693589"/>
              </p:ext>
            </p:extLst>
          </p:nvPr>
        </p:nvGraphicFramePr>
        <p:xfrm>
          <a:off x="768462" y="1819289"/>
          <a:ext cx="7607076" cy="3398046"/>
        </p:xfrm>
        <a:graphic>
          <a:graphicData uri="http://schemas.openxmlformats.org/drawingml/2006/table">
            <a:tbl>
              <a:tblPr firstRow="1" bandRow="1">
                <a:tableStyleId>{FABFCF23-3B69-468F-B69F-88F6DE6A72F2}</a:tableStyleId>
              </a:tblPr>
              <a:tblGrid>
                <a:gridCol w="2611483">
                  <a:extLst>
                    <a:ext uri="{9D8B030D-6E8A-4147-A177-3AD203B41FA5}">
                      <a16:colId xmlns:a16="http://schemas.microsoft.com/office/drawing/2014/main" val="20000"/>
                    </a:ext>
                  </a:extLst>
                </a:gridCol>
                <a:gridCol w="3820577">
                  <a:extLst>
                    <a:ext uri="{9D8B030D-6E8A-4147-A177-3AD203B41FA5}">
                      <a16:colId xmlns:a16="http://schemas.microsoft.com/office/drawing/2014/main" val="20001"/>
                    </a:ext>
                  </a:extLst>
                </a:gridCol>
                <a:gridCol w="1175016">
                  <a:extLst>
                    <a:ext uri="{9D8B030D-6E8A-4147-A177-3AD203B41FA5}">
                      <a16:colId xmlns:a16="http://schemas.microsoft.com/office/drawing/2014/main" val="20002"/>
                    </a:ext>
                  </a:extLst>
                </a:gridCol>
              </a:tblGrid>
              <a:tr h="388328">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Date</a:t>
                      </a:r>
                      <a:endParaRPr lang="en-US" sz="1400" b="1">
                        <a:solidFill>
                          <a:srgbClr val="000000"/>
                        </a:solidFill>
                        <a:effectLst/>
                        <a:latin typeface="Arial" panose="020B0604020202020204" pitchFamily="34" charset="0"/>
                        <a:ea typeface="Times New Roman"/>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Topic</a:t>
                      </a:r>
                      <a:endParaRPr lang="en-US" sz="1400" b="1">
                        <a:effectLst/>
                        <a:latin typeface="Arial" panose="020B060402020202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Time</a:t>
                      </a:r>
                      <a:endParaRPr lang="en-US" sz="1400" b="1">
                        <a:solidFill>
                          <a:srgbClr val="000000"/>
                        </a:solidFill>
                        <a:effectLst/>
                        <a:latin typeface="Arial" panose="020B0604020202020204" pitchFamily="34" charset="0"/>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3279912849"/>
                  </a:ext>
                </a:extLst>
              </a:tr>
              <a:tr h="420624">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Tuesday, August 6, 2019</a:t>
                      </a:r>
                      <a:endParaRPr lang="en-US" sz="1400" b="1">
                        <a:solidFill>
                          <a:srgbClr val="000000"/>
                        </a:solidFill>
                        <a:effectLst/>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Fall Assessment Conference Webinar – Part 1</a:t>
                      </a:r>
                      <a:endParaRPr lang="en-US" sz="1400" b="1">
                        <a:effectLst/>
                        <a:latin typeface="Arial" panose="020B060402020202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9 – 11 a.m.</a:t>
                      </a:r>
                      <a:endParaRPr lang="en-US" sz="1400" b="1">
                        <a:solidFill>
                          <a:srgbClr val="000000"/>
                        </a:solidFill>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0"/>
                  </a:ext>
                </a:extLst>
              </a:tr>
              <a:tr h="586558">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Thursday, August 8, 2019</a:t>
                      </a:r>
                      <a:endParaRPr lang="en-US" sz="1400" b="1">
                        <a:solidFill>
                          <a:srgbClr val="000000"/>
                        </a:solidFill>
                        <a:effectLst/>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Fall Assessment Conference Webinar – Part 1 </a:t>
                      </a:r>
                    </a:p>
                    <a:p>
                      <a:pPr marL="0" marR="0" algn="ctr">
                        <a:spcBef>
                          <a:spcPts val="0"/>
                        </a:spcBef>
                        <a:spcAft>
                          <a:spcPts val="0"/>
                        </a:spcAft>
                      </a:pPr>
                      <a:r>
                        <a:rPr lang="en-US" sz="1200" i="1" kern="1200" baseline="0">
                          <a:effectLst/>
                          <a:latin typeface="Arial" panose="020B0604020202020204" pitchFamily="34" charset="0"/>
                          <a:cs typeface="Arial" panose="020B0604020202020204" pitchFamily="34" charset="0"/>
                        </a:rPr>
                        <a:t>(Live repeat of August 6)</a:t>
                      </a:r>
                      <a:endParaRPr lang="en-US" sz="1200" b="1" i="1" kern="1200" baseline="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1 – 3 p.m.</a:t>
                      </a:r>
                      <a:endParaRPr lang="en-US" sz="1400" b="1">
                        <a:solidFill>
                          <a:srgbClr val="000000"/>
                        </a:solidFill>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1"/>
                  </a:ext>
                </a:extLst>
              </a:tr>
              <a:tr h="391850">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Tuesday, September 3, 2019</a:t>
                      </a:r>
                      <a:endParaRPr lang="en-US" sz="1400" b="1">
                        <a:solidFill>
                          <a:srgbClr val="000000"/>
                        </a:solidFill>
                        <a:effectLst/>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Fall Assessment Conference Webinar – Part 2</a:t>
                      </a:r>
                      <a:endParaRPr lang="en-US" sz="1400" b="1">
                        <a:effectLst/>
                        <a:latin typeface="Arial" panose="020B060402020202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9 – 11 a.m.</a:t>
                      </a:r>
                      <a:endParaRPr lang="en-US" sz="1400" b="1">
                        <a:solidFill>
                          <a:srgbClr val="000000"/>
                        </a:solidFill>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2"/>
                  </a:ext>
                </a:extLst>
              </a:tr>
              <a:tr h="586558">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Thursday, September 5, 2019</a:t>
                      </a:r>
                      <a:endParaRPr lang="en-US" sz="1400" b="1">
                        <a:solidFill>
                          <a:srgbClr val="000000"/>
                        </a:solidFill>
                        <a:effectLst/>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Fall Assessment Conference Webinar – Part 2</a:t>
                      </a:r>
                    </a:p>
                    <a:p>
                      <a:pPr marL="0" marR="0" algn="ctr">
                        <a:spcBef>
                          <a:spcPts val="0"/>
                        </a:spcBef>
                        <a:spcAft>
                          <a:spcPts val="0"/>
                        </a:spcAft>
                      </a:pPr>
                      <a:r>
                        <a:rPr lang="en-US" sz="1200" i="1">
                          <a:effectLst/>
                          <a:latin typeface="Arial" panose="020B0604020202020204" pitchFamily="34" charset="0"/>
                          <a:cs typeface="Arial" panose="020B0604020202020204" pitchFamily="34" charset="0"/>
                        </a:rPr>
                        <a:t>(Live</a:t>
                      </a:r>
                      <a:r>
                        <a:rPr lang="en-US" sz="1200" i="1" baseline="0">
                          <a:effectLst/>
                          <a:latin typeface="Arial" panose="020B0604020202020204" pitchFamily="34" charset="0"/>
                          <a:cs typeface="Arial" panose="020B0604020202020204" pitchFamily="34" charset="0"/>
                        </a:rPr>
                        <a:t> repeat of September 3)</a:t>
                      </a:r>
                    </a:p>
                  </a:txBody>
                  <a:tcPr marL="68580" marR="68580"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1 – 3 p.m.</a:t>
                      </a:r>
                      <a:endParaRPr lang="en-US" sz="1400" b="1">
                        <a:solidFill>
                          <a:srgbClr val="000000"/>
                        </a:solidFill>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3"/>
                  </a:ext>
                </a:extLst>
              </a:tr>
              <a:tr h="437570">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Tuesday, September 10, 2019</a:t>
                      </a:r>
                      <a:endParaRPr lang="en-US" sz="1400" b="1">
                        <a:solidFill>
                          <a:srgbClr val="000000"/>
                        </a:solidFill>
                        <a:effectLst/>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Fall Assessment Conference Webinar – Part 3</a:t>
                      </a:r>
                      <a:endParaRPr lang="en-US" sz="1400" b="1">
                        <a:effectLst/>
                        <a:latin typeface="Arial" panose="020B060402020202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9 – 11 a.m.</a:t>
                      </a:r>
                      <a:endParaRPr lang="en-US" sz="1400" b="1">
                        <a:solidFill>
                          <a:srgbClr val="000000"/>
                        </a:solidFill>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4"/>
                  </a:ext>
                </a:extLst>
              </a:tr>
              <a:tr h="586558">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Thursday, September 12, 2019</a:t>
                      </a:r>
                      <a:endParaRPr lang="en-US" sz="1400" b="1">
                        <a:solidFill>
                          <a:srgbClr val="000000"/>
                        </a:solidFill>
                        <a:effectLst/>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Fall Assessment Conference Webinar – Part 3</a:t>
                      </a:r>
                    </a:p>
                    <a:p>
                      <a:pPr marL="0" marR="0" algn="ctr">
                        <a:spcBef>
                          <a:spcPts val="0"/>
                        </a:spcBef>
                        <a:spcAft>
                          <a:spcPts val="0"/>
                        </a:spcAft>
                      </a:pPr>
                      <a:r>
                        <a:rPr lang="en-US" sz="1200" i="1">
                          <a:effectLst/>
                          <a:latin typeface="Arial" panose="020B0604020202020204" pitchFamily="34" charset="0"/>
                          <a:cs typeface="Arial" panose="020B0604020202020204" pitchFamily="34" charset="0"/>
                        </a:rPr>
                        <a:t>(Live</a:t>
                      </a:r>
                      <a:r>
                        <a:rPr lang="en-US" sz="1200" i="1" baseline="0">
                          <a:effectLst/>
                          <a:latin typeface="Arial" panose="020B0604020202020204" pitchFamily="34" charset="0"/>
                          <a:cs typeface="Arial" panose="020B0604020202020204" pitchFamily="34" charset="0"/>
                        </a:rPr>
                        <a:t> repeat of September 10)</a:t>
                      </a:r>
                      <a:endParaRPr lang="en-US" sz="1200" b="1" i="1">
                        <a:effectLst/>
                        <a:latin typeface="Arial" panose="020B060402020202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1 – 3 p.m.</a:t>
                      </a:r>
                      <a:endParaRPr lang="en-US" sz="1400" b="1">
                        <a:solidFill>
                          <a:srgbClr val="000000"/>
                        </a:solidFill>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444692403"/>
                  </a:ext>
                </a:extLst>
              </a:tr>
            </a:tbl>
          </a:graphicData>
        </a:graphic>
      </p:graphicFrame>
      <p:sp>
        <p:nvSpPr>
          <p:cNvPr id="37920" name="Rectangle 12">
            <a:extLst>
              <a:ext uri="{FF2B5EF4-FFF2-40B4-BE49-F238E27FC236}">
                <a16:creationId xmlns:a16="http://schemas.microsoft.com/office/drawing/2014/main" id="{3DA56C61-67CA-4B4C-8CB9-1FF6DDF5A983}"/>
              </a:ext>
            </a:extLst>
          </p:cNvPr>
          <p:cNvSpPr>
            <a:spLocks noChangeArrowheads="1"/>
          </p:cNvSpPr>
          <p:nvPr/>
        </p:nvSpPr>
        <p:spPr bwMode="auto">
          <a:xfrm>
            <a:off x="768462" y="5521127"/>
            <a:ext cx="7607076" cy="523220"/>
          </a:xfrm>
          <a:prstGeom prst="rect">
            <a:avLst/>
          </a:prstGeom>
          <a:solidFill>
            <a:schemeClr val="accent5">
              <a:lumMod val="20000"/>
              <a:lumOff val="80000"/>
            </a:schemeClr>
          </a:solidFill>
          <a:ln>
            <a:noFill/>
          </a:ln>
        </p:spPr>
        <p:txBody>
          <a:bodyPr wrap="square" anchor="t">
            <a:spAutoFit/>
          </a:bodyPr>
          <a:lstStyle/>
          <a:p>
            <a:pPr>
              <a:defRPr/>
            </a:pPr>
            <a:r>
              <a:rPr lang="en-US" sz="1400">
                <a:latin typeface="Arial"/>
                <a:cs typeface="Arial"/>
              </a:rPr>
              <a:t>Assessment training webinars are posted in the Assessment Update Newsletters found at: </a:t>
            </a:r>
            <a:r>
              <a:rPr lang="en-US" sz="1400">
                <a:latin typeface="Arial"/>
                <a:cs typeface="Arial"/>
                <a:hlinkClick r:id="rId3"/>
              </a:rPr>
              <a:t>testing.gadoe.org</a:t>
            </a:r>
            <a:r>
              <a:rPr lang="en-US" sz="1400">
                <a:latin typeface="Arial"/>
                <a:cs typeface="Arial"/>
              </a:rPr>
              <a:t>  (then select </a:t>
            </a:r>
            <a:r>
              <a:rPr lang="en-US" sz="1400" b="1">
                <a:latin typeface="Arial"/>
                <a:cs typeface="Arial"/>
              </a:rPr>
              <a:t>For Educators...</a:t>
            </a:r>
            <a:r>
              <a:rPr lang="en-US" sz="1400">
                <a:latin typeface="Arial"/>
                <a:cs typeface="Arial"/>
              </a:rPr>
              <a:t>)</a:t>
            </a:r>
            <a:endParaRPr lang="en-US" sz="1400">
              <a:latin typeface="Arial"/>
              <a:cs typeface="Arial"/>
              <a:hlinkClick r:id="rId4"/>
            </a:endParaRPr>
          </a:p>
        </p:txBody>
      </p:sp>
    </p:spTree>
    <p:extLst>
      <p:ext uri="{BB962C8B-B14F-4D97-AF65-F5344CB8AC3E}">
        <p14:creationId xmlns:p14="http://schemas.microsoft.com/office/powerpoint/2010/main" val="33540458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0C4899C-5623-4BCE-A993-0E3BAA8F42C4}"/>
              </a:ext>
            </a:extLst>
          </p:cNvPr>
          <p:cNvSpPr>
            <a:spLocks noGrp="1"/>
          </p:cNvSpPr>
          <p:nvPr>
            <p:ph type="dt" sz="half" idx="10"/>
          </p:nvPr>
        </p:nvSpPr>
        <p:spPr/>
        <p:txBody>
          <a:bodyPr/>
          <a:lstStyle/>
          <a:p>
            <a:fld id="{99C8B300-D890-45B6-82C9-6094902554CF}" type="datetime1">
              <a:rPr lang="en-US" smtClean="0"/>
              <a:t>8/6/2019</a:t>
            </a:fld>
            <a:endParaRPr lang="en-US"/>
          </a:p>
        </p:txBody>
      </p:sp>
      <p:sp>
        <p:nvSpPr>
          <p:cNvPr id="4" name="Slide Number Placeholder 3">
            <a:extLst>
              <a:ext uri="{FF2B5EF4-FFF2-40B4-BE49-F238E27FC236}">
                <a16:creationId xmlns:a16="http://schemas.microsoft.com/office/drawing/2014/main" id="{E75B1D09-8E02-42C4-B0BE-2F14DE2FB35A}"/>
              </a:ext>
            </a:extLst>
          </p:cNvPr>
          <p:cNvSpPr>
            <a:spLocks noGrp="1"/>
          </p:cNvSpPr>
          <p:nvPr>
            <p:ph type="sldNum" sz="quarter" idx="12"/>
          </p:nvPr>
        </p:nvSpPr>
        <p:spPr/>
        <p:txBody>
          <a:bodyPr/>
          <a:lstStyle/>
          <a:p>
            <a:fld id="{48F63A3B-78C7-47BE-AE5E-E10140E04643}" type="slidenum">
              <a:rPr lang="en-US" smtClean="0"/>
              <a:pPr/>
              <a:t>63</a:t>
            </a:fld>
            <a:endParaRPr lang="en-US"/>
          </a:p>
        </p:txBody>
      </p:sp>
      <p:sp>
        <p:nvSpPr>
          <p:cNvPr id="5" name="Text Placeholder 4">
            <a:extLst>
              <a:ext uri="{FF2B5EF4-FFF2-40B4-BE49-F238E27FC236}">
                <a16:creationId xmlns:a16="http://schemas.microsoft.com/office/drawing/2014/main" id="{360BFCD8-CC44-4281-883E-002866A702EE}"/>
              </a:ext>
            </a:extLst>
          </p:cNvPr>
          <p:cNvSpPr>
            <a:spLocks noGrp="1"/>
          </p:cNvSpPr>
          <p:nvPr>
            <p:ph type="body" sz="quarter" idx="13"/>
          </p:nvPr>
        </p:nvSpPr>
        <p:spPr>
          <a:xfrm>
            <a:off x="895350" y="588117"/>
            <a:ext cx="7920038" cy="535531"/>
          </a:xfrm>
        </p:spPr>
        <p:txBody>
          <a:bodyPr/>
          <a:lstStyle/>
          <a:p>
            <a:r>
              <a:rPr lang="en-US"/>
              <a:t>Duties and Responsibilities</a:t>
            </a:r>
          </a:p>
        </p:txBody>
      </p:sp>
      <p:sp>
        <p:nvSpPr>
          <p:cNvPr id="6" name="Text Placeholder 5">
            <a:extLst>
              <a:ext uri="{FF2B5EF4-FFF2-40B4-BE49-F238E27FC236}">
                <a16:creationId xmlns:a16="http://schemas.microsoft.com/office/drawing/2014/main" id="{839D7A16-03C9-49A6-9069-B70D71294244}"/>
              </a:ext>
            </a:extLst>
          </p:cNvPr>
          <p:cNvSpPr>
            <a:spLocks noGrp="1"/>
          </p:cNvSpPr>
          <p:nvPr>
            <p:ph type="body" sz="quarter" idx="14"/>
          </p:nvPr>
        </p:nvSpPr>
        <p:spPr/>
        <p:txBody>
          <a:bodyPr/>
          <a:lstStyle/>
          <a:p>
            <a:r>
              <a:rPr lang="en-US"/>
              <a:t>System Test Coordinator – Assessment and Training Calendar</a:t>
            </a:r>
          </a:p>
        </p:txBody>
      </p:sp>
      <p:pic>
        <p:nvPicPr>
          <p:cNvPr id="7" name="Picture 6">
            <a:extLst>
              <a:ext uri="{FF2B5EF4-FFF2-40B4-BE49-F238E27FC236}">
                <a16:creationId xmlns:a16="http://schemas.microsoft.com/office/drawing/2014/main" id="{255DB7FD-B966-4398-8030-4ECC91E803DC}"/>
              </a:ext>
            </a:extLst>
          </p:cNvPr>
          <p:cNvPicPr>
            <a:picLocks noChangeAspect="1"/>
          </p:cNvPicPr>
          <p:nvPr/>
        </p:nvPicPr>
        <p:blipFill>
          <a:blip r:embed="rId3"/>
          <a:stretch>
            <a:fillRect/>
          </a:stretch>
        </p:blipFill>
        <p:spPr>
          <a:xfrm>
            <a:off x="697583" y="2185978"/>
            <a:ext cx="8267307" cy="2907484"/>
          </a:xfrm>
          <a:prstGeom prst="rect">
            <a:avLst/>
          </a:prstGeom>
          <a:ln>
            <a:solidFill>
              <a:schemeClr val="accent1"/>
            </a:solidFill>
          </a:ln>
        </p:spPr>
      </p:pic>
      <p:sp>
        <p:nvSpPr>
          <p:cNvPr id="8" name="TextBox 7">
            <a:extLst>
              <a:ext uri="{FF2B5EF4-FFF2-40B4-BE49-F238E27FC236}">
                <a16:creationId xmlns:a16="http://schemas.microsoft.com/office/drawing/2014/main" id="{BAD9EA2D-F3D6-40BB-9CC0-7FF8086AC579}"/>
              </a:ext>
            </a:extLst>
          </p:cNvPr>
          <p:cNvSpPr txBox="1"/>
          <p:nvPr/>
        </p:nvSpPr>
        <p:spPr>
          <a:xfrm>
            <a:off x="668215" y="5547946"/>
            <a:ext cx="82735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hlinkClick r:id="rId4"/>
              </a:rPr>
              <a:t>Link to Training Calendar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59803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B661E0A-FFDE-47EB-B695-FEB18733F16F}"/>
              </a:ext>
            </a:extLst>
          </p:cNvPr>
          <p:cNvSpPr>
            <a:spLocks noGrp="1"/>
          </p:cNvSpPr>
          <p:nvPr>
            <p:ph type="dt" sz="half" idx="10"/>
          </p:nvPr>
        </p:nvSpPr>
        <p:spPr/>
        <p:txBody>
          <a:bodyPr/>
          <a:lstStyle/>
          <a:p>
            <a:fld id="{99C8B300-D890-45B6-82C9-6094902554CF}" type="datetime1">
              <a:rPr lang="en-US" smtClean="0"/>
              <a:t>8/6/2019</a:t>
            </a:fld>
            <a:endParaRPr lang="en-US"/>
          </a:p>
        </p:txBody>
      </p:sp>
      <p:sp>
        <p:nvSpPr>
          <p:cNvPr id="4" name="Slide Number Placeholder 3">
            <a:extLst>
              <a:ext uri="{FF2B5EF4-FFF2-40B4-BE49-F238E27FC236}">
                <a16:creationId xmlns:a16="http://schemas.microsoft.com/office/drawing/2014/main" id="{FD931019-F04F-4795-B653-835C8ECDA86B}"/>
              </a:ext>
            </a:extLst>
          </p:cNvPr>
          <p:cNvSpPr>
            <a:spLocks noGrp="1"/>
          </p:cNvSpPr>
          <p:nvPr>
            <p:ph type="sldNum" sz="quarter" idx="12"/>
          </p:nvPr>
        </p:nvSpPr>
        <p:spPr/>
        <p:txBody>
          <a:bodyPr/>
          <a:lstStyle/>
          <a:p>
            <a:fld id="{48F63A3B-78C7-47BE-AE5E-E10140E04643}" type="slidenum">
              <a:rPr lang="en-US" smtClean="0"/>
              <a:pPr/>
              <a:t>64</a:t>
            </a:fld>
            <a:endParaRPr lang="en-US"/>
          </a:p>
        </p:txBody>
      </p:sp>
      <p:sp>
        <p:nvSpPr>
          <p:cNvPr id="5" name="Text Placeholder 4">
            <a:extLst>
              <a:ext uri="{FF2B5EF4-FFF2-40B4-BE49-F238E27FC236}">
                <a16:creationId xmlns:a16="http://schemas.microsoft.com/office/drawing/2014/main" id="{662F3C45-CAA8-4D27-8AAE-625C72833784}"/>
              </a:ext>
            </a:extLst>
          </p:cNvPr>
          <p:cNvSpPr>
            <a:spLocks noGrp="1"/>
          </p:cNvSpPr>
          <p:nvPr>
            <p:ph type="body" sz="quarter" idx="13"/>
          </p:nvPr>
        </p:nvSpPr>
        <p:spPr>
          <a:xfrm>
            <a:off x="895350" y="588117"/>
            <a:ext cx="7920038" cy="535531"/>
          </a:xfrm>
        </p:spPr>
        <p:txBody>
          <a:bodyPr/>
          <a:lstStyle/>
          <a:p>
            <a:r>
              <a:rPr lang="en-US"/>
              <a:t>Duties and Responsibilities</a:t>
            </a:r>
          </a:p>
        </p:txBody>
      </p:sp>
      <p:sp>
        <p:nvSpPr>
          <p:cNvPr id="6" name="Text Placeholder 5">
            <a:extLst>
              <a:ext uri="{FF2B5EF4-FFF2-40B4-BE49-F238E27FC236}">
                <a16:creationId xmlns:a16="http://schemas.microsoft.com/office/drawing/2014/main" id="{FE51D911-FD46-47A2-8111-6AF71AC2D82F}"/>
              </a:ext>
            </a:extLst>
          </p:cNvPr>
          <p:cNvSpPr>
            <a:spLocks noGrp="1"/>
          </p:cNvSpPr>
          <p:nvPr>
            <p:ph type="body" sz="quarter" idx="14"/>
          </p:nvPr>
        </p:nvSpPr>
        <p:spPr/>
        <p:txBody>
          <a:bodyPr/>
          <a:lstStyle/>
          <a:p>
            <a:r>
              <a:rPr lang="en-US"/>
              <a:t>System Test Coordinator – Student Assessment Handbook</a:t>
            </a:r>
          </a:p>
        </p:txBody>
      </p:sp>
      <p:pic>
        <p:nvPicPr>
          <p:cNvPr id="11" name="Picture 10">
            <a:extLst>
              <a:ext uri="{FF2B5EF4-FFF2-40B4-BE49-F238E27FC236}">
                <a16:creationId xmlns:a16="http://schemas.microsoft.com/office/drawing/2014/main" id="{7D599F7D-0729-454C-A4EE-70239D845D8B}"/>
              </a:ext>
            </a:extLst>
          </p:cNvPr>
          <p:cNvPicPr>
            <a:picLocks noChangeAspect="1"/>
          </p:cNvPicPr>
          <p:nvPr/>
        </p:nvPicPr>
        <p:blipFill>
          <a:blip r:embed="rId3"/>
          <a:stretch>
            <a:fillRect/>
          </a:stretch>
        </p:blipFill>
        <p:spPr>
          <a:xfrm>
            <a:off x="4897250" y="1574705"/>
            <a:ext cx="3597671" cy="4622288"/>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4C20B04E-4A37-4D21-8D9B-08AF1D14618F}"/>
              </a:ext>
            </a:extLst>
          </p:cNvPr>
          <p:cNvPicPr>
            <a:picLocks noChangeAspect="1"/>
          </p:cNvPicPr>
          <p:nvPr/>
        </p:nvPicPr>
        <p:blipFill>
          <a:blip r:embed="rId4"/>
          <a:stretch>
            <a:fillRect/>
          </a:stretch>
        </p:blipFill>
        <p:spPr>
          <a:xfrm>
            <a:off x="1033665" y="1574705"/>
            <a:ext cx="3597671" cy="46520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06441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C63A0C-C150-4C16-BA69-8963E9CF8FA4}"/>
              </a:ext>
            </a:extLst>
          </p:cNvPr>
          <p:cNvSpPr>
            <a:spLocks noGrp="1"/>
          </p:cNvSpPr>
          <p:nvPr>
            <p:ph idx="1"/>
          </p:nvPr>
        </p:nvSpPr>
        <p:spPr>
          <a:xfrm>
            <a:off x="895350" y="1825625"/>
            <a:ext cx="3380559" cy="4197635"/>
          </a:xfrm>
        </p:spPr>
        <p:txBody>
          <a:bodyPr>
            <a:normAutofit fontScale="85000" lnSpcReduction="10000"/>
          </a:bodyPr>
          <a:lstStyle/>
          <a:p>
            <a:r>
              <a:rPr lang="en-US"/>
              <a:t>Provides monthly assessment updates</a:t>
            </a:r>
          </a:p>
          <a:p>
            <a:r>
              <a:rPr lang="en-US"/>
              <a:t>Provides training links and dates</a:t>
            </a:r>
          </a:p>
          <a:p>
            <a:r>
              <a:rPr lang="en-US"/>
              <a:t>Provides assessment tasks to remember and act upon</a:t>
            </a:r>
          </a:p>
          <a:p>
            <a:r>
              <a:rPr lang="en-US"/>
              <a:t>Provides accountability updates</a:t>
            </a:r>
          </a:p>
        </p:txBody>
      </p:sp>
      <p:sp>
        <p:nvSpPr>
          <p:cNvPr id="7" name="Date Placeholder 6">
            <a:extLst>
              <a:ext uri="{FF2B5EF4-FFF2-40B4-BE49-F238E27FC236}">
                <a16:creationId xmlns:a16="http://schemas.microsoft.com/office/drawing/2014/main" id="{A6E0E9B6-FDA5-49EB-A3BC-C343FABAB4C2}"/>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B3027B9-FA88-4B58-9CC3-99771ACBA3F2}"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2F98671-FA5F-45DC-877A-A97F43053F5F}"/>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65</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85D33871-BBF3-4DAA-A51A-7BB8AB0B762B}"/>
              </a:ext>
            </a:extLst>
          </p:cNvPr>
          <p:cNvSpPr>
            <a:spLocks noGrp="1"/>
          </p:cNvSpPr>
          <p:nvPr>
            <p:ph type="body" sz="quarter" idx="13"/>
          </p:nvPr>
        </p:nvSpPr>
        <p:spPr>
          <a:xfrm>
            <a:off x="895350" y="588117"/>
            <a:ext cx="7920038" cy="535531"/>
          </a:xfrm>
        </p:spPr>
        <p:txBody>
          <a:bodyPr/>
          <a:lstStyle/>
          <a:p>
            <a:r>
              <a:rPr lang="en-US"/>
              <a:t>Duties and Responsibilities</a:t>
            </a:r>
          </a:p>
        </p:txBody>
      </p:sp>
      <p:sp>
        <p:nvSpPr>
          <p:cNvPr id="8" name="Text Placeholder 7">
            <a:extLst>
              <a:ext uri="{FF2B5EF4-FFF2-40B4-BE49-F238E27FC236}">
                <a16:creationId xmlns:a16="http://schemas.microsoft.com/office/drawing/2014/main" id="{08BF02CC-9DF8-4E7B-95DC-ACA37FE54042}"/>
              </a:ext>
            </a:extLst>
          </p:cNvPr>
          <p:cNvSpPr>
            <a:spLocks noGrp="1"/>
          </p:cNvSpPr>
          <p:nvPr>
            <p:ph type="body" sz="quarter" idx="14"/>
          </p:nvPr>
        </p:nvSpPr>
        <p:spPr/>
        <p:txBody>
          <a:bodyPr/>
          <a:lstStyle/>
          <a:p>
            <a:r>
              <a:rPr lang="en-US"/>
              <a:t>System Test Coordinator – Assessment Update</a:t>
            </a:r>
          </a:p>
        </p:txBody>
      </p:sp>
      <p:pic>
        <p:nvPicPr>
          <p:cNvPr id="2" name="Picture 1">
            <a:extLst>
              <a:ext uri="{FF2B5EF4-FFF2-40B4-BE49-F238E27FC236}">
                <a16:creationId xmlns:a16="http://schemas.microsoft.com/office/drawing/2014/main" id="{1A77E6AB-8DA9-40FF-A393-D326C0283BC9}"/>
              </a:ext>
            </a:extLst>
          </p:cNvPr>
          <p:cNvPicPr>
            <a:picLocks noChangeAspect="1"/>
          </p:cNvPicPr>
          <p:nvPr/>
        </p:nvPicPr>
        <p:blipFill>
          <a:blip r:embed="rId3"/>
          <a:stretch>
            <a:fillRect/>
          </a:stretch>
        </p:blipFill>
        <p:spPr>
          <a:xfrm>
            <a:off x="4450080" y="1647545"/>
            <a:ext cx="4365308" cy="30686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5621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A5C7F15-6FA1-4390-9EA1-C9ED5C600C5F}"/>
              </a:ext>
            </a:extLst>
          </p:cNvPr>
          <p:cNvPicPr>
            <a:picLocks noGrp="1" noChangeAspect="1"/>
          </p:cNvPicPr>
          <p:nvPr>
            <p:ph idx="1"/>
          </p:nvPr>
        </p:nvPicPr>
        <p:blipFill>
          <a:blip r:embed="rId3"/>
          <a:stretch>
            <a:fillRect/>
          </a:stretch>
        </p:blipFill>
        <p:spPr>
          <a:xfrm>
            <a:off x="895350" y="1810303"/>
            <a:ext cx="7886700" cy="2194094"/>
          </a:xfrm>
          <a:prstGeom prst="rect">
            <a:avLst/>
          </a:prstGeom>
        </p:spPr>
      </p:pic>
      <p:sp>
        <p:nvSpPr>
          <p:cNvPr id="3" name="Date Placeholder 2">
            <a:extLst>
              <a:ext uri="{FF2B5EF4-FFF2-40B4-BE49-F238E27FC236}">
                <a16:creationId xmlns:a16="http://schemas.microsoft.com/office/drawing/2014/main" id="{21FF2285-F1CA-4E51-AA1E-B0721F2201F8}"/>
              </a:ext>
            </a:extLst>
          </p:cNvPr>
          <p:cNvSpPr>
            <a:spLocks noGrp="1"/>
          </p:cNvSpPr>
          <p:nvPr>
            <p:ph type="dt" sz="half" idx="10"/>
          </p:nvPr>
        </p:nvSpPr>
        <p:spPr/>
        <p:txBody>
          <a:bodyPr/>
          <a:lstStyle/>
          <a:p>
            <a:fld id="{99C8B300-D890-45B6-82C9-6094902554CF}" type="datetime1">
              <a:rPr lang="en-US" smtClean="0"/>
              <a:t>8/6/2019</a:t>
            </a:fld>
            <a:endParaRPr lang="en-US"/>
          </a:p>
        </p:txBody>
      </p:sp>
      <p:sp>
        <p:nvSpPr>
          <p:cNvPr id="4" name="Slide Number Placeholder 3">
            <a:extLst>
              <a:ext uri="{FF2B5EF4-FFF2-40B4-BE49-F238E27FC236}">
                <a16:creationId xmlns:a16="http://schemas.microsoft.com/office/drawing/2014/main" id="{93548961-FAE2-4B54-8DC0-711F08ADAD05}"/>
              </a:ext>
            </a:extLst>
          </p:cNvPr>
          <p:cNvSpPr>
            <a:spLocks noGrp="1"/>
          </p:cNvSpPr>
          <p:nvPr>
            <p:ph type="sldNum" sz="quarter" idx="12"/>
          </p:nvPr>
        </p:nvSpPr>
        <p:spPr/>
        <p:txBody>
          <a:bodyPr/>
          <a:lstStyle/>
          <a:p>
            <a:fld id="{48F63A3B-78C7-47BE-AE5E-E10140E04643}" type="slidenum">
              <a:rPr lang="en-US" smtClean="0"/>
              <a:pPr/>
              <a:t>66</a:t>
            </a:fld>
            <a:endParaRPr lang="en-US"/>
          </a:p>
        </p:txBody>
      </p:sp>
      <p:sp>
        <p:nvSpPr>
          <p:cNvPr id="5" name="Text Placeholder 4">
            <a:extLst>
              <a:ext uri="{FF2B5EF4-FFF2-40B4-BE49-F238E27FC236}">
                <a16:creationId xmlns:a16="http://schemas.microsoft.com/office/drawing/2014/main" id="{473F48A3-7050-4260-B7E5-07151429CEF1}"/>
              </a:ext>
            </a:extLst>
          </p:cNvPr>
          <p:cNvSpPr>
            <a:spLocks noGrp="1"/>
          </p:cNvSpPr>
          <p:nvPr>
            <p:ph type="body" sz="quarter" idx="13"/>
          </p:nvPr>
        </p:nvSpPr>
        <p:spPr>
          <a:xfrm>
            <a:off x="895350" y="588117"/>
            <a:ext cx="7920038" cy="535531"/>
          </a:xfrm>
        </p:spPr>
        <p:txBody>
          <a:bodyPr/>
          <a:lstStyle/>
          <a:p>
            <a:r>
              <a:rPr lang="en-US"/>
              <a:t>Duties and Responsibilities</a:t>
            </a:r>
          </a:p>
        </p:txBody>
      </p:sp>
      <p:sp>
        <p:nvSpPr>
          <p:cNvPr id="6" name="Text Placeholder 5">
            <a:extLst>
              <a:ext uri="{FF2B5EF4-FFF2-40B4-BE49-F238E27FC236}">
                <a16:creationId xmlns:a16="http://schemas.microsoft.com/office/drawing/2014/main" id="{0355F7F7-8DB2-4BF5-935E-5F1F0096A196}"/>
              </a:ext>
            </a:extLst>
          </p:cNvPr>
          <p:cNvSpPr>
            <a:spLocks noGrp="1"/>
          </p:cNvSpPr>
          <p:nvPr>
            <p:ph type="body" sz="quarter" idx="14"/>
          </p:nvPr>
        </p:nvSpPr>
        <p:spPr/>
        <p:txBody>
          <a:bodyPr/>
          <a:lstStyle/>
          <a:p>
            <a:r>
              <a:rPr lang="en-US"/>
              <a:t>System Test Coordinator Resources</a:t>
            </a:r>
          </a:p>
        </p:txBody>
      </p:sp>
      <p:pic>
        <p:nvPicPr>
          <p:cNvPr id="10" name="Picture 9">
            <a:extLst>
              <a:ext uri="{FF2B5EF4-FFF2-40B4-BE49-F238E27FC236}">
                <a16:creationId xmlns:a16="http://schemas.microsoft.com/office/drawing/2014/main" id="{551E87D6-469C-4502-A7A9-FA26A11FE405}"/>
              </a:ext>
            </a:extLst>
          </p:cNvPr>
          <p:cNvPicPr>
            <a:picLocks noChangeAspect="1"/>
          </p:cNvPicPr>
          <p:nvPr/>
        </p:nvPicPr>
        <p:blipFill>
          <a:blip r:embed="rId4"/>
          <a:stretch>
            <a:fillRect/>
          </a:stretch>
        </p:blipFill>
        <p:spPr>
          <a:xfrm>
            <a:off x="895350" y="5310160"/>
            <a:ext cx="7886700" cy="597936"/>
          </a:xfrm>
          <a:prstGeom prst="rect">
            <a:avLst/>
          </a:prstGeom>
        </p:spPr>
      </p:pic>
      <p:sp>
        <p:nvSpPr>
          <p:cNvPr id="13" name="Arrow: Left 12">
            <a:extLst>
              <a:ext uri="{FF2B5EF4-FFF2-40B4-BE49-F238E27FC236}">
                <a16:creationId xmlns:a16="http://schemas.microsoft.com/office/drawing/2014/main" id="{EEEBFEFE-9BDD-44B1-9FCB-5E76DBF0BD6B}"/>
              </a:ext>
            </a:extLst>
          </p:cNvPr>
          <p:cNvSpPr/>
          <p:nvPr/>
        </p:nvSpPr>
        <p:spPr>
          <a:xfrm rot="19661696">
            <a:off x="2111193" y="1908879"/>
            <a:ext cx="1967247" cy="48463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5AF7A4E4-5E85-4D75-A626-5A6E2489A7FC}"/>
              </a:ext>
            </a:extLst>
          </p:cNvPr>
          <p:cNvSpPr/>
          <p:nvPr/>
        </p:nvSpPr>
        <p:spPr>
          <a:xfrm rot="12594324">
            <a:off x="1992093" y="4645584"/>
            <a:ext cx="1967247" cy="48463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7362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4FEBD7-3E8F-446C-80FD-55BBAE4B4213}"/>
              </a:ext>
            </a:extLst>
          </p:cNvPr>
          <p:cNvPicPr>
            <a:picLocks noChangeAspect="1"/>
          </p:cNvPicPr>
          <p:nvPr/>
        </p:nvPicPr>
        <p:blipFill>
          <a:blip r:embed="rId3"/>
          <a:stretch>
            <a:fillRect/>
          </a:stretch>
        </p:blipFill>
        <p:spPr>
          <a:xfrm>
            <a:off x="930293" y="1610405"/>
            <a:ext cx="7318357" cy="2182264"/>
          </a:xfrm>
          <a:prstGeom prst="rect">
            <a:avLst/>
          </a:prstGeom>
          <a:ln>
            <a:solidFill>
              <a:schemeClr val="accent1"/>
            </a:solidFill>
          </a:ln>
        </p:spPr>
      </p:pic>
      <p:sp>
        <p:nvSpPr>
          <p:cNvPr id="15363" name="Content Placeholder 2">
            <a:extLst>
              <a:ext uri="{FF2B5EF4-FFF2-40B4-BE49-F238E27FC236}">
                <a16:creationId xmlns:a16="http://schemas.microsoft.com/office/drawing/2014/main" id="{88F09028-1C0C-418D-B0F9-58EBAA3A01FC}"/>
              </a:ext>
            </a:extLst>
          </p:cNvPr>
          <p:cNvSpPr>
            <a:spLocks noGrp="1"/>
          </p:cNvSpPr>
          <p:nvPr>
            <p:ph idx="1"/>
          </p:nvPr>
        </p:nvSpPr>
        <p:spPr>
          <a:xfrm>
            <a:off x="912019" y="3949401"/>
            <a:ext cx="7886700" cy="2543763"/>
          </a:xfrm>
        </p:spPr>
        <p:txBody>
          <a:bodyPr>
            <a:normAutofit fontScale="55000" lnSpcReduction="20000"/>
          </a:bodyPr>
          <a:lstStyle/>
          <a:p>
            <a:r>
              <a:rPr lang="en-US"/>
              <a:t>All confidential/secure information, including student identifying information must be shared through the </a:t>
            </a:r>
            <a:r>
              <a:rPr lang="en-US" err="1"/>
              <a:t>MyGaDOE</a:t>
            </a:r>
            <a:r>
              <a:rPr lang="en-US"/>
              <a:t> Portal’s secure email function.</a:t>
            </a:r>
          </a:p>
          <a:p>
            <a:r>
              <a:rPr lang="en-US"/>
              <a:t>Types of information that must be shared through the </a:t>
            </a:r>
            <a:r>
              <a:rPr lang="en-US" err="1"/>
              <a:t>MyGaDOE</a:t>
            </a:r>
            <a:r>
              <a:rPr lang="en-US"/>
              <a:t> Secure Portal include, but are not limited to:</a:t>
            </a:r>
          </a:p>
          <a:p>
            <a:pPr lvl="1"/>
            <a:r>
              <a:rPr lang="en-US"/>
              <a:t>Student identifying information (e.g. GTID numbers, student names, etc.)</a:t>
            </a:r>
          </a:p>
          <a:p>
            <a:pPr lvl="1"/>
            <a:r>
              <a:rPr lang="en-US"/>
              <a:t>Confidential personnel information</a:t>
            </a:r>
          </a:p>
          <a:p>
            <a:pPr lvl="1"/>
            <a:r>
              <a:rPr lang="en-US"/>
              <a:t>Secure test content</a:t>
            </a:r>
          </a:p>
          <a:p>
            <a:pPr lvl="1"/>
            <a:r>
              <a:rPr lang="en-US"/>
              <a:t>Confidential student documents</a:t>
            </a:r>
          </a:p>
          <a:p>
            <a:pPr lvl="1"/>
            <a:r>
              <a:rPr lang="en-US"/>
              <a:t>Alert paper responses</a:t>
            </a:r>
          </a:p>
        </p:txBody>
      </p:sp>
      <p:sp>
        <p:nvSpPr>
          <p:cNvPr id="6" name="Date Placeholder 5">
            <a:extLst>
              <a:ext uri="{FF2B5EF4-FFF2-40B4-BE49-F238E27FC236}">
                <a16:creationId xmlns:a16="http://schemas.microsoft.com/office/drawing/2014/main" id="{196480DC-9CA7-4848-8712-5A6FDE5611FD}"/>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21B71E9-A6ED-40EA-A9AD-97B4EC65DDE2}"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67</a:t>
            </a:fld>
            <a:endParaRPr lang="en-US">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FF6BF976-CEE0-48AD-B12F-AA353E7AE9FD}"/>
              </a:ext>
            </a:extLst>
          </p:cNvPr>
          <p:cNvSpPr>
            <a:spLocks noGrp="1"/>
          </p:cNvSpPr>
          <p:nvPr>
            <p:ph type="body" sz="quarter" idx="13"/>
          </p:nvPr>
        </p:nvSpPr>
        <p:spPr>
          <a:xfrm>
            <a:off x="895350" y="588117"/>
            <a:ext cx="7920038" cy="535531"/>
          </a:xfrm>
        </p:spPr>
        <p:txBody>
          <a:bodyPr/>
          <a:lstStyle/>
          <a:p>
            <a:r>
              <a:rPr lang="en-US"/>
              <a:t>Duties and Responsibilities</a:t>
            </a:r>
          </a:p>
        </p:txBody>
      </p:sp>
      <p:sp>
        <p:nvSpPr>
          <p:cNvPr id="8" name="Text Placeholder 7">
            <a:extLst>
              <a:ext uri="{FF2B5EF4-FFF2-40B4-BE49-F238E27FC236}">
                <a16:creationId xmlns:a16="http://schemas.microsoft.com/office/drawing/2014/main" id="{653E428F-0A1B-447F-8CB4-A683656A5569}"/>
              </a:ext>
            </a:extLst>
          </p:cNvPr>
          <p:cNvSpPr>
            <a:spLocks noGrp="1"/>
          </p:cNvSpPr>
          <p:nvPr>
            <p:ph type="body" sz="quarter" idx="14"/>
          </p:nvPr>
        </p:nvSpPr>
        <p:spPr/>
        <p:txBody>
          <a:bodyPr/>
          <a:lstStyle/>
          <a:p>
            <a:r>
              <a:rPr lang="en-US"/>
              <a:t>System Test Coordinator – Student PPI Information Guidelines</a:t>
            </a:r>
          </a:p>
        </p:txBody>
      </p:sp>
      <p:cxnSp>
        <p:nvCxnSpPr>
          <p:cNvPr id="3" name="Straight Arrow Connector 2">
            <a:extLst>
              <a:ext uri="{FF2B5EF4-FFF2-40B4-BE49-F238E27FC236}">
                <a16:creationId xmlns:a16="http://schemas.microsoft.com/office/drawing/2014/main" id="{4C2768C7-132C-405A-8BAE-30CCCC7BBDE3}"/>
              </a:ext>
            </a:extLst>
          </p:cNvPr>
          <p:cNvCxnSpPr>
            <a:cxnSpLocks/>
          </p:cNvCxnSpPr>
          <p:nvPr/>
        </p:nvCxnSpPr>
        <p:spPr>
          <a:xfrm flipH="1" flipV="1">
            <a:off x="3116229" y="2062666"/>
            <a:ext cx="2114402" cy="48492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853527" y="1916940"/>
            <a:ext cx="1199896" cy="2770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7919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Content Placeholder 2">
            <a:extLst>
              <a:ext uri="{FF2B5EF4-FFF2-40B4-BE49-F238E27FC236}">
                <a16:creationId xmlns:a16="http://schemas.microsoft.com/office/drawing/2014/main" id="{EA236977-1266-4DD4-BD43-AAE817BABF78}"/>
              </a:ext>
            </a:extLst>
          </p:cNvPr>
          <p:cNvSpPr>
            <a:spLocks noGrp="1"/>
          </p:cNvSpPr>
          <p:nvPr>
            <p:ph idx="1"/>
          </p:nvPr>
        </p:nvSpPr>
        <p:spPr/>
        <p:txBody>
          <a:bodyPr vert="horz" lIns="91440" tIns="45720" rIns="91440" bIns="45720" rtlCol="0" anchor="t">
            <a:normAutofit fontScale="70000" lnSpcReduction="20000"/>
          </a:bodyPr>
          <a:lstStyle/>
          <a:p>
            <a:r>
              <a:rPr lang="en-US" b="1">
                <a:latin typeface="Arial"/>
                <a:cs typeface="Arial"/>
              </a:rPr>
              <a:t>Testing Irregularity Form</a:t>
            </a:r>
            <a:endParaRPr lang="en-US">
              <a:latin typeface="Arial"/>
              <a:cs typeface="Arial"/>
            </a:endParaRPr>
          </a:p>
          <a:p>
            <a:pPr lvl="1"/>
            <a:r>
              <a:rPr lang="en-US">
                <a:solidFill>
                  <a:srgbClr val="FF0000"/>
                </a:solidFill>
                <a:latin typeface="Arial"/>
                <a:cs typeface="Arial"/>
              </a:rPr>
              <a:t>IMPORTANT:</a:t>
            </a:r>
            <a:r>
              <a:rPr lang="en-US">
                <a:latin typeface="Arial"/>
                <a:cs typeface="Arial"/>
              </a:rPr>
              <a:t> Email/call appropriate Assessment Specialist, when needed, to discuss possible invalidations or significant irregularities</a:t>
            </a:r>
            <a:endParaRPr lang="en-US" altLang="en-US">
              <a:latin typeface="Arial"/>
              <a:cs typeface="Arial"/>
            </a:endParaRPr>
          </a:p>
          <a:p>
            <a:r>
              <a:rPr lang="en-US" altLang="en-US" b="1">
                <a:latin typeface="Arial"/>
                <a:cs typeface="Arial"/>
              </a:rPr>
              <a:t>Assessment Rescore Request Form</a:t>
            </a:r>
            <a:endParaRPr lang="en-US" altLang="en-US">
              <a:latin typeface="Arial"/>
              <a:cs typeface="Arial"/>
            </a:endParaRPr>
          </a:p>
          <a:p>
            <a:pPr lvl="1"/>
            <a:r>
              <a:rPr lang="en-US" altLang="en-US">
                <a:latin typeface="Arial"/>
                <a:cs typeface="Arial"/>
              </a:rPr>
              <a:t>Also used for transcription requests</a:t>
            </a:r>
          </a:p>
          <a:p>
            <a:pPr lvl="1"/>
            <a:r>
              <a:rPr lang="en-US" altLang="en-US">
                <a:solidFill>
                  <a:srgbClr val="FF0000"/>
                </a:solidFill>
                <a:latin typeface="Arial"/>
                <a:cs typeface="Arial"/>
              </a:rPr>
              <a:t>IMPORTANT:</a:t>
            </a:r>
            <a:r>
              <a:rPr lang="en-US" altLang="en-US">
                <a:latin typeface="Arial"/>
                <a:cs typeface="Arial"/>
              </a:rPr>
              <a:t> Email/call appropriate Assessment Specialist to discuss applicable fees and notify </a:t>
            </a:r>
            <a:r>
              <a:rPr lang="en-US" altLang="en-US" err="1">
                <a:latin typeface="Arial"/>
                <a:cs typeface="Arial"/>
              </a:rPr>
              <a:t>GaDOE</a:t>
            </a:r>
            <a:r>
              <a:rPr lang="en-US" altLang="en-US">
                <a:latin typeface="Arial"/>
                <a:cs typeface="Arial"/>
              </a:rPr>
              <a:t> of request</a:t>
            </a:r>
          </a:p>
          <a:p>
            <a:r>
              <a:rPr lang="en-US" altLang="en-US" b="1">
                <a:latin typeface="Arial"/>
                <a:cs typeface="Arial"/>
              </a:rPr>
              <a:t>Special Accommodations Request Form</a:t>
            </a:r>
          </a:p>
          <a:p>
            <a:pPr lvl="1"/>
            <a:r>
              <a:rPr lang="en-US" altLang="en-US">
                <a:latin typeface="Arial"/>
                <a:cs typeface="Arial"/>
              </a:rPr>
              <a:t>Guidance appears in </a:t>
            </a:r>
            <a:r>
              <a:rPr lang="en-US" altLang="en-US" i="1">
                <a:latin typeface="Arial"/>
                <a:cs typeface="Arial"/>
              </a:rPr>
              <a:t>Student Assessment Handbook</a:t>
            </a:r>
          </a:p>
          <a:p>
            <a:pPr lvl="1"/>
            <a:r>
              <a:rPr lang="en-US" altLang="en-US">
                <a:solidFill>
                  <a:srgbClr val="FF0000"/>
                </a:solidFill>
                <a:latin typeface="Arial"/>
                <a:cs typeface="Arial"/>
              </a:rPr>
              <a:t>IMPORTANT:</a:t>
            </a:r>
            <a:r>
              <a:rPr lang="en-US" altLang="en-US">
                <a:latin typeface="Arial"/>
                <a:cs typeface="Arial"/>
              </a:rPr>
              <a:t> Email/call Taiesha Adams to notify </a:t>
            </a:r>
            <a:r>
              <a:rPr lang="en-US" altLang="en-US" err="1">
                <a:latin typeface="Arial"/>
                <a:cs typeface="Arial"/>
              </a:rPr>
              <a:t>GaDOE</a:t>
            </a:r>
            <a:r>
              <a:rPr lang="en-US" altLang="en-US">
                <a:latin typeface="Arial"/>
                <a:cs typeface="Arial"/>
              </a:rPr>
              <a:t> of request</a:t>
            </a:r>
          </a:p>
          <a:p>
            <a:r>
              <a:rPr lang="en-US" altLang="en-US" b="1">
                <a:latin typeface="Arial"/>
                <a:cs typeface="Arial"/>
              </a:rPr>
              <a:t>Superintendent’s Certification Form</a:t>
            </a:r>
          </a:p>
          <a:p>
            <a:pPr lvl="1"/>
            <a:r>
              <a:rPr lang="en-US" altLang="en-US">
                <a:latin typeface="Arial"/>
                <a:cs typeface="Arial"/>
              </a:rPr>
              <a:t>Tests administered Jan. 1 – June 30: Submit no later than July 31</a:t>
            </a:r>
          </a:p>
          <a:p>
            <a:pPr lvl="1"/>
            <a:r>
              <a:rPr lang="en-US" altLang="en-US">
                <a:latin typeface="Arial"/>
                <a:cs typeface="Arial"/>
              </a:rPr>
              <a:t>Tests administered July 1 – Dec. 31: Submit no later than January 31</a:t>
            </a:r>
          </a:p>
          <a:p>
            <a:pPr lvl="1"/>
            <a:r>
              <a:rPr lang="en-US" altLang="en-US">
                <a:solidFill>
                  <a:srgbClr val="FF0000"/>
                </a:solidFill>
                <a:latin typeface="Arial"/>
                <a:cs typeface="Arial"/>
              </a:rPr>
              <a:t>IMPORTANT: </a:t>
            </a:r>
            <a:r>
              <a:rPr lang="en-US" altLang="en-US">
                <a:latin typeface="Arial"/>
                <a:cs typeface="Arial"/>
              </a:rPr>
              <a:t>Email/call Sandy Greene with questions or concerns</a:t>
            </a:r>
          </a:p>
          <a:p>
            <a:endParaRPr lang="en-US" altLang="en-US"/>
          </a:p>
        </p:txBody>
      </p:sp>
      <p:sp>
        <p:nvSpPr>
          <p:cNvPr id="3" name="Date Placeholder 2">
            <a:extLst>
              <a:ext uri="{FF2B5EF4-FFF2-40B4-BE49-F238E27FC236}">
                <a16:creationId xmlns:a16="http://schemas.microsoft.com/office/drawing/2014/main" id="{3AEE9B10-D7B3-40EB-BF05-0B13D43D838E}"/>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213872C-9980-4ED1-B9EB-2D139FAF0809}"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68</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2B42729-80B2-4AD1-96E1-FDDA059F2B43}"/>
              </a:ext>
            </a:extLst>
          </p:cNvPr>
          <p:cNvSpPr>
            <a:spLocks noGrp="1"/>
          </p:cNvSpPr>
          <p:nvPr>
            <p:ph type="body" sz="quarter" idx="13"/>
          </p:nvPr>
        </p:nvSpPr>
        <p:spPr>
          <a:xfrm>
            <a:off x="895350" y="588117"/>
            <a:ext cx="7920038" cy="535531"/>
          </a:xfrm>
        </p:spPr>
        <p:txBody>
          <a:bodyPr/>
          <a:lstStyle/>
          <a:p>
            <a:r>
              <a:rPr lang="en-US"/>
              <a:t>Duties and Responsibilities</a:t>
            </a:r>
          </a:p>
        </p:txBody>
      </p:sp>
      <p:sp>
        <p:nvSpPr>
          <p:cNvPr id="5" name="Text Placeholder 4">
            <a:extLst>
              <a:ext uri="{FF2B5EF4-FFF2-40B4-BE49-F238E27FC236}">
                <a16:creationId xmlns:a16="http://schemas.microsoft.com/office/drawing/2014/main" id="{B06E7FD1-000E-40E3-90EA-A88D58E2DDD6}"/>
              </a:ext>
            </a:extLst>
          </p:cNvPr>
          <p:cNvSpPr>
            <a:spLocks noGrp="1"/>
          </p:cNvSpPr>
          <p:nvPr>
            <p:ph type="body" sz="quarter" idx="14"/>
          </p:nvPr>
        </p:nvSpPr>
        <p:spPr>
          <a:xfrm>
            <a:off x="895350" y="1112013"/>
            <a:ext cx="7886700" cy="646331"/>
          </a:xfrm>
        </p:spPr>
        <p:txBody>
          <a:bodyPr/>
          <a:lstStyle/>
          <a:p>
            <a:r>
              <a:rPr lang="en-US"/>
              <a:t>System Test Coordinator – </a:t>
            </a:r>
            <a:r>
              <a:rPr lang="en-US" err="1"/>
              <a:t>MyGaDOE</a:t>
            </a:r>
            <a:r>
              <a:rPr lang="en-US"/>
              <a:t> Portal </a:t>
            </a:r>
            <a:br>
              <a:rPr lang="en-US"/>
            </a:br>
            <a:r>
              <a:rPr lang="en-US"/>
              <a:t>Assessment Online Forms</a:t>
            </a:r>
          </a:p>
        </p:txBody>
      </p:sp>
    </p:spTree>
    <p:extLst>
      <p:ext uri="{BB962C8B-B14F-4D97-AF65-F5344CB8AC3E}">
        <p14:creationId xmlns:p14="http://schemas.microsoft.com/office/powerpoint/2010/main" val="12179436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a:extLst>
              <a:ext uri="{FF2B5EF4-FFF2-40B4-BE49-F238E27FC236}">
                <a16:creationId xmlns:a16="http://schemas.microsoft.com/office/drawing/2014/main" id="{0E4B6333-1C3E-4814-BBF6-CDF6DE38E623}"/>
              </a:ext>
            </a:extLst>
          </p:cNvPr>
          <p:cNvSpPr>
            <a:spLocks noGrp="1"/>
          </p:cNvSpPr>
          <p:nvPr>
            <p:ph idx="1"/>
          </p:nvPr>
        </p:nvSpPr>
        <p:spPr/>
        <p:txBody>
          <a:bodyPr vert="horz" lIns="91440" tIns="45720" rIns="91440" bIns="45720" rtlCol="0" anchor="t">
            <a:normAutofit fontScale="62500" lnSpcReduction="20000"/>
          </a:bodyPr>
          <a:lstStyle/>
          <a:p>
            <a:r>
              <a:rPr lang="en-US" altLang="en-US" err="1">
                <a:latin typeface="Arial"/>
                <a:cs typeface="Arial"/>
              </a:rPr>
              <a:t>GaDOE</a:t>
            </a:r>
            <a:r>
              <a:rPr lang="en-US" altLang="en-US">
                <a:latin typeface="Arial"/>
                <a:cs typeface="Arial"/>
              </a:rPr>
              <a:t> Data Collections Pre-ID Cycles 2019-2020</a:t>
            </a:r>
          </a:p>
          <a:p>
            <a:pPr lvl="1"/>
            <a:r>
              <a:rPr lang="en-US" altLang="en-US">
                <a:latin typeface="Arial"/>
                <a:cs typeface="Arial"/>
              </a:rPr>
              <a:t>Cycle #1: No longer used</a:t>
            </a:r>
          </a:p>
          <a:p>
            <a:pPr lvl="1"/>
            <a:r>
              <a:rPr lang="en-US" altLang="en-US">
                <a:latin typeface="Arial"/>
                <a:cs typeface="Arial"/>
              </a:rPr>
              <a:t>Cycle #2: September 5-19, 2019 – EOC Winter Main</a:t>
            </a:r>
          </a:p>
          <a:p>
            <a:pPr lvl="1"/>
            <a:r>
              <a:rPr lang="en-US" altLang="en-US">
                <a:latin typeface="Arial"/>
                <a:cs typeface="Arial"/>
              </a:rPr>
              <a:t>Cycle #3: January 7-23, 2020 – EOC &amp; EOG Spring Main</a:t>
            </a:r>
          </a:p>
          <a:p>
            <a:r>
              <a:rPr lang="en-US" altLang="en-US">
                <a:latin typeface="Arial"/>
                <a:cs typeface="Arial"/>
              </a:rPr>
              <a:t>Program Codes (such as the four-digit 6000 series) may not be used as the four-digit state school number</a:t>
            </a:r>
          </a:p>
          <a:p>
            <a:r>
              <a:rPr lang="en-US" altLang="en-US">
                <a:latin typeface="Arial"/>
                <a:cs typeface="Arial"/>
              </a:rPr>
              <a:t>Correct course numbers must be assigned to students to ensure proper coding related to Participation and Non-Participation</a:t>
            </a:r>
          </a:p>
          <a:p>
            <a:r>
              <a:rPr lang="en-US" altLang="en-US">
                <a:latin typeface="Arial"/>
                <a:cs typeface="Arial"/>
              </a:rPr>
              <a:t>Multiple Student Upload in </a:t>
            </a:r>
            <a:r>
              <a:rPr lang="en-US" altLang="en-US" err="1">
                <a:latin typeface="Arial"/>
                <a:cs typeface="Arial"/>
              </a:rPr>
              <a:t>eDIRECT</a:t>
            </a:r>
            <a:r>
              <a:rPr lang="en-US" altLang="en-US">
                <a:latin typeface="Arial"/>
                <a:cs typeface="Arial"/>
              </a:rPr>
              <a:t> uses the same format as Pre-ID and can be used to update and/or replace Pre-ID content</a:t>
            </a:r>
          </a:p>
          <a:p>
            <a:r>
              <a:rPr lang="en-US" b="1" i="1">
                <a:latin typeface="Arial"/>
                <a:cs typeface="Arial"/>
              </a:rPr>
              <a:t>All students meeting eligibility criteria for the alternate assessment (GAA 2.0) through the IEP process, regardless of whether the alternate assessment occurs during the current school year, should have the GAA data element flagged ‘Y’ in FTE. </a:t>
            </a:r>
            <a:endParaRPr lang="en-US" altLang="en-US">
              <a:latin typeface="Arial"/>
              <a:cs typeface="Arial"/>
            </a:endParaRPr>
          </a:p>
        </p:txBody>
      </p:sp>
      <p:sp>
        <p:nvSpPr>
          <p:cNvPr id="3" name="Date Placeholder 2">
            <a:extLst>
              <a:ext uri="{FF2B5EF4-FFF2-40B4-BE49-F238E27FC236}">
                <a16:creationId xmlns:a16="http://schemas.microsoft.com/office/drawing/2014/main" id="{1DA7D207-8823-4F41-981D-5ADDA8B3003D}"/>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C12D8C1-DC45-455C-9B0F-F7BF5E733242}"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69</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454E8739-C2B0-44AA-AAB5-5486C7323E17}"/>
              </a:ext>
            </a:extLst>
          </p:cNvPr>
          <p:cNvSpPr>
            <a:spLocks noGrp="1"/>
          </p:cNvSpPr>
          <p:nvPr>
            <p:ph type="body" sz="quarter" idx="13"/>
          </p:nvPr>
        </p:nvSpPr>
        <p:spPr>
          <a:xfrm>
            <a:off x="895350" y="588117"/>
            <a:ext cx="7920038" cy="535531"/>
          </a:xfrm>
        </p:spPr>
        <p:txBody>
          <a:bodyPr/>
          <a:lstStyle/>
          <a:p>
            <a:r>
              <a:rPr lang="en-US"/>
              <a:t>Duties and Responsibilities</a:t>
            </a:r>
          </a:p>
        </p:txBody>
      </p:sp>
      <p:sp>
        <p:nvSpPr>
          <p:cNvPr id="5" name="Text Placeholder 4">
            <a:extLst>
              <a:ext uri="{FF2B5EF4-FFF2-40B4-BE49-F238E27FC236}">
                <a16:creationId xmlns:a16="http://schemas.microsoft.com/office/drawing/2014/main" id="{88AAAF20-C225-4F6C-80A4-C9545AB9CAC3}"/>
              </a:ext>
            </a:extLst>
          </p:cNvPr>
          <p:cNvSpPr>
            <a:spLocks noGrp="1"/>
          </p:cNvSpPr>
          <p:nvPr>
            <p:ph type="body" sz="quarter" idx="14"/>
          </p:nvPr>
        </p:nvSpPr>
        <p:spPr/>
        <p:txBody>
          <a:bodyPr/>
          <a:lstStyle/>
          <a:p>
            <a:r>
              <a:rPr lang="en-US"/>
              <a:t>System Test Coordinator – Data Collections Reminders</a:t>
            </a:r>
          </a:p>
        </p:txBody>
      </p:sp>
    </p:spTree>
    <p:extLst>
      <p:ext uri="{BB962C8B-B14F-4D97-AF65-F5344CB8AC3E}">
        <p14:creationId xmlns:p14="http://schemas.microsoft.com/office/powerpoint/2010/main" val="1238712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Content Placeholder 2">
            <a:extLst>
              <a:ext uri="{FF2B5EF4-FFF2-40B4-BE49-F238E27FC236}">
                <a16:creationId xmlns:a16="http://schemas.microsoft.com/office/drawing/2014/main" id="{ED1F1B21-6022-4DD6-A360-9A10D3F137E4}"/>
              </a:ext>
            </a:extLst>
          </p:cNvPr>
          <p:cNvSpPr>
            <a:spLocks noGrp="1"/>
          </p:cNvSpPr>
          <p:nvPr>
            <p:ph idx="1"/>
          </p:nvPr>
        </p:nvSpPr>
        <p:spPr/>
        <p:txBody>
          <a:bodyPr vert="horz" lIns="91440" tIns="45720" rIns="91440" bIns="45720" rtlCol="0" anchor="t">
            <a:normAutofit lnSpcReduction="10000"/>
          </a:bodyPr>
          <a:lstStyle/>
          <a:p>
            <a:pPr marL="0" indent="0">
              <a:buNone/>
            </a:pPr>
            <a:r>
              <a:rPr lang="en-US" altLang="en-US" b="1">
                <a:latin typeface="Arial"/>
                <a:cs typeface="Arial"/>
              </a:rPr>
              <a:t>Program Description</a:t>
            </a:r>
          </a:p>
          <a:p>
            <a:r>
              <a:rPr lang="en-US" altLang="en-US">
                <a:latin typeface="Arial"/>
                <a:cs typeface="Arial"/>
              </a:rPr>
              <a:t>Assesses the language proficiency of students with significant cognitive disabilities that are severe enough to prevent meaningful participation in ACCESS for ELLs 2.0.</a:t>
            </a:r>
          </a:p>
          <a:p>
            <a:r>
              <a:rPr lang="en-US">
                <a:latin typeface="Arial"/>
                <a:cs typeface="Arial"/>
              </a:rPr>
              <a:t>Decisions regarding a student’s participation in the ACCESS Alternate assessment must be made by an IEP team and should include a member with expertise and/or responsibility for EL students.</a:t>
            </a:r>
            <a:endParaRPr lang="en-US" altLang="en-US">
              <a:latin typeface="Arial"/>
              <a:cs typeface="Arial"/>
            </a:endParaRPr>
          </a:p>
          <a:p>
            <a:endParaRPr lang="en-US" altLang="en-US"/>
          </a:p>
        </p:txBody>
      </p:sp>
      <p:sp>
        <p:nvSpPr>
          <p:cNvPr id="3" name="Date Placeholder 2">
            <a:extLst>
              <a:ext uri="{FF2B5EF4-FFF2-40B4-BE49-F238E27FC236}">
                <a16:creationId xmlns:a16="http://schemas.microsoft.com/office/drawing/2014/main" id="{84510F51-8044-43E9-BD90-F55C6EB19116}"/>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AE34441-B5C4-4E75-9AFF-43D196F8EBAF}"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7</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1E36E4D-5B35-4BA1-8BBD-93CB9152FAF8}"/>
              </a:ext>
            </a:extLst>
          </p:cNvPr>
          <p:cNvSpPr>
            <a:spLocks noGrp="1"/>
          </p:cNvSpPr>
          <p:nvPr>
            <p:ph type="body" sz="quarter" idx="13"/>
          </p:nvPr>
        </p:nvSpPr>
        <p:spPr>
          <a:xfrm>
            <a:off x="895350" y="588117"/>
            <a:ext cx="7920038" cy="535531"/>
          </a:xfrm>
        </p:spPr>
        <p:txBody>
          <a:bodyPr vert="horz" lIns="91440" tIns="45720" rIns="91440" bIns="45720" rtlCol="0" anchor="t">
            <a:spAutoFit/>
          </a:bodyPr>
          <a:lstStyle/>
          <a:p>
            <a:r>
              <a:rPr lang="en-US" dirty="0">
                <a:latin typeface="Arial"/>
                <a:cs typeface="Arial"/>
              </a:rPr>
              <a:t>Alternate ACCESS for ELLs</a:t>
            </a:r>
            <a:endParaRPr lang="en-US" dirty="0"/>
          </a:p>
        </p:txBody>
      </p:sp>
      <p:sp>
        <p:nvSpPr>
          <p:cNvPr id="5" name="Text Placeholder 4">
            <a:extLst>
              <a:ext uri="{FF2B5EF4-FFF2-40B4-BE49-F238E27FC236}">
                <a16:creationId xmlns:a16="http://schemas.microsoft.com/office/drawing/2014/main" id="{C960C7B0-6815-461F-A748-5134BE68F9A8}"/>
              </a:ext>
            </a:extLst>
          </p:cNvPr>
          <p:cNvSpPr>
            <a:spLocks noGrp="1"/>
          </p:cNvSpPr>
          <p:nvPr>
            <p:ph type="body" sz="quarter" idx="14"/>
          </p:nvPr>
        </p:nvSpPr>
        <p:spPr>
          <a:xfrm>
            <a:off x="895350" y="1112013"/>
            <a:ext cx="7886700" cy="369332"/>
          </a:xfrm>
        </p:spPr>
        <p:txBody>
          <a:bodyPr vert="horz" lIns="91440" tIns="45720" rIns="91440" bIns="45720" rtlCol="0" anchor="t">
            <a:spAutoFit/>
          </a:bodyPr>
          <a:lstStyle/>
          <a:p>
            <a:r>
              <a:rPr lang="en-US">
                <a:solidFill>
                  <a:schemeClr val="accent1">
                    <a:lumMod val="50000"/>
                  </a:schemeClr>
                </a:solidFill>
                <a:latin typeface="Arial"/>
                <a:cs typeface="Calibri"/>
              </a:rPr>
              <a:t>Overview</a:t>
            </a:r>
            <a:endParaRPr lang="en-US">
              <a:solidFill>
                <a:schemeClr val="accent1">
                  <a:lumMod val="50000"/>
                </a:schemeClr>
              </a:solidFill>
              <a:cs typeface="Calibri"/>
            </a:endParaRPr>
          </a:p>
        </p:txBody>
      </p:sp>
    </p:spTree>
    <p:extLst>
      <p:ext uri="{BB962C8B-B14F-4D97-AF65-F5344CB8AC3E}">
        <p14:creationId xmlns:p14="http://schemas.microsoft.com/office/powerpoint/2010/main" val="42331678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92D361-F896-4C9A-AC51-0E4B8A1CA0C1}"/>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3D6B19C-6736-4D31-AFED-C29FB56C11BD}"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70</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77FF871B-D5B2-48E1-B86A-A8CEACEF6C34}"/>
              </a:ext>
            </a:extLst>
          </p:cNvPr>
          <p:cNvSpPr>
            <a:spLocks noGrp="1"/>
          </p:cNvSpPr>
          <p:nvPr>
            <p:ph type="body" sz="quarter" idx="13"/>
          </p:nvPr>
        </p:nvSpPr>
        <p:spPr>
          <a:xfrm>
            <a:off x="895350" y="588117"/>
            <a:ext cx="7920038" cy="535531"/>
          </a:xfrm>
        </p:spPr>
        <p:txBody>
          <a:bodyPr/>
          <a:lstStyle/>
          <a:p>
            <a:r>
              <a:rPr lang="en-US"/>
              <a:t>Duties and Responsibilities</a:t>
            </a:r>
          </a:p>
        </p:txBody>
      </p:sp>
      <p:graphicFrame>
        <p:nvGraphicFramePr>
          <p:cNvPr id="2" name="Table 1">
            <a:extLst>
              <a:ext uri="{FF2B5EF4-FFF2-40B4-BE49-F238E27FC236}">
                <a16:creationId xmlns:a16="http://schemas.microsoft.com/office/drawing/2014/main" id="{78633BF4-FA0B-4843-AC60-4322B426013D}"/>
              </a:ext>
            </a:extLst>
          </p:cNvPr>
          <p:cNvGraphicFramePr>
            <a:graphicFrameLocks noGrp="1"/>
          </p:cNvGraphicFramePr>
          <p:nvPr>
            <p:extLst>
              <p:ext uri="{D42A27DB-BD31-4B8C-83A1-F6EECF244321}">
                <p14:modId xmlns:p14="http://schemas.microsoft.com/office/powerpoint/2010/main" val="857235780"/>
              </p:ext>
            </p:extLst>
          </p:nvPr>
        </p:nvGraphicFramePr>
        <p:xfrm>
          <a:off x="1387915" y="1754336"/>
          <a:ext cx="6705893" cy="4067241"/>
        </p:xfrm>
        <a:graphic>
          <a:graphicData uri="http://schemas.openxmlformats.org/drawingml/2006/table">
            <a:tbl>
              <a:tblPr firstRow="1" bandRow="1">
                <a:tableStyleId>{7DF18680-E054-41AD-8BC1-D1AEF772440D}</a:tableStyleId>
              </a:tblPr>
              <a:tblGrid>
                <a:gridCol w="1566868">
                  <a:extLst>
                    <a:ext uri="{9D8B030D-6E8A-4147-A177-3AD203B41FA5}">
                      <a16:colId xmlns:a16="http://schemas.microsoft.com/office/drawing/2014/main" val="3868134855"/>
                    </a:ext>
                  </a:extLst>
                </a:gridCol>
                <a:gridCol w="2367750">
                  <a:extLst>
                    <a:ext uri="{9D8B030D-6E8A-4147-A177-3AD203B41FA5}">
                      <a16:colId xmlns:a16="http://schemas.microsoft.com/office/drawing/2014/main" val="206694757"/>
                    </a:ext>
                  </a:extLst>
                </a:gridCol>
                <a:gridCol w="2771275">
                  <a:extLst>
                    <a:ext uri="{9D8B030D-6E8A-4147-A177-3AD203B41FA5}">
                      <a16:colId xmlns:a16="http://schemas.microsoft.com/office/drawing/2014/main" val="3713904982"/>
                    </a:ext>
                  </a:extLst>
                </a:gridCol>
              </a:tblGrid>
              <a:tr h="370840">
                <a:tc>
                  <a:txBody>
                    <a:bodyPr/>
                    <a:lstStyle/>
                    <a:p>
                      <a:pPr algn="ctr"/>
                      <a:r>
                        <a:rPr lang="en-US">
                          <a:latin typeface="Arial"/>
                          <a:cs typeface="Arial"/>
                        </a:rPr>
                        <a:t>Assessment</a:t>
                      </a:r>
                    </a:p>
                  </a:txBody>
                  <a:tcPr/>
                </a:tc>
                <a:tc>
                  <a:txBody>
                    <a:bodyPr/>
                    <a:lstStyle/>
                    <a:p>
                      <a:pPr algn="ctr"/>
                      <a:r>
                        <a:rPr lang="en-US">
                          <a:latin typeface="Arial"/>
                          <a:cs typeface="Arial"/>
                        </a:rPr>
                        <a:t>Vendor</a:t>
                      </a:r>
                    </a:p>
                  </a:txBody>
                  <a:tcPr/>
                </a:tc>
                <a:tc>
                  <a:txBody>
                    <a:bodyPr/>
                    <a:lstStyle/>
                    <a:p>
                      <a:pPr algn="ctr"/>
                      <a:r>
                        <a:rPr lang="en-US">
                          <a:latin typeface="Arial"/>
                          <a:cs typeface="Arial"/>
                        </a:rPr>
                        <a:t>Contact</a:t>
                      </a:r>
                    </a:p>
                  </a:txBody>
                  <a:tcPr/>
                </a:tc>
                <a:extLst>
                  <a:ext uri="{0D108BD9-81ED-4DB2-BD59-A6C34878D82A}">
                    <a16:rowId xmlns:a16="http://schemas.microsoft.com/office/drawing/2014/main" val="3144627886"/>
                  </a:ext>
                </a:extLst>
              </a:tr>
              <a:tr h="37084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MyGaDOE Portal/All</a:t>
                      </a:r>
                      <a:endParaRPr kumimoji="0" lang="en-US" sz="1200" b="0" i="0" u="none" strike="noStrike" cap="none" normalizeH="0" baseline="0">
                        <a:ln>
                          <a:noFill/>
                        </a:ln>
                        <a:solidFill>
                          <a:schemeClr val="tx1"/>
                        </a:solidFill>
                        <a:effectLst/>
                        <a:latin typeface="Arial"/>
                        <a:ea typeface="Calibri" pitchFamily="34" charset="0"/>
                        <a:cs typeface="Arial"/>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Georgia Department of Education</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panose="020B0604020202020204" pitchFamily="34" charset="0"/>
                          <a:cs typeface="Arial" panose="020B0604020202020204" pitchFamily="34" charset="0"/>
                          <a:hlinkClick r:id="rId3"/>
                        </a:rPr>
                        <a:t>https://portal.doe.k12.ga.us/login.aspx</a:t>
                      </a:r>
                      <a:endParaRPr kumimoji="0" lang="en-US" sz="1200" b="0" i="0" u="none" strike="noStrike" cap="none" normalizeH="0" baseline="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Local System Technology Coordinator (STC)</a:t>
                      </a:r>
                      <a:endParaRPr kumimoji="0" lang="en-US" sz="1200" b="0" i="0" u="none" strike="noStrike" cap="none" normalizeH="0" baseline="0">
                        <a:ln>
                          <a:noFill/>
                        </a:ln>
                        <a:solidFill>
                          <a:schemeClr val="tx1"/>
                        </a:solidFill>
                        <a:effectLst/>
                        <a:latin typeface="Arial"/>
                        <a:ea typeface="Calibri" pitchFamily="34" charset="0"/>
                        <a:cs typeface="Arial"/>
                      </a:endParaRPr>
                    </a:p>
                  </a:txBody>
                  <a:tcPr marL="49963" marR="49963" marT="0" marB="0" anchor="ctr" horzOverflow="overflow"/>
                </a:tc>
                <a:extLst>
                  <a:ext uri="{0D108BD9-81ED-4DB2-BD59-A6C34878D82A}">
                    <a16:rowId xmlns:a16="http://schemas.microsoft.com/office/drawing/2014/main" val="3560889087"/>
                  </a:ext>
                </a:extLst>
              </a:tr>
              <a:tr h="37084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ACCESS for ELLs 2.0</a:t>
                      </a:r>
                      <a:endParaRPr kumimoji="0" lang="en-US" sz="1200" b="0" i="0" u="none" strike="noStrike" cap="none" normalizeH="0" baseline="0">
                        <a:ln>
                          <a:noFill/>
                        </a:ln>
                        <a:solidFill>
                          <a:schemeClr val="tx1"/>
                        </a:solidFill>
                        <a:effectLst/>
                        <a:latin typeface="Arial"/>
                        <a:ea typeface="Calibri" pitchFamily="34" charset="0"/>
                        <a:cs typeface="Arial"/>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WIDA (for WIDA.us)</a:t>
                      </a: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u="none" strike="noStrike" cap="none" normalizeH="0" baseline="0">
                          <a:ln>
                            <a:noFill/>
                          </a:ln>
                          <a:effectLst/>
                          <a:latin typeface="Arial"/>
                          <a:cs typeface="Arial"/>
                        </a:rPr>
                        <a:t>Data Recognition Corporation (DRC) (for the WIDA Assessment Management System, WIDA AMS)</a:t>
                      </a:r>
                      <a:endParaRPr kumimoji="0" lang="en-US" sz="1200" b="0" i="0" u="none" strike="noStrike" cap="none" normalizeH="0" baseline="0">
                        <a:ln>
                          <a:noFill/>
                        </a:ln>
                        <a:solidFill>
                          <a:schemeClr val="tx1"/>
                        </a:solidFill>
                        <a:effectLst/>
                        <a:latin typeface="Arial"/>
                        <a:ea typeface="Calibri" pitchFamily="34" charset="0"/>
                        <a:cs typeface="Arial"/>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WIDA Customer Service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(866) 276-7735</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panose="020B0604020202020204" pitchFamily="34" charset="0"/>
                          <a:cs typeface="Arial" panose="020B0604020202020204" pitchFamily="34" charset="0"/>
                          <a:hlinkClick r:id="rId4"/>
                        </a:rPr>
                        <a:t>help@wida.us</a:t>
                      </a:r>
                      <a:r>
                        <a:rPr kumimoji="0" lang="en-US" sz="1200" u="none" strike="noStrike" cap="none" normalizeH="0" baseline="0">
                          <a:ln>
                            <a:noFill/>
                          </a:ln>
                          <a:effectLst/>
                          <a:latin typeface="Arial" panose="020B0604020202020204" pitchFamily="34" charset="0"/>
                          <a:cs typeface="Arial" panose="020B0604020202020204" pitchFamily="34" charset="0"/>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DRC Customer Service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(855) 787-9615</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panose="020B0604020202020204" pitchFamily="34" charset="0"/>
                          <a:cs typeface="Arial" panose="020B0604020202020204" pitchFamily="34" charset="0"/>
                          <a:hlinkClick r:id="rId5"/>
                        </a:rPr>
                        <a:t>WIDA@datarecognitioncorp.com</a:t>
                      </a:r>
                      <a:endParaRPr kumimoji="0" lang="en-US" sz="1200" b="0" i="0" u="none" strike="noStrike" cap="none" normalizeH="0" baseline="0">
                        <a:ln>
                          <a:noFill/>
                        </a:ln>
                        <a:solidFill>
                          <a:srgbClr val="0070C0"/>
                        </a:solidFill>
                        <a:effectLst/>
                        <a:latin typeface="Arial" panose="020B0604020202020204" pitchFamily="34" charset="0"/>
                        <a:ea typeface="Calibri" pitchFamily="34" charset="0"/>
                        <a:cs typeface="Arial" panose="020B0604020202020204" pitchFamily="34" charset="0"/>
                      </a:endParaRPr>
                    </a:p>
                  </a:txBody>
                  <a:tcPr marL="49963" marR="49963" marT="0" marB="0" anchor="ctr" horzOverflow="overflow"/>
                </a:tc>
                <a:extLst>
                  <a:ext uri="{0D108BD9-81ED-4DB2-BD59-A6C34878D82A}">
                    <a16:rowId xmlns:a16="http://schemas.microsoft.com/office/drawing/2014/main" val="3234590834"/>
                  </a:ext>
                </a:extLst>
              </a:tr>
              <a:tr h="37084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GAA 2.0</a:t>
                      </a:r>
                      <a:endParaRPr kumimoji="0" lang="en-US" sz="1200" b="0" i="0" u="none" strike="noStrike" cap="none" normalizeH="0" baseline="0">
                        <a:ln>
                          <a:noFill/>
                        </a:ln>
                        <a:solidFill>
                          <a:schemeClr val="tx1"/>
                        </a:solidFill>
                        <a:effectLst/>
                        <a:latin typeface="Arial"/>
                        <a:ea typeface="Calibri" pitchFamily="34" charset="0"/>
                        <a:cs typeface="Arial"/>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Questar</a:t>
                      </a:r>
                      <a:endParaRPr kumimoji="0" lang="en-US" sz="1200" b="0" i="0" u="none" strike="noStrike" cap="none" normalizeH="0" baseline="0">
                        <a:ln>
                          <a:noFill/>
                        </a:ln>
                        <a:solidFill>
                          <a:schemeClr val="tx1"/>
                        </a:solidFill>
                        <a:effectLst/>
                        <a:latin typeface="Arial"/>
                        <a:ea typeface="Calibri" pitchFamily="34" charset="0"/>
                        <a:cs typeface="Arial"/>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Questar Customer Service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panose="020B0604020202020204" pitchFamily="34" charset="0"/>
                          <a:cs typeface="Arial" panose="020B0604020202020204" pitchFamily="34" charset="0"/>
                          <a:hlinkClick r:id="rId6"/>
                        </a:rPr>
                        <a:t>GA@QuestarAI.com</a:t>
                      </a:r>
                      <a:endParaRPr kumimoji="0" lang="en-US" sz="1200" u="none" strike="noStrike" cap="none" normalizeH="0" baseline="0">
                        <a:ln>
                          <a:noFill/>
                        </a:ln>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(866) 997-0698</a:t>
                      </a:r>
                      <a:endParaRPr kumimoji="0" lang="en-US" sz="1200" b="0" i="0" u="none" strike="noStrike" cap="none" normalizeH="0" baseline="0">
                        <a:ln>
                          <a:noFill/>
                        </a:ln>
                        <a:solidFill>
                          <a:schemeClr val="tx1"/>
                        </a:solidFill>
                        <a:effectLst/>
                        <a:latin typeface="Arial"/>
                        <a:ea typeface="Calibri" pitchFamily="34" charset="0"/>
                        <a:cs typeface="Arial"/>
                      </a:endParaRPr>
                    </a:p>
                  </a:txBody>
                  <a:tcPr marL="49963" marR="49963" marT="0" marB="0" anchor="ctr" horzOverflow="overflow"/>
                </a:tc>
                <a:extLst>
                  <a:ext uri="{0D108BD9-81ED-4DB2-BD59-A6C34878D82A}">
                    <a16:rowId xmlns:a16="http://schemas.microsoft.com/office/drawing/2014/main" val="3516034541"/>
                  </a:ext>
                </a:extLst>
              </a:tr>
              <a:tr h="37084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GKIDS 2.0</a:t>
                      </a:r>
                      <a:endParaRPr kumimoji="0" lang="en-US" sz="1200" b="0" i="0" u="none" strike="noStrike" cap="none" normalizeH="0" baseline="0">
                        <a:ln>
                          <a:noFill/>
                        </a:ln>
                        <a:solidFill>
                          <a:schemeClr val="tx1"/>
                        </a:solidFill>
                        <a:effectLst/>
                        <a:latin typeface="Arial"/>
                        <a:ea typeface="Calibri" pitchFamily="34" charset="0"/>
                        <a:cs typeface="Arial"/>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dirty="0">
                          <a:ln>
                            <a:noFill/>
                          </a:ln>
                          <a:effectLst/>
                          <a:latin typeface="Arial"/>
                          <a:cs typeface="Arial"/>
                        </a:rPr>
                        <a:t>Georgia Center for Assessment (GCA)</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dirty="0">
                          <a:ln>
                            <a:noFill/>
                          </a:ln>
                          <a:effectLst/>
                          <a:latin typeface="Arial" panose="020B0604020202020204" pitchFamily="34" charset="0"/>
                          <a:cs typeface="Arial" panose="020B0604020202020204" pitchFamily="34" charset="0"/>
                          <a:hlinkClick r:id="rId7"/>
                        </a:rPr>
                        <a:t>https://</a:t>
                      </a:r>
                      <a:r>
                        <a:rPr kumimoji="0" lang="en-US" sz="1200" u="none" strike="noStrike" cap="none" normalizeH="0" baseline="0">
                          <a:ln>
                            <a:noFill/>
                          </a:ln>
                          <a:effectLst/>
                          <a:latin typeface="Arial" panose="020B0604020202020204" pitchFamily="34" charset="0"/>
                          <a:cs typeface="Arial" panose="020B0604020202020204" pitchFamily="34" charset="0"/>
                          <a:hlinkClick r:id="rId7"/>
                        </a:rPr>
                        <a:t>gkids.gadoe.org</a:t>
                      </a:r>
                      <a:r>
                        <a:rPr kumimoji="0" lang="en-US" sz="1200" u="none" strike="noStrike" cap="none" normalizeH="0" baseline="0">
                          <a:ln>
                            <a:noFill/>
                          </a:ln>
                          <a:effectLst/>
                          <a:latin typeface="Arial" panose="020B0604020202020204" pitchFamily="34" charset="0"/>
                          <a:cs typeface="Arial" panose="020B0604020202020204" pitchFamily="34" charset="0"/>
                        </a:rPr>
                        <a:t> </a:t>
                      </a:r>
                      <a:endParaRPr kumimoji="0" lang="en-US" sz="12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hlinkClick r:id="rId8"/>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Georgia Center for Assessment (GCA)</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(888) 392-8977</a:t>
                      </a:r>
                      <a:endParaRPr kumimoji="0" lang="en-US" sz="1200" b="0" i="0" u="none" strike="noStrike" cap="none" normalizeH="0" baseline="0">
                        <a:ln>
                          <a:noFill/>
                        </a:ln>
                        <a:solidFill>
                          <a:schemeClr val="tx1"/>
                        </a:solidFill>
                        <a:effectLst/>
                        <a:latin typeface="Arial"/>
                        <a:ea typeface="Calibri" pitchFamily="34" charset="0"/>
                        <a:cs typeface="Arial"/>
                      </a:endParaRPr>
                    </a:p>
                  </a:txBody>
                  <a:tcPr marL="49963" marR="49963" marT="0" marB="0" anchor="ctr" horzOverflow="overflow"/>
                </a:tc>
                <a:extLst>
                  <a:ext uri="{0D108BD9-81ED-4DB2-BD59-A6C34878D82A}">
                    <a16:rowId xmlns:a16="http://schemas.microsoft.com/office/drawing/2014/main" val="1757371991"/>
                  </a:ext>
                </a:extLst>
              </a:tr>
              <a:tr h="37084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a:ln>
                            <a:noFill/>
                          </a:ln>
                          <a:effectLst/>
                          <a:latin typeface="Arial"/>
                          <a:cs typeface="Arial"/>
                        </a:rPr>
                        <a:t>Georgia Milestones</a:t>
                      </a:r>
                      <a:endParaRPr kumimoji="0" lang="en-US" sz="1200" b="1" i="0" u="none" strike="noStrike" cap="none" normalizeH="0" baseline="0">
                        <a:ln>
                          <a:noFill/>
                        </a:ln>
                        <a:solidFill>
                          <a:schemeClr val="tx1"/>
                        </a:solidFill>
                        <a:effectLst/>
                        <a:latin typeface="Arial"/>
                        <a:ea typeface="Calibri" pitchFamily="34" charset="0"/>
                        <a:cs typeface="Arial"/>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dirty="0">
                          <a:ln>
                            <a:noFill/>
                          </a:ln>
                          <a:effectLst/>
                          <a:latin typeface="Arial"/>
                          <a:cs typeface="Arial"/>
                        </a:rPr>
                        <a:t>Data Recognition Corporation (DRC)</a:t>
                      </a:r>
                      <a:endParaRPr kumimoji="0" lang="en-US" sz="1200" b="0" i="0" u="none" strike="noStrike" cap="none" normalizeH="0" baseline="0" dirty="0">
                        <a:ln>
                          <a:noFill/>
                        </a:ln>
                        <a:solidFill>
                          <a:schemeClr val="tx1"/>
                        </a:solidFill>
                        <a:effectLst/>
                        <a:latin typeface="Arial"/>
                        <a:ea typeface="Calibri" pitchFamily="34" charset="0"/>
                        <a:cs typeface="Arial"/>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u="none" strike="noStrike" kern="1200" cap="none" spc="0" normalizeH="0" baseline="0" noProof="0" dirty="0">
                          <a:ln/>
                          <a:effectLst/>
                          <a:uLnTx/>
                          <a:uFillTx/>
                          <a:latin typeface="Arial"/>
                          <a:cs typeface="Arial"/>
                        </a:rPr>
                        <a:t>Data Recognition Corporation (DRC)</a:t>
                      </a: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u="none" strike="noStrike" kern="1200" cap="none" spc="0" normalizeH="0" baseline="0" noProof="0" dirty="0">
                          <a:ln/>
                          <a:effectLst/>
                          <a:uLnTx/>
                          <a:uFillTx/>
                          <a:latin typeface="Arial"/>
                          <a:cs typeface="Arial"/>
                        </a:rPr>
                        <a:t>(866) 282-2249</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u="none" strike="noStrike" cap="none" normalizeH="0" baseline="0" dirty="0">
                          <a:ln>
                            <a:noFill/>
                          </a:ln>
                          <a:effectLst/>
                          <a:latin typeface="Arial" panose="020B0604020202020204" pitchFamily="34" charset="0"/>
                          <a:cs typeface="Arial" panose="020B0604020202020204" pitchFamily="34" charset="0"/>
                          <a:hlinkClick r:id="rId9"/>
                        </a:rPr>
                        <a:t>gahelpdesk@datarecognitioncorp.com</a:t>
                      </a:r>
                      <a:r>
                        <a:rPr kumimoji="0" lang="en-US" sz="1200" u="none" strike="noStrike" cap="none" normalizeH="0" baseline="0" dirty="0">
                          <a:ln>
                            <a:noFill/>
                          </a:ln>
                          <a:effectLst/>
                          <a:latin typeface="Arial" panose="020B0604020202020204" pitchFamily="34" charset="0"/>
                          <a:cs typeface="Arial" panose="020B0604020202020204" pitchFamily="34" charset="0"/>
                        </a:rPr>
                        <a:t> </a:t>
                      </a:r>
                      <a:endParaRPr kumimoji="0" lang="en-US" sz="1200" b="0" i="0" u="none" strike="noStrike" cap="none" normalizeH="0" baseline="0" dirty="0">
                        <a:ln>
                          <a:noFill/>
                        </a:ln>
                        <a:solidFill>
                          <a:srgbClr val="FF0000"/>
                        </a:solidFill>
                        <a:effectLst/>
                        <a:latin typeface="Arial" panose="020B0604020202020204" pitchFamily="34" charset="0"/>
                        <a:ea typeface="Calibri" pitchFamily="34" charset="0"/>
                        <a:cs typeface="Arial" panose="020B0604020202020204" pitchFamily="34" charset="0"/>
                      </a:endParaRPr>
                    </a:p>
                  </a:txBody>
                  <a:tcPr marL="49963" marR="49963" marT="0" marB="0" anchor="ctr" horzOverflow="overflow"/>
                </a:tc>
                <a:extLst>
                  <a:ext uri="{0D108BD9-81ED-4DB2-BD59-A6C34878D82A}">
                    <a16:rowId xmlns:a16="http://schemas.microsoft.com/office/drawing/2014/main" val="4179265183"/>
                  </a:ext>
                </a:extLst>
              </a:tr>
            </a:tbl>
          </a:graphicData>
        </a:graphic>
      </p:graphicFrame>
      <p:sp>
        <p:nvSpPr>
          <p:cNvPr id="7" name="Text Placeholder 5">
            <a:extLst>
              <a:ext uri="{FF2B5EF4-FFF2-40B4-BE49-F238E27FC236}">
                <a16:creationId xmlns:a16="http://schemas.microsoft.com/office/drawing/2014/main" id="{E2C13D2B-269D-4FD7-99BB-EAE8FD5179DA}"/>
              </a:ext>
            </a:extLst>
          </p:cNvPr>
          <p:cNvSpPr>
            <a:spLocks noGrp="1"/>
          </p:cNvSpPr>
          <p:nvPr>
            <p:ph type="body" sz="quarter" idx="14"/>
          </p:nvPr>
        </p:nvSpPr>
        <p:spPr>
          <a:xfrm>
            <a:off x="895350" y="1112013"/>
            <a:ext cx="7886700" cy="369332"/>
          </a:xfrm>
        </p:spPr>
        <p:txBody>
          <a:bodyPr/>
          <a:lstStyle/>
          <a:p>
            <a:r>
              <a:rPr lang="en-US" err="1"/>
              <a:t>MyGaDOE</a:t>
            </a:r>
            <a:r>
              <a:rPr lang="en-US"/>
              <a:t> Portal and Vendor Contacts</a:t>
            </a:r>
          </a:p>
        </p:txBody>
      </p:sp>
    </p:spTree>
    <p:extLst>
      <p:ext uri="{BB962C8B-B14F-4D97-AF65-F5344CB8AC3E}">
        <p14:creationId xmlns:p14="http://schemas.microsoft.com/office/powerpoint/2010/main" val="19077218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BC6D5BA-415A-4891-A795-DFFC97D83A55}"/>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255A73-7242-4EB4-8959-F911EE2D7E1A}"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pPr algn="ctr"/>
              <a:t>71</a:t>
            </a:fld>
            <a:endParaRPr lang="en-US"/>
          </a:p>
        </p:txBody>
      </p:sp>
      <p:sp>
        <p:nvSpPr>
          <p:cNvPr id="9" name="Text Placeholder 8">
            <a:extLst>
              <a:ext uri="{FF2B5EF4-FFF2-40B4-BE49-F238E27FC236}">
                <a16:creationId xmlns:a16="http://schemas.microsoft.com/office/drawing/2014/main" id="{BF63C682-D785-44E9-942C-FEF51B719595}"/>
              </a:ext>
            </a:extLst>
          </p:cNvPr>
          <p:cNvSpPr>
            <a:spLocks noGrp="1"/>
          </p:cNvSpPr>
          <p:nvPr>
            <p:ph type="body" sz="quarter" idx="13"/>
          </p:nvPr>
        </p:nvSpPr>
        <p:spPr>
          <a:xfrm>
            <a:off x="895350" y="588117"/>
            <a:ext cx="7920038" cy="535531"/>
          </a:xfrm>
        </p:spPr>
        <p:txBody>
          <a:bodyPr/>
          <a:lstStyle/>
          <a:p>
            <a:r>
              <a:rPr lang="en-US"/>
              <a:t>Test Security</a:t>
            </a:r>
          </a:p>
        </p:txBody>
      </p:sp>
      <p:sp>
        <p:nvSpPr>
          <p:cNvPr id="10" name="Text Placeholder 9">
            <a:extLst>
              <a:ext uri="{FF2B5EF4-FFF2-40B4-BE49-F238E27FC236}">
                <a16:creationId xmlns:a16="http://schemas.microsoft.com/office/drawing/2014/main" id="{52617256-525B-4874-9A9B-3856AB877598}"/>
              </a:ext>
            </a:extLst>
          </p:cNvPr>
          <p:cNvSpPr>
            <a:spLocks noGrp="1"/>
          </p:cNvSpPr>
          <p:nvPr>
            <p:ph type="body" sz="quarter" idx="14"/>
          </p:nvPr>
        </p:nvSpPr>
        <p:spPr>
          <a:xfrm>
            <a:off x="895350" y="1112013"/>
            <a:ext cx="7886700" cy="369332"/>
          </a:xfrm>
        </p:spPr>
        <p:txBody>
          <a:bodyPr/>
          <a:lstStyle/>
          <a:p>
            <a:r>
              <a:rPr lang="en-US">
                <a:solidFill>
                  <a:schemeClr val="accent1">
                    <a:lumMod val="50000"/>
                  </a:schemeClr>
                </a:solidFill>
              </a:rPr>
              <a:t>Guiding Principles</a:t>
            </a:r>
          </a:p>
        </p:txBody>
      </p:sp>
      <p:graphicFrame>
        <p:nvGraphicFramePr>
          <p:cNvPr id="2" name="Diagram 1">
            <a:extLst>
              <a:ext uri="{FF2B5EF4-FFF2-40B4-BE49-F238E27FC236}">
                <a16:creationId xmlns:a16="http://schemas.microsoft.com/office/drawing/2014/main" id="{E0902427-B7C9-40DD-B23E-F3C17F8930E2}"/>
              </a:ext>
            </a:extLst>
          </p:cNvPr>
          <p:cNvGraphicFramePr/>
          <p:nvPr>
            <p:extLst>
              <p:ext uri="{D42A27DB-BD31-4B8C-83A1-F6EECF244321}">
                <p14:modId xmlns:p14="http://schemas.microsoft.com/office/powerpoint/2010/main" val="3817002443"/>
              </p:ext>
            </p:extLst>
          </p:nvPr>
        </p:nvGraphicFramePr>
        <p:xfrm>
          <a:off x="1023041" y="1711105"/>
          <a:ext cx="7025489" cy="4418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65786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4">
            <a:extLst>
              <a:ext uri="{FF2B5EF4-FFF2-40B4-BE49-F238E27FC236}">
                <a16:creationId xmlns:a16="http://schemas.microsoft.com/office/drawing/2014/main" id="{4C689A63-A954-4A9E-9F58-4CB87D043EBB}"/>
              </a:ext>
            </a:extLst>
          </p:cNvPr>
          <p:cNvSpPr>
            <a:spLocks noGrp="1"/>
          </p:cNvSpPr>
          <p:nvPr>
            <p:ph idx="1"/>
          </p:nvPr>
        </p:nvSpPr>
        <p:spPr/>
        <p:txBody>
          <a:bodyPr vert="horz" lIns="91440" tIns="45720" rIns="91440" bIns="45720" rtlCol="0" anchor="t">
            <a:noAutofit/>
          </a:bodyPr>
          <a:lstStyle/>
          <a:p>
            <a:pPr marL="0" lvl="1" indent="0">
              <a:lnSpc>
                <a:spcPct val="100000"/>
              </a:lnSpc>
              <a:buNone/>
            </a:pPr>
            <a:endParaRPr lang="en-US" sz="2300"/>
          </a:p>
          <a:p>
            <a:pPr marL="0" indent="0">
              <a:lnSpc>
                <a:spcPct val="100000"/>
              </a:lnSpc>
              <a:buNone/>
            </a:pPr>
            <a:r>
              <a:rPr lang="en-US" sz="2300" b="1">
                <a:latin typeface="Arial"/>
                <a:cs typeface="Arial"/>
              </a:rPr>
              <a:t>Standard 10</a:t>
            </a:r>
            <a:r>
              <a:rPr lang="en-US" sz="2300">
                <a:latin typeface="Arial"/>
                <a:cs typeface="Arial"/>
              </a:rPr>
              <a:t>: Testing – An educator shall administer state-mandated assessments fairly and ethically.</a:t>
            </a:r>
          </a:p>
          <a:p>
            <a:pPr marL="0" indent="0">
              <a:buNone/>
            </a:pPr>
            <a:r>
              <a:rPr lang="en-US" sz="2300">
                <a:latin typeface="Arial"/>
                <a:cs typeface="Arial"/>
              </a:rPr>
              <a:t>Unethical conduct includes but is not limited to:</a:t>
            </a:r>
            <a:br>
              <a:rPr lang="en-US" sz="2300">
                <a:latin typeface="Arial"/>
                <a:cs typeface="Arial"/>
              </a:rPr>
            </a:br>
            <a:r>
              <a:rPr lang="en-US" sz="2300">
                <a:latin typeface="Arial"/>
                <a:cs typeface="Arial"/>
              </a:rPr>
              <a:t>committing any act that breaches Test Security; and compromising the integrity of the assessment.</a:t>
            </a:r>
          </a:p>
          <a:p>
            <a:pPr marL="803275" lvl="1" indent="-346075">
              <a:lnSpc>
                <a:spcPct val="100000"/>
              </a:lnSpc>
              <a:spcBef>
                <a:spcPts val="0"/>
              </a:spcBef>
              <a:buFont typeface="+mj-lt"/>
              <a:buAutoNum type="arabicPeriod"/>
            </a:pPr>
            <a:endParaRPr lang="en-US" sz="2300" i="1"/>
          </a:p>
          <a:p>
            <a:pPr marL="0" indent="0">
              <a:lnSpc>
                <a:spcPct val="100000"/>
              </a:lnSpc>
              <a:spcBef>
                <a:spcPts val="0"/>
              </a:spcBef>
              <a:buNone/>
            </a:pPr>
            <a:endParaRPr lang="en-US" sz="2000"/>
          </a:p>
          <a:p>
            <a:pPr marL="0" indent="0">
              <a:lnSpc>
                <a:spcPct val="100000"/>
              </a:lnSpc>
              <a:spcBef>
                <a:spcPts val="0"/>
              </a:spcBef>
              <a:buNone/>
            </a:pPr>
            <a:endParaRPr lang="en-US" sz="2000"/>
          </a:p>
          <a:p>
            <a:pPr marL="0" indent="0">
              <a:spcBef>
                <a:spcPts val="0"/>
              </a:spcBef>
              <a:buNone/>
            </a:pPr>
            <a:r>
              <a:rPr lang="en-US" sz="2000">
                <a:latin typeface="Arial"/>
                <a:cs typeface="Arial"/>
                <a:hlinkClick r:id="rId3"/>
              </a:rPr>
              <a:t>GaPSC Ethics Division</a:t>
            </a:r>
            <a:r>
              <a:rPr lang="en-US" sz="2000">
                <a:latin typeface="Arial"/>
                <a:cs typeface="Arial"/>
              </a:rPr>
              <a:t> (Jan, 2018): </a:t>
            </a:r>
          </a:p>
          <a:p>
            <a:pPr marL="346075" indent="-346075">
              <a:lnSpc>
                <a:spcPct val="100000"/>
              </a:lnSpc>
              <a:spcBef>
                <a:spcPts val="0"/>
              </a:spcBef>
              <a:buFont typeface="+mj-lt"/>
              <a:buAutoNum type="arabicPeriod"/>
            </a:pPr>
            <a:endParaRPr lang="en-US" sz="2700" i="1"/>
          </a:p>
        </p:txBody>
      </p:sp>
      <p:sp>
        <p:nvSpPr>
          <p:cNvPr id="6" name="Date Placeholder 2">
            <a:extLst>
              <a:ext uri="{FF2B5EF4-FFF2-40B4-BE49-F238E27FC236}">
                <a16:creationId xmlns:a16="http://schemas.microsoft.com/office/drawing/2014/main" id="{EE95F260-45E1-43EF-BBB8-03D1C322CFF5}"/>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8795B58-3E9B-4157-B039-2BA6D9E9BF70}"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BE1C34CD-DA45-4B5E-AD60-205127CE8084}"/>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72</a:t>
            </a:fld>
            <a:endParaRPr lang="en-US">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4FEB26C2-159A-48E0-851E-6BF56ED09201}"/>
              </a:ext>
            </a:extLst>
          </p:cNvPr>
          <p:cNvSpPr>
            <a:spLocks noGrp="1"/>
          </p:cNvSpPr>
          <p:nvPr>
            <p:ph type="body" sz="quarter" idx="13"/>
          </p:nvPr>
        </p:nvSpPr>
        <p:spPr>
          <a:xfrm>
            <a:off x="895350" y="588117"/>
            <a:ext cx="7920038" cy="535531"/>
          </a:xfrm>
        </p:spPr>
        <p:txBody>
          <a:bodyPr/>
          <a:lstStyle/>
          <a:p>
            <a:r>
              <a:rPr lang="en-US"/>
              <a:t>Test Security</a:t>
            </a:r>
          </a:p>
        </p:txBody>
      </p:sp>
      <p:sp>
        <p:nvSpPr>
          <p:cNvPr id="8" name="Text Placeholder 7">
            <a:extLst>
              <a:ext uri="{FF2B5EF4-FFF2-40B4-BE49-F238E27FC236}">
                <a16:creationId xmlns:a16="http://schemas.microsoft.com/office/drawing/2014/main" id="{9DAD7DFD-662F-48A7-80C0-B2644B2C21D2}"/>
              </a:ext>
            </a:extLst>
          </p:cNvPr>
          <p:cNvSpPr>
            <a:spLocks noGrp="1"/>
          </p:cNvSpPr>
          <p:nvPr>
            <p:ph type="body" sz="quarter" idx="14"/>
          </p:nvPr>
        </p:nvSpPr>
        <p:spPr>
          <a:xfrm>
            <a:off x="895350" y="1112013"/>
            <a:ext cx="7886700" cy="369332"/>
          </a:xfrm>
        </p:spPr>
        <p:txBody>
          <a:bodyPr/>
          <a:lstStyle/>
          <a:p>
            <a:r>
              <a:rPr lang="en-US"/>
              <a:t>Code of Ethics for Georgia Educators</a:t>
            </a:r>
          </a:p>
        </p:txBody>
      </p:sp>
    </p:spTree>
    <p:extLst>
      <p:ext uri="{BB962C8B-B14F-4D97-AF65-F5344CB8AC3E}">
        <p14:creationId xmlns:p14="http://schemas.microsoft.com/office/powerpoint/2010/main" val="12870309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304BC00-A31B-4C8A-875F-D60510591251}"/>
              </a:ext>
            </a:extLst>
          </p:cNvPr>
          <p:cNvSpPr>
            <a:spLocks noGrp="1"/>
          </p:cNvSpPr>
          <p:nvPr>
            <p:ph type="dt" sz="half" idx="10"/>
          </p:nvPr>
        </p:nvSpPr>
        <p:spPr/>
        <p:txBody>
          <a:bodyPr/>
          <a:lstStyle/>
          <a:p>
            <a:fld id="{99C8B300-D890-45B6-82C9-6094902554CF}" type="datetime1">
              <a:rPr lang="en-US" smtClean="0"/>
              <a:t>8/6/2019</a:t>
            </a:fld>
            <a:endParaRPr lang="en-US"/>
          </a:p>
        </p:txBody>
      </p:sp>
      <p:sp>
        <p:nvSpPr>
          <p:cNvPr id="4" name="Slide Number Placeholder 3">
            <a:extLst>
              <a:ext uri="{FF2B5EF4-FFF2-40B4-BE49-F238E27FC236}">
                <a16:creationId xmlns:a16="http://schemas.microsoft.com/office/drawing/2014/main" id="{DB5AFFF7-ACA8-421C-8F1B-9378BA7D700F}"/>
              </a:ext>
            </a:extLst>
          </p:cNvPr>
          <p:cNvSpPr>
            <a:spLocks noGrp="1"/>
          </p:cNvSpPr>
          <p:nvPr>
            <p:ph type="sldNum" sz="quarter" idx="12"/>
          </p:nvPr>
        </p:nvSpPr>
        <p:spPr/>
        <p:txBody>
          <a:bodyPr/>
          <a:lstStyle/>
          <a:p>
            <a:fld id="{48F63A3B-78C7-47BE-AE5E-E10140E04643}" type="slidenum">
              <a:rPr lang="en-US" smtClean="0"/>
              <a:pPr/>
              <a:t>73</a:t>
            </a:fld>
            <a:endParaRPr lang="en-US"/>
          </a:p>
        </p:txBody>
      </p:sp>
      <p:sp>
        <p:nvSpPr>
          <p:cNvPr id="5" name="Text Placeholder 4">
            <a:extLst>
              <a:ext uri="{FF2B5EF4-FFF2-40B4-BE49-F238E27FC236}">
                <a16:creationId xmlns:a16="http://schemas.microsoft.com/office/drawing/2014/main" id="{F53ED0A7-4427-4326-8905-F5E65C60B727}"/>
              </a:ext>
            </a:extLst>
          </p:cNvPr>
          <p:cNvSpPr>
            <a:spLocks noGrp="1"/>
          </p:cNvSpPr>
          <p:nvPr>
            <p:ph type="body" sz="quarter" idx="13"/>
          </p:nvPr>
        </p:nvSpPr>
        <p:spPr>
          <a:xfrm>
            <a:off x="895350" y="588117"/>
            <a:ext cx="7920038" cy="535531"/>
          </a:xfrm>
        </p:spPr>
        <p:txBody>
          <a:bodyPr/>
          <a:lstStyle/>
          <a:p>
            <a:r>
              <a:rPr lang="en-US"/>
              <a:t>Test Security</a:t>
            </a:r>
          </a:p>
        </p:txBody>
      </p:sp>
      <p:sp>
        <p:nvSpPr>
          <p:cNvPr id="6" name="Text Placeholder 5">
            <a:extLst>
              <a:ext uri="{FF2B5EF4-FFF2-40B4-BE49-F238E27FC236}">
                <a16:creationId xmlns:a16="http://schemas.microsoft.com/office/drawing/2014/main" id="{8F219CF2-56A8-4D00-B7C1-D6CBDC6F4C25}"/>
              </a:ext>
            </a:extLst>
          </p:cNvPr>
          <p:cNvSpPr>
            <a:spLocks noGrp="1"/>
          </p:cNvSpPr>
          <p:nvPr>
            <p:ph type="body" sz="quarter" idx="14"/>
          </p:nvPr>
        </p:nvSpPr>
        <p:spPr/>
        <p:txBody>
          <a:bodyPr/>
          <a:lstStyle/>
          <a:p>
            <a:r>
              <a:rPr lang="en-US"/>
              <a:t>Assessment Administration</a:t>
            </a:r>
          </a:p>
        </p:txBody>
      </p:sp>
      <p:graphicFrame>
        <p:nvGraphicFramePr>
          <p:cNvPr id="7" name="Diagram 6">
            <a:extLst>
              <a:ext uri="{FF2B5EF4-FFF2-40B4-BE49-F238E27FC236}">
                <a16:creationId xmlns:a16="http://schemas.microsoft.com/office/drawing/2014/main" id="{C9093792-8413-47DA-9721-E770C4232207}"/>
              </a:ext>
            </a:extLst>
          </p:cNvPr>
          <p:cNvGraphicFramePr/>
          <p:nvPr>
            <p:extLst>
              <p:ext uri="{D42A27DB-BD31-4B8C-83A1-F6EECF244321}">
                <p14:modId xmlns:p14="http://schemas.microsoft.com/office/powerpoint/2010/main" val="4145548885"/>
              </p:ext>
            </p:extLst>
          </p:nvPr>
        </p:nvGraphicFramePr>
        <p:xfrm>
          <a:off x="712834" y="1481345"/>
          <a:ext cx="8102554" cy="4931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60763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55F2578-3011-433B-9A57-B414EA82C428}"/>
              </a:ext>
            </a:extLst>
          </p:cNvPr>
          <p:cNvGraphicFramePr>
            <a:graphicFrameLocks noGrp="1"/>
          </p:cNvGraphicFramePr>
          <p:nvPr>
            <p:ph idx="1"/>
            <p:extLst>
              <p:ext uri="{D42A27DB-BD31-4B8C-83A1-F6EECF244321}">
                <p14:modId xmlns:p14="http://schemas.microsoft.com/office/powerpoint/2010/main" val="2784605214"/>
              </p:ext>
            </p:extLst>
          </p:nvPr>
        </p:nvGraphicFramePr>
        <p:xfrm>
          <a:off x="895351" y="1825625"/>
          <a:ext cx="4889813"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3">
            <a:extLst>
              <a:ext uri="{FF2B5EF4-FFF2-40B4-BE49-F238E27FC236}">
                <a16:creationId xmlns:a16="http://schemas.microsoft.com/office/drawing/2014/main" id="{DC8DB752-4557-4F2A-985C-63CE8010C2F1}"/>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0D1BC29-735D-4293-93EA-330206139E9E}"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8" name="Slide Number Placeholder 1">
            <a:extLst>
              <a:ext uri="{FF2B5EF4-FFF2-40B4-BE49-F238E27FC236}">
                <a16:creationId xmlns:a16="http://schemas.microsoft.com/office/drawing/2014/main" id="{C78F7C92-24DF-48CF-9AE6-C618F7BD90E1}"/>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74</a:t>
            </a:fld>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9372EF0-B188-439B-954D-647E68D3F977}"/>
              </a:ext>
            </a:extLst>
          </p:cNvPr>
          <p:cNvSpPr>
            <a:spLocks noGrp="1"/>
          </p:cNvSpPr>
          <p:nvPr>
            <p:ph type="body" sz="quarter" idx="13"/>
          </p:nvPr>
        </p:nvSpPr>
        <p:spPr>
          <a:xfrm>
            <a:off x="895350" y="588117"/>
            <a:ext cx="7920038" cy="535531"/>
          </a:xfrm>
        </p:spPr>
        <p:txBody>
          <a:bodyPr/>
          <a:lstStyle/>
          <a:p>
            <a:r>
              <a:rPr lang="en-US"/>
              <a:t>Test Security</a:t>
            </a:r>
          </a:p>
        </p:txBody>
      </p:sp>
      <p:sp>
        <p:nvSpPr>
          <p:cNvPr id="9" name="Text Placeholder 8">
            <a:extLst>
              <a:ext uri="{FF2B5EF4-FFF2-40B4-BE49-F238E27FC236}">
                <a16:creationId xmlns:a16="http://schemas.microsoft.com/office/drawing/2014/main" id="{36B6C2A5-E673-4B8C-AFF6-C0A3E25A9EAD}"/>
              </a:ext>
            </a:extLst>
          </p:cNvPr>
          <p:cNvSpPr>
            <a:spLocks noGrp="1"/>
          </p:cNvSpPr>
          <p:nvPr>
            <p:ph type="body" sz="quarter" idx="14"/>
          </p:nvPr>
        </p:nvSpPr>
        <p:spPr>
          <a:xfrm>
            <a:off x="895350" y="1112013"/>
            <a:ext cx="7886700" cy="369332"/>
          </a:xfrm>
        </p:spPr>
        <p:txBody>
          <a:bodyPr/>
          <a:lstStyle/>
          <a:p>
            <a:r>
              <a:rPr lang="en-US"/>
              <a:t>Security Hierarchy</a:t>
            </a:r>
          </a:p>
        </p:txBody>
      </p:sp>
      <p:sp>
        <p:nvSpPr>
          <p:cNvPr id="2" name="TextBox 1">
            <a:extLst>
              <a:ext uri="{FF2B5EF4-FFF2-40B4-BE49-F238E27FC236}">
                <a16:creationId xmlns:a16="http://schemas.microsoft.com/office/drawing/2014/main" id="{1F1D616C-591C-4B65-A623-E345665CBEFE}"/>
              </a:ext>
            </a:extLst>
          </p:cNvPr>
          <p:cNvSpPr txBox="1"/>
          <p:nvPr/>
        </p:nvSpPr>
        <p:spPr>
          <a:xfrm>
            <a:off x="5287224" y="2463886"/>
            <a:ext cx="3213980" cy="2246769"/>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000" dirty="0">
                <a:latin typeface="Arial" panose="020B0604020202020204" pitchFamily="34" charset="0"/>
                <a:cs typeface="Arial" panose="020B0604020202020204" pitchFamily="34" charset="0"/>
              </a:rPr>
              <a:t>The successful implementation of the statewide student assessment program requires a concerted effort by many individuals at the local level.</a:t>
            </a:r>
          </a:p>
        </p:txBody>
      </p:sp>
      <p:pic>
        <p:nvPicPr>
          <p:cNvPr id="5" name="Picture 4">
            <a:extLst>
              <a:ext uri="{FF2B5EF4-FFF2-40B4-BE49-F238E27FC236}">
                <a16:creationId xmlns:a16="http://schemas.microsoft.com/office/drawing/2014/main" id="{A311924B-C886-489C-9C4A-70D9FC1ADB35}"/>
              </a:ext>
            </a:extLst>
          </p:cNvPr>
          <p:cNvPicPr>
            <a:picLocks noChangeAspect="1"/>
          </p:cNvPicPr>
          <p:nvPr/>
        </p:nvPicPr>
        <p:blipFill>
          <a:blip r:embed="rId8"/>
          <a:stretch>
            <a:fillRect/>
          </a:stretch>
        </p:blipFill>
        <p:spPr>
          <a:xfrm>
            <a:off x="6800678" y="251124"/>
            <a:ext cx="1981372" cy="2091109"/>
          </a:xfrm>
          <a:prstGeom prst="rect">
            <a:avLst/>
          </a:prstGeom>
        </p:spPr>
      </p:pic>
    </p:spTree>
    <p:extLst>
      <p:ext uri="{BB962C8B-B14F-4D97-AF65-F5344CB8AC3E}">
        <p14:creationId xmlns:p14="http://schemas.microsoft.com/office/powerpoint/2010/main" val="5618711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EDD56D48-8951-4FC4-98FC-67A5B239BADA}"/>
              </a:ext>
            </a:extLst>
          </p:cNvPr>
          <p:cNvGraphicFramePr>
            <a:graphicFrameLocks noGrp="1"/>
          </p:cNvGraphicFramePr>
          <p:nvPr>
            <p:ph idx="1"/>
            <p:extLst>
              <p:ext uri="{D42A27DB-BD31-4B8C-83A1-F6EECF244321}">
                <p14:modId xmlns:p14="http://schemas.microsoft.com/office/powerpoint/2010/main" val="1843536974"/>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4E059FA7-008C-4714-9676-C4799AF73C69}"/>
              </a:ext>
            </a:extLst>
          </p:cNvPr>
          <p:cNvSpPr>
            <a:spLocks noGrp="1"/>
          </p:cNvSpPr>
          <p:nvPr>
            <p:ph type="dt" sz="half" idx="10"/>
          </p:nvPr>
        </p:nvSpPr>
        <p:spPr/>
        <p:txBody>
          <a:bodyPr/>
          <a:lstStyle/>
          <a:p>
            <a:fld id="{99C8B300-D890-45B6-82C9-6094902554CF}" type="datetime1">
              <a:rPr lang="en-US" smtClean="0"/>
              <a:t>8/6/2019</a:t>
            </a:fld>
            <a:endParaRPr lang="en-US"/>
          </a:p>
        </p:txBody>
      </p:sp>
      <p:sp>
        <p:nvSpPr>
          <p:cNvPr id="4" name="Slide Number Placeholder 3">
            <a:extLst>
              <a:ext uri="{FF2B5EF4-FFF2-40B4-BE49-F238E27FC236}">
                <a16:creationId xmlns:a16="http://schemas.microsoft.com/office/drawing/2014/main" id="{5DDC75BA-130E-49E9-AA7F-0659D41BB7F1}"/>
              </a:ext>
            </a:extLst>
          </p:cNvPr>
          <p:cNvSpPr>
            <a:spLocks noGrp="1"/>
          </p:cNvSpPr>
          <p:nvPr>
            <p:ph type="sldNum" sz="quarter" idx="12"/>
          </p:nvPr>
        </p:nvSpPr>
        <p:spPr/>
        <p:txBody>
          <a:bodyPr/>
          <a:lstStyle/>
          <a:p>
            <a:fld id="{48F63A3B-78C7-47BE-AE5E-E10140E04643}" type="slidenum">
              <a:rPr lang="en-US" smtClean="0"/>
              <a:pPr/>
              <a:t>75</a:t>
            </a:fld>
            <a:endParaRPr lang="en-US"/>
          </a:p>
        </p:txBody>
      </p:sp>
      <p:sp>
        <p:nvSpPr>
          <p:cNvPr id="5" name="Text Placeholder 4">
            <a:extLst>
              <a:ext uri="{FF2B5EF4-FFF2-40B4-BE49-F238E27FC236}">
                <a16:creationId xmlns:a16="http://schemas.microsoft.com/office/drawing/2014/main" id="{82E6690D-EA77-49A1-9E0B-ABD1C47784CC}"/>
              </a:ext>
            </a:extLst>
          </p:cNvPr>
          <p:cNvSpPr>
            <a:spLocks noGrp="1"/>
          </p:cNvSpPr>
          <p:nvPr>
            <p:ph type="body" sz="quarter" idx="13"/>
          </p:nvPr>
        </p:nvSpPr>
        <p:spPr>
          <a:xfrm>
            <a:off x="895350" y="588117"/>
            <a:ext cx="7920038" cy="535531"/>
          </a:xfrm>
        </p:spPr>
        <p:txBody>
          <a:bodyPr/>
          <a:lstStyle/>
          <a:p>
            <a:r>
              <a:rPr lang="en-US"/>
              <a:t>Test Security</a:t>
            </a:r>
          </a:p>
        </p:txBody>
      </p:sp>
      <p:sp>
        <p:nvSpPr>
          <p:cNvPr id="6" name="Text Placeholder 5">
            <a:extLst>
              <a:ext uri="{FF2B5EF4-FFF2-40B4-BE49-F238E27FC236}">
                <a16:creationId xmlns:a16="http://schemas.microsoft.com/office/drawing/2014/main" id="{3393F95F-4CDB-4585-82B5-CA1191C911B6}"/>
              </a:ext>
            </a:extLst>
          </p:cNvPr>
          <p:cNvSpPr>
            <a:spLocks noGrp="1"/>
          </p:cNvSpPr>
          <p:nvPr>
            <p:ph type="body" sz="quarter" idx="14"/>
          </p:nvPr>
        </p:nvSpPr>
        <p:spPr/>
        <p:txBody>
          <a:bodyPr/>
          <a:lstStyle/>
          <a:p>
            <a:r>
              <a:rPr lang="en-US" dirty="0"/>
              <a:t>Readiness – Roles and Responsibilities</a:t>
            </a:r>
          </a:p>
        </p:txBody>
      </p:sp>
      <p:sp>
        <p:nvSpPr>
          <p:cNvPr id="2" name="TextBox 1">
            <a:extLst>
              <a:ext uri="{FF2B5EF4-FFF2-40B4-BE49-F238E27FC236}">
                <a16:creationId xmlns:a16="http://schemas.microsoft.com/office/drawing/2014/main" id="{AC1D8F85-BFFC-4B6D-8BB9-96A7761D08A4}"/>
              </a:ext>
            </a:extLst>
          </p:cNvPr>
          <p:cNvSpPr txBox="1"/>
          <p:nvPr/>
        </p:nvSpPr>
        <p:spPr>
          <a:xfrm>
            <a:off x="849631" y="5977256"/>
            <a:ext cx="6465569" cy="369332"/>
          </a:xfrm>
          <a:prstGeom prst="rect">
            <a:avLst/>
          </a:prstGeom>
          <a:noFill/>
        </p:spPr>
        <p:txBody>
          <a:bodyPr wrap="square" rtlCol="0">
            <a:spAutoFit/>
          </a:bodyPr>
          <a:lstStyle/>
          <a:p>
            <a:r>
              <a:rPr lang="en-US" b="1" dirty="0"/>
              <a:t>Additional roles and responsibilities are found in the SAH. </a:t>
            </a:r>
          </a:p>
        </p:txBody>
      </p:sp>
    </p:spTree>
    <p:extLst>
      <p:ext uri="{BB962C8B-B14F-4D97-AF65-F5344CB8AC3E}">
        <p14:creationId xmlns:p14="http://schemas.microsoft.com/office/powerpoint/2010/main" val="34092213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6D6E8FBF-3CBB-4FA3-8E93-96D28846907F}"/>
              </a:ext>
            </a:extLst>
          </p:cNvPr>
          <p:cNvGraphicFramePr>
            <a:graphicFrameLocks noGrp="1"/>
          </p:cNvGraphicFramePr>
          <p:nvPr>
            <p:ph idx="1"/>
            <p:extLst>
              <p:ext uri="{D42A27DB-BD31-4B8C-83A1-F6EECF244321}">
                <p14:modId xmlns:p14="http://schemas.microsoft.com/office/powerpoint/2010/main" val="1308588089"/>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C5AFD262-8995-432F-8BAD-09CE4AA0C51B}"/>
              </a:ext>
            </a:extLst>
          </p:cNvPr>
          <p:cNvSpPr>
            <a:spLocks noGrp="1"/>
          </p:cNvSpPr>
          <p:nvPr>
            <p:ph type="dt" sz="half" idx="10"/>
          </p:nvPr>
        </p:nvSpPr>
        <p:spPr/>
        <p:txBody>
          <a:bodyPr/>
          <a:lstStyle/>
          <a:p>
            <a:fld id="{99C8B300-D890-45B6-82C9-6094902554CF}" type="datetime1">
              <a:rPr lang="en-US" smtClean="0"/>
              <a:t>8/6/2019</a:t>
            </a:fld>
            <a:endParaRPr lang="en-US"/>
          </a:p>
        </p:txBody>
      </p:sp>
      <p:sp>
        <p:nvSpPr>
          <p:cNvPr id="4" name="Slide Number Placeholder 3">
            <a:extLst>
              <a:ext uri="{FF2B5EF4-FFF2-40B4-BE49-F238E27FC236}">
                <a16:creationId xmlns:a16="http://schemas.microsoft.com/office/drawing/2014/main" id="{6AF1E19C-A6FD-4177-9DF3-62A5E57B46BA}"/>
              </a:ext>
            </a:extLst>
          </p:cNvPr>
          <p:cNvSpPr>
            <a:spLocks noGrp="1"/>
          </p:cNvSpPr>
          <p:nvPr>
            <p:ph type="sldNum" sz="quarter" idx="12"/>
          </p:nvPr>
        </p:nvSpPr>
        <p:spPr/>
        <p:txBody>
          <a:bodyPr/>
          <a:lstStyle/>
          <a:p>
            <a:fld id="{48F63A3B-78C7-47BE-AE5E-E10140E04643}" type="slidenum">
              <a:rPr lang="en-US" smtClean="0"/>
              <a:pPr/>
              <a:t>76</a:t>
            </a:fld>
            <a:endParaRPr lang="en-US"/>
          </a:p>
        </p:txBody>
      </p:sp>
      <p:sp>
        <p:nvSpPr>
          <p:cNvPr id="5" name="Text Placeholder 4">
            <a:extLst>
              <a:ext uri="{FF2B5EF4-FFF2-40B4-BE49-F238E27FC236}">
                <a16:creationId xmlns:a16="http://schemas.microsoft.com/office/drawing/2014/main" id="{2BEE033F-A840-4669-B2A8-623F896DB6FB}"/>
              </a:ext>
            </a:extLst>
          </p:cNvPr>
          <p:cNvSpPr>
            <a:spLocks noGrp="1"/>
          </p:cNvSpPr>
          <p:nvPr>
            <p:ph type="body" sz="quarter" idx="13"/>
          </p:nvPr>
        </p:nvSpPr>
        <p:spPr>
          <a:xfrm>
            <a:off x="895350" y="588117"/>
            <a:ext cx="7920038" cy="535531"/>
          </a:xfrm>
        </p:spPr>
        <p:txBody>
          <a:bodyPr/>
          <a:lstStyle/>
          <a:p>
            <a:r>
              <a:rPr lang="en-US"/>
              <a:t>Test Security</a:t>
            </a:r>
          </a:p>
        </p:txBody>
      </p:sp>
      <p:sp>
        <p:nvSpPr>
          <p:cNvPr id="6" name="Text Placeholder 5">
            <a:extLst>
              <a:ext uri="{FF2B5EF4-FFF2-40B4-BE49-F238E27FC236}">
                <a16:creationId xmlns:a16="http://schemas.microsoft.com/office/drawing/2014/main" id="{2CD60EC8-E067-483D-9E88-47C0891A4E31}"/>
              </a:ext>
            </a:extLst>
          </p:cNvPr>
          <p:cNvSpPr>
            <a:spLocks noGrp="1"/>
          </p:cNvSpPr>
          <p:nvPr>
            <p:ph type="body" sz="quarter" idx="14"/>
          </p:nvPr>
        </p:nvSpPr>
        <p:spPr/>
        <p:txBody>
          <a:bodyPr/>
          <a:lstStyle/>
          <a:p>
            <a:r>
              <a:rPr lang="en-US" dirty="0"/>
              <a:t>Readiness – Roles and Responsibilities</a:t>
            </a:r>
          </a:p>
        </p:txBody>
      </p:sp>
      <p:sp>
        <p:nvSpPr>
          <p:cNvPr id="2" name="Rectangle 1">
            <a:extLst>
              <a:ext uri="{FF2B5EF4-FFF2-40B4-BE49-F238E27FC236}">
                <a16:creationId xmlns:a16="http://schemas.microsoft.com/office/drawing/2014/main" id="{BC7A8077-A705-413D-879A-BA641B75B4F9}"/>
              </a:ext>
            </a:extLst>
          </p:cNvPr>
          <p:cNvSpPr/>
          <p:nvPr/>
        </p:nvSpPr>
        <p:spPr>
          <a:xfrm>
            <a:off x="895350" y="5940138"/>
            <a:ext cx="6534150" cy="369332"/>
          </a:xfrm>
          <a:prstGeom prst="rect">
            <a:avLst/>
          </a:prstGeom>
        </p:spPr>
        <p:txBody>
          <a:bodyPr wrap="square">
            <a:spAutoFit/>
          </a:bodyPr>
          <a:lstStyle/>
          <a:p>
            <a:r>
              <a:rPr lang="en-US" b="1" dirty="0"/>
              <a:t>Additional roles and responsibilities are found in the SAH. </a:t>
            </a:r>
          </a:p>
        </p:txBody>
      </p:sp>
    </p:spTree>
    <p:extLst>
      <p:ext uri="{BB962C8B-B14F-4D97-AF65-F5344CB8AC3E}">
        <p14:creationId xmlns:p14="http://schemas.microsoft.com/office/powerpoint/2010/main" val="4227401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a:extLst>
              <a:ext uri="{FF2B5EF4-FFF2-40B4-BE49-F238E27FC236}">
                <a16:creationId xmlns:a16="http://schemas.microsoft.com/office/drawing/2014/main" id="{00C19844-22A6-45C4-8012-70C630D838EE}"/>
              </a:ext>
            </a:extLst>
          </p:cNvPr>
          <p:cNvSpPr>
            <a:spLocks noGrp="1"/>
          </p:cNvSpPr>
          <p:nvPr>
            <p:ph idx="1"/>
          </p:nvPr>
        </p:nvSpPr>
        <p:spPr>
          <a:xfrm>
            <a:off x="895350" y="2021983"/>
            <a:ext cx="7886700" cy="4001277"/>
          </a:xfrm>
        </p:spPr>
        <p:txBody>
          <a:bodyPr>
            <a:normAutofit fontScale="70000" lnSpcReduction="20000"/>
          </a:bodyPr>
          <a:lstStyle/>
          <a:p>
            <a:r>
              <a:rPr lang="en-US"/>
              <a:t>All local district testing windows must be within posted state testing windows and must be consistent with guidance found in the Student Assessment Handbook. </a:t>
            </a:r>
          </a:p>
          <a:p>
            <a:pPr lvl="1"/>
            <a:r>
              <a:rPr lang="en-US"/>
              <a:t>Requests for exceptions outside of allowed flexibility must have prior approval by the </a:t>
            </a:r>
            <a:r>
              <a:rPr lang="en-US" err="1"/>
              <a:t>GaDOE</a:t>
            </a:r>
            <a:r>
              <a:rPr lang="en-US"/>
              <a:t>. </a:t>
            </a:r>
          </a:p>
          <a:p>
            <a:r>
              <a:rPr lang="en-US"/>
              <a:t>The order of administration is determined by the guidance provided in the System Test Coordinator’s or Test Administration Manual for each assessment. </a:t>
            </a:r>
          </a:p>
          <a:p>
            <a:r>
              <a:rPr lang="en-US"/>
              <a:t>In scheduling each assessment, districts/schools must adhere to the testing times prescribed in the Examiner’s Manuals. </a:t>
            </a:r>
          </a:p>
          <a:p>
            <a:r>
              <a:rPr lang="en-US"/>
              <a:t>Determine the plan for communication of local testing windows to parents/guardians and other stakeholders, including school-level leaders and educators. </a:t>
            </a:r>
          </a:p>
        </p:txBody>
      </p:sp>
      <p:sp>
        <p:nvSpPr>
          <p:cNvPr id="3" name="Date Placeholder 2">
            <a:extLst>
              <a:ext uri="{FF2B5EF4-FFF2-40B4-BE49-F238E27FC236}">
                <a16:creationId xmlns:a16="http://schemas.microsoft.com/office/drawing/2014/main" id="{C210E6B0-E99D-4E55-BA1C-D61C0514E3E2}"/>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241D4B6-89DE-457F-A6A7-EBD243C2635F}"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77</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5CFC67BF-0A55-4D44-B25D-B2825B7ED9A8}"/>
              </a:ext>
            </a:extLst>
          </p:cNvPr>
          <p:cNvSpPr>
            <a:spLocks noGrp="1"/>
          </p:cNvSpPr>
          <p:nvPr>
            <p:ph type="body" sz="quarter" idx="13"/>
          </p:nvPr>
        </p:nvSpPr>
        <p:spPr>
          <a:xfrm>
            <a:off x="895350" y="588117"/>
            <a:ext cx="7920038" cy="535531"/>
          </a:xfrm>
        </p:spPr>
        <p:txBody>
          <a:bodyPr/>
          <a:lstStyle/>
          <a:p>
            <a:r>
              <a:rPr lang="en-US">
                <a:latin typeface="Arial"/>
                <a:cs typeface="Arial"/>
              </a:rPr>
              <a:t>Test Security</a:t>
            </a:r>
            <a:endParaRPr lang="en-US"/>
          </a:p>
        </p:txBody>
      </p:sp>
      <p:sp>
        <p:nvSpPr>
          <p:cNvPr id="5" name="Text Placeholder 4">
            <a:extLst>
              <a:ext uri="{FF2B5EF4-FFF2-40B4-BE49-F238E27FC236}">
                <a16:creationId xmlns:a16="http://schemas.microsoft.com/office/drawing/2014/main" id="{83BB0B8D-3F3C-4999-BCB8-1FE3C283B3D5}"/>
              </a:ext>
            </a:extLst>
          </p:cNvPr>
          <p:cNvSpPr>
            <a:spLocks noGrp="1"/>
          </p:cNvSpPr>
          <p:nvPr>
            <p:ph type="body" sz="quarter" idx="14"/>
          </p:nvPr>
        </p:nvSpPr>
        <p:spPr>
          <a:xfrm>
            <a:off x="895350" y="1112013"/>
            <a:ext cx="7886700" cy="369332"/>
          </a:xfrm>
        </p:spPr>
        <p:txBody>
          <a:bodyPr/>
          <a:lstStyle/>
          <a:p>
            <a:r>
              <a:rPr lang="en-US" dirty="0">
                <a:solidFill>
                  <a:schemeClr val="accent1">
                    <a:lumMod val="50000"/>
                  </a:schemeClr>
                </a:solidFill>
                <a:cs typeface="Calibri"/>
              </a:rPr>
              <a:t>Readiness</a:t>
            </a:r>
            <a:r>
              <a:rPr lang="en-US" dirty="0"/>
              <a:t> – </a:t>
            </a:r>
            <a:r>
              <a:rPr lang="en-US" dirty="0">
                <a:solidFill>
                  <a:schemeClr val="accent1">
                    <a:lumMod val="50000"/>
                  </a:schemeClr>
                </a:solidFill>
                <a:cs typeface="Calibri"/>
              </a:rPr>
              <a:t>Local Testing Calendar Scheduling Considerations</a:t>
            </a:r>
            <a:endParaRPr lang="en-US" dirty="0">
              <a:solidFill>
                <a:schemeClr val="accent1">
                  <a:lumMod val="50000"/>
                </a:schemeClr>
              </a:solidFill>
            </a:endParaRPr>
          </a:p>
        </p:txBody>
      </p:sp>
    </p:spTree>
    <p:extLst>
      <p:ext uri="{BB962C8B-B14F-4D97-AF65-F5344CB8AC3E}">
        <p14:creationId xmlns:p14="http://schemas.microsoft.com/office/powerpoint/2010/main" val="40233693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F166309-1043-45B2-880C-248C629B0390}"/>
              </a:ext>
            </a:extLst>
          </p:cNvPr>
          <p:cNvSpPr>
            <a:spLocks noGrp="1"/>
          </p:cNvSpPr>
          <p:nvPr>
            <p:ph type="dt" sz="half" idx="10"/>
          </p:nvPr>
        </p:nvSpPr>
        <p:spPr/>
        <p:txBody>
          <a:bodyPr/>
          <a:lstStyle/>
          <a:p>
            <a:fld id="{99C8B300-D890-45B6-82C9-6094902554CF}" type="datetime1">
              <a:rPr lang="en-US" smtClean="0"/>
              <a:t>8/6/2019</a:t>
            </a:fld>
            <a:endParaRPr lang="en-US"/>
          </a:p>
        </p:txBody>
      </p:sp>
      <p:sp>
        <p:nvSpPr>
          <p:cNvPr id="4" name="Slide Number Placeholder 3">
            <a:extLst>
              <a:ext uri="{FF2B5EF4-FFF2-40B4-BE49-F238E27FC236}">
                <a16:creationId xmlns:a16="http://schemas.microsoft.com/office/drawing/2014/main" id="{E149F93E-3DD4-4EC2-84E9-FE2A7A6128A4}"/>
              </a:ext>
            </a:extLst>
          </p:cNvPr>
          <p:cNvSpPr>
            <a:spLocks noGrp="1"/>
          </p:cNvSpPr>
          <p:nvPr>
            <p:ph type="sldNum" sz="quarter" idx="12"/>
          </p:nvPr>
        </p:nvSpPr>
        <p:spPr/>
        <p:txBody>
          <a:bodyPr/>
          <a:lstStyle/>
          <a:p>
            <a:fld id="{48F63A3B-78C7-47BE-AE5E-E10140E04643}" type="slidenum">
              <a:rPr lang="en-US" smtClean="0"/>
              <a:pPr/>
              <a:t>78</a:t>
            </a:fld>
            <a:endParaRPr lang="en-US"/>
          </a:p>
        </p:txBody>
      </p:sp>
      <p:sp>
        <p:nvSpPr>
          <p:cNvPr id="5" name="Text Placeholder 4">
            <a:extLst>
              <a:ext uri="{FF2B5EF4-FFF2-40B4-BE49-F238E27FC236}">
                <a16:creationId xmlns:a16="http://schemas.microsoft.com/office/drawing/2014/main" id="{F066494E-E35D-4858-9AB6-76E6B0B8BDE1}"/>
              </a:ext>
            </a:extLst>
          </p:cNvPr>
          <p:cNvSpPr>
            <a:spLocks noGrp="1"/>
          </p:cNvSpPr>
          <p:nvPr>
            <p:ph type="body" sz="quarter" idx="13"/>
          </p:nvPr>
        </p:nvSpPr>
        <p:spPr>
          <a:xfrm>
            <a:off x="895350" y="588117"/>
            <a:ext cx="7920038" cy="535531"/>
          </a:xfrm>
        </p:spPr>
        <p:txBody>
          <a:bodyPr/>
          <a:lstStyle/>
          <a:p>
            <a:r>
              <a:rPr lang="en-US"/>
              <a:t>Test Security</a:t>
            </a:r>
          </a:p>
        </p:txBody>
      </p:sp>
      <p:sp>
        <p:nvSpPr>
          <p:cNvPr id="6" name="Text Placeholder 5">
            <a:extLst>
              <a:ext uri="{FF2B5EF4-FFF2-40B4-BE49-F238E27FC236}">
                <a16:creationId xmlns:a16="http://schemas.microsoft.com/office/drawing/2014/main" id="{94A44A30-8EF6-4DED-B866-1A250C74D70C}"/>
              </a:ext>
            </a:extLst>
          </p:cNvPr>
          <p:cNvSpPr>
            <a:spLocks noGrp="1"/>
          </p:cNvSpPr>
          <p:nvPr>
            <p:ph type="body" sz="quarter" idx="14"/>
          </p:nvPr>
        </p:nvSpPr>
        <p:spPr/>
        <p:txBody>
          <a:bodyPr/>
          <a:lstStyle/>
          <a:p>
            <a:r>
              <a:rPr lang="en-US" dirty="0"/>
              <a:t>Readiness – Student Assessment Handbook</a:t>
            </a:r>
          </a:p>
        </p:txBody>
      </p:sp>
      <p:graphicFrame>
        <p:nvGraphicFramePr>
          <p:cNvPr id="9" name="Content Placeholder 8">
            <a:extLst>
              <a:ext uri="{FF2B5EF4-FFF2-40B4-BE49-F238E27FC236}">
                <a16:creationId xmlns:a16="http://schemas.microsoft.com/office/drawing/2014/main" id="{B1AECD6B-6C1E-46D9-AE70-07C0F2BECFC4}"/>
              </a:ext>
            </a:extLst>
          </p:cNvPr>
          <p:cNvGraphicFramePr>
            <a:graphicFrameLocks noGrp="1"/>
          </p:cNvGraphicFramePr>
          <p:nvPr>
            <p:ph idx="1"/>
            <p:extLst>
              <p:ext uri="{D42A27DB-BD31-4B8C-83A1-F6EECF244321}">
                <p14:modId xmlns:p14="http://schemas.microsoft.com/office/powerpoint/2010/main" val="799101868"/>
              </p:ext>
            </p:extLst>
          </p:nvPr>
        </p:nvGraphicFramePr>
        <p:xfrm>
          <a:off x="733331" y="1762250"/>
          <a:ext cx="8048719"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AC2279CC-3D67-40E0-83F6-2AAD899F5B0E}"/>
              </a:ext>
            </a:extLst>
          </p:cNvPr>
          <p:cNvSpPr/>
          <p:nvPr/>
        </p:nvSpPr>
        <p:spPr>
          <a:xfrm>
            <a:off x="889746" y="5917339"/>
            <a:ext cx="6059693"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Additional guidance is found in the SAH. </a:t>
            </a:r>
          </a:p>
        </p:txBody>
      </p:sp>
    </p:spTree>
    <p:extLst>
      <p:ext uri="{BB962C8B-B14F-4D97-AF65-F5344CB8AC3E}">
        <p14:creationId xmlns:p14="http://schemas.microsoft.com/office/powerpoint/2010/main" val="20351305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F166309-1043-45B2-880C-248C629B0390}"/>
              </a:ext>
            </a:extLst>
          </p:cNvPr>
          <p:cNvSpPr>
            <a:spLocks noGrp="1"/>
          </p:cNvSpPr>
          <p:nvPr>
            <p:ph type="dt" sz="half" idx="10"/>
          </p:nvPr>
        </p:nvSpPr>
        <p:spPr/>
        <p:txBody>
          <a:bodyPr/>
          <a:lstStyle/>
          <a:p>
            <a:fld id="{99C8B300-D890-45B6-82C9-6094902554CF}" type="datetime1">
              <a:rPr lang="en-US" smtClean="0"/>
              <a:t>8/6/2019</a:t>
            </a:fld>
            <a:endParaRPr lang="en-US"/>
          </a:p>
        </p:txBody>
      </p:sp>
      <p:sp>
        <p:nvSpPr>
          <p:cNvPr id="4" name="Slide Number Placeholder 3">
            <a:extLst>
              <a:ext uri="{FF2B5EF4-FFF2-40B4-BE49-F238E27FC236}">
                <a16:creationId xmlns:a16="http://schemas.microsoft.com/office/drawing/2014/main" id="{E149F93E-3DD4-4EC2-84E9-FE2A7A6128A4}"/>
              </a:ext>
            </a:extLst>
          </p:cNvPr>
          <p:cNvSpPr>
            <a:spLocks noGrp="1"/>
          </p:cNvSpPr>
          <p:nvPr>
            <p:ph type="sldNum" sz="quarter" idx="12"/>
          </p:nvPr>
        </p:nvSpPr>
        <p:spPr/>
        <p:txBody>
          <a:bodyPr/>
          <a:lstStyle/>
          <a:p>
            <a:fld id="{48F63A3B-78C7-47BE-AE5E-E10140E04643}" type="slidenum">
              <a:rPr lang="en-US" smtClean="0"/>
              <a:pPr/>
              <a:t>79</a:t>
            </a:fld>
            <a:endParaRPr lang="en-US"/>
          </a:p>
        </p:txBody>
      </p:sp>
      <p:sp>
        <p:nvSpPr>
          <p:cNvPr id="5" name="Text Placeholder 4">
            <a:extLst>
              <a:ext uri="{FF2B5EF4-FFF2-40B4-BE49-F238E27FC236}">
                <a16:creationId xmlns:a16="http://schemas.microsoft.com/office/drawing/2014/main" id="{F066494E-E35D-4858-9AB6-76E6B0B8BDE1}"/>
              </a:ext>
            </a:extLst>
          </p:cNvPr>
          <p:cNvSpPr>
            <a:spLocks noGrp="1"/>
          </p:cNvSpPr>
          <p:nvPr>
            <p:ph type="body" sz="quarter" idx="13"/>
          </p:nvPr>
        </p:nvSpPr>
        <p:spPr>
          <a:xfrm>
            <a:off x="895350" y="588117"/>
            <a:ext cx="7920038" cy="535531"/>
          </a:xfrm>
        </p:spPr>
        <p:txBody>
          <a:bodyPr/>
          <a:lstStyle/>
          <a:p>
            <a:r>
              <a:rPr lang="en-US"/>
              <a:t>Test Security</a:t>
            </a:r>
          </a:p>
        </p:txBody>
      </p:sp>
      <p:sp>
        <p:nvSpPr>
          <p:cNvPr id="6" name="Text Placeholder 5">
            <a:extLst>
              <a:ext uri="{FF2B5EF4-FFF2-40B4-BE49-F238E27FC236}">
                <a16:creationId xmlns:a16="http://schemas.microsoft.com/office/drawing/2014/main" id="{94A44A30-8EF6-4DED-B866-1A250C74D70C}"/>
              </a:ext>
            </a:extLst>
          </p:cNvPr>
          <p:cNvSpPr>
            <a:spLocks noGrp="1"/>
          </p:cNvSpPr>
          <p:nvPr>
            <p:ph type="body" sz="quarter" idx="14"/>
          </p:nvPr>
        </p:nvSpPr>
        <p:spPr/>
        <p:txBody>
          <a:bodyPr/>
          <a:lstStyle/>
          <a:p>
            <a:r>
              <a:rPr lang="en-US" dirty="0"/>
              <a:t>Readiness – Student Assessment Handbook</a:t>
            </a:r>
          </a:p>
        </p:txBody>
      </p:sp>
      <p:graphicFrame>
        <p:nvGraphicFramePr>
          <p:cNvPr id="9" name="Content Placeholder 8">
            <a:extLst>
              <a:ext uri="{FF2B5EF4-FFF2-40B4-BE49-F238E27FC236}">
                <a16:creationId xmlns:a16="http://schemas.microsoft.com/office/drawing/2014/main" id="{B1AECD6B-6C1E-46D9-AE70-07C0F2BECFC4}"/>
              </a:ext>
            </a:extLst>
          </p:cNvPr>
          <p:cNvGraphicFramePr>
            <a:graphicFrameLocks noGrp="1"/>
          </p:cNvGraphicFramePr>
          <p:nvPr>
            <p:ph idx="1"/>
            <p:extLst>
              <p:ext uri="{D42A27DB-BD31-4B8C-83A1-F6EECF244321}">
                <p14:modId xmlns:p14="http://schemas.microsoft.com/office/powerpoint/2010/main" val="2501092209"/>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5D01CBF9-D5A7-4440-A89C-E345BB194DD4}"/>
              </a:ext>
            </a:extLst>
          </p:cNvPr>
          <p:cNvSpPr/>
          <p:nvPr/>
        </p:nvSpPr>
        <p:spPr>
          <a:xfrm>
            <a:off x="895350" y="5946717"/>
            <a:ext cx="606552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Additional guidance is found in the SAH. </a:t>
            </a:r>
          </a:p>
        </p:txBody>
      </p:sp>
    </p:spTree>
    <p:extLst>
      <p:ext uri="{BB962C8B-B14F-4D97-AF65-F5344CB8AC3E}">
        <p14:creationId xmlns:p14="http://schemas.microsoft.com/office/powerpoint/2010/main" val="2585448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a:stretch/>
        </p:blipFill>
        <p:spPr>
          <a:xfrm>
            <a:off x="2656301" y="1825625"/>
            <a:ext cx="4364797" cy="4197350"/>
          </a:xfrm>
          <a:prstGeom prst="rect">
            <a:avLst/>
          </a:prstGeom>
          <a:ln>
            <a:solidFill>
              <a:schemeClr val="tx1"/>
            </a:solidFill>
          </a:ln>
          <a:effectLst>
            <a:outerShdw blurRad="292100" dist="139700" dir="2700000" algn="tl" rotWithShape="0">
              <a:srgbClr val="333333">
                <a:alpha val="65000"/>
              </a:srgbClr>
            </a:outerShdw>
          </a:effectLst>
        </p:spPr>
      </p:pic>
      <p:sp>
        <p:nvSpPr>
          <p:cNvPr id="2" name="Text Placeholder 1">
            <a:extLst>
              <a:ext uri="{FF2B5EF4-FFF2-40B4-BE49-F238E27FC236}">
                <a16:creationId xmlns:a16="http://schemas.microsoft.com/office/drawing/2014/main" id="{ACBB3F34-169A-4678-9676-4AC1F300B65E}"/>
              </a:ext>
            </a:extLst>
          </p:cNvPr>
          <p:cNvSpPr>
            <a:spLocks noGrp="1"/>
          </p:cNvSpPr>
          <p:nvPr>
            <p:ph type="body" sz="quarter" idx="13"/>
          </p:nvPr>
        </p:nvSpPr>
        <p:spPr>
          <a:xfrm>
            <a:off x="895350" y="588117"/>
            <a:ext cx="7920038" cy="535531"/>
          </a:xfrm>
        </p:spPr>
        <p:txBody>
          <a:bodyPr/>
          <a:lstStyle/>
          <a:p>
            <a:r>
              <a:rPr lang="en-US" dirty="0"/>
              <a:t>Stakeholders, Info, and Uses</a:t>
            </a:r>
          </a:p>
        </p:txBody>
      </p:sp>
      <p:sp>
        <p:nvSpPr>
          <p:cNvPr id="4" name="Text Placeholder 3">
            <a:extLst>
              <a:ext uri="{FF2B5EF4-FFF2-40B4-BE49-F238E27FC236}">
                <a16:creationId xmlns:a16="http://schemas.microsoft.com/office/drawing/2014/main" id="{7AAC891D-3EC3-44FC-B5CE-1B3CAD8FAE26}"/>
              </a:ext>
            </a:extLst>
          </p:cNvPr>
          <p:cNvSpPr>
            <a:spLocks noGrp="1"/>
          </p:cNvSpPr>
          <p:nvPr>
            <p:ph type="body" sz="quarter" idx="14"/>
          </p:nvPr>
        </p:nvSpPr>
        <p:spPr/>
        <p:txBody>
          <a:bodyPr/>
          <a:lstStyle/>
          <a:p>
            <a:endParaRPr lang="en-US"/>
          </a:p>
        </p:txBody>
      </p:sp>
      <p:sp>
        <p:nvSpPr>
          <p:cNvPr id="15" name="TextBox 14"/>
          <p:cNvSpPr txBox="1"/>
          <p:nvPr/>
        </p:nvSpPr>
        <p:spPr>
          <a:xfrm>
            <a:off x="4838699" y="3416482"/>
            <a:ext cx="3749040" cy="3245941"/>
          </a:xfrm>
          <a:prstGeom prst="ellipse">
            <a:avLst/>
          </a:prstGeom>
          <a:solidFill>
            <a:schemeClr val="accent5"/>
          </a:solidFill>
          <a:ln>
            <a:solidFill>
              <a:schemeClr val="tx1"/>
            </a:solidFill>
          </a:ln>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ACCESS for ELLs 2.0</a:t>
            </a:r>
          </a:p>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Interpretive Guide for Score Reports</a:t>
            </a:r>
          </a:p>
          <a:p>
            <a:pPr algn="ct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Page 14</a:t>
            </a:r>
          </a:p>
        </p:txBody>
      </p:sp>
      <p:sp>
        <p:nvSpPr>
          <p:cNvPr id="7" name="Date Placeholder 3">
            <a:extLst>
              <a:ext uri="{FF2B5EF4-FFF2-40B4-BE49-F238E27FC236}">
                <a16:creationId xmlns:a16="http://schemas.microsoft.com/office/drawing/2014/main" id="{3A5F08FB-A348-459E-981F-4604C7E0F6DD}"/>
              </a:ext>
            </a:extLst>
          </p:cNvPr>
          <p:cNvSpPr>
            <a:spLocks noGrp="1"/>
          </p:cNvSpPr>
          <p:nvPr>
            <p:ph type="dt" sz="half" idx="10"/>
          </p:nvPr>
        </p:nvSpPr>
        <p:spPr>
          <a:xfrm rot="16200000">
            <a:off x="-700041" y="1252623"/>
            <a:ext cx="2057400" cy="365125"/>
          </a:xfrm>
        </p:spPr>
        <p:txBody>
          <a:bodyPr/>
          <a:lstStyle/>
          <a:p>
            <a:fld id="{99C8B300-D890-45B6-82C9-6094902554CF}" type="datetime1">
              <a:rPr lang="en-US" smtClean="0"/>
              <a:t>8/6/2019</a:t>
            </a:fld>
            <a:endParaRPr lang="en-US"/>
          </a:p>
        </p:txBody>
      </p:sp>
      <p:sp>
        <p:nvSpPr>
          <p:cNvPr id="8" name="Slide Number Placeholder 4">
            <a:extLst>
              <a:ext uri="{FF2B5EF4-FFF2-40B4-BE49-F238E27FC236}">
                <a16:creationId xmlns:a16="http://schemas.microsoft.com/office/drawing/2014/main" id="{3A8209F3-EFF1-4AEB-B8AF-722FBA7DEB3D}"/>
              </a:ext>
            </a:extLst>
          </p:cNvPr>
          <p:cNvSpPr>
            <a:spLocks noGrp="1"/>
          </p:cNvSpPr>
          <p:nvPr>
            <p:ph type="sldNum" sz="quarter" idx="12"/>
          </p:nvPr>
        </p:nvSpPr>
        <p:spPr>
          <a:xfrm>
            <a:off x="-1" y="6412492"/>
            <a:ext cx="667639" cy="365125"/>
          </a:xfrm>
        </p:spPr>
        <p:txBody>
          <a:bodyPr/>
          <a:lstStyle/>
          <a:p>
            <a:fld id="{48F63A3B-78C7-47BE-AE5E-E10140E04643}" type="slidenum">
              <a:rPr lang="en-US" smtClean="0"/>
              <a:pPr/>
              <a:t>8</a:t>
            </a:fld>
            <a:endParaRPr lang="en-US"/>
          </a:p>
        </p:txBody>
      </p:sp>
    </p:spTree>
    <p:extLst>
      <p:ext uri="{BB962C8B-B14F-4D97-AF65-F5344CB8AC3E}">
        <p14:creationId xmlns:p14="http://schemas.microsoft.com/office/powerpoint/2010/main" val="19882133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2A7A4541-0EEF-40D3-AE98-259CA2B482EF}"/>
              </a:ext>
            </a:extLst>
          </p:cNvPr>
          <p:cNvGraphicFramePr>
            <a:graphicFrameLocks noGrp="1"/>
          </p:cNvGraphicFramePr>
          <p:nvPr>
            <p:ph idx="1"/>
            <p:extLst>
              <p:ext uri="{D42A27DB-BD31-4B8C-83A1-F6EECF244321}">
                <p14:modId xmlns:p14="http://schemas.microsoft.com/office/powerpoint/2010/main" val="1118811254"/>
              </p:ext>
            </p:extLst>
          </p:nvPr>
        </p:nvGraphicFramePr>
        <p:xfrm>
          <a:off x="895350" y="1647544"/>
          <a:ext cx="7886700" cy="4375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573C6F37-F14F-4F5D-BC3F-11FE662D0226}"/>
              </a:ext>
            </a:extLst>
          </p:cNvPr>
          <p:cNvSpPr>
            <a:spLocks noGrp="1"/>
          </p:cNvSpPr>
          <p:nvPr>
            <p:ph type="dt" sz="half" idx="10"/>
          </p:nvPr>
        </p:nvSpPr>
        <p:spPr/>
        <p:txBody>
          <a:bodyPr/>
          <a:lstStyle/>
          <a:p>
            <a:fld id="{99C8B300-D890-45B6-82C9-6094902554CF}" type="datetime1">
              <a:rPr lang="en-US" smtClean="0"/>
              <a:t>8/6/2019</a:t>
            </a:fld>
            <a:endParaRPr lang="en-US"/>
          </a:p>
        </p:txBody>
      </p:sp>
      <p:sp>
        <p:nvSpPr>
          <p:cNvPr id="4" name="Slide Number Placeholder 3">
            <a:extLst>
              <a:ext uri="{FF2B5EF4-FFF2-40B4-BE49-F238E27FC236}">
                <a16:creationId xmlns:a16="http://schemas.microsoft.com/office/drawing/2014/main" id="{CB8BB91F-238A-4415-8B48-6D1394E371E3}"/>
              </a:ext>
            </a:extLst>
          </p:cNvPr>
          <p:cNvSpPr>
            <a:spLocks noGrp="1"/>
          </p:cNvSpPr>
          <p:nvPr>
            <p:ph type="sldNum" sz="quarter" idx="12"/>
          </p:nvPr>
        </p:nvSpPr>
        <p:spPr/>
        <p:txBody>
          <a:bodyPr/>
          <a:lstStyle/>
          <a:p>
            <a:fld id="{48F63A3B-78C7-47BE-AE5E-E10140E04643}" type="slidenum">
              <a:rPr lang="en-US" smtClean="0"/>
              <a:pPr/>
              <a:t>80</a:t>
            </a:fld>
            <a:endParaRPr lang="en-US"/>
          </a:p>
        </p:txBody>
      </p:sp>
      <p:sp>
        <p:nvSpPr>
          <p:cNvPr id="5" name="Text Placeholder 4">
            <a:extLst>
              <a:ext uri="{FF2B5EF4-FFF2-40B4-BE49-F238E27FC236}">
                <a16:creationId xmlns:a16="http://schemas.microsoft.com/office/drawing/2014/main" id="{D191AA22-E965-455B-8AE8-6CDAEB45F4E9}"/>
              </a:ext>
            </a:extLst>
          </p:cNvPr>
          <p:cNvSpPr>
            <a:spLocks noGrp="1"/>
          </p:cNvSpPr>
          <p:nvPr>
            <p:ph type="body" sz="quarter" idx="13"/>
          </p:nvPr>
        </p:nvSpPr>
        <p:spPr>
          <a:xfrm>
            <a:off x="895350" y="588117"/>
            <a:ext cx="7920038" cy="535531"/>
          </a:xfrm>
        </p:spPr>
        <p:txBody>
          <a:bodyPr/>
          <a:lstStyle/>
          <a:p>
            <a:r>
              <a:rPr lang="en-US"/>
              <a:t>Test Security</a:t>
            </a:r>
          </a:p>
        </p:txBody>
      </p:sp>
      <p:sp>
        <p:nvSpPr>
          <p:cNvPr id="6" name="Text Placeholder 5">
            <a:extLst>
              <a:ext uri="{FF2B5EF4-FFF2-40B4-BE49-F238E27FC236}">
                <a16:creationId xmlns:a16="http://schemas.microsoft.com/office/drawing/2014/main" id="{62DA042B-2F9A-4E64-9F72-78CB6FA6B38C}"/>
              </a:ext>
            </a:extLst>
          </p:cNvPr>
          <p:cNvSpPr>
            <a:spLocks noGrp="1"/>
          </p:cNvSpPr>
          <p:nvPr>
            <p:ph type="body" sz="quarter" idx="14"/>
          </p:nvPr>
        </p:nvSpPr>
        <p:spPr/>
        <p:txBody>
          <a:bodyPr/>
          <a:lstStyle/>
          <a:p>
            <a:r>
              <a:rPr lang="en-US" dirty="0"/>
              <a:t>Readiness – Local Training Plan</a:t>
            </a:r>
          </a:p>
        </p:txBody>
      </p:sp>
    </p:spTree>
    <p:extLst>
      <p:ext uri="{BB962C8B-B14F-4D97-AF65-F5344CB8AC3E}">
        <p14:creationId xmlns:p14="http://schemas.microsoft.com/office/powerpoint/2010/main" val="39368597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F635477-E910-447A-9D62-EBDB2840310B}"/>
              </a:ext>
            </a:extLst>
          </p:cNvPr>
          <p:cNvGraphicFramePr>
            <a:graphicFrameLocks noGrp="1"/>
          </p:cNvGraphicFramePr>
          <p:nvPr>
            <p:ph idx="1"/>
            <p:extLst>
              <p:ext uri="{D42A27DB-BD31-4B8C-83A1-F6EECF244321}">
                <p14:modId xmlns:p14="http://schemas.microsoft.com/office/powerpoint/2010/main" val="4251859422"/>
              </p:ext>
            </p:extLst>
          </p:nvPr>
        </p:nvGraphicFramePr>
        <p:xfrm>
          <a:off x="895350" y="1435185"/>
          <a:ext cx="7886700" cy="4851400"/>
        </p:xfrm>
        <a:graphic>
          <a:graphicData uri="http://schemas.openxmlformats.org/drawingml/2006/table">
            <a:tbl>
              <a:tblPr firstRow="1" bandRow="1">
                <a:tableStyleId>{B301B821-A1FF-4177-AEE7-76D212191A09}</a:tableStyleId>
              </a:tblPr>
              <a:tblGrid>
                <a:gridCol w="7886700">
                  <a:extLst>
                    <a:ext uri="{9D8B030D-6E8A-4147-A177-3AD203B41FA5}">
                      <a16:colId xmlns:a16="http://schemas.microsoft.com/office/drawing/2014/main" val="1574706266"/>
                    </a:ext>
                  </a:extLst>
                </a:gridCol>
              </a:tblGrid>
              <a:tr h="370840">
                <a:tc>
                  <a:txBody>
                    <a:bodyPr/>
                    <a:lstStyle/>
                    <a:p>
                      <a:r>
                        <a:rPr lang="en-US">
                          <a:latin typeface="Arial" panose="020B0604020202020204" pitchFamily="34" charset="0"/>
                          <a:cs typeface="Arial" panose="020B0604020202020204" pitchFamily="34" charset="0"/>
                        </a:rPr>
                        <a:t>Training Considerations</a:t>
                      </a:r>
                    </a:p>
                  </a:txBody>
                  <a:tcPr/>
                </a:tc>
                <a:extLst>
                  <a:ext uri="{0D108BD9-81ED-4DB2-BD59-A6C34878D82A}">
                    <a16:rowId xmlns:a16="http://schemas.microsoft.com/office/drawing/2014/main" val="3622821693"/>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dirty="0">
                          <a:latin typeface="Arial" panose="020B0604020202020204" pitchFamily="34" charset="0"/>
                          <a:cs typeface="Arial" panose="020B0604020202020204" pitchFamily="34" charset="0"/>
                        </a:rPr>
                        <a:t>System Test Coordinators (STCs) </a:t>
                      </a:r>
                      <a:r>
                        <a:rPr lang="en-US" altLang="en-US" dirty="0">
                          <a:latin typeface="Arial" panose="020B0604020202020204" pitchFamily="34" charset="0"/>
                          <a:cs typeface="Arial" panose="020B0604020202020204" pitchFamily="34" charset="0"/>
                        </a:rPr>
                        <a:t>in collaboration with </a:t>
                      </a:r>
                      <a:r>
                        <a:rPr lang="en-US" altLang="en-US" b="1" dirty="0">
                          <a:latin typeface="Arial" panose="020B0604020202020204" pitchFamily="34" charset="0"/>
                          <a:cs typeface="Arial" panose="020B0604020202020204" pitchFamily="34" charset="0"/>
                        </a:rPr>
                        <a:t>System Technology Coordinators</a:t>
                      </a:r>
                      <a:r>
                        <a:rPr lang="en-US" altLang="en-US" dirty="0">
                          <a:latin typeface="Arial" panose="020B0604020202020204" pitchFamily="34" charset="0"/>
                          <a:cs typeface="Arial" panose="020B0604020202020204" pitchFamily="34" charset="0"/>
                        </a:rPr>
                        <a:t> must develop and implement a district plan regarding training and technology needs for each assessment program.</a:t>
                      </a:r>
                    </a:p>
                  </a:txBody>
                  <a:tcPr/>
                </a:tc>
                <a:extLst>
                  <a:ext uri="{0D108BD9-81ED-4DB2-BD59-A6C34878D82A}">
                    <a16:rowId xmlns:a16="http://schemas.microsoft.com/office/drawing/2014/main" val="50061423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latin typeface="Arial" panose="020B0604020202020204" pitchFamily="34" charset="0"/>
                          <a:cs typeface="Arial" panose="020B0604020202020204" pitchFamily="34" charset="0"/>
                        </a:rPr>
                        <a:t>All personnel </a:t>
                      </a:r>
                      <a:r>
                        <a:rPr lang="en-US">
                          <a:latin typeface="Arial" panose="020B0604020202020204" pitchFamily="34" charset="0"/>
                          <a:cs typeface="Arial" panose="020B0604020202020204" pitchFamily="34" charset="0"/>
                        </a:rPr>
                        <a:t>involved in test administration must be trained in a manner appropriate to their role; this includes all staff who are involved in the handling of secure test materials (receipt, distribution, pre/post administration activities, return shipment, computer hardware management, etc.).</a:t>
                      </a:r>
                    </a:p>
                  </a:txBody>
                  <a:tcPr/>
                </a:tc>
                <a:extLst>
                  <a:ext uri="{0D108BD9-81ED-4DB2-BD59-A6C34878D82A}">
                    <a16:rowId xmlns:a16="http://schemas.microsoft.com/office/drawing/2014/main" val="353054403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latin typeface="Arial" panose="020B0604020202020204" pitchFamily="34" charset="0"/>
                          <a:cs typeface="Arial" panose="020B0604020202020204" pitchFamily="34" charset="0"/>
                        </a:rPr>
                        <a:t>Paraprofessionals, custodial staff, and others in the school </a:t>
                      </a:r>
                      <a:r>
                        <a:rPr lang="en-US">
                          <a:latin typeface="Arial" panose="020B0604020202020204" pitchFamily="34" charset="0"/>
                          <a:cs typeface="Arial" panose="020B0604020202020204" pitchFamily="34" charset="0"/>
                        </a:rPr>
                        <a:t>who may be in classes during testing or may be near the area where tests are stored (even though they do not have direct access to tests) should be aware of security rules.</a:t>
                      </a:r>
                    </a:p>
                  </a:txBody>
                  <a:tcPr/>
                </a:tc>
                <a:extLst>
                  <a:ext uri="{0D108BD9-81ED-4DB2-BD59-A6C34878D82A}">
                    <a16:rowId xmlns:a16="http://schemas.microsoft.com/office/drawing/2014/main" val="452255085"/>
                  </a:ext>
                </a:extLst>
              </a:tr>
              <a:tr h="370840">
                <a:tc>
                  <a:txBody>
                    <a:bodyP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Volunteers</a:t>
                      </a:r>
                      <a:r>
                        <a:rPr lang="en-US" dirty="0">
                          <a:latin typeface="Arial" panose="020B0604020202020204" pitchFamily="34" charset="0"/>
                          <a:cs typeface="Arial" panose="020B0604020202020204" pitchFamily="34" charset="0"/>
                        </a:rPr>
                        <a:t> may receive training as a Proctor, front office support, hall monitor, etc., but they may not be assigned as a Test Examiner and should not manage test materials or manage testing logistics.</a:t>
                      </a:r>
                    </a:p>
                  </a:txBody>
                  <a:tcPr/>
                </a:tc>
                <a:extLst>
                  <a:ext uri="{0D108BD9-81ED-4DB2-BD59-A6C34878D82A}">
                    <a16:rowId xmlns:a16="http://schemas.microsoft.com/office/drawing/2014/main" val="102468911"/>
                  </a:ext>
                </a:extLst>
              </a:tr>
            </a:tbl>
          </a:graphicData>
        </a:graphic>
      </p:graphicFrame>
      <p:sp>
        <p:nvSpPr>
          <p:cNvPr id="3" name="Date Placeholder 2">
            <a:extLst>
              <a:ext uri="{FF2B5EF4-FFF2-40B4-BE49-F238E27FC236}">
                <a16:creationId xmlns:a16="http://schemas.microsoft.com/office/drawing/2014/main" id="{CC370710-FBFD-4EBD-B06B-B117C48FD6DC}"/>
              </a:ext>
            </a:extLst>
          </p:cNvPr>
          <p:cNvSpPr>
            <a:spLocks noGrp="1"/>
          </p:cNvSpPr>
          <p:nvPr>
            <p:ph type="dt" sz="half" idx="10"/>
          </p:nvPr>
        </p:nvSpPr>
        <p:spPr/>
        <p:txBody>
          <a:bodyPr/>
          <a:lstStyle/>
          <a:p>
            <a:fld id="{99C8B300-D890-45B6-82C9-6094902554CF}" type="datetime1">
              <a:rPr lang="en-US" smtClean="0"/>
              <a:t>8/6/2019</a:t>
            </a:fld>
            <a:endParaRPr lang="en-US"/>
          </a:p>
        </p:txBody>
      </p:sp>
      <p:sp>
        <p:nvSpPr>
          <p:cNvPr id="4" name="Slide Number Placeholder 3">
            <a:extLst>
              <a:ext uri="{FF2B5EF4-FFF2-40B4-BE49-F238E27FC236}">
                <a16:creationId xmlns:a16="http://schemas.microsoft.com/office/drawing/2014/main" id="{7084C148-E16B-4FC1-AEC7-B9468EC36948}"/>
              </a:ext>
            </a:extLst>
          </p:cNvPr>
          <p:cNvSpPr>
            <a:spLocks noGrp="1"/>
          </p:cNvSpPr>
          <p:nvPr>
            <p:ph type="sldNum" sz="quarter" idx="12"/>
          </p:nvPr>
        </p:nvSpPr>
        <p:spPr/>
        <p:txBody>
          <a:bodyPr/>
          <a:lstStyle/>
          <a:p>
            <a:fld id="{48F63A3B-78C7-47BE-AE5E-E10140E04643}" type="slidenum">
              <a:rPr lang="en-US" smtClean="0"/>
              <a:pPr/>
              <a:t>81</a:t>
            </a:fld>
            <a:endParaRPr lang="en-US"/>
          </a:p>
        </p:txBody>
      </p:sp>
      <p:sp>
        <p:nvSpPr>
          <p:cNvPr id="5" name="Text Placeholder 4">
            <a:extLst>
              <a:ext uri="{FF2B5EF4-FFF2-40B4-BE49-F238E27FC236}">
                <a16:creationId xmlns:a16="http://schemas.microsoft.com/office/drawing/2014/main" id="{A26F6172-DE4C-46B2-94CF-AA4F57F8CBD2}"/>
              </a:ext>
            </a:extLst>
          </p:cNvPr>
          <p:cNvSpPr>
            <a:spLocks noGrp="1"/>
          </p:cNvSpPr>
          <p:nvPr>
            <p:ph type="body" sz="quarter" idx="13"/>
          </p:nvPr>
        </p:nvSpPr>
        <p:spPr>
          <a:xfrm>
            <a:off x="895350" y="588117"/>
            <a:ext cx="7920038" cy="535531"/>
          </a:xfrm>
        </p:spPr>
        <p:txBody>
          <a:bodyPr/>
          <a:lstStyle/>
          <a:p>
            <a:r>
              <a:rPr lang="en-US"/>
              <a:t>Test Security</a:t>
            </a:r>
          </a:p>
        </p:txBody>
      </p:sp>
      <p:sp>
        <p:nvSpPr>
          <p:cNvPr id="6" name="Text Placeholder 5">
            <a:extLst>
              <a:ext uri="{FF2B5EF4-FFF2-40B4-BE49-F238E27FC236}">
                <a16:creationId xmlns:a16="http://schemas.microsoft.com/office/drawing/2014/main" id="{0BA081F0-40B3-4EC4-B531-28EB6147B179}"/>
              </a:ext>
            </a:extLst>
          </p:cNvPr>
          <p:cNvSpPr>
            <a:spLocks noGrp="1"/>
          </p:cNvSpPr>
          <p:nvPr>
            <p:ph type="body" sz="quarter" idx="14"/>
          </p:nvPr>
        </p:nvSpPr>
        <p:spPr/>
        <p:txBody>
          <a:bodyPr/>
          <a:lstStyle/>
          <a:p>
            <a:r>
              <a:rPr lang="en-US" dirty="0"/>
              <a:t>Readiness – Local Training Plan</a:t>
            </a:r>
          </a:p>
        </p:txBody>
      </p:sp>
    </p:spTree>
    <p:extLst>
      <p:ext uri="{BB962C8B-B14F-4D97-AF65-F5344CB8AC3E}">
        <p14:creationId xmlns:p14="http://schemas.microsoft.com/office/powerpoint/2010/main" val="9170013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F6390C31-EC9D-4A5E-BD27-D13B9E6397F2}"/>
              </a:ext>
            </a:extLst>
          </p:cNvPr>
          <p:cNvGraphicFramePr>
            <a:graphicFrameLocks noGrp="1"/>
          </p:cNvGraphicFramePr>
          <p:nvPr>
            <p:ph idx="1"/>
            <p:extLst>
              <p:ext uri="{D42A27DB-BD31-4B8C-83A1-F6EECF244321}">
                <p14:modId xmlns:p14="http://schemas.microsoft.com/office/powerpoint/2010/main" val="2660887699"/>
              </p:ext>
            </p:extLst>
          </p:nvPr>
        </p:nvGraphicFramePr>
        <p:xfrm>
          <a:off x="895350" y="1469017"/>
          <a:ext cx="7886700" cy="5034280"/>
        </p:xfrm>
        <a:graphic>
          <a:graphicData uri="http://schemas.openxmlformats.org/drawingml/2006/table">
            <a:tbl>
              <a:tblPr firstRow="1" bandRow="1">
                <a:tableStyleId>{B301B821-A1FF-4177-AEE7-76D212191A09}</a:tableStyleId>
              </a:tblPr>
              <a:tblGrid>
                <a:gridCol w="7886700">
                  <a:extLst>
                    <a:ext uri="{9D8B030D-6E8A-4147-A177-3AD203B41FA5}">
                      <a16:colId xmlns:a16="http://schemas.microsoft.com/office/drawing/2014/main" val="3356112880"/>
                    </a:ext>
                  </a:extLst>
                </a:gridCol>
              </a:tblGrid>
              <a:tr h="370840">
                <a:tc>
                  <a:txBody>
                    <a:bodyPr/>
                    <a:lstStyle/>
                    <a:p>
                      <a:r>
                        <a:rPr lang="en-US">
                          <a:latin typeface="Arial" panose="020B0604020202020204" pitchFamily="34" charset="0"/>
                          <a:cs typeface="Arial" panose="020B0604020202020204" pitchFamily="34" charset="0"/>
                        </a:rPr>
                        <a:t>Test Preparation Activities – Accommodations</a:t>
                      </a:r>
                    </a:p>
                  </a:txBody>
                  <a:tcPr/>
                </a:tc>
                <a:extLst>
                  <a:ext uri="{0D108BD9-81ED-4DB2-BD59-A6C34878D82A}">
                    <a16:rowId xmlns:a16="http://schemas.microsoft.com/office/drawing/2014/main" val="4182908121"/>
                  </a:ext>
                </a:extLst>
              </a:tr>
              <a:tr h="0">
                <a:tc>
                  <a:txBody>
                    <a:bodyPr/>
                    <a:lstStyle/>
                    <a:p>
                      <a:r>
                        <a:rPr lang="en-US" dirty="0">
                          <a:latin typeface="Arial" panose="020B0604020202020204" pitchFamily="34" charset="0"/>
                          <a:cs typeface="Arial" panose="020B0604020202020204" pitchFamily="34" charset="0"/>
                        </a:rPr>
                        <a:t>Eligible Students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Student with Disabilities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IEP</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IAP/504</a:t>
                      </a:r>
                    </a:p>
                  </a:txBody>
                  <a:tcPr/>
                </a:tc>
                <a:extLst>
                  <a:ext uri="{0D108BD9-81ED-4DB2-BD59-A6C34878D82A}">
                    <a16:rowId xmlns:a16="http://schemas.microsoft.com/office/drawing/2014/main" val="2636383088"/>
                  </a:ext>
                </a:extLst>
              </a:tr>
              <a:tr h="0">
                <a:tc>
                  <a:txBody>
                    <a:bodyPr/>
                    <a:lstStyle/>
                    <a:p>
                      <a:pPr marL="0" indent="0">
                        <a:buFont typeface="Arial" panose="020B0604020202020204" pitchFamily="34" charset="0"/>
                        <a:buNone/>
                      </a:pPr>
                      <a:r>
                        <a:rPr lang="en-US">
                          <a:latin typeface="Arial" panose="020B0604020202020204" pitchFamily="34" charset="0"/>
                          <a:cs typeface="Arial" panose="020B0604020202020204" pitchFamily="34" charset="0"/>
                        </a:rPr>
                        <a:t>Allowable Accommodations for Students with Disabilities (includes EL Students with Disabilities)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Student Assessment Handbook</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Accommodations Manual</a:t>
                      </a:r>
                    </a:p>
                  </a:txBody>
                  <a:tcPr/>
                </a:tc>
                <a:extLst>
                  <a:ext uri="{0D108BD9-81ED-4DB2-BD59-A6C34878D82A}">
                    <a16:rowId xmlns:a16="http://schemas.microsoft.com/office/drawing/2014/main" val="3426636603"/>
                  </a:ext>
                </a:extLst>
              </a:tr>
              <a:tr h="370840">
                <a:tc>
                  <a: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Allowable Accommodations for English Learners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Student Assessment Handbook</a:t>
                      </a:r>
                    </a:p>
                    <a:p>
                      <a:pPr marL="285750" marR="0" lvl="0" indent="-285750" algn="l" rtl="0" eaLnBrk="1" fontAlgn="auto" latinLnBrk="0" hangingPunct="1">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Students who have exited language assistance services in the last two years (EL-1 and EL-2). </a:t>
                      </a:r>
                    </a:p>
                    <a:p>
                      <a:pPr marL="285750" marR="0" lvl="0" indent="-285750" algn="l" rtl="0" eaLnBrk="1" fontAlgn="auto" latinLnBrk="0" hangingPunct="1">
                        <a:lnSpc>
                          <a:spcPct val="10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EL-1 and EL-2 students are ineligible for conditional accommodations based on language proficiency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EL students are required to participate in the language proficiency assessment until exited from ESOL services.</a:t>
                      </a:r>
                    </a:p>
                  </a:txBody>
                  <a:tcPr/>
                </a:tc>
                <a:extLst>
                  <a:ext uri="{0D108BD9-81ED-4DB2-BD59-A6C34878D82A}">
                    <a16:rowId xmlns:a16="http://schemas.microsoft.com/office/drawing/2014/main" val="2475712880"/>
                  </a:ext>
                </a:extLst>
              </a:tr>
            </a:tbl>
          </a:graphicData>
        </a:graphic>
      </p:graphicFrame>
      <p:sp>
        <p:nvSpPr>
          <p:cNvPr id="3" name="Date Placeholder 2">
            <a:extLst>
              <a:ext uri="{FF2B5EF4-FFF2-40B4-BE49-F238E27FC236}">
                <a16:creationId xmlns:a16="http://schemas.microsoft.com/office/drawing/2014/main" id="{9C2E70DD-21DE-462F-8135-CBACE873316A}"/>
              </a:ext>
            </a:extLst>
          </p:cNvPr>
          <p:cNvSpPr>
            <a:spLocks noGrp="1"/>
          </p:cNvSpPr>
          <p:nvPr>
            <p:ph type="dt" sz="half" idx="10"/>
          </p:nvPr>
        </p:nvSpPr>
        <p:spPr/>
        <p:txBody>
          <a:bodyPr/>
          <a:lstStyle/>
          <a:p>
            <a:fld id="{99C8B300-D890-45B6-82C9-6094902554CF}" type="datetime1">
              <a:rPr lang="en-US" smtClean="0"/>
              <a:t>8/6/2019</a:t>
            </a:fld>
            <a:endParaRPr lang="en-US"/>
          </a:p>
        </p:txBody>
      </p:sp>
      <p:sp>
        <p:nvSpPr>
          <p:cNvPr id="4" name="Slide Number Placeholder 3">
            <a:extLst>
              <a:ext uri="{FF2B5EF4-FFF2-40B4-BE49-F238E27FC236}">
                <a16:creationId xmlns:a16="http://schemas.microsoft.com/office/drawing/2014/main" id="{2288218D-53F9-4B9C-88DA-1A4181522521}"/>
              </a:ext>
            </a:extLst>
          </p:cNvPr>
          <p:cNvSpPr>
            <a:spLocks noGrp="1"/>
          </p:cNvSpPr>
          <p:nvPr>
            <p:ph type="sldNum" sz="quarter" idx="12"/>
          </p:nvPr>
        </p:nvSpPr>
        <p:spPr/>
        <p:txBody>
          <a:bodyPr/>
          <a:lstStyle/>
          <a:p>
            <a:fld id="{48F63A3B-78C7-47BE-AE5E-E10140E04643}" type="slidenum">
              <a:rPr lang="en-US" smtClean="0"/>
              <a:pPr/>
              <a:t>82</a:t>
            </a:fld>
            <a:endParaRPr lang="en-US"/>
          </a:p>
        </p:txBody>
      </p:sp>
      <p:sp>
        <p:nvSpPr>
          <p:cNvPr id="5" name="Text Placeholder 4">
            <a:extLst>
              <a:ext uri="{FF2B5EF4-FFF2-40B4-BE49-F238E27FC236}">
                <a16:creationId xmlns:a16="http://schemas.microsoft.com/office/drawing/2014/main" id="{E556B3F5-467F-4CD9-9829-236AEFDC19F0}"/>
              </a:ext>
            </a:extLst>
          </p:cNvPr>
          <p:cNvSpPr>
            <a:spLocks noGrp="1"/>
          </p:cNvSpPr>
          <p:nvPr>
            <p:ph type="body" sz="quarter" idx="13"/>
          </p:nvPr>
        </p:nvSpPr>
        <p:spPr>
          <a:xfrm>
            <a:off x="895350" y="588117"/>
            <a:ext cx="7920038" cy="535531"/>
          </a:xfrm>
        </p:spPr>
        <p:txBody>
          <a:bodyPr/>
          <a:lstStyle/>
          <a:p>
            <a:r>
              <a:rPr lang="en-US"/>
              <a:t>Test Security</a:t>
            </a:r>
          </a:p>
        </p:txBody>
      </p:sp>
      <p:sp>
        <p:nvSpPr>
          <p:cNvPr id="6" name="Text Placeholder 5">
            <a:extLst>
              <a:ext uri="{FF2B5EF4-FFF2-40B4-BE49-F238E27FC236}">
                <a16:creationId xmlns:a16="http://schemas.microsoft.com/office/drawing/2014/main" id="{C145F12A-3C1C-429A-9A75-29BFAAF6EF2D}"/>
              </a:ext>
            </a:extLst>
          </p:cNvPr>
          <p:cNvSpPr>
            <a:spLocks noGrp="1"/>
          </p:cNvSpPr>
          <p:nvPr>
            <p:ph type="body" sz="quarter" idx="14"/>
          </p:nvPr>
        </p:nvSpPr>
        <p:spPr/>
        <p:txBody>
          <a:bodyPr vert="horz" lIns="91440" tIns="45720" rIns="91440" bIns="45720" rtlCol="0" anchor="t">
            <a:spAutoFit/>
          </a:bodyPr>
          <a:lstStyle/>
          <a:p>
            <a:r>
              <a:rPr lang="en-US" dirty="0">
                <a:latin typeface="Arial"/>
                <a:cs typeface="Arial"/>
              </a:rPr>
              <a:t>Readiness </a:t>
            </a:r>
            <a:r>
              <a:rPr lang="en-US" dirty="0"/>
              <a:t>– </a:t>
            </a:r>
            <a:r>
              <a:rPr lang="en-US" dirty="0">
                <a:latin typeface="Arial"/>
                <a:cs typeface="Arial"/>
              </a:rPr>
              <a:t>Accommodations</a:t>
            </a:r>
            <a:endParaRPr lang="en-US" dirty="0"/>
          </a:p>
        </p:txBody>
      </p:sp>
    </p:spTree>
    <p:extLst>
      <p:ext uri="{BB962C8B-B14F-4D97-AF65-F5344CB8AC3E}">
        <p14:creationId xmlns:p14="http://schemas.microsoft.com/office/powerpoint/2010/main" val="24395952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B769E5B-87AF-4C60-899C-0E2BB32FC6C0}"/>
              </a:ext>
            </a:extLst>
          </p:cNvPr>
          <p:cNvGraphicFramePr>
            <a:graphicFrameLocks noGrp="1"/>
          </p:cNvGraphicFramePr>
          <p:nvPr>
            <p:ph idx="1"/>
            <p:extLst>
              <p:ext uri="{D42A27DB-BD31-4B8C-83A1-F6EECF244321}">
                <p14:modId xmlns:p14="http://schemas.microsoft.com/office/powerpoint/2010/main" val="2603462821"/>
              </p:ext>
            </p:extLst>
          </p:nvPr>
        </p:nvGraphicFramePr>
        <p:xfrm>
          <a:off x="895350" y="1825625"/>
          <a:ext cx="7886700" cy="4485640"/>
        </p:xfrm>
        <a:graphic>
          <a:graphicData uri="http://schemas.openxmlformats.org/drawingml/2006/table">
            <a:tbl>
              <a:tblPr firstRow="1" bandRow="1">
                <a:tableStyleId>{B301B821-A1FF-4177-AEE7-76D212191A09}</a:tableStyleId>
              </a:tblPr>
              <a:tblGrid>
                <a:gridCol w="7886700">
                  <a:extLst>
                    <a:ext uri="{9D8B030D-6E8A-4147-A177-3AD203B41FA5}">
                      <a16:colId xmlns:a16="http://schemas.microsoft.com/office/drawing/2014/main" val="53228072"/>
                    </a:ext>
                  </a:extLst>
                </a:gridCol>
              </a:tblGrid>
              <a:tr h="370840">
                <a:tc>
                  <a:txBody>
                    <a:bodyPr/>
                    <a:lstStyle/>
                    <a:p>
                      <a:r>
                        <a:rPr lang="en-US">
                          <a:latin typeface="Arial" panose="020B0604020202020204" pitchFamily="34" charset="0"/>
                          <a:cs typeface="Arial" panose="020B0604020202020204" pitchFamily="34" charset="0"/>
                        </a:rPr>
                        <a:t>Planning for Accommodations – Team Collaboration</a:t>
                      </a:r>
                    </a:p>
                  </a:txBody>
                  <a:tcPr/>
                </a:tc>
                <a:extLst>
                  <a:ext uri="{0D108BD9-81ED-4DB2-BD59-A6C34878D82A}">
                    <a16:rowId xmlns:a16="http://schemas.microsoft.com/office/drawing/2014/main" val="1393561667"/>
                  </a:ext>
                </a:extLst>
              </a:tr>
              <a:tr h="370840">
                <a:tc>
                  <a:txBody>
                    <a:bodyPr/>
                    <a:lstStyle/>
                    <a:p>
                      <a:r>
                        <a:rPr lang="en-US">
                          <a:latin typeface="Arial" panose="020B0604020202020204" pitchFamily="34" charset="0"/>
                          <a:cs typeface="Arial" panose="020B0604020202020204" pitchFamily="34" charset="0"/>
                        </a:rPr>
                        <a:t>Collaborate to prepare list of students requiring accommodations per IEP, IAP, or EL/TPC plan.</a:t>
                      </a:r>
                    </a:p>
                  </a:txBody>
                  <a:tcPr/>
                </a:tc>
                <a:extLst>
                  <a:ext uri="{0D108BD9-81ED-4DB2-BD59-A6C34878D82A}">
                    <a16:rowId xmlns:a16="http://schemas.microsoft.com/office/drawing/2014/main" val="2636783064"/>
                  </a:ext>
                </a:extLst>
              </a:tr>
              <a:tr h="370840">
                <a:tc>
                  <a:txBody>
                    <a:bodyPr/>
                    <a:lstStyle/>
                    <a:p>
                      <a:r>
                        <a:rPr lang="en-US" dirty="0">
                          <a:latin typeface="Arial" panose="020B0604020202020204" pitchFamily="34" charset="0"/>
                          <a:cs typeface="Arial" panose="020B0604020202020204" pitchFamily="34" charset="0"/>
                        </a:rPr>
                        <a:t>Collaborate to prepare appropriate testing schedule to allow for extended time and/or small group settings.</a:t>
                      </a:r>
                    </a:p>
                  </a:txBody>
                  <a:tcPr/>
                </a:tc>
                <a:extLst>
                  <a:ext uri="{0D108BD9-81ED-4DB2-BD59-A6C34878D82A}">
                    <a16:rowId xmlns:a16="http://schemas.microsoft.com/office/drawing/2014/main" val="2713837704"/>
                  </a:ext>
                </a:extLst>
              </a:tr>
              <a:tr h="370840">
                <a:tc>
                  <a:txBody>
                    <a:bodyPr/>
                    <a:lstStyle/>
                    <a:p>
                      <a:r>
                        <a:rPr lang="en-US">
                          <a:latin typeface="Arial" panose="020B0604020202020204" pitchFamily="34" charset="0"/>
                          <a:cs typeface="Arial" panose="020B0604020202020204" pitchFamily="34" charset="0"/>
                        </a:rPr>
                        <a:t>Collaborate to verify accommodations have been entered properly into testing platforms and/or required documents.</a:t>
                      </a:r>
                    </a:p>
                  </a:txBody>
                  <a:tcPr/>
                </a:tc>
                <a:extLst>
                  <a:ext uri="{0D108BD9-81ED-4DB2-BD59-A6C34878D82A}">
                    <a16:rowId xmlns:a16="http://schemas.microsoft.com/office/drawing/2014/main" val="20570381"/>
                  </a:ext>
                </a:extLst>
              </a:tr>
              <a:tr h="370840">
                <a:tc>
                  <a:txBody>
                    <a:bodyPr/>
                    <a:lstStyle/>
                    <a:p>
                      <a:r>
                        <a:rPr lang="en-US">
                          <a:latin typeface="Arial" panose="020B0604020202020204" pitchFamily="34" charset="0"/>
                          <a:cs typeface="Arial" panose="020B0604020202020204" pitchFamily="34" charset="0"/>
                        </a:rPr>
                        <a:t>Collaborate to determine the local protocol for transcription of student answer documents into online testing platforms. Review information found in the Student Assessment Handbook.</a:t>
                      </a:r>
                    </a:p>
                  </a:txBody>
                  <a:tcPr/>
                </a:tc>
                <a:extLst>
                  <a:ext uri="{0D108BD9-81ED-4DB2-BD59-A6C34878D82A}">
                    <a16:rowId xmlns:a16="http://schemas.microsoft.com/office/drawing/2014/main" val="3910580492"/>
                  </a:ext>
                </a:extLst>
              </a:tr>
              <a:tr h="370840">
                <a:tc>
                  <a:txBody>
                    <a:bodyPr/>
                    <a:lstStyle/>
                    <a:p>
                      <a:r>
                        <a:rPr lang="en-US">
                          <a:latin typeface="Arial" panose="020B0604020202020204" pitchFamily="34" charset="0"/>
                          <a:cs typeface="Arial" panose="020B0604020202020204" pitchFamily="34" charset="0"/>
                        </a:rPr>
                        <a:t>Collaborate to determine specific training plans and test preparation for the Georgia Alternate Assessment 2.0.</a:t>
                      </a:r>
                    </a:p>
                  </a:txBody>
                  <a:tcPr/>
                </a:tc>
                <a:extLst>
                  <a:ext uri="{0D108BD9-81ED-4DB2-BD59-A6C34878D82A}">
                    <a16:rowId xmlns:a16="http://schemas.microsoft.com/office/drawing/2014/main" val="1085589859"/>
                  </a:ext>
                </a:extLst>
              </a:tr>
              <a:tr h="370840">
                <a:tc>
                  <a:txBody>
                    <a:bodyPr/>
                    <a:lstStyle/>
                    <a:p>
                      <a:r>
                        <a:rPr lang="en-US" dirty="0">
                          <a:latin typeface="Arial" panose="020B0604020202020204" pitchFamily="34" charset="0"/>
                          <a:cs typeface="Arial" panose="020B0604020202020204" pitchFamily="34" charset="0"/>
                        </a:rPr>
                        <a:t>Collaborate to determine a monitoring and reporting system for the verification of student accommodations utilized properly in test sessions.</a:t>
                      </a:r>
                    </a:p>
                  </a:txBody>
                  <a:tcPr/>
                </a:tc>
                <a:extLst>
                  <a:ext uri="{0D108BD9-81ED-4DB2-BD59-A6C34878D82A}">
                    <a16:rowId xmlns:a16="http://schemas.microsoft.com/office/drawing/2014/main" val="1572880839"/>
                  </a:ext>
                </a:extLst>
              </a:tr>
            </a:tbl>
          </a:graphicData>
        </a:graphic>
      </p:graphicFrame>
      <p:sp>
        <p:nvSpPr>
          <p:cNvPr id="3" name="Date Placeholder 2">
            <a:extLst>
              <a:ext uri="{FF2B5EF4-FFF2-40B4-BE49-F238E27FC236}">
                <a16:creationId xmlns:a16="http://schemas.microsoft.com/office/drawing/2014/main" id="{B4E998EC-DE68-465D-A3D2-7EC204757C3E}"/>
              </a:ext>
            </a:extLst>
          </p:cNvPr>
          <p:cNvSpPr>
            <a:spLocks noGrp="1"/>
          </p:cNvSpPr>
          <p:nvPr>
            <p:ph type="dt" sz="half" idx="10"/>
          </p:nvPr>
        </p:nvSpPr>
        <p:spPr/>
        <p:txBody>
          <a:bodyPr/>
          <a:lstStyle/>
          <a:p>
            <a:fld id="{99C8B300-D890-45B6-82C9-6094902554CF}" type="datetime1">
              <a:rPr lang="en-US" smtClean="0"/>
              <a:t>8/6/2019</a:t>
            </a:fld>
            <a:endParaRPr lang="en-US"/>
          </a:p>
        </p:txBody>
      </p:sp>
      <p:sp>
        <p:nvSpPr>
          <p:cNvPr id="4" name="Slide Number Placeholder 3">
            <a:extLst>
              <a:ext uri="{FF2B5EF4-FFF2-40B4-BE49-F238E27FC236}">
                <a16:creationId xmlns:a16="http://schemas.microsoft.com/office/drawing/2014/main" id="{A753B851-602B-4F6F-A998-794BDE6CEE0A}"/>
              </a:ext>
            </a:extLst>
          </p:cNvPr>
          <p:cNvSpPr>
            <a:spLocks noGrp="1"/>
          </p:cNvSpPr>
          <p:nvPr>
            <p:ph type="sldNum" sz="quarter" idx="12"/>
          </p:nvPr>
        </p:nvSpPr>
        <p:spPr/>
        <p:txBody>
          <a:bodyPr/>
          <a:lstStyle/>
          <a:p>
            <a:fld id="{48F63A3B-78C7-47BE-AE5E-E10140E04643}" type="slidenum">
              <a:rPr lang="en-US" smtClean="0"/>
              <a:pPr/>
              <a:t>83</a:t>
            </a:fld>
            <a:endParaRPr lang="en-US"/>
          </a:p>
        </p:txBody>
      </p:sp>
      <p:sp>
        <p:nvSpPr>
          <p:cNvPr id="5" name="Text Placeholder 4">
            <a:extLst>
              <a:ext uri="{FF2B5EF4-FFF2-40B4-BE49-F238E27FC236}">
                <a16:creationId xmlns:a16="http://schemas.microsoft.com/office/drawing/2014/main" id="{DD6DE6FD-EB4D-44DB-AF63-2938AB31ECDA}"/>
              </a:ext>
            </a:extLst>
          </p:cNvPr>
          <p:cNvSpPr>
            <a:spLocks noGrp="1"/>
          </p:cNvSpPr>
          <p:nvPr>
            <p:ph type="body" sz="quarter" idx="13"/>
          </p:nvPr>
        </p:nvSpPr>
        <p:spPr>
          <a:xfrm>
            <a:off x="895350" y="588117"/>
            <a:ext cx="7920038" cy="535531"/>
          </a:xfrm>
        </p:spPr>
        <p:txBody>
          <a:bodyPr/>
          <a:lstStyle/>
          <a:p>
            <a:r>
              <a:rPr lang="en-US"/>
              <a:t>Test Security</a:t>
            </a:r>
          </a:p>
        </p:txBody>
      </p:sp>
      <p:sp>
        <p:nvSpPr>
          <p:cNvPr id="6" name="Text Placeholder 5">
            <a:extLst>
              <a:ext uri="{FF2B5EF4-FFF2-40B4-BE49-F238E27FC236}">
                <a16:creationId xmlns:a16="http://schemas.microsoft.com/office/drawing/2014/main" id="{9BCCFA61-0C33-45DC-AB9F-E676C994A4CD}"/>
              </a:ext>
            </a:extLst>
          </p:cNvPr>
          <p:cNvSpPr>
            <a:spLocks noGrp="1"/>
          </p:cNvSpPr>
          <p:nvPr>
            <p:ph type="body" sz="quarter" idx="14"/>
          </p:nvPr>
        </p:nvSpPr>
        <p:spPr>
          <a:xfrm>
            <a:off x="895350" y="1112013"/>
            <a:ext cx="7886700" cy="369332"/>
          </a:xfrm>
        </p:spPr>
        <p:txBody>
          <a:bodyPr/>
          <a:lstStyle/>
          <a:p>
            <a:r>
              <a:rPr lang="en-US" dirty="0"/>
              <a:t>Readiness – Accommodations</a:t>
            </a:r>
          </a:p>
        </p:txBody>
      </p:sp>
    </p:spTree>
    <p:extLst>
      <p:ext uri="{BB962C8B-B14F-4D97-AF65-F5344CB8AC3E}">
        <p14:creationId xmlns:p14="http://schemas.microsoft.com/office/powerpoint/2010/main" val="17338420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a:extLst>
              <a:ext uri="{FF2B5EF4-FFF2-40B4-BE49-F238E27FC236}">
                <a16:creationId xmlns:a16="http://schemas.microsoft.com/office/drawing/2014/main" id="{71C21735-4C65-4F5E-A540-296048FB3FF8}"/>
              </a:ext>
            </a:extLst>
          </p:cNvPr>
          <p:cNvSpPr>
            <a:spLocks noGrp="1" noChangeArrowheads="1"/>
          </p:cNvSpPr>
          <p:nvPr>
            <p:ph idx="1"/>
          </p:nvPr>
        </p:nvSpPr>
        <p:spPr/>
        <p:txBody>
          <a:bodyPr>
            <a:normAutofit fontScale="62500" lnSpcReduction="20000"/>
          </a:bodyPr>
          <a:lstStyle/>
          <a:p>
            <a:r>
              <a:rPr lang="en-US" altLang="en-US"/>
              <a:t>Testing accommodations are assigned to students based on decisions made by the IEP team. Assigned accommodations are required by the student in order to access the assessment due to the student’s disability.</a:t>
            </a:r>
          </a:p>
          <a:p>
            <a:r>
              <a:rPr lang="en-US" altLang="en-US"/>
              <a:t>Accommodations must be provided during, and be informed by, routine instruction and assessment in the classroom (both before and after the state tests are administered)</a:t>
            </a:r>
          </a:p>
          <a:p>
            <a:pPr lvl="1"/>
            <a:r>
              <a:rPr lang="en-US" altLang="en-US"/>
              <a:t>For instance, the amount of extended time a student is given for a state assessment should be informed by the amount given during routine, daily instruction and classroom/local assessment experiences.</a:t>
            </a:r>
          </a:p>
          <a:p>
            <a:r>
              <a:rPr lang="en-US" altLang="en-US"/>
              <a:t>Specifying testing mode (online or paper) is not allowed as an accommodation. Paper forms are available for those students who cannot access the online assessment due to their disability.</a:t>
            </a:r>
          </a:p>
          <a:p>
            <a:r>
              <a:rPr lang="en-US" altLang="en-US"/>
              <a:t>Neither accommodations or assessment designations (such as a student’s assignment to the GAA 2.0) should be influenced by accountability concerns or influences.</a:t>
            </a:r>
          </a:p>
        </p:txBody>
      </p:sp>
      <p:sp>
        <p:nvSpPr>
          <p:cNvPr id="3" name="Date Placeholder 2">
            <a:extLst>
              <a:ext uri="{FF2B5EF4-FFF2-40B4-BE49-F238E27FC236}">
                <a16:creationId xmlns:a16="http://schemas.microsoft.com/office/drawing/2014/main" id="{1E4AB575-3AFE-440A-B3EF-E553ED293CED}"/>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2D20024-7664-43C6-938A-74C5A3A31DDA}"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84</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6E92836-A194-406E-A2DC-A387F02A12A8}"/>
              </a:ext>
            </a:extLst>
          </p:cNvPr>
          <p:cNvSpPr>
            <a:spLocks noGrp="1"/>
          </p:cNvSpPr>
          <p:nvPr>
            <p:ph type="body" sz="quarter" idx="13"/>
          </p:nvPr>
        </p:nvSpPr>
        <p:spPr>
          <a:xfrm>
            <a:off x="895350" y="588117"/>
            <a:ext cx="7920038" cy="535531"/>
          </a:xfrm>
        </p:spPr>
        <p:txBody>
          <a:bodyPr/>
          <a:lstStyle/>
          <a:p>
            <a:r>
              <a:rPr lang="en-US">
                <a:latin typeface="Arial"/>
                <a:cs typeface="Arial"/>
              </a:rPr>
              <a:t>Test Security</a:t>
            </a:r>
            <a:endParaRPr lang="en-US"/>
          </a:p>
        </p:txBody>
      </p:sp>
      <p:sp>
        <p:nvSpPr>
          <p:cNvPr id="5" name="Text Placeholder 4">
            <a:extLst>
              <a:ext uri="{FF2B5EF4-FFF2-40B4-BE49-F238E27FC236}">
                <a16:creationId xmlns:a16="http://schemas.microsoft.com/office/drawing/2014/main" id="{209124F4-1FEB-4C89-9FB6-CA67B986FBAF}"/>
              </a:ext>
            </a:extLst>
          </p:cNvPr>
          <p:cNvSpPr>
            <a:spLocks noGrp="1"/>
          </p:cNvSpPr>
          <p:nvPr>
            <p:ph type="body" sz="quarter" idx="14"/>
          </p:nvPr>
        </p:nvSpPr>
        <p:spPr>
          <a:xfrm>
            <a:off x="895350" y="1112013"/>
            <a:ext cx="7886700" cy="369332"/>
          </a:xfrm>
        </p:spPr>
        <p:txBody>
          <a:bodyPr/>
          <a:lstStyle/>
          <a:p>
            <a:r>
              <a:rPr lang="en-US" dirty="0">
                <a:solidFill>
                  <a:schemeClr val="accent1">
                    <a:lumMod val="50000"/>
                  </a:schemeClr>
                </a:solidFill>
                <a:cs typeface="Calibri"/>
              </a:rPr>
              <a:t>Readiness – Accommodation Guidance</a:t>
            </a:r>
            <a:endParaRPr lang="en-US" dirty="0">
              <a:solidFill>
                <a:schemeClr val="accent1">
                  <a:lumMod val="50000"/>
                </a:schemeClr>
              </a:solidFill>
            </a:endParaRPr>
          </a:p>
        </p:txBody>
      </p:sp>
      <p:sp>
        <p:nvSpPr>
          <p:cNvPr id="6" name="TextBox 5">
            <a:extLst>
              <a:ext uri="{FF2B5EF4-FFF2-40B4-BE49-F238E27FC236}">
                <a16:creationId xmlns:a16="http://schemas.microsoft.com/office/drawing/2014/main" id="{80ADB4C5-24D6-48F6-87FA-9599C793BD82}"/>
              </a:ext>
            </a:extLst>
          </p:cNvPr>
          <p:cNvSpPr txBox="1"/>
          <p:nvPr/>
        </p:nvSpPr>
        <p:spPr>
          <a:xfrm>
            <a:off x="994410" y="5700094"/>
            <a:ext cx="6446520" cy="646331"/>
          </a:xfrm>
          <a:prstGeom prst="rect">
            <a:avLst/>
          </a:prstGeom>
          <a:noFill/>
        </p:spPr>
        <p:txBody>
          <a:bodyPr wrap="square" rtlCol="0">
            <a:spAutoFit/>
          </a:bodyPr>
          <a:lstStyle/>
          <a:p>
            <a:r>
              <a:rPr lang="en-US" b="1" dirty="0"/>
              <a:t>Additional guidance may be found in the Accessibility and Accommodations Manual</a:t>
            </a:r>
          </a:p>
        </p:txBody>
      </p:sp>
    </p:spTree>
    <p:extLst>
      <p:ext uri="{BB962C8B-B14F-4D97-AF65-F5344CB8AC3E}">
        <p14:creationId xmlns:p14="http://schemas.microsoft.com/office/powerpoint/2010/main" val="7792350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AB61A9-34F7-49F3-A08C-A1406428C63A}"/>
              </a:ext>
            </a:extLst>
          </p:cNvPr>
          <p:cNvSpPr>
            <a:spLocks noGrp="1"/>
          </p:cNvSpPr>
          <p:nvPr>
            <p:ph idx="1"/>
          </p:nvPr>
        </p:nvSpPr>
        <p:spPr/>
        <p:txBody>
          <a:bodyPr>
            <a:normAutofit fontScale="70000" lnSpcReduction="20000"/>
          </a:bodyPr>
          <a:lstStyle/>
          <a:p>
            <a:r>
              <a:rPr lang="en-US" dirty="0"/>
              <a:t>In rare instances, the </a:t>
            </a:r>
            <a:r>
              <a:rPr lang="en-US" dirty="0" err="1"/>
              <a:t>GaDOE</a:t>
            </a:r>
            <a:r>
              <a:rPr lang="en-US" dirty="0"/>
              <a:t> will consider a request for use of an accommodation that is not included in the </a:t>
            </a:r>
            <a:r>
              <a:rPr lang="en-US" i="1" dirty="0"/>
              <a:t>Student Assessment Handbook</a:t>
            </a:r>
            <a:r>
              <a:rPr lang="en-US" dirty="0"/>
              <a:t>, on a student by student basis.</a:t>
            </a:r>
          </a:p>
          <a:p>
            <a:r>
              <a:rPr lang="en-US" dirty="0"/>
              <a:t>Include detailed information for each student.</a:t>
            </a:r>
          </a:p>
          <a:p>
            <a:r>
              <a:rPr lang="en-US" dirty="0"/>
              <a:t>See the SAH for the required information that must be submitted.</a:t>
            </a:r>
          </a:p>
          <a:p>
            <a:r>
              <a:rPr lang="en-US" dirty="0"/>
              <a:t>Should be based upon the needs of individual students, requests that are identical for multiple students are not appropriate and will not be reviewed.</a:t>
            </a:r>
          </a:p>
          <a:p>
            <a:r>
              <a:rPr lang="en-US" dirty="0"/>
              <a:t>STC should screen requests prior to submitting to </a:t>
            </a:r>
            <a:r>
              <a:rPr lang="en-US" dirty="0" err="1"/>
              <a:t>GaDOE</a:t>
            </a:r>
            <a:endParaRPr lang="en-US" dirty="0"/>
          </a:p>
          <a:p>
            <a:r>
              <a:rPr lang="en-US" dirty="0"/>
              <a:t>Submit in one batch six (6) weeks or more prior to test administration</a:t>
            </a:r>
          </a:p>
          <a:p>
            <a:r>
              <a:rPr lang="en-US" dirty="0"/>
              <a:t>Use the Online Special Accommodations Request in the </a:t>
            </a:r>
            <a:r>
              <a:rPr lang="en-US" dirty="0" err="1"/>
              <a:t>MyGaDOE</a:t>
            </a:r>
            <a:r>
              <a:rPr lang="en-US" dirty="0"/>
              <a:t> Portal</a:t>
            </a:r>
          </a:p>
          <a:p>
            <a:pPr marL="0" indent="0">
              <a:buNone/>
            </a:pPr>
            <a:endParaRPr lang="en-US" b="1" dirty="0"/>
          </a:p>
        </p:txBody>
      </p:sp>
      <p:sp>
        <p:nvSpPr>
          <p:cNvPr id="4" name="Date Placeholder 3">
            <a:extLst>
              <a:ext uri="{FF2B5EF4-FFF2-40B4-BE49-F238E27FC236}">
                <a16:creationId xmlns:a16="http://schemas.microsoft.com/office/drawing/2014/main" id="{851A87D4-65E5-42E3-AED4-CA7A010DB395}"/>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AB859F9-FC73-499F-8884-33D838FCA2EC}"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85</a:t>
            </a:fld>
            <a:endParaRPr lang="en-US">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17D7695B-CDB7-4CF5-A9D2-0DB38B9C6C8C}"/>
              </a:ext>
            </a:extLst>
          </p:cNvPr>
          <p:cNvSpPr>
            <a:spLocks noGrp="1"/>
          </p:cNvSpPr>
          <p:nvPr>
            <p:ph type="body" sz="quarter" idx="13"/>
          </p:nvPr>
        </p:nvSpPr>
        <p:spPr>
          <a:xfrm>
            <a:off x="895350" y="588117"/>
            <a:ext cx="7920038" cy="535531"/>
          </a:xfrm>
        </p:spPr>
        <p:txBody>
          <a:bodyPr/>
          <a:lstStyle/>
          <a:p>
            <a:r>
              <a:rPr lang="en-US">
                <a:latin typeface="Arial"/>
                <a:cs typeface="Arial"/>
              </a:rPr>
              <a:t>Test Security</a:t>
            </a:r>
            <a:endParaRPr lang="en-US"/>
          </a:p>
        </p:txBody>
      </p:sp>
      <p:sp>
        <p:nvSpPr>
          <p:cNvPr id="6" name="Text Placeholder 5">
            <a:extLst>
              <a:ext uri="{FF2B5EF4-FFF2-40B4-BE49-F238E27FC236}">
                <a16:creationId xmlns:a16="http://schemas.microsoft.com/office/drawing/2014/main" id="{E20AAEEB-2F7C-457B-B4E2-D88E8483B81D}"/>
              </a:ext>
            </a:extLst>
          </p:cNvPr>
          <p:cNvSpPr>
            <a:spLocks noGrp="1"/>
          </p:cNvSpPr>
          <p:nvPr>
            <p:ph type="body" sz="quarter" idx="14"/>
          </p:nvPr>
        </p:nvSpPr>
        <p:spPr>
          <a:xfrm>
            <a:off x="895350" y="1112013"/>
            <a:ext cx="7886700" cy="369332"/>
          </a:xfrm>
        </p:spPr>
        <p:txBody>
          <a:bodyPr/>
          <a:lstStyle/>
          <a:p>
            <a:r>
              <a:rPr lang="en-US" dirty="0">
                <a:solidFill>
                  <a:schemeClr val="accent1">
                    <a:lumMod val="50000"/>
                  </a:schemeClr>
                </a:solidFill>
                <a:cs typeface="Calibri"/>
              </a:rPr>
              <a:t>Readiness</a:t>
            </a:r>
            <a:r>
              <a:rPr lang="en-US" dirty="0"/>
              <a:t> – </a:t>
            </a:r>
            <a:r>
              <a:rPr lang="en-US" dirty="0">
                <a:solidFill>
                  <a:schemeClr val="accent1">
                    <a:lumMod val="50000"/>
                  </a:schemeClr>
                </a:solidFill>
                <a:cs typeface="Calibri"/>
              </a:rPr>
              <a:t>Special Accommodation Requests</a:t>
            </a:r>
            <a:endParaRPr lang="en-US" dirty="0">
              <a:solidFill>
                <a:schemeClr val="accent1">
                  <a:lumMod val="50000"/>
                </a:schemeClr>
              </a:solidFill>
            </a:endParaRPr>
          </a:p>
        </p:txBody>
      </p:sp>
      <p:sp>
        <p:nvSpPr>
          <p:cNvPr id="7" name="Rectangle 6">
            <a:extLst>
              <a:ext uri="{FF2B5EF4-FFF2-40B4-BE49-F238E27FC236}">
                <a16:creationId xmlns:a16="http://schemas.microsoft.com/office/drawing/2014/main" id="{F45D5949-B49F-4E44-B0C3-DF5C4B38AD6A}"/>
              </a:ext>
            </a:extLst>
          </p:cNvPr>
          <p:cNvSpPr/>
          <p:nvPr/>
        </p:nvSpPr>
        <p:spPr>
          <a:xfrm>
            <a:off x="895350" y="5900551"/>
            <a:ext cx="6568440" cy="369332"/>
          </a:xfrm>
          <a:prstGeom prst="rect">
            <a:avLst/>
          </a:prstGeom>
        </p:spPr>
        <p:txBody>
          <a:bodyPr wrap="square">
            <a:spAutoFit/>
          </a:bodyPr>
          <a:lstStyle/>
          <a:p>
            <a:r>
              <a:rPr lang="en-US" b="1" dirty="0"/>
              <a:t>Additional guidance is found in the SAH. </a:t>
            </a:r>
          </a:p>
        </p:txBody>
      </p:sp>
    </p:spTree>
    <p:extLst>
      <p:ext uri="{BB962C8B-B14F-4D97-AF65-F5344CB8AC3E}">
        <p14:creationId xmlns:p14="http://schemas.microsoft.com/office/powerpoint/2010/main" val="29003758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0E67ECE-E348-4DF4-A525-08DA688776D4}"/>
              </a:ext>
            </a:extLst>
          </p:cNvPr>
          <p:cNvGraphicFramePr>
            <a:graphicFrameLocks noGrp="1"/>
          </p:cNvGraphicFramePr>
          <p:nvPr>
            <p:ph idx="1"/>
            <p:extLst>
              <p:ext uri="{D42A27DB-BD31-4B8C-83A1-F6EECF244321}">
                <p14:modId xmlns:p14="http://schemas.microsoft.com/office/powerpoint/2010/main" val="1387673081"/>
              </p:ext>
            </p:extLst>
          </p:nvPr>
        </p:nvGraphicFramePr>
        <p:xfrm>
          <a:off x="895350" y="1825625"/>
          <a:ext cx="7886700" cy="4302760"/>
        </p:xfrm>
        <a:graphic>
          <a:graphicData uri="http://schemas.openxmlformats.org/drawingml/2006/table">
            <a:tbl>
              <a:tblPr firstRow="1" bandRow="1">
                <a:tableStyleId>{B301B821-A1FF-4177-AEE7-76D212191A09}</a:tableStyleId>
              </a:tblPr>
              <a:tblGrid>
                <a:gridCol w="7886700">
                  <a:extLst>
                    <a:ext uri="{9D8B030D-6E8A-4147-A177-3AD203B41FA5}">
                      <a16:colId xmlns:a16="http://schemas.microsoft.com/office/drawing/2014/main" val="1672953248"/>
                    </a:ext>
                  </a:extLst>
                </a:gridCol>
              </a:tblGrid>
              <a:tr h="370840">
                <a:tc>
                  <a:txBody>
                    <a:bodyPr/>
                    <a:lstStyle/>
                    <a:p>
                      <a:r>
                        <a:rPr lang="en-US">
                          <a:latin typeface="Arial" panose="020B0604020202020204" pitchFamily="34" charset="0"/>
                          <a:cs typeface="Arial" panose="020B0604020202020204" pitchFamily="34" charset="0"/>
                        </a:rPr>
                        <a:t>Test Preparation Activities to Consider</a:t>
                      </a:r>
                    </a:p>
                  </a:txBody>
                  <a:tcPr/>
                </a:tc>
                <a:extLst>
                  <a:ext uri="{0D108BD9-81ED-4DB2-BD59-A6C34878D82A}">
                    <a16:rowId xmlns:a16="http://schemas.microsoft.com/office/drawing/2014/main" val="263615271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All students should be familiar with test-taking strategies and with the types of formats and scoring used on the tests (writing prompts; multiple-choice questions; extended-response questions; technology-enhanced items; and online tools, etc.)</a:t>
                      </a:r>
                    </a:p>
                  </a:txBody>
                  <a:tcPr/>
                </a:tc>
                <a:extLst>
                  <a:ext uri="{0D108BD9-81ED-4DB2-BD59-A6C34878D82A}">
                    <a16:rowId xmlns:a16="http://schemas.microsoft.com/office/drawing/2014/main" val="173592111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Arial" panose="020B0604020202020204" pitchFamily="34" charset="0"/>
                          <a:cs typeface="Arial" panose="020B0604020202020204" pitchFamily="34" charset="0"/>
                        </a:rPr>
                        <a:t>Use of items from Assessment Guides, Study Guides, and other GaDOE posted Resources that are parallel to state assessment items should be part of an instructional program that leads to long-term learning</a:t>
                      </a:r>
                    </a:p>
                  </a:txBody>
                  <a:tcPr/>
                </a:tc>
                <a:extLst>
                  <a:ext uri="{0D108BD9-81ED-4DB2-BD59-A6C34878D82A}">
                    <a16:rowId xmlns:a16="http://schemas.microsoft.com/office/drawing/2014/main" val="395431927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Arial" panose="020B0604020202020204" pitchFamily="34" charset="0"/>
                          <a:cs typeface="Arial" panose="020B0604020202020204" pitchFamily="34" charset="0"/>
                        </a:rPr>
                        <a:t>Communicate to students, parents, and the public what state assessments entail, when and how the tests will be administered, and how the results will be appropriately used. </a:t>
                      </a:r>
                    </a:p>
                  </a:txBody>
                  <a:tcPr/>
                </a:tc>
                <a:extLst>
                  <a:ext uri="{0D108BD9-81ED-4DB2-BD59-A6C34878D82A}">
                    <a16:rowId xmlns:a16="http://schemas.microsoft.com/office/drawing/2014/main" val="1598896861"/>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All rooms used for test administrations must be conducive to a proper test environment. For example, the room should be quiet, orderly, comfortable, and have adequate lighting and ventilation. </a:t>
                      </a:r>
                    </a:p>
                  </a:txBody>
                  <a:tcPr/>
                </a:tc>
                <a:extLst>
                  <a:ext uri="{0D108BD9-81ED-4DB2-BD59-A6C34878D82A}">
                    <a16:rowId xmlns:a16="http://schemas.microsoft.com/office/drawing/2014/main" val="1707022775"/>
                  </a:ext>
                </a:extLst>
              </a:tr>
            </a:tbl>
          </a:graphicData>
        </a:graphic>
      </p:graphicFrame>
      <p:sp>
        <p:nvSpPr>
          <p:cNvPr id="3" name="Date Placeholder 2">
            <a:extLst>
              <a:ext uri="{FF2B5EF4-FFF2-40B4-BE49-F238E27FC236}">
                <a16:creationId xmlns:a16="http://schemas.microsoft.com/office/drawing/2014/main" id="{07FA537F-145E-4F36-B6C6-1CA98AD91F3C}"/>
              </a:ext>
            </a:extLst>
          </p:cNvPr>
          <p:cNvSpPr>
            <a:spLocks noGrp="1"/>
          </p:cNvSpPr>
          <p:nvPr>
            <p:ph type="dt" sz="half" idx="10"/>
          </p:nvPr>
        </p:nvSpPr>
        <p:spPr/>
        <p:txBody>
          <a:bodyPr/>
          <a:lstStyle/>
          <a:p>
            <a:fld id="{99C8B300-D890-45B6-82C9-6094902554CF}" type="datetime1">
              <a:rPr lang="en-US" smtClean="0"/>
              <a:t>8/6/2019</a:t>
            </a:fld>
            <a:endParaRPr lang="en-US"/>
          </a:p>
        </p:txBody>
      </p:sp>
      <p:sp>
        <p:nvSpPr>
          <p:cNvPr id="4" name="Slide Number Placeholder 3">
            <a:extLst>
              <a:ext uri="{FF2B5EF4-FFF2-40B4-BE49-F238E27FC236}">
                <a16:creationId xmlns:a16="http://schemas.microsoft.com/office/drawing/2014/main" id="{059884B5-EB31-4755-AAC4-4921395EB77E}"/>
              </a:ext>
            </a:extLst>
          </p:cNvPr>
          <p:cNvSpPr>
            <a:spLocks noGrp="1"/>
          </p:cNvSpPr>
          <p:nvPr>
            <p:ph type="sldNum" sz="quarter" idx="12"/>
          </p:nvPr>
        </p:nvSpPr>
        <p:spPr/>
        <p:txBody>
          <a:bodyPr/>
          <a:lstStyle/>
          <a:p>
            <a:fld id="{48F63A3B-78C7-47BE-AE5E-E10140E04643}" type="slidenum">
              <a:rPr lang="en-US" smtClean="0"/>
              <a:pPr/>
              <a:t>86</a:t>
            </a:fld>
            <a:endParaRPr lang="en-US"/>
          </a:p>
        </p:txBody>
      </p:sp>
      <p:sp>
        <p:nvSpPr>
          <p:cNvPr id="5" name="Text Placeholder 4">
            <a:extLst>
              <a:ext uri="{FF2B5EF4-FFF2-40B4-BE49-F238E27FC236}">
                <a16:creationId xmlns:a16="http://schemas.microsoft.com/office/drawing/2014/main" id="{5ADACF96-FB13-4083-89AB-F7DE45AD93B7}"/>
              </a:ext>
            </a:extLst>
          </p:cNvPr>
          <p:cNvSpPr>
            <a:spLocks noGrp="1"/>
          </p:cNvSpPr>
          <p:nvPr>
            <p:ph type="body" sz="quarter" idx="13"/>
          </p:nvPr>
        </p:nvSpPr>
        <p:spPr>
          <a:xfrm>
            <a:off x="895350" y="588117"/>
            <a:ext cx="7920038" cy="535531"/>
          </a:xfrm>
        </p:spPr>
        <p:txBody>
          <a:bodyPr/>
          <a:lstStyle/>
          <a:p>
            <a:r>
              <a:rPr lang="en-US"/>
              <a:t>Test Security</a:t>
            </a:r>
          </a:p>
        </p:txBody>
      </p:sp>
      <p:sp>
        <p:nvSpPr>
          <p:cNvPr id="6" name="Text Placeholder 5">
            <a:extLst>
              <a:ext uri="{FF2B5EF4-FFF2-40B4-BE49-F238E27FC236}">
                <a16:creationId xmlns:a16="http://schemas.microsoft.com/office/drawing/2014/main" id="{22F4D21B-E907-4603-A471-D0F73036EB2A}"/>
              </a:ext>
            </a:extLst>
          </p:cNvPr>
          <p:cNvSpPr>
            <a:spLocks noGrp="1"/>
          </p:cNvSpPr>
          <p:nvPr>
            <p:ph type="body" sz="quarter" idx="14"/>
          </p:nvPr>
        </p:nvSpPr>
        <p:spPr>
          <a:xfrm>
            <a:off x="895350" y="1112013"/>
            <a:ext cx="7886700" cy="369332"/>
          </a:xfrm>
        </p:spPr>
        <p:txBody>
          <a:bodyPr/>
          <a:lstStyle/>
          <a:p>
            <a:r>
              <a:rPr lang="en-US" dirty="0"/>
              <a:t>Readiness – Training Considerations</a:t>
            </a:r>
          </a:p>
        </p:txBody>
      </p:sp>
    </p:spTree>
    <p:extLst>
      <p:ext uri="{BB962C8B-B14F-4D97-AF65-F5344CB8AC3E}">
        <p14:creationId xmlns:p14="http://schemas.microsoft.com/office/powerpoint/2010/main" val="28154187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BC0F15B-7DB0-4D43-9A95-BD15785D5B7F}"/>
              </a:ext>
            </a:extLst>
          </p:cNvPr>
          <p:cNvGraphicFramePr>
            <a:graphicFrameLocks noGrp="1"/>
          </p:cNvGraphicFramePr>
          <p:nvPr>
            <p:ph idx="1"/>
            <p:extLst>
              <p:ext uri="{D42A27DB-BD31-4B8C-83A1-F6EECF244321}">
                <p14:modId xmlns:p14="http://schemas.microsoft.com/office/powerpoint/2010/main" val="1145603685"/>
              </p:ext>
            </p:extLst>
          </p:nvPr>
        </p:nvGraphicFramePr>
        <p:xfrm>
          <a:off x="912019" y="1647544"/>
          <a:ext cx="7886700" cy="4856480"/>
        </p:xfrm>
        <a:graphic>
          <a:graphicData uri="http://schemas.openxmlformats.org/drawingml/2006/table">
            <a:tbl>
              <a:tblPr firstRow="1" bandRow="1">
                <a:tableStyleId>{10A1B5D5-9B99-4C35-A422-299274C87663}</a:tableStyleId>
              </a:tblPr>
              <a:tblGrid>
                <a:gridCol w="7886700">
                  <a:extLst>
                    <a:ext uri="{9D8B030D-6E8A-4147-A177-3AD203B41FA5}">
                      <a16:colId xmlns:a16="http://schemas.microsoft.com/office/drawing/2014/main" val="347435798"/>
                    </a:ext>
                  </a:extLst>
                </a:gridCol>
              </a:tblGrid>
              <a:tr h="370840">
                <a:tc>
                  <a:txBody>
                    <a:bodyPr/>
                    <a:lstStyle/>
                    <a:p>
                      <a:r>
                        <a:rPr lang="en-US">
                          <a:latin typeface="Arial" panose="020B0604020202020204" pitchFamily="34" charset="0"/>
                          <a:cs typeface="Arial" panose="020B0604020202020204" pitchFamily="34" charset="0"/>
                        </a:rPr>
                        <a:t>Training Considerations for Test Examiners</a:t>
                      </a:r>
                    </a:p>
                  </a:txBody>
                  <a:tcPr/>
                </a:tc>
                <a:extLst>
                  <a:ext uri="{0D108BD9-81ED-4DB2-BD59-A6C34878D82A}">
                    <a16:rowId xmlns:a16="http://schemas.microsoft.com/office/drawing/2014/main" val="6798971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Test Examiners must be GaPSC certified.</a:t>
                      </a:r>
                    </a:p>
                  </a:txBody>
                  <a:tcPr/>
                </a:tc>
                <a:extLst>
                  <a:ext uri="{0D108BD9-81ED-4DB2-BD59-A6C34878D82A}">
                    <a16:rowId xmlns:a16="http://schemas.microsoft.com/office/drawing/2014/main" val="23987715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Test Examiners must adhere to protocols for management of secure test materials.</a:t>
                      </a:r>
                    </a:p>
                  </a:txBody>
                  <a:tcPr/>
                </a:tc>
                <a:extLst>
                  <a:ext uri="{0D108BD9-81ED-4DB2-BD59-A6C34878D82A}">
                    <a16:rowId xmlns:a16="http://schemas.microsoft.com/office/drawing/2014/main" val="2168980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Test Examiners are responsible for the review of rosters and secure test tickets for: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Arial" panose="020B0604020202020204" pitchFamily="34" charset="0"/>
                          <a:cs typeface="Arial" panose="020B0604020202020204" pitchFamily="34" charset="0"/>
                        </a:rPr>
                        <a:t>Verification of student names and GTID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Arial" panose="020B0604020202020204" pitchFamily="34" charset="0"/>
                          <a:cs typeface="Arial" panose="020B0604020202020204" pitchFamily="34" charset="0"/>
                        </a:rPr>
                        <a:t>Verification of student accommodations </a:t>
                      </a:r>
                    </a:p>
                  </a:txBody>
                  <a:tcPr/>
                </a:tc>
                <a:extLst>
                  <a:ext uri="{0D108BD9-81ED-4DB2-BD59-A6C34878D82A}">
                    <a16:rowId xmlns:a16="http://schemas.microsoft.com/office/drawing/2014/main" val="14736397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Test Examiners are responsible for the administration of the assessment: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Thorough Review of the Examiner’s Manual and Script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Word-for-Word reading of the Script directly from the Examiner’s Manual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Account for time allowed for test section completion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Verification of student accommodations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Verify Text-to-Speech applied in online sessions prior to starting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Verify hand-held calculators are not available to students during no-calculator section</a:t>
                      </a:r>
                    </a:p>
                  </a:txBody>
                  <a:tcPr/>
                </a:tc>
                <a:extLst>
                  <a:ext uri="{0D108BD9-81ED-4DB2-BD59-A6C34878D82A}">
                    <a16:rowId xmlns:a16="http://schemas.microsoft.com/office/drawing/2014/main" val="3279104853"/>
                  </a:ext>
                </a:extLst>
              </a:tr>
            </a:tbl>
          </a:graphicData>
        </a:graphic>
      </p:graphicFrame>
      <p:sp>
        <p:nvSpPr>
          <p:cNvPr id="3" name="Date Placeholder 2">
            <a:extLst>
              <a:ext uri="{FF2B5EF4-FFF2-40B4-BE49-F238E27FC236}">
                <a16:creationId xmlns:a16="http://schemas.microsoft.com/office/drawing/2014/main" id="{981C5131-4A42-48D7-A3AE-BBC20D22885D}"/>
              </a:ext>
            </a:extLst>
          </p:cNvPr>
          <p:cNvSpPr>
            <a:spLocks noGrp="1"/>
          </p:cNvSpPr>
          <p:nvPr>
            <p:ph type="dt" sz="half" idx="10"/>
          </p:nvPr>
        </p:nvSpPr>
        <p:spPr/>
        <p:txBody>
          <a:bodyPr/>
          <a:lstStyle/>
          <a:p>
            <a:fld id="{99C8B300-D890-45B6-82C9-6094902554CF}" type="datetime1">
              <a:rPr lang="en-US" smtClean="0"/>
              <a:t>8/6/2019</a:t>
            </a:fld>
            <a:endParaRPr lang="en-US"/>
          </a:p>
        </p:txBody>
      </p:sp>
      <p:sp>
        <p:nvSpPr>
          <p:cNvPr id="4" name="Slide Number Placeholder 3">
            <a:extLst>
              <a:ext uri="{FF2B5EF4-FFF2-40B4-BE49-F238E27FC236}">
                <a16:creationId xmlns:a16="http://schemas.microsoft.com/office/drawing/2014/main" id="{3B990784-B9CC-485F-8830-6D0BF58EC4D1}"/>
              </a:ext>
            </a:extLst>
          </p:cNvPr>
          <p:cNvSpPr>
            <a:spLocks noGrp="1"/>
          </p:cNvSpPr>
          <p:nvPr>
            <p:ph type="sldNum" sz="quarter" idx="12"/>
          </p:nvPr>
        </p:nvSpPr>
        <p:spPr/>
        <p:txBody>
          <a:bodyPr/>
          <a:lstStyle/>
          <a:p>
            <a:fld id="{48F63A3B-78C7-47BE-AE5E-E10140E04643}" type="slidenum">
              <a:rPr lang="en-US" smtClean="0"/>
              <a:pPr/>
              <a:t>87</a:t>
            </a:fld>
            <a:endParaRPr lang="en-US"/>
          </a:p>
        </p:txBody>
      </p:sp>
      <p:sp>
        <p:nvSpPr>
          <p:cNvPr id="5" name="Text Placeholder 4">
            <a:extLst>
              <a:ext uri="{FF2B5EF4-FFF2-40B4-BE49-F238E27FC236}">
                <a16:creationId xmlns:a16="http://schemas.microsoft.com/office/drawing/2014/main" id="{C0A0C2FE-140A-4618-B638-333A31386FCD}"/>
              </a:ext>
            </a:extLst>
          </p:cNvPr>
          <p:cNvSpPr>
            <a:spLocks noGrp="1"/>
          </p:cNvSpPr>
          <p:nvPr>
            <p:ph type="body" sz="quarter" idx="13"/>
          </p:nvPr>
        </p:nvSpPr>
        <p:spPr>
          <a:xfrm>
            <a:off x="895350" y="588117"/>
            <a:ext cx="7920038" cy="535531"/>
          </a:xfrm>
        </p:spPr>
        <p:txBody>
          <a:bodyPr/>
          <a:lstStyle/>
          <a:p>
            <a:r>
              <a:rPr lang="en-US"/>
              <a:t>Test Security</a:t>
            </a:r>
          </a:p>
        </p:txBody>
      </p:sp>
      <p:sp>
        <p:nvSpPr>
          <p:cNvPr id="6" name="Text Placeholder 5">
            <a:extLst>
              <a:ext uri="{FF2B5EF4-FFF2-40B4-BE49-F238E27FC236}">
                <a16:creationId xmlns:a16="http://schemas.microsoft.com/office/drawing/2014/main" id="{7993B8FD-7549-4708-B81C-D0AFDB826652}"/>
              </a:ext>
            </a:extLst>
          </p:cNvPr>
          <p:cNvSpPr>
            <a:spLocks noGrp="1"/>
          </p:cNvSpPr>
          <p:nvPr>
            <p:ph type="body" sz="quarter" idx="14"/>
          </p:nvPr>
        </p:nvSpPr>
        <p:spPr/>
        <p:txBody>
          <a:bodyPr/>
          <a:lstStyle/>
          <a:p>
            <a:r>
              <a:rPr lang="en-US" dirty="0"/>
              <a:t>Readiness – Training for Test Examiners</a:t>
            </a:r>
          </a:p>
        </p:txBody>
      </p:sp>
    </p:spTree>
    <p:extLst>
      <p:ext uri="{BB962C8B-B14F-4D97-AF65-F5344CB8AC3E}">
        <p14:creationId xmlns:p14="http://schemas.microsoft.com/office/powerpoint/2010/main" val="12967603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469A9C54-D0B9-4308-B97B-FA2FD3056462}"/>
              </a:ext>
            </a:extLst>
          </p:cNvPr>
          <p:cNvGraphicFramePr>
            <a:graphicFrameLocks noGrp="1"/>
          </p:cNvGraphicFramePr>
          <p:nvPr>
            <p:ph idx="1"/>
            <p:extLst>
              <p:ext uri="{D42A27DB-BD31-4B8C-83A1-F6EECF244321}">
                <p14:modId xmlns:p14="http://schemas.microsoft.com/office/powerpoint/2010/main" val="1650929694"/>
              </p:ext>
            </p:extLst>
          </p:nvPr>
        </p:nvGraphicFramePr>
        <p:xfrm>
          <a:off x="895350" y="2163417"/>
          <a:ext cx="7886700" cy="3571240"/>
        </p:xfrm>
        <a:graphic>
          <a:graphicData uri="http://schemas.openxmlformats.org/drawingml/2006/table">
            <a:tbl>
              <a:tblPr firstRow="1" bandRow="1">
                <a:tableStyleId>{10A1B5D5-9B99-4C35-A422-299274C87663}</a:tableStyleId>
              </a:tblPr>
              <a:tblGrid>
                <a:gridCol w="7886700">
                  <a:extLst>
                    <a:ext uri="{9D8B030D-6E8A-4147-A177-3AD203B41FA5}">
                      <a16:colId xmlns:a16="http://schemas.microsoft.com/office/drawing/2014/main" val="3246649331"/>
                    </a:ext>
                  </a:extLst>
                </a:gridCol>
              </a:tblGrid>
              <a:tr h="370840">
                <a:tc>
                  <a:txBody>
                    <a:bodyPr/>
                    <a:lstStyle/>
                    <a:p>
                      <a:r>
                        <a:rPr lang="en-US">
                          <a:latin typeface="Arial" panose="020B0604020202020204" pitchFamily="34" charset="0"/>
                          <a:cs typeface="Arial" panose="020B0604020202020204" pitchFamily="34" charset="0"/>
                        </a:rPr>
                        <a:t>Training Considerations for Test Examiners</a:t>
                      </a:r>
                    </a:p>
                  </a:txBody>
                  <a:tcPr/>
                </a:tc>
                <a:extLst>
                  <a:ext uri="{0D108BD9-81ED-4DB2-BD59-A6C34878D82A}">
                    <a16:rowId xmlns:a16="http://schemas.microsoft.com/office/drawing/2014/main" val="2744529312"/>
                  </a:ext>
                </a:extLst>
              </a:tr>
              <a:tr h="370840">
                <a:tc>
                  <a:txBody>
                    <a:bodyPr/>
                    <a:lstStyle/>
                    <a:p>
                      <a:pPr marL="0" marR="0" lvl="0" indent="0" algn="l" rtl="0" eaLnBrk="1" fontAlgn="auto" latinLnBrk="0" hangingPunct="1">
                        <a:lnSpc>
                          <a:spcPct val="100000"/>
                        </a:lnSpc>
                        <a:spcBef>
                          <a:spcPts val="0"/>
                        </a:spcBef>
                        <a:spcAft>
                          <a:spcPts val="0"/>
                        </a:spcAft>
                        <a:buFontTx/>
                        <a:buNone/>
                      </a:pPr>
                      <a:r>
                        <a:rPr lang="en-US" dirty="0">
                          <a:latin typeface="Arial" panose="020B0604020202020204" pitchFamily="34" charset="0"/>
                          <a:cs typeface="Arial" panose="020B0604020202020204" pitchFamily="34" charset="0"/>
                        </a:rPr>
                        <a:t>Unless expressly permitted to do so in the test administration manual, test Examiners may NOT review test content. </a:t>
                      </a:r>
                    </a:p>
                  </a:txBody>
                  <a:tcPr/>
                </a:tc>
                <a:extLst>
                  <a:ext uri="{0D108BD9-81ED-4DB2-BD59-A6C34878D82A}">
                    <a16:rowId xmlns:a16="http://schemas.microsoft.com/office/drawing/2014/main" val="2939237854"/>
                  </a:ext>
                </a:extLst>
              </a:tr>
              <a:tr h="370840">
                <a:tc>
                  <a:txBody>
                    <a:bodyPr/>
                    <a:lstStyle/>
                    <a:p>
                      <a:r>
                        <a:rPr lang="en-US">
                          <a:latin typeface="Arial" panose="020B0604020202020204" pitchFamily="34" charset="0"/>
                          <a:cs typeface="Arial" panose="020B0604020202020204" pitchFamily="34" charset="0"/>
                        </a:rPr>
                        <a:t>Test Examiners may NOT discuss test content with students before, during, or following test sessions.</a:t>
                      </a:r>
                    </a:p>
                  </a:txBody>
                  <a:tcPr/>
                </a:tc>
                <a:extLst>
                  <a:ext uri="{0D108BD9-81ED-4DB2-BD59-A6C34878D82A}">
                    <a16:rowId xmlns:a16="http://schemas.microsoft.com/office/drawing/2014/main" val="1298599480"/>
                  </a:ext>
                </a:extLst>
              </a:tr>
              <a:tr h="370840">
                <a:tc>
                  <a:txBody>
                    <a:bodyPr/>
                    <a:lstStyle/>
                    <a:p>
                      <a:pPr marL="0" marR="0" lvl="0" indent="0" algn="l" rtl="0" eaLnBrk="1" fontAlgn="auto" latinLnBrk="0" hangingPunct="1">
                        <a:lnSpc>
                          <a:spcPct val="100000"/>
                        </a:lnSpc>
                        <a:spcBef>
                          <a:spcPts val="0"/>
                        </a:spcBef>
                        <a:spcAft>
                          <a:spcPts val="0"/>
                        </a:spcAft>
                        <a:buFontTx/>
                        <a:buNone/>
                      </a:pPr>
                      <a:r>
                        <a:rPr lang="en-US">
                          <a:latin typeface="Arial" panose="020B0604020202020204" pitchFamily="34" charset="0"/>
                          <a:cs typeface="Arial" panose="020B0604020202020204" pitchFamily="34" charset="0"/>
                        </a:rPr>
                        <a:t>Test Examiners may NOT memorize, post or discuss any portion of a test item or writing prompt to social media, email, or text.</a:t>
                      </a:r>
                    </a:p>
                  </a:txBody>
                  <a:tcPr/>
                </a:tc>
                <a:extLst>
                  <a:ext uri="{0D108BD9-81ED-4DB2-BD59-A6C34878D82A}">
                    <a16:rowId xmlns:a16="http://schemas.microsoft.com/office/drawing/2014/main" val="28537531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cs typeface="Arial" panose="020B0604020202020204" pitchFamily="34" charset="0"/>
                        </a:rPr>
                        <a:t>Test Examiners are responsible for reporting irregularities to the School Test Coordinator.</a:t>
                      </a:r>
                    </a:p>
                  </a:txBody>
                  <a:tcPr/>
                </a:tc>
                <a:extLst>
                  <a:ext uri="{0D108BD9-81ED-4DB2-BD59-A6C34878D82A}">
                    <a16:rowId xmlns:a16="http://schemas.microsoft.com/office/drawing/2014/main" val="22918583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Arial" panose="020B0604020202020204" pitchFamily="34" charset="0"/>
                          <a:cs typeface="Arial" panose="020B0604020202020204" pitchFamily="34" charset="0"/>
                        </a:rPr>
                        <a:t>In the event of an evacuation or other unexpected event, the safety and well being of students takes priority.</a:t>
                      </a:r>
                    </a:p>
                  </a:txBody>
                  <a:tcPr/>
                </a:tc>
                <a:extLst>
                  <a:ext uri="{0D108BD9-81ED-4DB2-BD59-A6C34878D82A}">
                    <a16:rowId xmlns:a16="http://schemas.microsoft.com/office/drawing/2014/main" val="1004071603"/>
                  </a:ext>
                </a:extLst>
              </a:tr>
            </a:tbl>
          </a:graphicData>
        </a:graphic>
      </p:graphicFrame>
      <p:sp>
        <p:nvSpPr>
          <p:cNvPr id="3" name="Date Placeholder 2">
            <a:extLst>
              <a:ext uri="{FF2B5EF4-FFF2-40B4-BE49-F238E27FC236}">
                <a16:creationId xmlns:a16="http://schemas.microsoft.com/office/drawing/2014/main" id="{AA84D591-226F-455C-BA9B-D2B6986FF0AA}"/>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9EAFFA0-DE9F-45B6-902F-9A08EB250E9A}"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88</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67A9E5E1-673B-4B76-BCF6-E913A1D19BF3}"/>
              </a:ext>
            </a:extLst>
          </p:cNvPr>
          <p:cNvSpPr>
            <a:spLocks noGrp="1"/>
          </p:cNvSpPr>
          <p:nvPr>
            <p:ph type="body" sz="quarter" idx="13"/>
          </p:nvPr>
        </p:nvSpPr>
        <p:spPr>
          <a:xfrm>
            <a:off x="895350" y="588117"/>
            <a:ext cx="7920038" cy="535531"/>
          </a:xfrm>
        </p:spPr>
        <p:txBody>
          <a:bodyPr/>
          <a:lstStyle/>
          <a:p>
            <a:r>
              <a:rPr lang="en-US">
                <a:latin typeface="Arial"/>
                <a:cs typeface="Arial"/>
              </a:rPr>
              <a:t>Test Security</a:t>
            </a:r>
            <a:endParaRPr lang="en-US"/>
          </a:p>
        </p:txBody>
      </p:sp>
      <p:sp>
        <p:nvSpPr>
          <p:cNvPr id="5" name="Text Placeholder 4">
            <a:extLst>
              <a:ext uri="{FF2B5EF4-FFF2-40B4-BE49-F238E27FC236}">
                <a16:creationId xmlns:a16="http://schemas.microsoft.com/office/drawing/2014/main" id="{81A84A88-F30F-4119-BD58-46F084C2EE47}"/>
              </a:ext>
            </a:extLst>
          </p:cNvPr>
          <p:cNvSpPr>
            <a:spLocks noGrp="1"/>
          </p:cNvSpPr>
          <p:nvPr>
            <p:ph type="body" sz="quarter" idx="14"/>
          </p:nvPr>
        </p:nvSpPr>
        <p:spPr>
          <a:xfrm>
            <a:off x="895350" y="1112013"/>
            <a:ext cx="7886700" cy="369332"/>
          </a:xfrm>
        </p:spPr>
        <p:txBody>
          <a:bodyPr/>
          <a:lstStyle/>
          <a:p>
            <a:r>
              <a:rPr lang="en-US" dirty="0">
                <a:solidFill>
                  <a:schemeClr val="accent1">
                    <a:lumMod val="50000"/>
                  </a:schemeClr>
                </a:solidFill>
                <a:cs typeface="Calibri"/>
              </a:rPr>
              <a:t>Readiness – Training for Test Examiners</a:t>
            </a:r>
          </a:p>
        </p:txBody>
      </p:sp>
    </p:spTree>
    <p:extLst>
      <p:ext uri="{BB962C8B-B14F-4D97-AF65-F5344CB8AC3E}">
        <p14:creationId xmlns:p14="http://schemas.microsoft.com/office/powerpoint/2010/main" val="7958913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880B5F-631D-4AC7-BAEB-9CE46A3F825F}"/>
              </a:ext>
            </a:extLst>
          </p:cNvPr>
          <p:cNvSpPr>
            <a:spLocks noGrp="1"/>
          </p:cNvSpPr>
          <p:nvPr>
            <p:ph idx="1"/>
          </p:nvPr>
        </p:nvSpPr>
        <p:spPr>
          <a:xfrm>
            <a:off x="895350" y="1818375"/>
            <a:ext cx="3573963" cy="2879921"/>
          </a:xfrm>
        </p:spPr>
        <p:txBody>
          <a:bodyPr>
            <a:normAutofit/>
          </a:bodyPr>
          <a:lstStyle/>
          <a:p>
            <a:pPr marL="0" indent="0">
              <a:buNone/>
            </a:pPr>
            <a:r>
              <a:rPr lang="en-US" sz="2000" dirty="0">
                <a:cs typeface="Calibri"/>
              </a:rPr>
              <a:t>Orient students and teachers to testing via an online platform: </a:t>
            </a:r>
          </a:p>
          <a:p>
            <a:pPr lvl="1"/>
            <a:r>
              <a:rPr lang="en-US" sz="1800" dirty="0"/>
              <a:t>Experience Online Testing Georgia: </a:t>
            </a:r>
            <a:r>
              <a:rPr lang="en-US" sz="1200" dirty="0">
                <a:hlinkClick r:id="rId3"/>
              </a:rPr>
              <a:t>http://www.gaexperienceonline.com</a:t>
            </a:r>
            <a:r>
              <a:rPr lang="en-US" sz="1200" dirty="0"/>
              <a:t> </a:t>
            </a:r>
            <a:endParaRPr lang="en-US" sz="1800" dirty="0"/>
          </a:p>
          <a:p>
            <a:pPr lvl="1"/>
            <a:r>
              <a:rPr lang="en-US" sz="1800" dirty="0"/>
              <a:t>Secure Practice Tests</a:t>
            </a:r>
            <a:r>
              <a:rPr lang="en-US" sz="1800" dirty="0">
                <a:cs typeface="Calibri"/>
              </a:rPr>
              <a:t> in INSIGHT</a:t>
            </a:r>
          </a:p>
        </p:txBody>
      </p:sp>
      <p:sp>
        <p:nvSpPr>
          <p:cNvPr id="3" name="Date Placeholder 2">
            <a:extLst>
              <a:ext uri="{FF2B5EF4-FFF2-40B4-BE49-F238E27FC236}">
                <a16:creationId xmlns:a16="http://schemas.microsoft.com/office/drawing/2014/main" id="{617BC7EA-22E6-4D41-8CEC-743911C1E7A1}"/>
              </a:ext>
            </a:extLst>
          </p:cNvPr>
          <p:cNvSpPr>
            <a:spLocks noGrp="1"/>
          </p:cNvSpPr>
          <p:nvPr>
            <p:ph type="dt" sz="half" idx="10"/>
          </p:nvPr>
        </p:nvSpPr>
        <p:spPr/>
        <p:txBody>
          <a:bodyPr/>
          <a:lstStyle/>
          <a:p>
            <a:fld id="{99C8B300-D890-45B6-82C9-6094902554CF}" type="datetime1">
              <a:rPr lang="en-US" smtClean="0"/>
              <a:t>8/6/2019</a:t>
            </a:fld>
            <a:endParaRPr lang="en-US"/>
          </a:p>
        </p:txBody>
      </p:sp>
      <p:sp>
        <p:nvSpPr>
          <p:cNvPr id="4" name="Slide Number Placeholder 3">
            <a:extLst>
              <a:ext uri="{FF2B5EF4-FFF2-40B4-BE49-F238E27FC236}">
                <a16:creationId xmlns:a16="http://schemas.microsoft.com/office/drawing/2014/main" id="{D64A59AF-56FC-424B-9C64-B5870B47C829}"/>
              </a:ext>
            </a:extLst>
          </p:cNvPr>
          <p:cNvSpPr>
            <a:spLocks noGrp="1"/>
          </p:cNvSpPr>
          <p:nvPr>
            <p:ph type="sldNum" sz="quarter" idx="12"/>
          </p:nvPr>
        </p:nvSpPr>
        <p:spPr/>
        <p:txBody>
          <a:bodyPr/>
          <a:lstStyle/>
          <a:p>
            <a:fld id="{48F63A3B-78C7-47BE-AE5E-E10140E04643}" type="slidenum">
              <a:rPr lang="en-US" smtClean="0"/>
              <a:pPr/>
              <a:t>89</a:t>
            </a:fld>
            <a:endParaRPr lang="en-US"/>
          </a:p>
        </p:txBody>
      </p:sp>
      <p:sp>
        <p:nvSpPr>
          <p:cNvPr id="5" name="Text Placeholder 4">
            <a:extLst>
              <a:ext uri="{FF2B5EF4-FFF2-40B4-BE49-F238E27FC236}">
                <a16:creationId xmlns:a16="http://schemas.microsoft.com/office/drawing/2014/main" id="{A2DD9609-12F7-4D7A-8AFA-47924DBC9AF0}"/>
              </a:ext>
            </a:extLst>
          </p:cNvPr>
          <p:cNvSpPr>
            <a:spLocks noGrp="1"/>
          </p:cNvSpPr>
          <p:nvPr>
            <p:ph type="body" sz="quarter" idx="13"/>
          </p:nvPr>
        </p:nvSpPr>
        <p:spPr>
          <a:xfrm>
            <a:off x="895350" y="588117"/>
            <a:ext cx="7920038" cy="978729"/>
          </a:xfrm>
        </p:spPr>
        <p:txBody>
          <a:bodyPr/>
          <a:lstStyle/>
          <a:p>
            <a:r>
              <a:rPr lang="en-US" dirty="0"/>
              <a:t>Readiness – Are Students AND Teachers Ready?</a:t>
            </a:r>
          </a:p>
        </p:txBody>
      </p:sp>
      <p:sp>
        <p:nvSpPr>
          <p:cNvPr id="7" name="Content Placeholder 1">
            <a:extLst>
              <a:ext uri="{FF2B5EF4-FFF2-40B4-BE49-F238E27FC236}">
                <a16:creationId xmlns:a16="http://schemas.microsoft.com/office/drawing/2014/main" id="{CD0AF7F8-D602-4398-B1D5-17F03F4D69E2}"/>
              </a:ext>
            </a:extLst>
          </p:cNvPr>
          <p:cNvSpPr txBox="1">
            <a:spLocks/>
          </p:cNvSpPr>
          <p:nvPr/>
        </p:nvSpPr>
        <p:spPr>
          <a:xfrm>
            <a:off x="4793367" y="1818375"/>
            <a:ext cx="3573963" cy="419763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Ensure all examiners are trained on test administration:</a:t>
            </a:r>
          </a:p>
          <a:p>
            <a:pPr lvl="1"/>
            <a:r>
              <a:rPr lang="en-US" sz="2000" dirty="0"/>
              <a:t>District training</a:t>
            </a:r>
          </a:p>
          <a:p>
            <a:pPr lvl="1"/>
            <a:r>
              <a:rPr lang="en-US" sz="2000" dirty="0">
                <a:hlinkClick r:id="rId4"/>
              </a:rPr>
              <a:t>Test Examiner Training</a:t>
            </a:r>
            <a:endParaRPr lang="en-US" sz="2000" dirty="0"/>
          </a:p>
        </p:txBody>
      </p:sp>
      <p:pic>
        <p:nvPicPr>
          <p:cNvPr id="8" name="Picture 7">
            <a:extLst>
              <a:ext uri="{FF2B5EF4-FFF2-40B4-BE49-F238E27FC236}">
                <a16:creationId xmlns:a16="http://schemas.microsoft.com/office/drawing/2014/main" id="{52403A0D-4215-4325-9494-34451013A65A}"/>
              </a:ext>
            </a:extLst>
          </p:cNvPr>
          <p:cNvPicPr>
            <a:picLocks noChangeAspect="1"/>
          </p:cNvPicPr>
          <p:nvPr/>
        </p:nvPicPr>
        <p:blipFill>
          <a:blip r:embed="rId5"/>
          <a:stretch>
            <a:fillRect/>
          </a:stretch>
        </p:blipFill>
        <p:spPr>
          <a:xfrm>
            <a:off x="5196335" y="4463333"/>
            <a:ext cx="2768025" cy="1568743"/>
          </a:xfrm>
          <a:prstGeom prst="rect">
            <a:avLst/>
          </a:prstGeom>
          <a:solidFill>
            <a:srgbClr val="FFFFFF">
              <a:shade val="85000"/>
            </a:srgbClr>
          </a:solidFill>
          <a:ln w="3175"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33B1363B-2488-4262-81CE-1F282BF58763}"/>
              </a:ext>
            </a:extLst>
          </p:cNvPr>
          <p:cNvPicPr>
            <a:picLocks noChangeAspect="1"/>
          </p:cNvPicPr>
          <p:nvPr/>
        </p:nvPicPr>
        <p:blipFill>
          <a:blip r:embed="rId6"/>
          <a:stretch>
            <a:fillRect/>
          </a:stretch>
        </p:blipFill>
        <p:spPr>
          <a:xfrm>
            <a:off x="1596604" y="4462767"/>
            <a:ext cx="2269668" cy="1714196"/>
          </a:xfrm>
          <a:prstGeom prst="rect">
            <a:avLst/>
          </a:prstGeom>
        </p:spPr>
      </p:pic>
    </p:spTree>
    <p:extLst>
      <p:ext uri="{BB962C8B-B14F-4D97-AF65-F5344CB8AC3E}">
        <p14:creationId xmlns:p14="http://schemas.microsoft.com/office/powerpoint/2010/main" val="389538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p:txBody>
          <a:bodyPr>
            <a:noAutofit/>
          </a:bodyPr>
          <a:lstStyle/>
          <a:p>
            <a:pPr marL="0" indent="0">
              <a:lnSpc>
                <a:spcPct val="100000"/>
              </a:lnSpc>
              <a:spcBef>
                <a:spcPts val="600"/>
              </a:spcBef>
              <a:buNone/>
            </a:pPr>
            <a:r>
              <a:rPr lang="en-US" altLang="en-US" sz="3000" b="1">
                <a:solidFill>
                  <a:srgbClr val="44883E"/>
                </a:solidFill>
              </a:rPr>
              <a:t>Scores will…</a:t>
            </a:r>
          </a:p>
          <a:p>
            <a:pPr lvl="1" indent="-457200">
              <a:lnSpc>
                <a:spcPct val="100000"/>
              </a:lnSpc>
              <a:spcBef>
                <a:spcPts val="600"/>
              </a:spcBef>
            </a:pPr>
            <a:r>
              <a:rPr lang="en-US" altLang="en-US" sz="2600"/>
              <a:t>give information on a student’s English language proficiency</a:t>
            </a:r>
          </a:p>
          <a:p>
            <a:pPr marL="0" indent="0">
              <a:lnSpc>
                <a:spcPct val="100000"/>
              </a:lnSpc>
              <a:spcBef>
                <a:spcPts val="600"/>
              </a:spcBef>
              <a:buNone/>
            </a:pPr>
            <a:r>
              <a:rPr lang="en-US" altLang="en-US" sz="3000" b="1">
                <a:solidFill>
                  <a:srgbClr val="44883E"/>
                </a:solidFill>
              </a:rPr>
              <a:t>Scores will not…</a:t>
            </a:r>
          </a:p>
          <a:p>
            <a:pPr lvl="1" indent="-457200">
              <a:lnSpc>
                <a:spcPct val="100000"/>
              </a:lnSpc>
              <a:spcBef>
                <a:spcPts val="600"/>
              </a:spcBef>
            </a:pPr>
            <a:r>
              <a:rPr lang="en-US" altLang="en-US" sz="2600"/>
              <a:t>give information on a student’s academic achievement or knowledge of the content areas</a:t>
            </a:r>
          </a:p>
          <a:p>
            <a:pPr marL="228600" lvl="1" indent="0">
              <a:lnSpc>
                <a:spcPct val="100000"/>
              </a:lnSpc>
              <a:spcBef>
                <a:spcPts val="600"/>
              </a:spcBef>
              <a:buNone/>
            </a:pPr>
            <a:endParaRPr lang="en-US" altLang="en-US" sz="1400"/>
          </a:p>
          <a:p>
            <a:pPr marL="0" indent="0" algn="ctr">
              <a:lnSpc>
                <a:spcPct val="100000"/>
              </a:lnSpc>
              <a:spcBef>
                <a:spcPts val="600"/>
              </a:spcBef>
              <a:spcAft>
                <a:spcPts val="600"/>
              </a:spcAft>
              <a:buNone/>
            </a:pPr>
            <a:r>
              <a:rPr lang="en-US" altLang="en-US" sz="3000"/>
              <a:t>Scores should be considered </a:t>
            </a:r>
            <a:r>
              <a:rPr lang="en-US" altLang="en-US" sz="3000" b="1">
                <a:solidFill>
                  <a:srgbClr val="44883E"/>
                </a:solidFill>
              </a:rPr>
              <a:t>one</a:t>
            </a:r>
            <a:r>
              <a:rPr lang="en-US" altLang="en-US" sz="3000"/>
              <a:t> of multiple criteria used in educational decision making</a:t>
            </a:r>
          </a:p>
        </p:txBody>
      </p:sp>
      <p:sp>
        <p:nvSpPr>
          <p:cNvPr id="4" name="Date Placeholder 3">
            <a:extLst>
              <a:ext uri="{FF2B5EF4-FFF2-40B4-BE49-F238E27FC236}">
                <a16:creationId xmlns:a16="http://schemas.microsoft.com/office/drawing/2014/main" id="{2EA1BD45-A1E3-4FB2-A701-50358FB1F446}"/>
              </a:ext>
            </a:extLst>
          </p:cNvPr>
          <p:cNvSpPr>
            <a:spLocks noGrp="1"/>
          </p:cNvSpPr>
          <p:nvPr>
            <p:ph type="dt" sz="half" idx="10"/>
          </p:nvPr>
        </p:nvSpPr>
        <p:spPr/>
        <p:txBody>
          <a:bodyPr/>
          <a:lstStyle/>
          <a:p>
            <a:fld id="{99C8B300-D890-45B6-82C9-6094902554CF}" type="datetime1">
              <a:rPr lang="en-US" smtClean="0"/>
              <a:t>8/6/2019</a:t>
            </a:fld>
            <a:endParaRPr lang="en-US"/>
          </a:p>
        </p:txBody>
      </p:sp>
      <p:sp>
        <p:nvSpPr>
          <p:cNvPr id="5" name="Slide Number Placeholder 4">
            <a:extLst>
              <a:ext uri="{FF2B5EF4-FFF2-40B4-BE49-F238E27FC236}">
                <a16:creationId xmlns:a16="http://schemas.microsoft.com/office/drawing/2014/main" id="{152F8A81-D9AD-48EE-88D0-B7CFEFC40EA7}"/>
              </a:ext>
            </a:extLst>
          </p:cNvPr>
          <p:cNvSpPr>
            <a:spLocks noGrp="1"/>
          </p:cNvSpPr>
          <p:nvPr>
            <p:ph type="sldNum" sz="quarter" idx="12"/>
          </p:nvPr>
        </p:nvSpPr>
        <p:spPr/>
        <p:txBody>
          <a:bodyPr/>
          <a:lstStyle/>
          <a:p>
            <a:fld id="{48F63A3B-78C7-47BE-AE5E-E10140E04643}" type="slidenum">
              <a:rPr lang="en-US" smtClean="0"/>
              <a:pPr/>
              <a:t>9</a:t>
            </a:fld>
            <a:endParaRPr lang="en-US"/>
          </a:p>
        </p:txBody>
      </p:sp>
      <p:sp>
        <p:nvSpPr>
          <p:cNvPr id="2" name="Text Placeholder 1">
            <a:extLst>
              <a:ext uri="{FF2B5EF4-FFF2-40B4-BE49-F238E27FC236}">
                <a16:creationId xmlns:a16="http://schemas.microsoft.com/office/drawing/2014/main" id="{288A1F16-61C1-4E4B-891F-8216E6DC8A22}"/>
              </a:ext>
            </a:extLst>
          </p:cNvPr>
          <p:cNvSpPr>
            <a:spLocks noGrp="1"/>
          </p:cNvSpPr>
          <p:nvPr>
            <p:ph type="body" sz="quarter" idx="13"/>
          </p:nvPr>
        </p:nvSpPr>
        <p:spPr>
          <a:xfrm>
            <a:off x="895350" y="588117"/>
            <a:ext cx="7920038" cy="535531"/>
          </a:xfrm>
        </p:spPr>
        <p:txBody>
          <a:bodyPr/>
          <a:lstStyle/>
          <a:p>
            <a:r>
              <a:rPr lang="en-US" altLang="en-US"/>
              <a:t>Additional Scoring Information</a:t>
            </a:r>
            <a:endParaRPr lang="en-US"/>
          </a:p>
        </p:txBody>
      </p:sp>
      <p:sp>
        <p:nvSpPr>
          <p:cNvPr id="3" name="Text Placeholder 2">
            <a:extLst>
              <a:ext uri="{FF2B5EF4-FFF2-40B4-BE49-F238E27FC236}">
                <a16:creationId xmlns:a16="http://schemas.microsoft.com/office/drawing/2014/main" id="{DB6644CD-D20E-46AA-9875-D250A95965A6}"/>
              </a:ext>
            </a:extLst>
          </p:cNvPr>
          <p:cNvSpPr>
            <a:spLocks noGrp="1"/>
          </p:cNvSpPr>
          <p:nvPr>
            <p:ph type="body" sz="quarter" idx="14"/>
          </p:nvPr>
        </p:nvSpPr>
        <p:spPr/>
        <p:txBody>
          <a:bodyPr/>
          <a:lstStyle/>
          <a:p>
            <a:endParaRPr lang="en-US"/>
          </a:p>
        </p:txBody>
      </p:sp>
    </p:spTree>
    <p:custDataLst>
      <p:tags r:id="rId1"/>
    </p:custDataLst>
    <p:extLst>
      <p:ext uri="{BB962C8B-B14F-4D97-AF65-F5344CB8AC3E}">
        <p14:creationId xmlns:p14="http://schemas.microsoft.com/office/powerpoint/2010/main" val="5814177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id="{B0EEAA02-5C88-45B3-9F8F-3CD0625DDFFF}"/>
              </a:ext>
            </a:extLst>
          </p:cNvPr>
          <p:cNvSpPr>
            <a:spLocks noGrp="1"/>
          </p:cNvSpPr>
          <p:nvPr>
            <p:ph type="dt" sz="half" idx="10"/>
          </p:nvPr>
        </p:nvSpPr>
        <p:spPr/>
        <p:txBody>
          <a:bodyPr/>
          <a:lstStyle/>
          <a:p>
            <a:fld id="{99C8B300-D890-45B6-82C9-6094902554CF}" type="datetime1">
              <a:rPr lang="en-US" smtClean="0"/>
              <a:pPr/>
              <a:t>8/6/2019</a:t>
            </a:fld>
            <a:endParaRPr lang="en-US"/>
          </a:p>
        </p:txBody>
      </p:sp>
      <p:sp>
        <p:nvSpPr>
          <p:cNvPr id="12" name="Slide Number Placeholder 3">
            <a:extLst>
              <a:ext uri="{FF2B5EF4-FFF2-40B4-BE49-F238E27FC236}">
                <a16:creationId xmlns:a16="http://schemas.microsoft.com/office/drawing/2014/main" id="{43D2DD08-D011-4064-B9E3-5834630947DB}"/>
              </a:ext>
            </a:extLst>
          </p:cNvPr>
          <p:cNvSpPr>
            <a:spLocks noGrp="1"/>
          </p:cNvSpPr>
          <p:nvPr>
            <p:ph type="sldNum" sz="quarter" idx="12"/>
          </p:nvPr>
        </p:nvSpPr>
        <p:spPr/>
        <p:txBody>
          <a:bodyPr/>
          <a:lstStyle/>
          <a:p>
            <a:fld id="{48F63A3B-78C7-47BE-AE5E-E10140E04643}" type="slidenum">
              <a:rPr lang="en-US" smtClean="0"/>
              <a:pPr/>
              <a:t>90</a:t>
            </a:fld>
            <a:endParaRPr lang="en-US"/>
          </a:p>
        </p:txBody>
      </p:sp>
      <p:sp>
        <p:nvSpPr>
          <p:cNvPr id="4" name="Text Placeholder 3">
            <a:extLst>
              <a:ext uri="{FF2B5EF4-FFF2-40B4-BE49-F238E27FC236}">
                <a16:creationId xmlns:a16="http://schemas.microsoft.com/office/drawing/2014/main" id="{2B0078F1-C2CF-46C4-AB09-67C5057ACF6B}"/>
              </a:ext>
            </a:extLst>
          </p:cNvPr>
          <p:cNvSpPr>
            <a:spLocks noGrp="1"/>
          </p:cNvSpPr>
          <p:nvPr>
            <p:ph type="body" sz="quarter" idx="13"/>
          </p:nvPr>
        </p:nvSpPr>
        <p:spPr>
          <a:xfrm>
            <a:off x="895350" y="588117"/>
            <a:ext cx="7920038" cy="535531"/>
          </a:xfrm>
        </p:spPr>
        <p:txBody>
          <a:bodyPr/>
          <a:lstStyle/>
          <a:p>
            <a:r>
              <a:rPr lang="en-US"/>
              <a:t>Test Security</a:t>
            </a:r>
          </a:p>
        </p:txBody>
      </p:sp>
      <p:sp>
        <p:nvSpPr>
          <p:cNvPr id="17" name="Text Placeholder 16">
            <a:extLst>
              <a:ext uri="{FF2B5EF4-FFF2-40B4-BE49-F238E27FC236}">
                <a16:creationId xmlns:a16="http://schemas.microsoft.com/office/drawing/2014/main" id="{3672B07C-8E9E-469D-8D32-29A0C0A4DF55}"/>
              </a:ext>
            </a:extLst>
          </p:cNvPr>
          <p:cNvSpPr>
            <a:spLocks noGrp="1"/>
          </p:cNvSpPr>
          <p:nvPr>
            <p:ph type="body" sz="quarter" idx="14"/>
          </p:nvPr>
        </p:nvSpPr>
        <p:spPr>
          <a:xfrm>
            <a:off x="895350" y="1112013"/>
            <a:ext cx="7886700" cy="369332"/>
          </a:xfrm>
        </p:spPr>
        <p:txBody>
          <a:bodyPr/>
          <a:lstStyle/>
          <a:p>
            <a:r>
              <a:rPr lang="en-US" dirty="0"/>
              <a:t>Readiness – Are Students AND Teachers Ready?</a:t>
            </a:r>
          </a:p>
        </p:txBody>
      </p:sp>
      <p:pic>
        <p:nvPicPr>
          <p:cNvPr id="7" name="Picture 6">
            <a:extLst>
              <a:ext uri="{FF2B5EF4-FFF2-40B4-BE49-F238E27FC236}">
                <a16:creationId xmlns:a16="http://schemas.microsoft.com/office/drawing/2014/main" id="{73E1A873-62DA-4351-B19C-0ED9756CB6F1}"/>
              </a:ext>
            </a:extLst>
          </p:cNvPr>
          <p:cNvPicPr>
            <a:picLocks noChangeAspect="1"/>
          </p:cNvPicPr>
          <p:nvPr/>
        </p:nvPicPr>
        <p:blipFill>
          <a:blip r:embed="rId3"/>
          <a:stretch>
            <a:fillRect/>
          </a:stretch>
        </p:blipFill>
        <p:spPr>
          <a:xfrm>
            <a:off x="628131" y="1856890"/>
            <a:ext cx="5161212" cy="3679106"/>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29797AAE-74C6-418C-AA98-E332314D86B1}"/>
              </a:ext>
            </a:extLst>
          </p:cNvPr>
          <p:cNvSpPr txBox="1"/>
          <p:nvPr/>
        </p:nvSpPr>
        <p:spPr>
          <a:xfrm>
            <a:off x="5906253" y="2295670"/>
            <a:ext cx="3113957" cy="3693319"/>
          </a:xfrm>
          <a:prstGeom prst="rect">
            <a:avLst/>
          </a:prstGeom>
          <a:noFill/>
        </p:spPr>
        <p:txBody>
          <a:bodyPr wrap="square" rtlCol="0" anchor="t">
            <a:spAutoFit/>
          </a:bodyPr>
          <a:lstStyle/>
          <a:p>
            <a:pPr marL="214308" indent="-214308">
              <a:buFont typeface="Arial" panose="020B0604020202020204" pitchFamily="34" charset="0"/>
              <a:buChar char="•"/>
            </a:pPr>
            <a:r>
              <a:rPr lang="en-US" dirty="0">
                <a:latin typeface="Arial" panose="020B0604020202020204" pitchFamily="34" charset="0"/>
                <a:cs typeface="Arial" panose="020B0604020202020204" pitchFamily="34" charset="0"/>
              </a:rPr>
              <a:t>Format of the test</a:t>
            </a:r>
          </a:p>
          <a:p>
            <a:pPr marL="214308" indent="-214308">
              <a:buFont typeface="Arial" panose="020B0604020202020204" pitchFamily="34" charset="0"/>
              <a:buChar char="•"/>
            </a:pPr>
            <a:r>
              <a:rPr lang="en-US" dirty="0">
                <a:latin typeface="Arial" panose="020B0604020202020204" pitchFamily="34" charset="0"/>
                <a:cs typeface="Arial" panose="020B0604020202020204" pitchFamily="34" charset="0"/>
              </a:rPr>
              <a:t>Testing tools</a:t>
            </a:r>
          </a:p>
          <a:p>
            <a:pPr marL="214308" indent="-214308">
              <a:buFont typeface="Arial" panose="020B0604020202020204" pitchFamily="34" charset="0"/>
              <a:buChar char="•"/>
            </a:pPr>
            <a:r>
              <a:rPr lang="en-US" dirty="0">
                <a:latin typeface="Arial" panose="020B0604020202020204" pitchFamily="34" charset="0"/>
                <a:cs typeface="Arial" panose="020B0604020202020204" pitchFamily="34" charset="0"/>
              </a:rPr>
              <a:t>Time and date of test</a:t>
            </a:r>
          </a:p>
          <a:p>
            <a:pPr marL="214308" indent="-214308">
              <a:buFont typeface="Arial" panose="020B0604020202020204" pitchFamily="34" charset="0"/>
              <a:buChar char="•"/>
            </a:pPr>
            <a:r>
              <a:rPr lang="en-US" dirty="0">
                <a:latin typeface="Arial" panose="020B0604020202020204" pitchFamily="34" charset="0"/>
                <a:cs typeface="Arial" panose="020B0604020202020204" pitchFamily="34" charset="0"/>
              </a:rPr>
              <a:t>Different item types</a:t>
            </a:r>
          </a:p>
          <a:p>
            <a:pPr marL="214308" indent="-214308">
              <a:buFont typeface="Arial" panose="020B0604020202020204" pitchFamily="34" charset="0"/>
              <a:buChar char="•"/>
            </a:pPr>
            <a:r>
              <a:rPr lang="en-US" dirty="0">
                <a:latin typeface="Arial" panose="020B0604020202020204" pitchFamily="34" charset="0"/>
                <a:cs typeface="Arial" panose="020B0604020202020204" pitchFamily="34" charset="0"/>
              </a:rPr>
              <a:t>Online calculators</a:t>
            </a:r>
          </a:p>
          <a:p>
            <a:pPr marL="214308" indent="-214308">
              <a:buFont typeface="Arial" panose="020B0604020202020204" pitchFamily="34" charset="0"/>
              <a:buChar char="•"/>
            </a:pPr>
            <a:r>
              <a:rPr lang="en-US" dirty="0">
                <a:latin typeface="Arial" panose="020B0604020202020204" pitchFamily="34" charset="0"/>
                <a:cs typeface="Arial" panose="020B0604020202020204" pitchFamily="34" charset="0"/>
              </a:rPr>
              <a:t>Cut, copy, paste, undo, redo</a:t>
            </a:r>
          </a:p>
          <a:p>
            <a:pPr marL="214308" indent="-214308">
              <a:buFont typeface="Arial" panose="020B0604020202020204" pitchFamily="34" charset="0"/>
              <a:buChar char="•"/>
            </a:pPr>
            <a:r>
              <a:rPr lang="en-US" dirty="0">
                <a:latin typeface="Arial" panose="020B0604020202020204" pitchFamily="34" charset="0"/>
                <a:cs typeface="Arial" panose="020B0604020202020204" pitchFamily="34" charset="0"/>
              </a:rPr>
              <a:t>Online reference Documents</a:t>
            </a:r>
          </a:p>
          <a:p>
            <a:pPr marL="214308" indent="-214308">
              <a:buFont typeface="Arial" panose="020B0604020202020204" pitchFamily="34" charset="0"/>
              <a:buChar char="•"/>
            </a:pPr>
            <a:r>
              <a:rPr lang="en-US" dirty="0">
                <a:latin typeface="Arial" panose="020B0604020202020204" pitchFamily="34" charset="0"/>
                <a:cs typeface="Arial" panose="020B0604020202020204" pitchFamily="34" charset="0"/>
              </a:rPr>
              <a:t>Accommodations</a:t>
            </a:r>
          </a:p>
          <a:p>
            <a:pPr marL="214308" indent="-214308">
              <a:buFont typeface="Arial" panose="020B0604020202020204" pitchFamily="34" charset="0"/>
              <a:buChar char="•"/>
            </a:pPr>
            <a:r>
              <a:rPr lang="en-US" dirty="0">
                <a:latin typeface="Arial" panose="020B0604020202020204" pitchFamily="34" charset="0"/>
                <a:cs typeface="Arial" panose="020B0604020202020204" pitchFamily="34" charset="0"/>
              </a:rPr>
              <a:t>Familiarity with device for testing</a:t>
            </a:r>
          </a:p>
          <a:p>
            <a:pPr marL="214308" indent="-214308">
              <a:buFont typeface="Arial" panose="020B0604020202020204" pitchFamily="34" charset="0"/>
              <a:buChar char="•"/>
            </a:pPr>
            <a:r>
              <a:rPr lang="en-US" dirty="0">
                <a:latin typeface="Arial" panose="020B0604020202020204" pitchFamily="34" charset="0"/>
                <a:cs typeface="Arial" panose="020B0604020202020204" pitchFamily="34" charset="0"/>
              </a:rPr>
              <a:t>Closing out the test</a:t>
            </a:r>
          </a:p>
        </p:txBody>
      </p:sp>
      <p:pic>
        <p:nvPicPr>
          <p:cNvPr id="9" name="Picture 1" descr="image001">
            <a:extLst>
              <a:ext uri="{FF2B5EF4-FFF2-40B4-BE49-F238E27FC236}">
                <a16:creationId xmlns:a16="http://schemas.microsoft.com/office/drawing/2014/main" id="{D4A24AEA-211A-448F-AE88-CBCFB4BEB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971" y="3260147"/>
            <a:ext cx="2388920" cy="211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1622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68FD58B-98D4-47EE-8C1D-1CC7F8BFCE39}"/>
              </a:ext>
            </a:extLst>
          </p:cNvPr>
          <p:cNvSpPr>
            <a:spLocks noGrp="1"/>
          </p:cNvSpPr>
          <p:nvPr>
            <p:ph type="dt" sz="half" idx="10"/>
          </p:nvPr>
        </p:nvSpPr>
        <p:spPr/>
        <p:txBody>
          <a:bodyPr/>
          <a:lstStyle/>
          <a:p>
            <a:fld id="{99C8B300-D890-45B6-82C9-6094902554CF}" type="datetime1">
              <a:rPr lang="en-US" smtClean="0"/>
              <a:t>8/6/2019</a:t>
            </a:fld>
            <a:endParaRPr lang="en-US"/>
          </a:p>
        </p:txBody>
      </p:sp>
      <p:sp>
        <p:nvSpPr>
          <p:cNvPr id="4" name="Slide Number Placeholder 3">
            <a:extLst>
              <a:ext uri="{FF2B5EF4-FFF2-40B4-BE49-F238E27FC236}">
                <a16:creationId xmlns:a16="http://schemas.microsoft.com/office/drawing/2014/main" id="{CE53246B-0376-4D76-A764-425C5BC81178}"/>
              </a:ext>
            </a:extLst>
          </p:cNvPr>
          <p:cNvSpPr>
            <a:spLocks noGrp="1"/>
          </p:cNvSpPr>
          <p:nvPr>
            <p:ph type="sldNum" sz="quarter" idx="12"/>
          </p:nvPr>
        </p:nvSpPr>
        <p:spPr/>
        <p:txBody>
          <a:bodyPr/>
          <a:lstStyle/>
          <a:p>
            <a:fld id="{48F63A3B-78C7-47BE-AE5E-E10140E04643}" type="slidenum">
              <a:rPr lang="en-US" smtClean="0"/>
              <a:pPr/>
              <a:t>91</a:t>
            </a:fld>
            <a:endParaRPr lang="en-US"/>
          </a:p>
        </p:txBody>
      </p:sp>
      <p:sp>
        <p:nvSpPr>
          <p:cNvPr id="5" name="Text Placeholder 4">
            <a:extLst>
              <a:ext uri="{FF2B5EF4-FFF2-40B4-BE49-F238E27FC236}">
                <a16:creationId xmlns:a16="http://schemas.microsoft.com/office/drawing/2014/main" id="{DEE05805-331A-47B6-92AD-2262ED6C504A}"/>
              </a:ext>
            </a:extLst>
          </p:cNvPr>
          <p:cNvSpPr>
            <a:spLocks noGrp="1"/>
          </p:cNvSpPr>
          <p:nvPr>
            <p:ph type="body" sz="quarter" idx="13"/>
          </p:nvPr>
        </p:nvSpPr>
        <p:spPr>
          <a:xfrm>
            <a:off x="895350" y="588117"/>
            <a:ext cx="7920038" cy="535531"/>
          </a:xfrm>
        </p:spPr>
        <p:txBody>
          <a:bodyPr/>
          <a:lstStyle/>
          <a:p>
            <a:r>
              <a:rPr lang="en-US"/>
              <a:t>Test Security</a:t>
            </a:r>
          </a:p>
        </p:txBody>
      </p:sp>
      <p:sp>
        <p:nvSpPr>
          <p:cNvPr id="6" name="Text Placeholder 5">
            <a:extLst>
              <a:ext uri="{FF2B5EF4-FFF2-40B4-BE49-F238E27FC236}">
                <a16:creationId xmlns:a16="http://schemas.microsoft.com/office/drawing/2014/main" id="{7D944BC6-A3CA-482C-A071-5262EDA65079}"/>
              </a:ext>
            </a:extLst>
          </p:cNvPr>
          <p:cNvSpPr>
            <a:spLocks noGrp="1"/>
          </p:cNvSpPr>
          <p:nvPr>
            <p:ph type="body" sz="quarter" idx="14"/>
          </p:nvPr>
        </p:nvSpPr>
        <p:spPr/>
        <p:txBody>
          <a:bodyPr/>
          <a:lstStyle/>
          <a:p>
            <a:r>
              <a:rPr lang="en-US" dirty="0"/>
              <a:t>Readiness – Practices to Avoid</a:t>
            </a:r>
          </a:p>
        </p:txBody>
      </p:sp>
      <p:graphicFrame>
        <p:nvGraphicFramePr>
          <p:cNvPr id="7" name="Table 6">
            <a:extLst>
              <a:ext uri="{FF2B5EF4-FFF2-40B4-BE49-F238E27FC236}">
                <a16:creationId xmlns:a16="http://schemas.microsoft.com/office/drawing/2014/main" id="{D3767C6D-29D9-4192-83E2-9BF15E2D52CF}"/>
              </a:ext>
            </a:extLst>
          </p:cNvPr>
          <p:cNvGraphicFramePr>
            <a:graphicFrameLocks noGrp="1"/>
          </p:cNvGraphicFramePr>
          <p:nvPr>
            <p:extLst>
              <p:ext uri="{D42A27DB-BD31-4B8C-83A1-F6EECF244321}">
                <p14:modId xmlns:p14="http://schemas.microsoft.com/office/powerpoint/2010/main" val="2140079228"/>
              </p:ext>
            </p:extLst>
          </p:nvPr>
        </p:nvGraphicFramePr>
        <p:xfrm>
          <a:off x="895350" y="1810692"/>
          <a:ext cx="7497212" cy="4145971"/>
        </p:xfrm>
        <a:graphic>
          <a:graphicData uri="http://schemas.openxmlformats.org/drawingml/2006/table">
            <a:tbl>
              <a:tblPr firstRow="1" bandRow="1">
                <a:tableStyleId>{5C22544A-7EE6-4342-B048-85BDC9FD1C3A}</a:tableStyleId>
              </a:tblPr>
              <a:tblGrid>
                <a:gridCol w="7497212">
                  <a:extLst>
                    <a:ext uri="{9D8B030D-6E8A-4147-A177-3AD203B41FA5}">
                      <a16:colId xmlns:a16="http://schemas.microsoft.com/office/drawing/2014/main" val="3743420629"/>
                    </a:ext>
                  </a:extLst>
                </a:gridCol>
              </a:tblGrid>
              <a:tr h="333911">
                <a:tc>
                  <a:txBody>
                    <a:bodyPr/>
                    <a:lstStyle/>
                    <a:p>
                      <a:r>
                        <a:rPr lang="en-US">
                          <a:latin typeface="Arial" panose="020B0604020202020204" pitchFamily="34" charset="0"/>
                          <a:cs typeface="Arial" panose="020B0604020202020204" pitchFamily="34" charset="0"/>
                        </a:rPr>
                        <a:t>Test Preparation Practices to Avoid</a:t>
                      </a:r>
                    </a:p>
                  </a:txBody>
                  <a:tcPr/>
                </a:tc>
                <a:extLst>
                  <a:ext uri="{0D108BD9-81ED-4DB2-BD59-A6C34878D82A}">
                    <a16:rowId xmlns:a16="http://schemas.microsoft.com/office/drawing/2014/main" val="1811138330"/>
                  </a:ext>
                </a:extLst>
              </a:tr>
              <a:tr h="584344">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 of secure test questions or questions that are similar to or altered versions of secure test questions</a:t>
                      </a:r>
                    </a:p>
                  </a:txBody>
                  <a:tcPr/>
                </a:tc>
                <a:extLst>
                  <a:ext uri="{0D108BD9-81ED-4DB2-BD59-A6C34878D82A}">
                    <a16:rowId xmlns:a16="http://schemas.microsoft.com/office/drawing/2014/main" val="3679554607"/>
                  </a:ext>
                </a:extLst>
              </a:tr>
              <a:tr h="649479">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Reveal, copy, or reproduce any secure state assessment questions, materials, or student responses to secure questions</a:t>
                      </a:r>
                    </a:p>
                  </a:txBody>
                  <a:tcPr/>
                </a:tc>
                <a:extLst>
                  <a:ext uri="{0D108BD9-81ED-4DB2-BD59-A6C34878D82A}">
                    <a16:rowId xmlns:a16="http://schemas.microsoft.com/office/drawing/2014/main" val="1621444414"/>
                  </a:ext>
                </a:extLst>
              </a:tr>
              <a:tr h="1085211">
                <a:tc>
                  <a:txBody>
                    <a:bodyPr/>
                    <a:lstStyle/>
                    <a:p>
                      <a:pPr marL="285750" indent="-285750">
                        <a:buFont typeface="Arial" panose="020B0604020202020204" pitchFamily="34" charset="0"/>
                        <a:buChar char="•"/>
                      </a:pPr>
                      <a:r>
                        <a:rPr lang="en-US" sz="1800" b="0" i="0" kern="1200">
                          <a:solidFill>
                            <a:schemeClr val="dk1"/>
                          </a:solidFill>
                          <a:effectLst/>
                          <a:latin typeface="Arial" panose="020B0604020202020204" pitchFamily="34" charset="0"/>
                          <a:ea typeface="+mn-ea"/>
                          <a:cs typeface="Arial" panose="020B0604020202020204" pitchFamily="34" charset="0"/>
                        </a:rPr>
                        <a:t>Copies, reproduces, or uses in any manner (including social media sites, texting, and/or email) inconsistent with test security regulations all or any portion of secure online testing forms, test tickets, passwords, or test booklets</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51545089"/>
                  </a:ext>
                </a:extLst>
              </a:tr>
              <a:tr h="834778">
                <a:tc>
                  <a:txBody>
                    <a:bodyPr/>
                    <a:lstStyle/>
                    <a:p>
                      <a:pPr marL="285750" indent="-285750">
                        <a:buFont typeface="Arial" panose="020B0604020202020204" pitchFamily="34" charset="0"/>
                        <a:buChar char="•"/>
                      </a:pPr>
                      <a:r>
                        <a:rPr lang="en-US" sz="1800" b="0" i="0" kern="1200">
                          <a:solidFill>
                            <a:schemeClr val="dk1"/>
                          </a:solidFill>
                          <a:effectLst/>
                          <a:latin typeface="Arial" panose="020B0604020202020204" pitchFamily="34" charset="0"/>
                          <a:ea typeface="+mn-ea"/>
                          <a:cs typeface="Arial" panose="020B0604020202020204" pitchFamily="34" charset="0"/>
                        </a:rPr>
                        <a:t>Reads, reviews, notates, photographs, shares, transmits test items whether online or paper, before, during (unless specified in the IEP, IAP, or EL/TPC), or after testing</a:t>
                      </a: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59614775"/>
                  </a:ext>
                </a:extLst>
              </a:tr>
              <a:tr h="387532">
                <a:tc>
                  <a:txBody>
                    <a:bodyPr/>
                    <a:lstStyle/>
                    <a:p>
                      <a:pPr marL="285750" indent="-285750">
                        <a:buFont typeface="Arial" panose="020B0604020202020204" pitchFamily="34" charset="0"/>
                        <a:buChar char="•"/>
                      </a:pPr>
                      <a:r>
                        <a:rPr lang="en-US" sz="1800" b="0" i="0" kern="1200" dirty="0">
                          <a:solidFill>
                            <a:schemeClr val="dk1"/>
                          </a:solidFill>
                          <a:effectLst/>
                          <a:latin typeface="Arial" panose="020B0604020202020204" pitchFamily="34" charset="0"/>
                          <a:ea typeface="+mn-ea"/>
                          <a:cs typeface="Arial" panose="020B0604020202020204" pitchFamily="34" charset="0"/>
                        </a:rPr>
                        <a:t>Questions students about test content after the test administration</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49636619"/>
                  </a:ext>
                </a:extLst>
              </a:tr>
            </a:tbl>
          </a:graphicData>
        </a:graphic>
      </p:graphicFrame>
    </p:spTree>
    <p:extLst>
      <p:ext uri="{BB962C8B-B14F-4D97-AF65-F5344CB8AC3E}">
        <p14:creationId xmlns:p14="http://schemas.microsoft.com/office/powerpoint/2010/main" val="6781325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A749202-AEFA-4010-86C9-CEFF174C0E37}"/>
              </a:ext>
            </a:extLst>
          </p:cNvPr>
          <p:cNvSpPr>
            <a:spLocks noGrp="1"/>
          </p:cNvSpPr>
          <p:nvPr>
            <p:ph type="dt" sz="half" idx="10"/>
          </p:nvPr>
        </p:nvSpPr>
        <p:spPr/>
        <p:txBody>
          <a:bodyPr/>
          <a:lstStyle/>
          <a:p>
            <a:fld id="{99C8B300-D890-45B6-82C9-6094902554CF}" type="datetime1">
              <a:rPr lang="en-US" smtClean="0"/>
              <a:t>8/6/2019</a:t>
            </a:fld>
            <a:endParaRPr lang="en-US"/>
          </a:p>
        </p:txBody>
      </p:sp>
      <p:sp>
        <p:nvSpPr>
          <p:cNvPr id="4" name="Slide Number Placeholder 3">
            <a:extLst>
              <a:ext uri="{FF2B5EF4-FFF2-40B4-BE49-F238E27FC236}">
                <a16:creationId xmlns:a16="http://schemas.microsoft.com/office/drawing/2014/main" id="{43FC36A1-D3BA-49F9-8FD5-5FBE4B6688B3}"/>
              </a:ext>
            </a:extLst>
          </p:cNvPr>
          <p:cNvSpPr>
            <a:spLocks noGrp="1"/>
          </p:cNvSpPr>
          <p:nvPr>
            <p:ph type="sldNum" sz="quarter" idx="12"/>
          </p:nvPr>
        </p:nvSpPr>
        <p:spPr/>
        <p:txBody>
          <a:bodyPr/>
          <a:lstStyle/>
          <a:p>
            <a:fld id="{48F63A3B-78C7-47BE-AE5E-E10140E04643}" type="slidenum">
              <a:rPr lang="en-US" smtClean="0"/>
              <a:pPr/>
              <a:t>92</a:t>
            </a:fld>
            <a:endParaRPr lang="en-US"/>
          </a:p>
        </p:txBody>
      </p:sp>
      <p:sp>
        <p:nvSpPr>
          <p:cNvPr id="5" name="Text Placeholder 4">
            <a:extLst>
              <a:ext uri="{FF2B5EF4-FFF2-40B4-BE49-F238E27FC236}">
                <a16:creationId xmlns:a16="http://schemas.microsoft.com/office/drawing/2014/main" id="{47C949AD-BFF5-42BC-9CD9-A761690B1E06}"/>
              </a:ext>
            </a:extLst>
          </p:cNvPr>
          <p:cNvSpPr>
            <a:spLocks noGrp="1"/>
          </p:cNvSpPr>
          <p:nvPr>
            <p:ph type="body" sz="quarter" idx="13"/>
          </p:nvPr>
        </p:nvSpPr>
        <p:spPr>
          <a:xfrm>
            <a:off x="895350" y="588117"/>
            <a:ext cx="7920038" cy="535531"/>
          </a:xfrm>
        </p:spPr>
        <p:txBody>
          <a:bodyPr/>
          <a:lstStyle/>
          <a:p>
            <a:r>
              <a:rPr lang="en-US"/>
              <a:t>Test Security</a:t>
            </a:r>
          </a:p>
        </p:txBody>
      </p:sp>
      <p:sp>
        <p:nvSpPr>
          <p:cNvPr id="6" name="Text Placeholder 5">
            <a:extLst>
              <a:ext uri="{FF2B5EF4-FFF2-40B4-BE49-F238E27FC236}">
                <a16:creationId xmlns:a16="http://schemas.microsoft.com/office/drawing/2014/main" id="{A1C9836A-9852-4C16-B533-9FB3AD53B64D}"/>
              </a:ext>
            </a:extLst>
          </p:cNvPr>
          <p:cNvSpPr>
            <a:spLocks noGrp="1"/>
          </p:cNvSpPr>
          <p:nvPr>
            <p:ph type="body" sz="quarter" idx="14"/>
          </p:nvPr>
        </p:nvSpPr>
        <p:spPr/>
        <p:txBody>
          <a:bodyPr/>
          <a:lstStyle/>
          <a:p>
            <a:r>
              <a:rPr lang="en-US"/>
              <a:t>Detection – Spring 2019</a:t>
            </a:r>
          </a:p>
        </p:txBody>
      </p:sp>
      <p:graphicFrame>
        <p:nvGraphicFramePr>
          <p:cNvPr id="7" name="Content Placeholder 8">
            <a:extLst>
              <a:ext uri="{FF2B5EF4-FFF2-40B4-BE49-F238E27FC236}">
                <a16:creationId xmlns:a16="http://schemas.microsoft.com/office/drawing/2014/main" id="{BA305431-46BF-4E69-839B-9554E4DD4F6A}"/>
              </a:ext>
            </a:extLst>
          </p:cNvPr>
          <p:cNvGraphicFramePr>
            <a:graphicFrameLocks noGrp="1"/>
          </p:cNvGraphicFramePr>
          <p:nvPr>
            <p:ph idx="1"/>
            <p:extLst>
              <p:ext uri="{D42A27DB-BD31-4B8C-83A1-F6EECF244321}">
                <p14:modId xmlns:p14="http://schemas.microsoft.com/office/powerpoint/2010/main" val="560203870"/>
              </p:ext>
            </p:extLst>
          </p:nvPr>
        </p:nvGraphicFramePr>
        <p:xfrm>
          <a:off x="4291343" y="825297"/>
          <a:ext cx="3090558" cy="5196441"/>
        </p:xfrm>
        <a:graphic>
          <a:graphicData uri="http://schemas.openxmlformats.org/drawingml/2006/table">
            <a:tbl>
              <a:tblPr firstRow="1" bandRow="1">
                <a:tableStyleId>{5C22544A-7EE6-4342-B048-85BDC9FD1C3A}</a:tableStyleId>
              </a:tblPr>
              <a:tblGrid>
                <a:gridCol w="3090558">
                  <a:extLst>
                    <a:ext uri="{9D8B030D-6E8A-4147-A177-3AD203B41FA5}">
                      <a16:colId xmlns:a16="http://schemas.microsoft.com/office/drawing/2014/main" val="132945610"/>
                    </a:ext>
                  </a:extLst>
                </a:gridCol>
              </a:tblGrid>
              <a:tr h="416969">
                <a:tc>
                  <a:txBody>
                    <a:bodyPr/>
                    <a:lstStyle/>
                    <a:p>
                      <a:pPr algn="ctr"/>
                      <a:r>
                        <a:rPr lang="en-US">
                          <a:latin typeface="Arial" panose="020B0604020202020204" pitchFamily="34" charset="0"/>
                          <a:cs typeface="Arial" panose="020B0604020202020204" pitchFamily="34" charset="0"/>
                        </a:rPr>
                        <a:t>Irregularity Type</a:t>
                      </a:r>
                    </a:p>
                  </a:txBody>
                  <a:tcPr anchor="ctr"/>
                </a:tc>
                <a:extLst>
                  <a:ext uri="{0D108BD9-81ED-4DB2-BD59-A6C34878D82A}">
                    <a16:rowId xmlns:a16="http://schemas.microsoft.com/office/drawing/2014/main" val="557355011"/>
                  </a:ext>
                </a:extLst>
              </a:tr>
              <a:tr h="527514">
                <a:tc>
                  <a:txBody>
                    <a:bodyPr/>
                    <a:lstStyle/>
                    <a:p>
                      <a:r>
                        <a:rPr lang="en-US" sz="1400" b="1">
                          <a:latin typeface="Arial" panose="020B0604020202020204" pitchFamily="34" charset="0"/>
                          <a:cs typeface="Arial" panose="020B0604020202020204" pitchFamily="34" charset="0"/>
                        </a:rPr>
                        <a:t>Testing Interruption</a:t>
                      </a:r>
                    </a:p>
                  </a:txBody>
                  <a:tcPr anchor="ctr"/>
                </a:tc>
                <a:extLst>
                  <a:ext uri="{0D108BD9-81ED-4DB2-BD59-A6C34878D82A}">
                    <a16:rowId xmlns:a16="http://schemas.microsoft.com/office/drawing/2014/main" val="3796494354"/>
                  </a:ext>
                </a:extLst>
              </a:tr>
              <a:tr h="310302">
                <a:tc>
                  <a:txBody>
                    <a:bodyPr/>
                    <a:lstStyle/>
                    <a:p>
                      <a:r>
                        <a:rPr lang="en-US" sz="1400" b="1" dirty="0">
                          <a:latin typeface="Arial" panose="020B0604020202020204" pitchFamily="34" charset="0"/>
                          <a:cs typeface="Arial" panose="020B0604020202020204" pitchFamily="34" charset="0"/>
                        </a:rPr>
                        <a:t>Other*</a:t>
                      </a:r>
                    </a:p>
                  </a:txBody>
                  <a:tcPr anchor="ctr"/>
                </a:tc>
                <a:extLst>
                  <a:ext uri="{0D108BD9-81ED-4DB2-BD59-A6C34878D82A}">
                    <a16:rowId xmlns:a16="http://schemas.microsoft.com/office/drawing/2014/main" val="3118968296"/>
                  </a:ext>
                </a:extLst>
              </a:tr>
              <a:tr h="310302">
                <a:tc>
                  <a:txBody>
                    <a:bodyPr/>
                    <a:lstStyle/>
                    <a:p>
                      <a:r>
                        <a:rPr lang="en-US" sz="1400" b="1">
                          <a:latin typeface="Arial" panose="020B0604020202020204" pitchFamily="34" charset="0"/>
                          <a:cs typeface="Arial" panose="020B0604020202020204" pitchFamily="34" charset="0"/>
                        </a:rPr>
                        <a:t>Accommodations Error</a:t>
                      </a:r>
                    </a:p>
                  </a:txBody>
                  <a:tcPr anchor="ctr"/>
                </a:tc>
                <a:extLst>
                  <a:ext uri="{0D108BD9-81ED-4DB2-BD59-A6C34878D82A}">
                    <a16:rowId xmlns:a16="http://schemas.microsoft.com/office/drawing/2014/main" val="725797441"/>
                  </a:ext>
                </a:extLst>
              </a:tr>
              <a:tr h="503686">
                <a:tc>
                  <a:txBody>
                    <a:bodyPr/>
                    <a:lstStyle/>
                    <a:p>
                      <a:r>
                        <a:rPr lang="en-US" sz="1400" b="1">
                          <a:latin typeface="Arial" panose="020B0604020202020204" pitchFamily="34" charset="0"/>
                          <a:cs typeface="Arial" panose="020B0604020202020204" pitchFamily="34" charset="0"/>
                        </a:rPr>
                        <a:t>Examiner/Proctor Failure to Follow Instructions/Error</a:t>
                      </a:r>
                    </a:p>
                  </a:txBody>
                  <a:tcPr anchor="ctr"/>
                </a:tc>
                <a:extLst>
                  <a:ext uri="{0D108BD9-81ED-4DB2-BD59-A6C34878D82A}">
                    <a16:rowId xmlns:a16="http://schemas.microsoft.com/office/drawing/2014/main" val="775251081"/>
                  </a:ext>
                </a:extLst>
              </a:tr>
              <a:tr h="503686">
                <a:tc>
                  <a:txBody>
                    <a:bodyPr/>
                    <a:lstStyle/>
                    <a:p>
                      <a:r>
                        <a:rPr lang="en-US" sz="1400" b="1">
                          <a:latin typeface="Arial" panose="020B0604020202020204" pitchFamily="34" charset="0"/>
                          <a:cs typeface="Arial" panose="020B0604020202020204" pitchFamily="34" charset="0"/>
                        </a:rPr>
                        <a:t>Online Testing/Internet Interruption</a:t>
                      </a:r>
                    </a:p>
                  </a:txBody>
                  <a:tcPr anchor="ctr"/>
                </a:tc>
                <a:extLst>
                  <a:ext uri="{0D108BD9-81ED-4DB2-BD59-A6C34878D82A}">
                    <a16:rowId xmlns:a16="http://schemas.microsoft.com/office/drawing/2014/main" val="167865533"/>
                  </a:ext>
                </a:extLst>
              </a:tr>
              <a:tr h="503686">
                <a:tc>
                  <a:txBody>
                    <a:bodyPr/>
                    <a:lstStyle/>
                    <a:p>
                      <a:r>
                        <a:rPr lang="en-US" sz="1400" b="1">
                          <a:latin typeface="Arial" panose="020B0604020202020204" pitchFamily="34" charset="0"/>
                          <a:cs typeface="Arial" panose="020B0604020202020204" pitchFamily="34" charset="0"/>
                        </a:rPr>
                        <a:t>Student Failure to Follow Instructions/Error</a:t>
                      </a:r>
                    </a:p>
                  </a:txBody>
                  <a:tcPr anchor="ctr"/>
                </a:tc>
                <a:extLst>
                  <a:ext uri="{0D108BD9-81ED-4DB2-BD59-A6C34878D82A}">
                    <a16:rowId xmlns:a16="http://schemas.microsoft.com/office/drawing/2014/main" val="3565766169"/>
                  </a:ext>
                </a:extLst>
              </a:tr>
              <a:tr h="503686">
                <a:tc>
                  <a:txBody>
                    <a:bodyPr/>
                    <a:lstStyle/>
                    <a:p>
                      <a:r>
                        <a:rPr lang="en-US" sz="1400" b="1">
                          <a:latin typeface="Arial" panose="020B0604020202020204" pitchFamily="34" charset="0"/>
                          <a:cs typeface="Arial" panose="020B0604020202020204" pitchFamily="34" charset="0"/>
                        </a:rPr>
                        <a:t>Materials being distributed inappropriately</a:t>
                      </a:r>
                    </a:p>
                  </a:txBody>
                  <a:tcPr anchor="ctr"/>
                </a:tc>
                <a:extLst>
                  <a:ext uri="{0D108BD9-81ED-4DB2-BD59-A6C34878D82A}">
                    <a16:rowId xmlns:a16="http://schemas.microsoft.com/office/drawing/2014/main" val="3957538049"/>
                  </a:ext>
                </a:extLst>
              </a:tr>
              <a:tr h="503686">
                <a:tc>
                  <a:txBody>
                    <a:bodyPr/>
                    <a:lstStyle/>
                    <a:p>
                      <a:r>
                        <a:rPr lang="en-US" sz="1400" b="1">
                          <a:latin typeface="Arial" panose="020B0604020202020204" pitchFamily="34" charset="0"/>
                          <a:cs typeface="Arial" panose="020B0604020202020204" pitchFamily="34" charset="0"/>
                        </a:rPr>
                        <a:t>Directions not being followed</a:t>
                      </a:r>
                    </a:p>
                  </a:txBody>
                  <a:tcPr anchor="ctr"/>
                </a:tc>
                <a:extLst>
                  <a:ext uri="{0D108BD9-81ED-4DB2-BD59-A6C34878D82A}">
                    <a16:rowId xmlns:a16="http://schemas.microsoft.com/office/drawing/2014/main" val="2276048586"/>
                  </a:ext>
                </a:extLst>
              </a:tr>
              <a:tr h="527514">
                <a:tc>
                  <a:txBody>
                    <a:bodyPr/>
                    <a:lstStyle/>
                    <a:p>
                      <a:r>
                        <a:rPr lang="en-US" sz="1400" b="1">
                          <a:latin typeface="Arial" panose="020B0604020202020204" pitchFamily="34" charset="0"/>
                          <a:cs typeface="Arial" panose="020B0604020202020204" pitchFamily="34" charset="0"/>
                        </a:rPr>
                        <a:t>Accommodation Refusal by Student</a:t>
                      </a:r>
                    </a:p>
                  </a:txBody>
                  <a:tcPr anchor="ctr"/>
                </a:tc>
                <a:extLst>
                  <a:ext uri="{0D108BD9-81ED-4DB2-BD59-A6C34878D82A}">
                    <a16:rowId xmlns:a16="http://schemas.microsoft.com/office/drawing/2014/main" val="529959105"/>
                  </a:ext>
                </a:extLst>
              </a:tr>
              <a:tr h="527514">
                <a:tc>
                  <a:txBody>
                    <a:bodyPr/>
                    <a:lstStyle/>
                    <a:p>
                      <a:r>
                        <a:rPr lang="en-US" sz="1400" b="1" dirty="0">
                          <a:latin typeface="Arial" panose="020B0604020202020204" pitchFamily="34" charset="0"/>
                          <a:cs typeface="Arial" panose="020B0604020202020204" pitchFamily="34" charset="0"/>
                        </a:rPr>
                        <a:t>Cheating</a:t>
                      </a:r>
                    </a:p>
                  </a:txBody>
                  <a:tcPr anchor="ctr"/>
                </a:tc>
                <a:extLst>
                  <a:ext uri="{0D108BD9-81ED-4DB2-BD59-A6C34878D82A}">
                    <a16:rowId xmlns:a16="http://schemas.microsoft.com/office/drawing/2014/main" val="2827879517"/>
                  </a:ext>
                </a:extLst>
              </a:tr>
            </a:tbl>
          </a:graphicData>
        </a:graphic>
      </p:graphicFrame>
      <p:pic>
        <p:nvPicPr>
          <p:cNvPr id="2" name="Picture 1">
            <a:extLst>
              <a:ext uri="{FF2B5EF4-FFF2-40B4-BE49-F238E27FC236}">
                <a16:creationId xmlns:a16="http://schemas.microsoft.com/office/drawing/2014/main" id="{9D96289E-07BE-469A-A3B2-DAA408556AEF}"/>
              </a:ext>
            </a:extLst>
          </p:cNvPr>
          <p:cNvPicPr>
            <a:picLocks noChangeAspect="1"/>
          </p:cNvPicPr>
          <p:nvPr/>
        </p:nvPicPr>
        <p:blipFill>
          <a:blip r:embed="rId3"/>
          <a:stretch>
            <a:fillRect/>
          </a:stretch>
        </p:blipFill>
        <p:spPr>
          <a:xfrm>
            <a:off x="7630305" y="227749"/>
            <a:ext cx="1219306" cy="1219306"/>
          </a:xfrm>
          <a:prstGeom prst="rect">
            <a:avLst/>
          </a:prstGeom>
        </p:spPr>
      </p:pic>
    </p:spTree>
    <p:extLst>
      <p:ext uri="{BB962C8B-B14F-4D97-AF65-F5344CB8AC3E}">
        <p14:creationId xmlns:p14="http://schemas.microsoft.com/office/powerpoint/2010/main" val="3839070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8373BC5-5559-4D18-9956-88B39830783A}"/>
              </a:ext>
            </a:extLst>
          </p:cNvPr>
          <p:cNvSpPr>
            <a:spLocks noGrp="1"/>
          </p:cNvSpPr>
          <p:nvPr>
            <p:ph type="dt" sz="half" idx="10"/>
          </p:nvPr>
        </p:nvSpPr>
        <p:spPr/>
        <p:txBody>
          <a:bodyPr/>
          <a:lstStyle/>
          <a:p>
            <a:fld id="{99C8B300-D890-45B6-82C9-6094902554CF}" type="datetime1">
              <a:rPr lang="en-US" smtClean="0"/>
              <a:t>8/6/2019</a:t>
            </a:fld>
            <a:endParaRPr lang="en-US"/>
          </a:p>
        </p:txBody>
      </p:sp>
      <p:sp>
        <p:nvSpPr>
          <p:cNvPr id="4" name="Slide Number Placeholder 3">
            <a:extLst>
              <a:ext uri="{FF2B5EF4-FFF2-40B4-BE49-F238E27FC236}">
                <a16:creationId xmlns:a16="http://schemas.microsoft.com/office/drawing/2014/main" id="{1ED4BF0C-791E-4C69-A319-C422D92AA7ED}"/>
              </a:ext>
            </a:extLst>
          </p:cNvPr>
          <p:cNvSpPr>
            <a:spLocks noGrp="1"/>
          </p:cNvSpPr>
          <p:nvPr>
            <p:ph type="sldNum" sz="quarter" idx="12"/>
          </p:nvPr>
        </p:nvSpPr>
        <p:spPr/>
        <p:txBody>
          <a:bodyPr/>
          <a:lstStyle/>
          <a:p>
            <a:fld id="{48F63A3B-78C7-47BE-AE5E-E10140E04643}" type="slidenum">
              <a:rPr lang="en-US" smtClean="0"/>
              <a:pPr/>
              <a:t>93</a:t>
            </a:fld>
            <a:endParaRPr lang="en-US"/>
          </a:p>
        </p:txBody>
      </p:sp>
      <p:sp>
        <p:nvSpPr>
          <p:cNvPr id="5" name="Text Placeholder 4">
            <a:extLst>
              <a:ext uri="{FF2B5EF4-FFF2-40B4-BE49-F238E27FC236}">
                <a16:creationId xmlns:a16="http://schemas.microsoft.com/office/drawing/2014/main" id="{0D96F907-1034-4694-A6A3-49CDD44825B7}"/>
              </a:ext>
            </a:extLst>
          </p:cNvPr>
          <p:cNvSpPr>
            <a:spLocks noGrp="1"/>
          </p:cNvSpPr>
          <p:nvPr>
            <p:ph type="body" sz="quarter" idx="13"/>
          </p:nvPr>
        </p:nvSpPr>
        <p:spPr>
          <a:xfrm>
            <a:off x="895350" y="588117"/>
            <a:ext cx="7920038" cy="535531"/>
          </a:xfrm>
        </p:spPr>
        <p:txBody>
          <a:bodyPr/>
          <a:lstStyle/>
          <a:p>
            <a:r>
              <a:rPr lang="en-US"/>
              <a:t>Test Security</a:t>
            </a:r>
          </a:p>
        </p:txBody>
      </p:sp>
      <p:sp>
        <p:nvSpPr>
          <p:cNvPr id="6" name="Text Placeholder 5">
            <a:extLst>
              <a:ext uri="{FF2B5EF4-FFF2-40B4-BE49-F238E27FC236}">
                <a16:creationId xmlns:a16="http://schemas.microsoft.com/office/drawing/2014/main" id="{B77C7411-AB71-4576-8409-268F60CA8308}"/>
              </a:ext>
            </a:extLst>
          </p:cNvPr>
          <p:cNvSpPr>
            <a:spLocks noGrp="1"/>
          </p:cNvSpPr>
          <p:nvPr>
            <p:ph type="body" sz="quarter" idx="14"/>
          </p:nvPr>
        </p:nvSpPr>
        <p:spPr/>
        <p:txBody>
          <a:bodyPr/>
          <a:lstStyle/>
          <a:p>
            <a:r>
              <a:rPr lang="en-US"/>
              <a:t>Detection – Examples of Security Breaches</a:t>
            </a:r>
          </a:p>
        </p:txBody>
      </p:sp>
      <p:graphicFrame>
        <p:nvGraphicFramePr>
          <p:cNvPr id="7" name="Content Placeholder 6">
            <a:extLst>
              <a:ext uri="{FF2B5EF4-FFF2-40B4-BE49-F238E27FC236}">
                <a16:creationId xmlns:a16="http://schemas.microsoft.com/office/drawing/2014/main" id="{63090679-38E9-4CF9-A8BB-FF2F93263646}"/>
              </a:ext>
            </a:extLst>
          </p:cNvPr>
          <p:cNvGraphicFramePr>
            <a:graphicFrameLocks noGrp="1"/>
          </p:cNvGraphicFramePr>
          <p:nvPr>
            <p:ph idx="1"/>
            <p:extLst>
              <p:ext uri="{D42A27DB-BD31-4B8C-83A1-F6EECF244321}">
                <p14:modId xmlns:p14="http://schemas.microsoft.com/office/powerpoint/2010/main" val="229393890"/>
              </p:ext>
            </p:extLst>
          </p:nvPr>
        </p:nvGraphicFramePr>
        <p:xfrm>
          <a:off x="895350" y="1825625"/>
          <a:ext cx="7886700" cy="419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74977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Content Placeholder 2">
            <a:extLst>
              <a:ext uri="{FF2B5EF4-FFF2-40B4-BE49-F238E27FC236}">
                <a16:creationId xmlns:a16="http://schemas.microsoft.com/office/drawing/2014/main" id="{816AB0EC-A0DF-4BA9-8B9E-F49E84DB2852}"/>
              </a:ext>
            </a:extLst>
          </p:cNvPr>
          <p:cNvSpPr>
            <a:spLocks noGrp="1"/>
          </p:cNvSpPr>
          <p:nvPr>
            <p:ph idx="1"/>
          </p:nvPr>
        </p:nvSpPr>
        <p:spPr>
          <a:xfrm>
            <a:off x="895350" y="1825626"/>
            <a:ext cx="7886700" cy="2338002"/>
          </a:xfrm>
        </p:spPr>
        <p:txBody>
          <a:bodyPr>
            <a:normAutofit lnSpcReduction="10000"/>
          </a:bodyPr>
          <a:lstStyle/>
          <a:p>
            <a:r>
              <a:rPr lang="en-US" sz="1600" b="1"/>
              <a:t>Irregularity (IR): </a:t>
            </a:r>
            <a:r>
              <a:rPr lang="en-US" sz="1600"/>
              <a:t>Testing anomaly that warrants a report and coding, but test scores stand. An invalidation may be necessary following the review of a reported irregularity.</a:t>
            </a:r>
            <a:r>
              <a:rPr lang="en-US" sz="1500"/>
              <a:t> </a:t>
            </a:r>
            <a:endParaRPr lang="en-US" altLang="en-US" sz="1500"/>
          </a:p>
          <a:p>
            <a:r>
              <a:rPr lang="en-US" altLang="en-US" sz="1600"/>
              <a:t>All personnel in the local system must follow protocol as they become aware of testing irregularities</a:t>
            </a:r>
          </a:p>
          <a:p>
            <a:r>
              <a:rPr lang="en-US" altLang="en-US" sz="1600"/>
              <a:t>Signs of any testing irregularity must be dealt with immediately</a:t>
            </a:r>
          </a:p>
          <a:p>
            <a:r>
              <a:rPr lang="en-US" altLang="en-US" sz="1600"/>
              <a:t>All irregularities must be reported to the GaDOE by completing the Testing Irregularity Form (TIF) in the MyGaDOE Portal.</a:t>
            </a:r>
          </a:p>
        </p:txBody>
      </p:sp>
      <p:sp>
        <p:nvSpPr>
          <p:cNvPr id="3" name="Date Placeholder 2">
            <a:extLst>
              <a:ext uri="{FF2B5EF4-FFF2-40B4-BE49-F238E27FC236}">
                <a16:creationId xmlns:a16="http://schemas.microsoft.com/office/drawing/2014/main" id="{0E0EAB5A-008F-4FB4-9E31-DD1739CE12D9}"/>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9ABB335-94F4-4E11-843F-8FB03BAC5BF4}"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94</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1F41F773-DAE8-436F-B713-79F16DECCB7C}"/>
              </a:ext>
            </a:extLst>
          </p:cNvPr>
          <p:cNvSpPr>
            <a:spLocks noGrp="1"/>
          </p:cNvSpPr>
          <p:nvPr>
            <p:ph type="body" sz="quarter" idx="13"/>
          </p:nvPr>
        </p:nvSpPr>
        <p:spPr>
          <a:xfrm>
            <a:off x="895350" y="588117"/>
            <a:ext cx="7920038" cy="535531"/>
          </a:xfrm>
        </p:spPr>
        <p:txBody>
          <a:bodyPr/>
          <a:lstStyle/>
          <a:p>
            <a:r>
              <a:rPr lang="en-US"/>
              <a:t>Test Security</a:t>
            </a:r>
          </a:p>
        </p:txBody>
      </p:sp>
      <p:sp>
        <p:nvSpPr>
          <p:cNvPr id="5" name="Text Placeholder 4">
            <a:extLst>
              <a:ext uri="{FF2B5EF4-FFF2-40B4-BE49-F238E27FC236}">
                <a16:creationId xmlns:a16="http://schemas.microsoft.com/office/drawing/2014/main" id="{E7EC0347-67EA-40C3-A6FA-0100661A6423}"/>
              </a:ext>
            </a:extLst>
          </p:cNvPr>
          <p:cNvSpPr>
            <a:spLocks noGrp="1"/>
          </p:cNvSpPr>
          <p:nvPr>
            <p:ph type="body" sz="quarter" idx="14"/>
          </p:nvPr>
        </p:nvSpPr>
        <p:spPr>
          <a:xfrm>
            <a:off x="895350" y="1112013"/>
            <a:ext cx="7886700" cy="369332"/>
          </a:xfrm>
        </p:spPr>
        <p:txBody>
          <a:bodyPr/>
          <a:lstStyle/>
          <a:p>
            <a:r>
              <a:rPr lang="en-US">
                <a:latin typeface="Arial"/>
                <a:cs typeface="Arial"/>
              </a:rPr>
              <a:t>Investigation</a:t>
            </a:r>
            <a:r>
              <a:rPr lang="en-US"/>
              <a:t> – </a:t>
            </a:r>
            <a:r>
              <a:rPr lang="en-US">
                <a:latin typeface="Arial"/>
                <a:cs typeface="Arial"/>
              </a:rPr>
              <a:t>Irregularities</a:t>
            </a:r>
            <a:endParaRPr lang="en-US"/>
          </a:p>
        </p:txBody>
      </p:sp>
      <p:graphicFrame>
        <p:nvGraphicFramePr>
          <p:cNvPr id="6" name="Diagram 5">
            <a:extLst>
              <a:ext uri="{FF2B5EF4-FFF2-40B4-BE49-F238E27FC236}">
                <a16:creationId xmlns:a16="http://schemas.microsoft.com/office/drawing/2014/main" id="{8DFF1886-97E4-4E40-9539-6F235B7FD8B5}"/>
              </a:ext>
            </a:extLst>
          </p:cNvPr>
          <p:cNvGraphicFramePr/>
          <p:nvPr>
            <p:extLst>
              <p:ext uri="{D42A27DB-BD31-4B8C-83A1-F6EECF244321}">
                <p14:modId xmlns:p14="http://schemas.microsoft.com/office/powerpoint/2010/main" val="2070582038"/>
              </p:ext>
            </p:extLst>
          </p:nvPr>
        </p:nvGraphicFramePr>
        <p:xfrm>
          <a:off x="1003177" y="3622090"/>
          <a:ext cx="7368465" cy="2123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CE91344D-E4DB-4FDF-AE82-DD81B1E8D547}"/>
              </a:ext>
            </a:extLst>
          </p:cNvPr>
          <p:cNvSpPr txBox="1"/>
          <p:nvPr/>
        </p:nvSpPr>
        <p:spPr>
          <a:xfrm>
            <a:off x="1953089" y="5268332"/>
            <a:ext cx="1669002" cy="461665"/>
          </a:xfrm>
          <a:prstGeom prst="rect">
            <a:avLst/>
          </a:prstGeom>
          <a:noFill/>
          <a:ln>
            <a:solidFill>
              <a:schemeClr val="accent1"/>
            </a:solidFill>
          </a:ln>
        </p:spPr>
        <p:txBody>
          <a:bodyPr wrap="square" rtlCol="0">
            <a:spAutoFit/>
          </a:bodyPr>
          <a:lstStyle/>
          <a:p>
            <a:pPr algn="ctr"/>
            <a:r>
              <a:rPr lang="en-US" sz="1200" dirty="0">
                <a:latin typeface="Arial" panose="020B0604020202020204" pitchFamily="34" charset="0"/>
                <a:cs typeface="Arial" panose="020B0604020202020204" pitchFamily="34" charset="0"/>
              </a:rPr>
              <a:t>Keep Principal Informed</a:t>
            </a:r>
          </a:p>
        </p:txBody>
      </p:sp>
      <p:sp>
        <p:nvSpPr>
          <p:cNvPr id="9" name="TextBox 8">
            <a:extLst>
              <a:ext uri="{FF2B5EF4-FFF2-40B4-BE49-F238E27FC236}">
                <a16:creationId xmlns:a16="http://schemas.microsoft.com/office/drawing/2014/main" id="{50952E5D-7AEA-4C43-AFFC-52F5502FAB66}"/>
              </a:ext>
            </a:extLst>
          </p:cNvPr>
          <p:cNvSpPr txBox="1"/>
          <p:nvPr/>
        </p:nvSpPr>
        <p:spPr>
          <a:xfrm>
            <a:off x="6286872" y="5268332"/>
            <a:ext cx="815265" cy="276999"/>
          </a:xfrm>
          <a:prstGeom prst="rect">
            <a:avLst/>
          </a:prstGeom>
          <a:noFill/>
          <a:ln>
            <a:solidFill>
              <a:schemeClr val="accent1"/>
            </a:solidFill>
          </a:ln>
        </p:spPr>
        <p:txBody>
          <a:bodyPr wrap="square" rtlCol="0">
            <a:spAutoFit/>
          </a:bodyPr>
          <a:lstStyle/>
          <a:p>
            <a:pPr algn="ctr"/>
            <a:r>
              <a:rPr lang="en-US" sz="1200">
                <a:latin typeface="Arial" panose="020B0604020202020204" pitchFamily="34" charset="0"/>
                <a:cs typeface="Arial" panose="020B0604020202020204" pitchFamily="34" charset="0"/>
              </a:rPr>
              <a:t>TIF</a:t>
            </a:r>
          </a:p>
        </p:txBody>
      </p:sp>
      <p:sp>
        <p:nvSpPr>
          <p:cNvPr id="11" name="Oval 10">
            <a:extLst>
              <a:ext uri="{FF2B5EF4-FFF2-40B4-BE49-F238E27FC236}">
                <a16:creationId xmlns:a16="http://schemas.microsoft.com/office/drawing/2014/main" id="{2BB5ADAB-6424-4A9F-A98B-D4F548CA0D5A}"/>
              </a:ext>
            </a:extLst>
          </p:cNvPr>
          <p:cNvSpPr/>
          <p:nvPr/>
        </p:nvSpPr>
        <p:spPr>
          <a:xfrm>
            <a:off x="6975645" y="337011"/>
            <a:ext cx="1215383" cy="1215383"/>
          </a:xfrm>
          <a:prstGeom prst="ellipse">
            <a:avLst/>
          </a:prstGeom>
          <a:blipFill rotWithShape="1">
            <a:blip r:embed="rId8"/>
            <a:srcRect/>
            <a:stretch>
              <a:fillRect/>
            </a:stretch>
          </a:blipFill>
          <a:ln>
            <a:solidFill>
              <a:schemeClr val="accent6">
                <a:lumMod val="75000"/>
              </a:schemeClr>
            </a:solidFill>
          </a:ln>
        </p:spPr>
        <p:style>
          <a:lnRef idx="2">
            <a:schemeClr val="lt1">
              <a:hueOff val="0"/>
              <a:satOff val="0"/>
              <a:lumOff val="0"/>
              <a:alphaOff val="0"/>
            </a:schemeClr>
          </a:lnRef>
          <a:fillRef idx="1">
            <a:scrgbClr r="0" g="0" b="0"/>
          </a:fillRef>
          <a:effectRef idx="0">
            <a:schemeClr val="accent5">
              <a:tint val="50000"/>
              <a:hueOff val="-4456683"/>
              <a:satOff val="-16883"/>
              <a:lumOff val="5609"/>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7004376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0E70E4C-E8FB-47C0-A665-1F2D5ADA408D}"/>
              </a:ext>
            </a:extLst>
          </p:cNvPr>
          <p:cNvPicPr>
            <a:picLocks noChangeAspect="1"/>
          </p:cNvPicPr>
          <p:nvPr/>
        </p:nvPicPr>
        <p:blipFill>
          <a:blip r:embed="rId3"/>
          <a:stretch>
            <a:fillRect/>
          </a:stretch>
        </p:blipFill>
        <p:spPr>
          <a:xfrm>
            <a:off x="775365" y="3800023"/>
            <a:ext cx="8147751" cy="1873900"/>
          </a:xfrm>
          <a:prstGeom prst="rect">
            <a:avLst/>
          </a:prstGeom>
        </p:spPr>
      </p:pic>
      <p:pic>
        <p:nvPicPr>
          <p:cNvPr id="9" name="Picture 8">
            <a:extLst>
              <a:ext uri="{FF2B5EF4-FFF2-40B4-BE49-F238E27FC236}">
                <a16:creationId xmlns:a16="http://schemas.microsoft.com/office/drawing/2014/main" id="{9D3DB4EF-0012-47BD-85B5-4BADA1842BBA}"/>
              </a:ext>
            </a:extLst>
          </p:cNvPr>
          <p:cNvPicPr>
            <a:picLocks noChangeAspect="1"/>
          </p:cNvPicPr>
          <p:nvPr/>
        </p:nvPicPr>
        <p:blipFill>
          <a:blip r:embed="rId4"/>
          <a:stretch>
            <a:fillRect/>
          </a:stretch>
        </p:blipFill>
        <p:spPr>
          <a:xfrm>
            <a:off x="1045029" y="1558076"/>
            <a:ext cx="7470317" cy="1714257"/>
          </a:xfrm>
          <a:prstGeom prst="rect">
            <a:avLst/>
          </a:prstGeom>
          <a:ln w="19050">
            <a:solidFill>
              <a:schemeClr val="accent1"/>
            </a:solidFill>
          </a:ln>
        </p:spPr>
      </p:pic>
      <p:sp>
        <p:nvSpPr>
          <p:cNvPr id="3" name="Date Placeholder 2">
            <a:extLst>
              <a:ext uri="{FF2B5EF4-FFF2-40B4-BE49-F238E27FC236}">
                <a16:creationId xmlns:a16="http://schemas.microsoft.com/office/drawing/2014/main" id="{3A8C98EB-47D5-45D5-A65E-EDABD079E5C7}"/>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FCAB9DB-12F8-4455-BDAC-90CA077810C7}"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95</a:t>
            </a:fld>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94FA079C-2445-4B6A-BE93-9C473C66A9B1}"/>
              </a:ext>
            </a:extLst>
          </p:cNvPr>
          <p:cNvSpPr>
            <a:spLocks noGrp="1"/>
          </p:cNvSpPr>
          <p:nvPr>
            <p:ph type="body" sz="quarter" idx="13"/>
          </p:nvPr>
        </p:nvSpPr>
        <p:spPr>
          <a:xfrm>
            <a:off x="895350" y="588117"/>
            <a:ext cx="7920038" cy="447165"/>
          </a:xfrm>
        </p:spPr>
        <p:txBody>
          <a:bodyPr/>
          <a:lstStyle/>
          <a:p>
            <a:r>
              <a:rPr lang="en-US">
                <a:latin typeface="Arial"/>
                <a:cs typeface="Arial"/>
              </a:rPr>
              <a:t>Test Security</a:t>
            </a:r>
            <a:endParaRPr lang="en-US"/>
          </a:p>
        </p:txBody>
      </p:sp>
      <p:sp>
        <p:nvSpPr>
          <p:cNvPr id="7" name="Text Placeholder 6">
            <a:extLst>
              <a:ext uri="{FF2B5EF4-FFF2-40B4-BE49-F238E27FC236}">
                <a16:creationId xmlns:a16="http://schemas.microsoft.com/office/drawing/2014/main" id="{DAE8F936-FFF2-4E10-BD0B-2433933FB286}"/>
              </a:ext>
            </a:extLst>
          </p:cNvPr>
          <p:cNvSpPr>
            <a:spLocks noGrp="1"/>
          </p:cNvSpPr>
          <p:nvPr>
            <p:ph type="body" sz="quarter" idx="14"/>
          </p:nvPr>
        </p:nvSpPr>
        <p:spPr>
          <a:xfrm>
            <a:off x="895350" y="1112013"/>
            <a:ext cx="7886700" cy="369332"/>
          </a:xfrm>
        </p:spPr>
        <p:txBody>
          <a:bodyPr/>
          <a:lstStyle/>
          <a:p>
            <a:r>
              <a:rPr lang="en-US">
                <a:solidFill>
                  <a:schemeClr val="accent1">
                    <a:lumMod val="50000"/>
                  </a:schemeClr>
                </a:solidFill>
                <a:cs typeface="Calibri"/>
              </a:rPr>
              <a:t>Investigation</a:t>
            </a:r>
            <a:r>
              <a:rPr lang="en-US"/>
              <a:t> – </a:t>
            </a:r>
            <a:r>
              <a:rPr lang="en-US">
                <a:solidFill>
                  <a:schemeClr val="accent1">
                    <a:lumMod val="50000"/>
                  </a:schemeClr>
                </a:solidFill>
                <a:cs typeface="Calibri"/>
              </a:rPr>
              <a:t>Entering Irregularities into the </a:t>
            </a:r>
            <a:r>
              <a:rPr lang="en-US" dirty="0" err="1">
                <a:solidFill>
                  <a:schemeClr val="accent1">
                    <a:lumMod val="50000"/>
                  </a:schemeClr>
                </a:solidFill>
                <a:cs typeface="Calibri"/>
              </a:rPr>
              <a:t>MyGaDOE</a:t>
            </a:r>
            <a:r>
              <a:rPr lang="en-US">
                <a:solidFill>
                  <a:schemeClr val="accent1">
                    <a:lumMod val="50000"/>
                  </a:schemeClr>
                </a:solidFill>
                <a:cs typeface="Calibri"/>
              </a:rPr>
              <a:t> Portal</a:t>
            </a:r>
            <a:endParaRPr lang="en-US">
              <a:solidFill>
                <a:schemeClr val="accent1">
                  <a:lumMod val="50000"/>
                </a:schemeClr>
              </a:solidFill>
            </a:endParaRPr>
          </a:p>
        </p:txBody>
      </p:sp>
      <p:sp>
        <p:nvSpPr>
          <p:cNvPr id="10" name="TextBox 9">
            <a:extLst>
              <a:ext uri="{FF2B5EF4-FFF2-40B4-BE49-F238E27FC236}">
                <a16:creationId xmlns:a16="http://schemas.microsoft.com/office/drawing/2014/main" id="{E7A5C4B3-0DC8-48BC-9494-834ED29FE089}"/>
              </a:ext>
            </a:extLst>
          </p:cNvPr>
          <p:cNvSpPr txBox="1"/>
          <p:nvPr/>
        </p:nvSpPr>
        <p:spPr>
          <a:xfrm>
            <a:off x="2744482" y="3544949"/>
            <a:ext cx="4338821"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Testing Irregularity Form Summary Page</a:t>
            </a:r>
          </a:p>
        </p:txBody>
      </p:sp>
      <p:sp>
        <p:nvSpPr>
          <p:cNvPr id="12" name="Rectangle 11">
            <a:extLst>
              <a:ext uri="{FF2B5EF4-FFF2-40B4-BE49-F238E27FC236}">
                <a16:creationId xmlns:a16="http://schemas.microsoft.com/office/drawing/2014/main" id="{A13A61EF-4E36-4986-8294-0C97AF8D3FA0}"/>
              </a:ext>
            </a:extLst>
          </p:cNvPr>
          <p:cNvSpPr/>
          <p:nvPr/>
        </p:nvSpPr>
        <p:spPr>
          <a:xfrm>
            <a:off x="988592" y="2999487"/>
            <a:ext cx="969568" cy="29607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8526C7-5C3F-4A6B-BE68-B34053050AD6}"/>
              </a:ext>
            </a:extLst>
          </p:cNvPr>
          <p:cNvSpPr/>
          <p:nvPr/>
        </p:nvSpPr>
        <p:spPr>
          <a:xfrm>
            <a:off x="988592" y="5023781"/>
            <a:ext cx="397934" cy="20826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BBD2A5-3506-4A88-A681-494CFA377968}"/>
              </a:ext>
            </a:extLst>
          </p:cNvPr>
          <p:cNvSpPr/>
          <p:nvPr/>
        </p:nvSpPr>
        <p:spPr>
          <a:xfrm>
            <a:off x="4508174" y="4343315"/>
            <a:ext cx="682135" cy="21033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2F02EFA-5A29-4DAA-8399-8EB5BFE82191}"/>
              </a:ext>
            </a:extLst>
          </p:cNvPr>
          <p:cNvSpPr/>
          <p:nvPr/>
        </p:nvSpPr>
        <p:spPr>
          <a:xfrm>
            <a:off x="1032829" y="4135521"/>
            <a:ext cx="811342" cy="20826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042809C-17AD-4482-AF71-DCC502DADDC6}"/>
              </a:ext>
            </a:extLst>
          </p:cNvPr>
          <p:cNvSpPr/>
          <p:nvPr/>
        </p:nvSpPr>
        <p:spPr>
          <a:xfrm>
            <a:off x="7715027" y="4235206"/>
            <a:ext cx="1208089" cy="31844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B1D9B1E-47FE-4CD3-BF5C-038B7F3721D5}"/>
              </a:ext>
            </a:extLst>
          </p:cNvPr>
          <p:cNvSpPr txBox="1"/>
          <p:nvPr/>
        </p:nvSpPr>
        <p:spPr>
          <a:xfrm>
            <a:off x="3448817" y="5713908"/>
            <a:ext cx="2557922" cy="646331"/>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hlinkClick r:id="rId5"/>
              </a:rPr>
              <a:t>Link to User Guide</a:t>
            </a: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hlinkClick r:id="rId6"/>
              </a:rPr>
              <a:t>Link to Training Video</a:t>
            </a:r>
            <a:endParaRPr lang="en-US" dirty="0">
              <a:latin typeface="Arial" panose="020B0604020202020204" pitchFamily="34" charset="0"/>
              <a:cs typeface="Arial" panose="020B0604020202020204" pitchFamily="34" charset="0"/>
            </a:endParaRPr>
          </a:p>
        </p:txBody>
      </p:sp>
      <p:sp>
        <p:nvSpPr>
          <p:cNvPr id="19" name="Callout: Bent Line 18">
            <a:extLst>
              <a:ext uri="{FF2B5EF4-FFF2-40B4-BE49-F238E27FC236}">
                <a16:creationId xmlns:a16="http://schemas.microsoft.com/office/drawing/2014/main" id="{B6DB460B-2770-4410-B42E-9D2D648198A1}"/>
              </a:ext>
            </a:extLst>
          </p:cNvPr>
          <p:cNvSpPr/>
          <p:nvPr/>
        </p:nvSpPr>
        <p:spPr>
          <a:xfrm>
            <a:off x="1958160" y="3993460"/>
            <a:ext cx="914400" cy="369332"/>
          </a:xfrm>
          <a:prstGeom prst="borderCallout2">
            <a:avLst>
              <a:gd name="adj1" fmla="val 18750"/>
              <a:gd name="adj2" fmla="val -8333"/>
              <a:gd name="adj3" fmla="val 18750"/>
              <a:gd name="adj4" fmla="val -16667"/>
              <a:gd name="adj5" fmla="val 35131"/>
              <a:gd name="adj6" fmla="val -6333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Refer to User Guide</a:t>
            </a:r>
          </a:p>
        </p:txBody>
      </p:sp>
      <p:sp>
        <p:nvSpPr>
          <p:cNvPr id="22" name="Callout: Bent Line 21">
            <a:extLst>
              <a:ext uri="{FF2B5EF4-FFF2-40B4-BE49-F238E27FC236}">
                <a16:creationId xmlns:a16="http://schemas.microsoft.com/office/drawing/2014/main" id="{7AE3989C-CD20-44E9-99F8-9E2C366E68CD}"/>
              </a:ext>
            </a:extLst>
          </p:cNvPr>
          <p:cNvSpPr/>
          <p:nvPr/>
        </p:nvSpPr>
        <p:spPr>
          <a:xfrm>
            <a:off x="1666205" y="4513624"/>
            <a:ext cx="914400" cy="369332"/>
          </a:xfrm>
          <a:prstGeom prst="borderCallout2">
            <a:avLst>
              <a:gd name="adj1" fmla="val 18750"/>
              <a:gd name="adj2" fmla="val -8333"/>
              <a:gd name="adj3" fmla="val 18750"/>
              <a:gd name="adj4" fmla="val -16667"/>
              <a:gd name="adj5" fmla="val 161501"/>
              <a:gd name="adj6" fmla="val -3729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Open for form review</a:t>
            </a:r>
          </a:p>
        </p:txBody>
      </p:sp>
      <p:sp>
        <p:nvSpPr>
          <p:cNvPr id="23" name="Callout: Bent Line 22">
            <a:extLst>
              <a:ext uri="{FF2B5EF4-FFF2-40B4-BE49-F238E27FC236}">
                <a16:creationId xmlns:a16="http://schemas.microsoft.com/office/drawing/2014/main" id="{1DE666DB-8B33-4AAE-A8E5-D1C0C881D606}"/>
              </a:ext>
            </a:extLst>
          </p:cNvPr>
          <p:cNvSpPr/>
          <p:nvPr/>
        </p:nvSpPr>
        <p:spPr>
          <a:xfrm>
            <a:off x="6043491" y="4862711"/>
            <a:ext cx="1039812" cy="369332"/>
          </a:xfrm>
          <a:prstGeom prst="borderCallout2">
            <a:avLst>
              <a:gd name="adj1" fmla="val 18750"/>
              <a:gd name="adj2" fmla="val -8333"/>
              <a:gd name="adj3" fmla="val 18750"/>
              <a:gd name="adj4" fmla="val -16667"/>
              <a:gd name="adj5" fmla="val -88660"/>
              <a:gd name="adj6" fmla="val -9145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Defaults to current active administration</a:t>
            </a:r>
          </a:p>
        </p:txBody>
      </p:sp>
      <p:sp>
        <p:nvSpPr>
          <p:cNvPr id="24" name="Rectangle 23">
            <a:extLst>
              <a:ext uri="{FF2B5EF4-FFF2-40B4-BE49-F238E27FC236}">
                <a16:creationId xmlns:a16="http://schemas.microsoft.com/office/drawing/2014/main" id="{BE32223B-990C-42A6-980E-6DC0A22F4073}"/>
              </a:ext>
            </a:extLst>
          </p:cNvPr>
          <p:cNvSpPr/>
          <p:nvPr/>
        </p:nvSpPr>
        <p:spPr>
          <a:xfrm>
            <a:off x="6923314" y="1688131"/>
            <a:ext cx="1592031" cy="29607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9014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Content Placeholder 2">
            <a:extLst>
              <a:ext uri="{FF2B5EF4-FFF2-40B4-BE49-F238E27FC236}">
                <a16:creationId xmlns:a16="http://schemas.microsoft.com/office/drawing/2014/main" id="{030BF7AE-C2B9-4A71-85FC-120CE1D1D22E}"/>
              </a:ext>
            </a:extLst>
          </p:cNvPr>
          <p:cNvSpPr>
            <a:spLocks noGrp="1"/>
          </p:cNvSpPr>
          <p:nvPr>
            <p:ph idx="1"/>
          </p:nvPr>
        </p:nvSpPr>
        <p:spPr/>
        <p:txBody>
          <a:bodyPr>
            <a:normAutofit fontScale="85000" lnSpcReduction="10000"/>
          </a:bodyPr>
          <a:lstStyle/>
          <a:p>
            <a:pPr marL="0" indent="0">
              <a:buNone/>
            </a:pPr>
            <a:r>
              <a:rPr lang="en-US" altLang="en-US" dirty="0"/>
              <a:t>Training</a:t>
            </a:r>
          </a:p>
          <a:p>
            <a:r>
              <a:rPr lang="en-US" altLang="en-US" dirty="0"/>
              <a:t>Test Administration policies, protocols, and procedures</a:t>
            </a:r>
          </a:p>
          <a:p>
            <a:pPr lvl="1"/>
            <a:r>
              <a:rPr lang="en-US" altLang="en-US" dirty="0"/>
              <a:t>Student Assessment Handbook</a:t>
            </a:r>
          </a:p>
          <a:p>
            <a:pPr lvl="1"/>
            <a:r>
              <a:rPr lang="en-US" altLang="en-US" dirty="0"/>
              <a:t>Accessibility Manual</a:t>
            </a:r>
          </a:p>
          <a:p>
            <a:pPr lvl="1"/>
            <a:r>
              <a:rPr lang="en-US" altLang="en-US" dirty="0"/>
              <a:t>System Test Coordinator and Test Examiner Manuals</a:t>
            </a:r>
          </a:p>
          <a:p>
            <a:pPr lvl="1"/>
            <a:r>
              <a:rPr lang="en-US" altLang="en-US" dirty="0" err="1"/>
              <a:t>GaDOE</a:t>
            </a:r>
            <a:r>
              <a:rPr lang="en-US" altLang="en-US" dirty="0"/>
              <a:t> Webinar and Local Training Sessions</a:t>
            </a:r>
          </a:p>
          <a:p>
            <a:r>
              <a:rPr lang="en-US" altLang="en-US" dirty="0"/>
              <a:t>Student Accessibility and Accommodations</a:t>
            </a:r>
          </a:p>
          <a:p>
            <a:pPr lvl="1"/>
            <a:r>
              <a:rPr lang="en-US" altLang="en-US" dirty="0"/>
              <a:t>Student Assessment Handbook</a:t>
            </a:r>
          </a:p>
          <a:p>
            <a:pPr lvl="1"/>
            <a:r>
              <a:rPr lang="en-US" altLang="en-US" dirty="0"/>
              <a:t>Accessibility Manual</a:t>
            </a:r>
          </a:p>
          <a:p>
            <a:pPr lvl="1"/>
            <a:r>
              <a:rPr lang="en-US" altLang="en-US" dirty="0"/>
              <a:t>System Test Coordinator and Test Examiner Manuals</a:t>
            </a:r>
          </a:p>
          <a:p>
            <a:pPr lvl="1"/>
            <a:r>
              <a:rPr lang="en-US" altLang="en-US" dirty="0"/>
              <a:t>Review of IEP/IAP and EL/TPC plans</a:t>
            </a:r>
          </a:p>
        </p:txBody>
      </p:sp>
      <p:sp>
        <p:nvSpPr>
          <p:cNvPr id="3" name="Date Placeholder 2">
            <a:extLst>
              <a:ext uri="{FF2B5EF4-FFF2-40B4-BE49-F238E27FC236}">
                <a16:creationId xmlns:a16="http://schemas.microsoft.com/office/drawing/2014/main" id="{3A3D9BE8-ED55-4665-B676-904E38E8D8D7}"/>
              </a:ext>
            </a:extLst>
          </p:cNvPr>
          <p:cNvSpPr>
            <a:spLocks noGrp="1"/>
          </p:cNvSpPr>
          <p:nvPr>
            <p:ph type="dt" sz="half" idx="10"/>
          </p:nvPr>
        </p:nvSpPr>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0320730-AB54-4AC8-941E-DCB786FA9278}" type="datetime1">
              <a:rPr lang="en-US" smtClean="0">
                <a:latin typeface="Arial" panose="020B0604020202020204" pitchFamily="34" charset="0"/>
                <a:cs typeface="Arial" panose="020B0604020202020204" pitchFamily="34" charset="0"/>
              </a:rPr>
              <a:pPr algn="r"/>
              <a:t>8/6/2019</a:t>
            </a:fld>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63E4CEF-BB1E-48C7-AE93-F39F6AA99AD7}" type="slidenum">
              <a:rPr lang="en-US" smtClean="0">
                <a:latin typeface="Arial" panose="020B0604020202020204" pitchFamily="34" charset="0"/>
                <a:cs typeface="Arial" panose="020B0604020202020204" pitchFamily="34" charset="0"/>
              </a:rPr>
              <a:pPr algn="ctr"/>
              <a:t>96</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A4A3D2B-6CC3-4C0F-87C9-47624E0D9B0B}"/>
              </a:ext>
            </a:extLst>
          </p:cNvPr>
          <p:cNvSpPr>
            <a:spLocks noGrp="1"/>
          </p:cNvSpPr>
          <p:nvPr>
            <p:ph type="body" sz="quarter" idx="13"/>
          </p:nvPr>
        </p:nvSpPr>
        <p:spPr>
          <a:xfrm>
            <a:off x="895350" y="588117"/>
            <a:ext cx="7920038" cy="535531"/>
          </a:xfrm>
        </p:spPr>
        <p:txBody>
          <a:bodyPr/>
          <a:lstStyle/>
          <a:p>
            <a:r>
              <a:rPr lang="en-US">
                <a:latin typeface="Arial"/>
                <a:cs typeface="Arial"/>
              </a:rPr>
              <a:t>Test Security</a:t>
            </a:r>
            <a:endParaRPr lang="en-US"/>
          </a:p>
        </p:txBody>
      </p:sp>
      <p:sp>
        <p:nvSpPr>
          <p:cNvPr id="5" name="Text Placeholder 4">
            <a:extLst>
              <a:ext uri="{FF2B5EF4-FFF2-40B4-BE49-F238E27FC236}">
                <a16:creationId xmlns:a16="http://schemas.microsoft.com/office/drawing/2014/main" id="{27870923-4716-400C-93B1-FE44DA43E766}"/>
              </a:ext>
            </a:extLst>
          </p:cNvPr>
          <p:cNvSpPr>
            <a:spLocks noGrp="1"/>
          </p:cNvSpPr>
          <p:nvPr>
            <p:ph type="body" sz="quarter" idx="14"/>
          </p:nvPr>
        </p:nvSpPr>
        <p:spPr>
          <a:xfrm>
            <a:off x="895350" y="1112013"/>
            <a:ext cx="7886700" cy="369332"/>
          </a:xfrm>
        </p:spPr>
        <p:txBody>
          <a:bodyPr/>
          <a:lstStyle/>
          <a:p>
            <a:r>
              <a:rPr lang="en-US">
                <a:solidFill>
                  <a:schemeClr val="accent1">
                    <a:lumMod val="50000"/>
                  </a:schemeClr>
                </a:solidFill>
                <a:cs typeface="Calibri"/>
              </a:rPr>
              <a:t>Remediation</a:t>
            </a:r>
            <a:r>
              <a:rPr lang="en-US"/>
              <a:t> – </a:t>
            </a:r>
            <a:r>
              <a:rPr lang="en-US">
                <a:solidFill>
                  <a:schemeClr val="accent1">
                    <a:lumMod val="50000"/>
                  </a:schemeClr>
                </a:solidFill>
                <a:cs typeface="Calibri"/>
              </a:rPr>
              <a:t>Avoiding Test Irregularities</a:t>
            </a:r>
            <a:endParaRPr lang="en-US">
              <a:solidFill>
                <a:schemeClr val="accent1">
                  <a:lumMod val="50000"/>
                </a:schemeClr>
              </a:solidFill>
            </a:endParaRPr>
          </a:p>
        </p:txBody>
      </p:sp>
      <p:pic>
        <p:nvPicPr>
          <p:cNvPr id="7" name="Picture 6">
            <a:extLst>
              <a:ext uri="{FF2B5EF4-FFF2-40B4-BE49-F238E27FC236}">
                <a16:creationId xmlns:a16="http://schemas.microsoft.com/office/drawing/2014/main" id="{68EB47D7-6010-42DB-82E6-5CF4B1DC588E}"/>
              </a:ext>
            </a:extLst>
          </p:cNvPr>
          <p:cNvPicPr>
            <a:picLocks noChangeAspect="1"/>
          </p:cNvPicPr>
          <p:nvPr/>
        </p:nvPicPr>
        <p:blipFill>
          <a:blip r:embed="rId3"/>
          <a:stretch>
            <a:fillRect/>
          </a:stretch>
        </p:blipFill>
        <p:spPr>
          <a:xfrm>
            <a:off x="7466194" y="675379"/>
            <a:ext cx="936251" cy="936251"/>
          </a:xfrm>
          <a:prstGeom prst="rect">
            <a:avLst/>
          </a:prstGeom>
        </p:spPr>
      </p:pic>
    </p:spTree>
    <p:extLst>
      <p:ext uri="{BB962C8B-B14F-4D97-AF65-F5344CB8AC3E}">
        <p14:creationId xmlns:p14="http://schemas.microsoft.com/office/powerpoint/2010/main" val="18637371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621E855-986E-400E-ADEF-4C4376F87D2C}"/>
              </a:ext>
            </a:extLst>
          </p:cNvPr>
          <p:cNvSpPr>
            <a:spLocks noGrp="1"/>
          </p:cNvSpPr>
          <p:nvPr>
            <p:ph sz="half" idx="1"/>
          </p:nvPr>
        </p:nvSpPr>
        <p:spPr>
          <a:xfrm>
            <a:off x="869950" y="2110559"/>
            <a:ext cx="3886200" cy="4066403"/>
          </a:xfrm>
        </p:spPr>
        <p:txBody>
          <a:bodyPr>
            <a:normAutofit fontScale="55000" lnSpcReduction="20000"/>
          </a:bodyPr>
          <a:lstStyle/>
          <a:p>
            <a:pPr marL="0" indent="0">
              <a:lnSpc>
                <a:spcPct val="120000"/>
              </a:lnSpc>
              <a:buNone/>
            </a:pPr>
            <a:r>
              <a:rPr lang="en-US" b="1" dirty="0"/>
              <a:t>Sandy Greene, Ed.D.</a:t>
            </a:r>
            <a:r>
              <a:rPr lang="en-US" dirty="0"/>
              <a:t>, Director of Assessment Administration</a:t>
            </a:r>
            <a:br>
              <a:rPr lang="en-US" dirty="0"/>
            </a:br>
            <a:r>
              <a:rPr lang="en-US" dirty="0"/>
              <a:t>404-656-0478; </a:t>
            </a:r>
            <a:r>
              <a:rPr lang="en-US" dirty="0">
                <a:hlinkClick r:id="rId3"/>
              </a:rPr>
              <a:t>sgreene@doe.k12.ga.us</a:t>
            </a:r>
            <a:endParaRPr lang="en-US" dirty="0"/>
          </a:p>
          <a:p>
            <a:pPr marL="0" indent="0">
              <a:lnSpc>
                <a:spcPct val="120000"/>
              </a:lnSpc>
              <a:buNone/>
            </a:pPr>
            <a:r>
              <a:rPr lang="en-US" b="1" dirty="0"/>
              <a:t>Taiesha Adams, Ed.D., </a:t>
            </a:r>
            <a:r>
              <a:rPr lang="en-US" dirty="0"/>
              <a:t>Assessment Specialist, Georgia Milestones</a:t>
            </a:r>
            <a:br>
              <a:rPr lang="en-US" dirty="0"/>
            </a:br>
            <a:r>
              <a:rPr lang="en-US" dirty="0"/>
              <a:t>404-656-5975; </a:t>
            </a:r>
            <a:r>
              <a:rPr lang="en-US" dirty="0">
                <a:hlinkClick r:id="rId4"/>
              </a:rPr>
              <a:t>taadams@doe.k12.ga.us</a:t>
            </a:r>
            <a:endParaRPr lang="en-US" dirty="0"/>
          </a:p>
          <a:p>
            <a:pPr marL="0" indent="0">
              <a:lnSpc>
                <a:spcPct val="120000"/>
              </a:lnSpc>
              <a:buNone/>
            </a:pPr>
            <a:r>
              <a:rPr lang="en-US" b="1" dirty="0"/>
              <a:t>Bobbie Bable</a:t>
            </a:r>
            <a:r>
              <a:rPr lang="en-US" dirty="0"/>
              <a:t>, Assessment Specialist, National Assessment of Educational Progress (NAEP), Georgia Kindergarten Inventory of Developing Skills (GKIDS)</a:t>
            </a:r>
            <a:br>
              <a:rPr lang="en-US" dirty="0"/>
            </a:br>
            <a:r>
              <a:rPr lang="en-US" dirty="0"/>
              <a:t>404-657-6168; </a:t>
            </a:r>
            <a:r>
              <a:rPr lang="en-US" dirty="0">
                <a:hlinkClick r:id="rId5"/>
              </a:rPr>
              <a:t>bbable@doe.k12.ga.us</a:t>
            </a:r>
            <a:endParaRPr lang="en-US" dirty="0"/>
          </a:p>
          <a:p>
            <a:pPr marL="0" indent="0">
              <a:lnSpc>
                <a:spcPct val="120000"/>
              </a:lnSpc>
              <a:buNone/>
            </a:pPr>
            <a:r>
              <a:rPr lang="en-US" b="1" dirty="0"/>
              <a:t>Joe Blessing</a:t>
            </a:r>
            <a:r>
              <a:rPr lang="en-US" dirty="0"/>
              <a:t>, Assessment Specialist, Georgia Milestones, </a:t>
            </a:r>
            <a:r>
              <a:rPr lang="en-US" dirty="0" err="1"/>
              <a:t>TestPad</a:t>
            </a:r>
            <a:br>
              <a:rPr lang="en-US" dirty="0"/>
            </a:br>
            <a:r>
              <a:rPr lang="en-US" dirty="0"/>
              <a:t>404-232-1208; </a:t>
            </a:r>
            <a:r>
              <a:rPr lang="en-US" dirty="0">
                <a:hlinkClick r:id="rId6"/>
              </a:rPr>
              <a:t>jblessing@doe.k12.ga.us</a:t>
            </a:r>
            <a:endParaRPr lang="en-US" dirty="0"/>
          </a:p>
        </p:txBody>
      </p:sp>
      <p:sp>
        <p:nvSpPr>
          <p:cNvPr id="6" name="Content Placeholder 5">
            <a:extLst>
              <a:ext uri="{FF2B5EF4-FFF2-40B4-BE49-F238E27FC236}">
                <a16:creationId xmlns:a16="http://schemas.microsoft.com/office/drawing/2014/main" id="{B3973F64-C9C9-4012-879C-ED4AB3618E69}"/>
              </a:ext>
            </a:extLst>
          </p:cNvPr>
          <p:cNvSpPr>
            <a:spLocks noGrp="1"/>
          </p:cNvSpPr>
          <p:nvPr>
            <p:ph sz="half" idx="2"/>
          </p:nvPr>
        </p:nvSpPr>
        <p:spPr>
          <a:xfrm>
            <a:off x="4870450" y="2110559"/>
            <a:ext cx="3886200" cy="4066403"/>
          </a:xfrm>
        </p:spPr>
        <p:txBody>
          <a:bodyPr>
            <a:normAutofit fontScale="55000" lnSpcReduction="20000"/>
          </a:bodyPr>
          <a:lstStyle/>
          <a:p>
            <a:pPr marL="0" indent="0">
              <a:lnSpc>
                <a:spcPct val="120000"/>
              </a:lnSpc>
              <a:buNone/>
            </a:pPr>
            <a:r>
              <a:rPr lang="en-US" b="1" dirty="0"/>
              <a:t>Kelli Harris-Wright</a:t>
            </a:r>
            <a:r>
              <a:rPr lang="en-US" dirty="0"/>
              <a:t>, Assessment Specialist, Formative Instructional Practices (FIP)</a:t>
            </a:r>
            <a:br>
              <a:rPr lang="en-US" dirty="0"/>
            </a:br>
            <a:r>
              <a:rPr lang="en-US" dirty="0"/>
              <a:t>404-463-5047; </a:t>
            </a:r>
            <a:r>
              <a:rPr lang="en-US" dirty="0">
                <a:hlinkClick r:id="rId7"/>
              </a:rPr>
              <a:t>kharris-wright@doe.k12.ga.us</a:t>
            </a:r>
            <a:endParaRPr lang="en-US" dirty="0"/>
          </a:p>
          <a:p>
            <a:pPr marL="0" indent="0">
              <a:lnSpc>
                <a:spcPct val="120000"/>
              </a:lnSpc>
              <a:buNone/>
            </a:pPr>
            <a:r>
              <a:rPr lang="en-US" b="1" dirty="0"/>
              <a:t>Robert McLeod, Ed.D., </a:t>
            </a:r>
            <a:r>
              <a:rPr lang="en-US" dirty="0"/>
              <a:t>Assessment Specialist, Georgia Milestones</a:t>
            </a:r>
            <a:br>
              <a:rPr lang="en-US" dirty="0"/>
            </a:br>
            <a:r>
              <a:rPr lang="en-US" dirty="0"/>
              <a:t>404-656-2589; </a:t>
            </a:r>
            <a:r>
              <a:rPr lang="en-US" dirty="0">
                <a:hlinkClick r:id="rId8"/>
              </a:rPr>
              <a:t>rmcleod@doe.k12.ga.us</a:t>
            </a:r>
            <a:endParaRPr lang="en-US" dirty="0"/>
          </a:p>
          <a:p>
            <a:pPr marL="0" indent="0">
              <a:lnSpc>
                <a:spcPct val="120000"/>
              </a:lnSpc>
              <a:buNone/>
            </a:pPr>
            <a:r>
              <a:rPr lang="en-US" b="1" dirty="0"/>
              <a:t>Mary Nesbit-McBride, Ph.D., </a:t>
            </a:r>
            <a:r>
              <a:rPr lang="en-US" dirty="0"/>
              <a:t>Assessment Specialist, ACCESS for ELLs 2.0, Georgia Alternate Assessment (GAA) </a:t>
            </a:r>
            <a:br>
              <a:rPr lang="en-US" dirty="0"/>
            </a:br>
            <a:r>
              <a:rPr lang="en-US" dirty="0"/>
              <a:t>404-232-1207; </a:t>
            </a:r>
            <a:r>
              <a:rPr lang="en-US" dirty="0">
                <a:hlinkClick r:id="rId9"/>
              </a:rPr>
              <a:t>mnesbit@doe.k12.ga.us</a:t>
            </a:r>
            <a:endParaRPr lang="en-US" dirty="0"/>
          </a:p>
          <a:p>
            <a:pPr marL="0" indent="0">
              <a:lnSpc>
                <a:spcPct val="120000"/>
              </a:lnSpc>
              <a:buNone/>
            </a:pPr>
            <a:r>
              <a:rPr lang="en-US" b="1" dirty="0"/>
              <a:t>Missy Shealy</a:t>
            </a:r>
            <a:r>
              <a:rPr lang="en-US" dirty="0"/>
              <a:t>, Project Manager, </a:t>
            </a:r>
            <a:br>
              <a:rPr lang="en-US" dirty="0"/>
            </a:br>
            <a:r>
              <a:rPr lang="en-US" dirty="0"/>
              <a:t>Georgia Milestones</a:t>
            </a:r>
            <a:br>
              <a:rPr lang="en-US" dirty="0"/>
            </a:br>
            <a:r>
              <a:rPr lang="en-US" dirty="0"/>
              <a:t>404-657-7651; </a:t>
            </a:r>
            <a:r>
              <a:rPr lang="en-US" dirty="0">
                <a:hlinkClick r:id="rId10"/>
              </a:rPr>
              <a:t>mshealy@doe.k12.ga.us</a:t>
            </a:r>
            <a:endParaRPr lang="en-US" dirty="0"/>
          </a:p>
        </p:txBody>
      </p:sp>
      <p:sp>
        <p:nvSpPr>
          <p:cNvPr id="4" name="Date Placeholder 3">
            <a:extLst>
              <a:ext uri="{FF2B5EF4-FFF2-40B4-BE49-F238E27FC236}">
                <a16:creationId xmlns:a16="http://schemas.microsoft.com/office/drawing/2014/main" id="{607B5ACD-B6DE-4A2A-AD5A-C156EB79C2D6}"/>
              </a:ext>
            </a:extLst>
          </p:cNvPr>
          <p:cNvSpPr>
            <a:spLocks noGrp="1"/>
          </p:cNvSpPr>
          <p:nvPr>
            <p:ph type="dt" sz="half" idx="10"/>
          </p:nvPr>
        </p:nvSpPr>
        <p:spPr/>
        <p:txBody>
          <a:bodyPr/>
          <a:lstStyle/>
          <a:p>
            <a:fld id="{0A2CF45A-E537-482C-998C-775E73FB483C}" type="datetime1">
              <a:rPr lang="en-US" smtClean="0"/>
              <a:pPr/>
              <a:t>8/6/2019</a:t>
            </a:fld>
            <a:endParaRPr lang="en-US"/>
          </a:p>
        </p:txBody>
      </p:sp>
      <p:sp>
        <p:nvSpPr>
          <p:cNvPr id="2" name="Slide Number Placeholder 1"/>
          <p:cNvSpPr>
            <a:spLocks noGrp="1"/>
          </p:cNvSpPr>
          <p:nvPr>
            <p:ph type="sldNum" sz="quarter" idx="12"/>
          </p:nvPr>
        </p:nvSpPr>
        <p:spPr/>
        <p:txBody>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3E4CEF-BB1E-48C7-AE93-F39F6AA99AD7}" type="slidenum">
              <a:rPr lang="en-US" smtClean="0"/>
              <a:pPr/>
              <a:t>97</a:t>
            </a:fld>
            <a:endParaRPr lang="en-US"/>
          </a:p>
        </p:txBody>
      </p:sp>
      <p:sp>
        <p:nvSpPr>
          <p:cNvPr id="8" name="Text Placeholder 7">
            <a:extLst>
              <a:ext uri="{FF2B5EF4-FFF2-40B4-BE49-F238E27FC236}">
                <a16:creationId xmlns:a16="http://schemas.microsoft.com/office/drawing/2014/main" id="{059C9D47-4B5E-48F2-BFCB-87A0B04B50CA}"/>
              </a:ext>
            </a:extLst>
          </p:cNvPr>
          <p:cNvSpPr>
            <a:spLocks noGrp="1"/>
          </p:cNvSpPr>
          <p:nvPr>
            <p:ph type="body" sz="quarter" idx="13"/>
          </p:nvPr>
        </p:nvSpPr>
        <p:spPr/>
        <p:txBody>
          <a:bodyPr/>
          <a:lstStyle/>
          <a:p>
            <a:r>
              <a:rPr lang="en-US" altLang="en-US" dirty="0"/>
              <a:t>Assessment Administration</a:t>
            </a:r>
            <a:br>
              <a:rPr lang="en-US" altLang="en-US" dirty="0"/>
            </a:br>
            <a:r>
              <a:rPr lang="en-US" altLang="en-US" dirty="0"/>
              <a:t>Contact Information</a:t>
            </a:r>
            <a:endParaRPr lang="en-US" dirty="0"/>
          </a:p>
        </p:txBody>
      </p:sp>
      <p:sp>
        <p:nvSpPr>
          <p:cNvPr id="9" name="Text Placeholder 8">
            <a:extLst>
              <a:ext uri="{FF2B5EF4-FFF2-40B4-BE49-F238E27FC236}">
                <a16:creationId xmlns:a16="http://schemas.microsoft.com/office/drawing/2014/main" id="{1BB43E97-B099-4CA7-AF89-859B7EFF4F91}"/>
              </a:ext>
            </a:extLst>
          </p:cNvPr>
          <p:cNvSpPr>
            <a:spLocks noGrp="1"/>
          </p:cNvSpPr>
          <p:nvPr>
            <p:ph type="body" sz="quarter" idx="14"/>
          </p:nvPr>
        </p:nvSpPr>
        <p:spPr>
          <a:xfrm>
            <a:off x="869950" y="1432438"/>
            <a:ext cx="7886700" cy="369332"/>
          </a:xfrm>
        </p:spPr>
        <p:txBody>
          <a:bodyPr/>
          <a:lstStyle/>
          <a:p>
            <a:r>
              <a:rPr lang="en-US" altLang="en-US" dirty="0"/>
              <a:t>Toll-Free (800) 634-4106 and (404) 656-2668</a:t>
            </a:r>
            <a:endParaRPr lang="en-US" dirty="0"/>
          </a:p>
        </p:txBody>
      </p:sp>
      <p:sp>
        <p:nvSpPr>
          <p:cNvPr id="7" name="TextBox 6">
            <a:extLst>
              <a:ext uri="{FF2B5EF4-FFF2-40B4-BE49-F238E27FC236}">
                <a16:creationId xmlns:a16="http://schemas.microsoft.com/office/drawing/2014/main" id="{37F2A539-7CC7-47F2-9ADA-CAA147E4E17E}"/>
              </a:ext>
            </a:extLst>
          </p:cNvPr>
          <p:cNvSpPr txBox="1"/>
          <p:nvPr/>
        </p:nvSpPr>
        <p:spPr>
          <a:xfrm>
            <a:off x="6363793" y="1100807"/>
            <a:ext cx="2277657" cy="307777"/>
          </a:xfrm>
          <a:prstGeom prst="rect">
            <a:avLst/>
          </a:prstGeom>
          <a:solidFill>
            <a:schemeClr val="bg1"/>
          </a:solidFill>
        </p:spPr>
        <p:txBody>
          <a:bodyPr wrap="square" rtlCol="0">
            <a:spAutoFit/>
          </a:bodyPr>
          <a:lstStyle/>
          <a:p>
            <a:pPr algn="ctr"/>
            <a:r>
              <a:rPr lang="en-US" sz="1400" b="1" dirty="0">
                <a:latin typeface="Arial" panose="020B0604020202020204" pitchFamily="34" charset="0"/>
                <a:cs typeface="Arial" panose="020B0604020202020204" pitchFamily="34" charset="0"/>
                <a:hlinkClick r:id="rId11"/>
              </a:rPr>
              <a:t>http://testing.gadoe.org</a:t>
            </a:r>
            <a:r>
              <a:rPr lang="en-US" sz="1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926816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1582" y="439738"/>
            <a:ext cx="3280818" cy="1193800"/>
          </a:xfrm>
        </p:spPr>
        <p:txBody>
          <a:bodyPr/>
          <a:lstStyle/>
          <a:p>
            <a:r>
              <a:rPr lang="en-US"/>
              <a:t>Questions</a:t>
            </a:r>
          </a:p>
        </p:txBody>
      </p:sp>
    </p:spTree>
    <p:extLst>
      <p:ext uri="{BB962C8B-B14F-4D97-AF65-F5344CB8AC3E}">
        <p14:creationId xmlns:p14="http://schemas.microsoft.com/office/powerpoint/2010/main" val="39947334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3EB562-2628-4DFB-9ABD-9B9D837EFBC0}"/>
</file>

<file path=customXml/itemProps2.xml><?xml version="1.0" encoding="utf-8"?>
<ds:datastoreItem xmlns:ds="http://schemas.openxmlformats.org/officeDocument/2006/customXml" ds:itemID="{F775DA49-9C4C-407C-8E54-912368AFE60D}"/>
</file>

<file path=customXml/itemProps3.xml><?xml version="1.0" encoding="utf-8"?>
<ds:datastoreItem xmlns:ds="http://schemas.openxmlformats.org/officeDocument/2006/customXml" ds:itemID="{3BEAAF3A-5C1E-49AC-87CC-E55B2A5693CD}"/>
</file>

<file path=docProps/app.xml><?xml version="1.0" encoding="utf-8"?>
<Properties xmlns="http://schemas.openxmlformats.org/officeDocument/2006/extended-properties" xmlns:vt="http://schemas.openxmlformats.org/officeDocument/2006/docPropsVTypes">
  <Template>Office Theme</Template>
  <TotalTime>281</TotalTime>
  <Words>8554</Words>
  <Application>Microsoft Office PowerPoint</Application>
  <PresentationFormat>On-screen Show (4:3)</PresentationFormat>
  <Paragraphs>1307</Paragraphs>
  <Slides>98</Slides>
  <Notes>98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98</vt:i4>
      </vt:variant>
    </vt:vector>
  </HeadingPairs>
  <TitlesOfParts>
    <vt:vector size="107" baseType="lpstr">
      <vt:lpstr>Arial</vt:lpstr>
      <vt:lpstr>Arial Black</vt:lpstr>
      <vt:lpstr>Arial Rounded MT Bold</vt:lpstr>
      <vt:lpstr>Calibri</vt:lpstr>
      <vt:lpstr>Calibri Light</vt:lpstr>
      <vt:lpstr>Courier New</vt:lpstr>
      <vt:lpstr>Helvetica LT Std</vt:lpstr>
      <vt:lpstr>Wingdings</vt:lpstr>
      <vt:lpstr>Office Theme</vt:lpstr>
      <vt:lpstr>Georgia Student Assessment Program 2019-2020</vt:lpstr>
      <vt:lpstr>PowerPoint Presentation</vt:lpstr>
      <vt:lpstr>PowerPoint Presentation</vt:lpstr>
      <vt:lpstr>Overview of  State Assessments</vt:lpstr>
      <vt:lpstr>ACCESS for ELLs 2.0 &amp; Alternate ACCESS for ELLs</vt:lpstr>
      <vt:lpstr>PowerPoint Presentation</vt:lpstr>
      <vt:lpstr>PowerPoint Presentation</vt:lpstr>
      <vt:lpstr>PowerPoint Presentation</vt:lpstr>
      <vt:lpstr>PowerPoint Presentation</vt:lpstr>
      <vt:lpstr>PowerPoint Presentation</vt:lpstr>
      <vt:lpstr>PowerPoint Presentation</vt:lpstr>
      <vt:lpstr>ESOL Program Website Resources </vt:lpstr>
      <vt:lpstr>Georgia Alternate Assessment 2.0 (GAA) 2.0</vt:lpstr>
      <vt:lpstr>PowerPoint Presentation</vt:lpstr>
      <vt:lpstr>PowerPoint Presentation</vt:lpstr>
      <vt:lpstr>PowerPoint Presentation</vt:lpstr>
      <vt:lpstr>PowerPoint Presentation</vt:lpstr>
      <vt:lpstr>National Assessment of Educational Progress (NAEP)</vt:lpstr>
      <vt:lpstr>PowerPoint Presentation</vt:lpstr>
      <vt:lpstr>PowerPoint Presentation</vt:lpstr>
      <vt:lpstr>PowerPoint Presentation</vt:lpstr>
      <vt:lpstr>PowerPoint Presentation</vt:lpstr>
      <vt:lpstr>Georgia Kindergarten Inventory of Developing Skills 2.0  (GKIDS 2.0)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Georgia Milestones gadoe.org/milestones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Formative Assessment Resources</vt:lpstr>
      <vt:lpstr>PowerPoint Presentation</vt:lpstr>
      <vt:lpstr>Keenville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Duties and Responsibilities of a System Test Coordinator (STC)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Joseph Blessing</cp:lastModifiedBy>
  <cp:revision>17</cp:revision>
  <cp:lastPrinted>2019-07-16T17:42:35Z</cp:lastPrinted>
  <dcterms:created xsi:type="dcterms:W3CDTF">2018-12-04T19:58:15Z</dcterms:created>
  <dcterms:modified xsi:type="dcterms:W3CDTF">2019-08-06T14:59:14Z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