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3.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57"/>
  </p:notesMasterIdLst>
  <p:sldIdLst>
    <p:sldId id="256" r:id="rId5"/>
    <p:sldId id="1728" r:id="rId6"/>
    <p:sldId id="258" r:id="rId7"/>
    <p:sldId id="257" r:id="rId8"/>
    <p:sldId id="259" r:id="rId9"/>
    <p:sldId id="275" r:id="rId10"/>
    <p:sldId id="260" r:id="rId11"/>
    <p:sldId id="276" r:id="rId12"/>
    <p:sldId id="261" r:id="rId13"/>
    <p:sldId id="278" r:id="rId14"/>
    <p:sldId id="277" r:id="rId15"/>
    <p:sldId id="263" r:id="rId16"/>
    <p:sldId id="267" r:id="rId17"/>
    <p:sldId id="268" r:id="rId18"/>
    <p:sldId id="407" r:id="rId19"/>
    <p:sldId id="269" r:id="rId20"/>
    <p:sldId id="271" r:id="rId21"/>
    <p:sldId id="272" r:id="rId22"/>
    <p:sldId id="274" r:id="rId23"/>
    <p:sldId id="287" r:id="rId24"/>
    <p:sldId id="308" r:id="rId25"/>
    <p:sldId id="307" r:id="rId26"/>
    <p:sldId id="306" r:id="rId27"/>
    <p:sldId id="284" r:id="rId28"/>
    <p:sldId id="282" r:id="rId29"/>
    <p:sldId id="1716" r:id="rId30"/>
    <p:sldId id="286" r:id="rId31"/>
    <p:sldId id="264" r:id="rId32"/>
    <p:sldId id="279" r:id="rId33"/>
    <p:sldId id="265" r:id="rId34"/>
    <p:sldId id="280" r:id="rId35"/>
    <p:sldId id="312" r:id="rId36"/>
    <p:sldId id="1700" r:id="rId37"/>
    <p:sldId id="1727" r:id="rId38"/>
    <p:sldId id="313" r:id="rId39"/>
    <p:sldId id="825" r:id="rId40"/>
    <p:sldId id="314" r:id="rId41"/>
    <p:sldId id="315" r:id="rId42"/>
    <p:sldId id="310" r:id="rId43"/>
    <p:sldId id="325" r:id="rId44"/>
    <p:sldId id="327" r:id="rId45"/>
    <p:sldId id="391" r:id="rId46"/>
    <p:sldId id="266" r:id="rId47"/>
    <p:sldId id="281" r:id="rId48"/>
    <p:sldId id="396" r:id="rId49"/>
    <p:sldId id="397" r:id="rId50"/>
    <p:sldId id="2892" r:id="rId51"/>
    <p:sldId id="2906" r:id="rId52"/>
    <p:sldId id="2905" r:id="rId53"/>
    <p:sldId id="405" r:id="rId54"/>
    <p:sldId id="2907" r:id="rId55"/>
    <p:sldId id="374"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Nesbit-McBride" initials="MN" lastIdx="1" clrIdx="0">
    <p:extLst>
      <p:ext uri="{19B8F6BF-5375-455C-9EA6-DF929625EA0E}">
        <p15:presenceInfo xmlns:p15="http://schemas.microsoft.com/office/powerpoint/2012/main" userId="S::Mary.Nesbit-McBride@doe.k12.ga.us::c94e564c-09e8-4def-85df-5060c39c2f2e" providerId="AD"/>
      </p:ext>
    </p:extLst>
  </p:cmAuthor>
  <p:cmAuthor id="2" name="Sandra Greene" initials="SG" lastIdx="8" clrIdx="1">
    <p:extLst>
      <p:ext uri="{19B8F6BF-5375-455C-9EA6-DF929625EA0E}">
        <p15:presenceInfo xmlns:p15="http://schemas.microsoft.com/office/powerpoint/2012/main" userId="S::sandra.greene@doe.k12.ga.us::bcc4c9e6-04ef-42b7-be7f-d4a88ff496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E67"/>
    <a:srgbClr val="44883E"/>
    <a:srgbClr val="767171"/>
    <a:srgbClr val="1186CA"/>
    <a:srgbClr val="00A9A1"/>
    <a:srgbClr val="D57602"/>
    <a:srgbClr val="006436"/>
    <a:srgbClr val="3DB8CF"/>
    <a:srgbClr val="7DE0EB"/>
    <a:srgbClr val="68A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357" autoAdjust="0"/>
  </p:normalViewPr>
  <p:slideViewPr>
    <p:cSldViewPr snapToGrid="0">
      <p:cViewPr varScale="1">
        <p:scale>
          <a:sx n="77" d="100"/>
          <a:sy n="77" d="100"/>
        </p:scale>
        <p:origin x="2604"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iagrams/_rels/data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jpg"/><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jpg"/><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C231F8-5006-4E23-81DC-82637B111EF9}"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B2EDFDE5-38BF-4517-B768-9BF3EFD17F54}">
      <dgm:prSet phldrT="[Text]"/>
      <dgm:spPr/>
      <dgm:t>
        <a:bodyPr/>
        <a:lstStyle/>
        <a:p>
          <a:r>
            <a:rPr lang="en-US" dirty="0">
              <a:solidFill>
                <a:schemeClr val="tx1"/>
              </a:solidFill>
            </a:rPr>
            <a:t>Expect students to access grade-level content standards</a:t>
          </a:r>
        </a:p>
      </dgm:t>
    </dgm:pt>
    <dgm:pt modelId="{56862C1C-5E97-4295-8C5F-5C64278268A6}" type="parTrans" cxnId="{C455CCAE-4CA7-4FBF-8329-3B585880FE32}">
      <dgm:prSet/>
      <dgm:spPr/>
      <dgm:t>
        <a:bodyPr/>
        <a:lstStyle/>
        <a:p>
          <a:endParaRPr lang="en-US"/>
        </a:p>
      </dgm:t>
    </dgm:pt>
    <dgm:pt modelId="{819540BE-5046-49C1-A082-7CE8D18B54CB}" type="sibTrans" cxnId="{C455CCAE-4CA7-4FBF-8329-3B585880FE32}">
      <dgm:prSet/>
      <dgm:spPr/>
      <dgm:t>
        <a:bodyPr/>
        <a:lstStyle/>
        <a:p>
          <a:endParaRPr lang="en-US"/>
        </a:p>
      </dgm:t>
    </dgm:pt>
    <dgm:pt modelId="{B45FE105-56E0-4D5B-BFD0-036765612AF9}">
      <dgm:prSet phldrT="[Text]"/>
      <dgm:spPr/>
      <dgm:t>
        <a:bodyPr/>
        <a:lstStyle/>
        <a:p>
          <a:r>
            <a:rPr lang="en-US" dirty="0">
              <a:solidFill>
                <a:schemeClr val="tx1"/>
              </a:solidFill>
            </a:rPr>
            <a:t>Learn about accessibility supports for instruction and assessments</a:t>
          </a:r>
        </a:p>
      </dgm:t>
    </dgm:pt>
    <dgm:pt modelId="{271ABC49-B3B9-4BAB-8AB4-87EBE76CC359}" type="parTrans" cxnId="{02E48041-8D30-48E9-A0B1-D6BB67C7BF86}">
      <dgm:prSet/>
      <dgm:spPr/>
      <dgm:t>
        <a:bodyPr/>
        <a:lstStyle/>
        <a:p>
          <a:endParaRPr lang="en-US"/>
        </a:p>
      </dgm:t>
    </dgm:pt>
    <dgm:pt modelId="{57414AE4-6053-4398-A9ED-3CE901F24F73}" type="sibTrans" cxnId="{02E48041-8D30-48E9-A0B1-D6BB67C7BF86}">
      <dgm:prSet/>
      <dgm:spPr/>
      <dgm:t>
        <a:bodyPr/>
        <a:lstStyle/>
        <a:p>
          <a:endParaRPr lang="en-US"/>
        </a:p>
      </dgm:t>
    </dgm:pt>
    <dgm:pt modelId="{2D9E71C8-B865-4F62-AED7-BD1EF5EB80B7}">
      <dgm:prSet phldrT="[Text]"/>
      <dgm:spPr/>
      <dgm:t>
        <a:bodyPr/>
        <a:lstStyle/>
        <a:p>
          <a:r>
            <a:rPr lang="en-US" dirty="0">
              <a:solidFill>
                <a:schemeClr val="tx1"/>
              </a:solidFill>
            </a:rPr>
            <a:t>Select accessibility supports for instruction and assessment for individual students</a:t>
          </a:r>
        </a:p>
      </dgm:t>
    </dgm:pt>
    <dgm:pt modelId="{13979B7F-47B1-40BA-B1B3-B684F79E99EE}" type="parTrans" cxnId="{E597AED3-02EA-4C34-B996-D0A8416DA7B9}">
      <dgm:prSet/>
      <dgm:spPr/>
      <dgm:t>
        <a:bodyPr/>
        <a:lstStyle/>
        <a:p>
          <a:endParaRPr lang="en-US"/>
        </a:p>
      </dgm:t>
    </dgm:pt>
    <dgm:pt modelId="{B7F27C75-5D38-49FF-96A9-6EDB5F286568}" type="sibTrans" cxnId="{E597AED3-02EA-4C34-B996-D0A8416DA7B9}">
      <dgm:prSet/>
      <dgm:spPr/>
      <dgm:t>
        <a:bodyPr/>
        <a:lstStyle/>
        <a:p>
          <a:endParaRPr lang="en-US"/>
        </a:p>
      </dgm:t>
    </dgm:pt>
    <dgm:pt modelId="{40DF45D1-49E0-4BBE-95DB-93EA939B8D03}">
      <dgm:prSet phldrT="[Text]"/>
      <dgm:spPr/>
      <dgm:t>
        <a:bodyPr/>
        <a:lstStyle/>
        <a:p>
          <a:r>
            <a:rPr lang="en-US" dirty="0">
              <a:solidFill>
                <a:schemeClr val="tx1"/>
              </a:solidFill>
            </a:rPr>
            <a:t>Administer accessibility supports during instruction and assessment</a:t>
          </a:r>
        </a:p>
      </dgm:t>
    </dgm:pt>
    <dgm:pt modelId="{32F2F407-5398-461F-BD9E-5505657E17ED}" type="parTrans" cxnId="{9668A551-C25A-437C-8F15-A34153C1073D}">
      <dgm:prSet/>
      <dgm:spPr/>
      <dgm:t>
        <a:bodyPr/>
        <a:lstStyle/>
        <a:p>
          <a:endParaRPr lang="en-US"/>
        </a:p>
      </dgm:t>
    </dgm:pt>
    <dgm:pt modelId="{81E8D152-EAAA-49F9-8143-83C4B30E01BE}" type="sibTrans" cxnId="{9668A551-C25A-437C-8F15-A34153C1073D}">
      <dgm:prSet/>
      <dgm:spPr/>
      <dgm:t>
        <a:bodyPr/>
        <a:lstStyle/>
        <a:p>
          <a:endParaRPr lang="en-US"/>
        </a:p>
      </dgm:t>
    </dgm:pt>
    <dgm:pt modelId="{CB39CB38-C958-4B2C-B6CD-51C821A0C773}">
      <dgm:prSet phldrT="[Text]"/>
      <dgm:spPr/>
      <dgm:t>
        <a:bodyPr/>
        <a:lstStyle/>
        <a:p>
          <a:r>
            <a:rPr lang="en-US" dirty="0">
              <a:solidFill>
                <a:schemeClr val="tx1"/>
              </a:solidFill>
            </a:rPr>
            <a:t>Evaluate and improve use of accessibility supports in instruction and assessment</a:t>
          </a:r>
        </a:p>
      </dgm:t>
    </dgm:pt>
    <dgm:pt modelId="{42C1005A-DF3D-4804-B59E-F8A4E15236A0}" type="parTrans" cxnId="{99141437-9E91-471C-B876-BF35AD4AD839}">
      <dgm:prSet/>
      <dgm:spPr/>
      <dgm:t>
        <a:bodyPr/>
        <a:lstStyle/>
        <a:p>
          <a:endParaRPr lang="en-US"/>
        </a:p>
      </dgm:t>
    </dgm:pt>
    <dgm:pt modelId="{EB6DCA0D-18A5-4345-B4E9-DA1085416456}" type="sibTrans" cxnId="{99141437-9E91-471C-B876-BF35AD4AD839}">
      <dgm:prSet/>
      <dgm:spPr/>
      <dgm:t>
        <a:bodyPr/>
        <a:lstStyle/>
        <a:p>
          <a:endParaRPr lang="en-US"/>
        </a:p>
      </dgm:t>
    </dgm:pt>
    <dgm:pt modelId="{FC86B09D-75C3-4911-860F-291C94CE302E}" type="pres">
      <dgm:prSet presAssocID="{10C231F8-5006-4E23-81DC-82637B111EF9}" presName="Name0" presStyleCnt="0">
        <dgm:presLayoutVars>
          <dgm:dir/>
          <dgm:resizeHandles val="exact"/>
        </dgm:presLayoutVars>
      </dgm:prSet>
      <dgm:spPr/>
    </dgm:pt>
    <dgm:pt modelId="{731EF117-FEDC-47DC-B349-A7D10A2373F8}" type="pres">
      <dgm:prSet presAssocID="{10C231F8-5006-4E23-81DC-82637B111EF9}" presName="cycle" presStyleCnt="0"/>
      <dgm:spPr/>
    </dgm:pt>
    <dgm:pt modelId="{681336DA-A4E8-4683-9BB5-FEE4568040FE}" type="pres">
      <dgm:prSet presAssocID="{B2EDFDE5-38BF-4517-B768-9BF3EFD17F54}" presName="nodeFirstNode" presStyleLbl="node1" presStyleIdx="0" presStyleCnt="5">
        <dgm:presLayoutVars>
          <dgm:bulletEnabled val="1"/>
        </dgm:presLayoutVars>
      </dgm:prSet>
      <dgm:spPr/>
    </dgm:pt>
    <dgm:pt modelId="{53D86E7C-D508-4FA1-92F8-DE86B1DCA4E4}" type="pres">
      <dgm:prSet presAssocID="{819540BE-5046-49C1-A082-7CE8D18B54CB}" presName="sibTransFirstNode" presStyleLbl="bgShp" presStyleIdx="0" presStyleCnt="1"/>
      <dgm:spPr/>
    </dgm:pt>
    <dgm:pt modelId="{F95C6B9E-0B23-4345-91A8-49969D90ABC4}" type="pres">
      <dgm:prSet presAssocID="{B45FE105-56E0-4D5B-BFD0-036765612AF9}" presName="nodeFollowingNodes" presStyleLbl="node1" presStyleIdx="1" presStyleCnt="5">
        <dgm:presLayoutVars>
          <dgm:bulletEnabled val="1"/>
        </dgm:presLayoutVars>
      </dgm:prSet>
      <dgm:spPr/>
    </dgm:pt>
    <dgm:pt modelId="{0417CEC8-8993-402B-953E-D9B8BC2A273E}" type="pres">
      <dgm:prSet presAssocID="{2D9E71C8-B865-4F62-AED7-BD1EF5EB80B7}" presName="nodeFollowingNodes" presStyleLbl="node1" presStyleIdx="2" presStyleCnt="5">
        <dgm:presLayoutVars>
          <dgm:bulletEnabled val="1"/>
        </dgm:presLayoutVars>
      </dgm:prSet>
      <dgm:spPr/>
    </dgm:pt>
    <dgm:pt modelId="{87A4055F-444B-48DE-974F-5CE651920AE1}" type="pres">
      <dgm:prSet presAssocID="{40DF45D1-49E0-4BBE-95DB-93EA939B8D03}" presName="nodeFollowingNodes" presStyleLbl="node1" presStyleIdx="3" presStyleCnt="5">
        <dgm:presLayoutVars>
          <dgm:bulletEnabled val="1"/>
        </dgm:presLayoutVars>
      </dgm:prSet>
      <dgm:spPr/>
    </dgm:pt>
    <dgm:pt modelId="{8FB56FA9-C0D3-4B92-B60F-6683AC720371}" type="pres">
      <dgm:prSet presAssocID="{CB39CB38-C958-4B2C-B6CD-51C821A0C773}" presName="nodeFollowingNodes" presStyleLbl="node1" presStyleIdx="4" presStyleCnt="5">
        <dgm:presLayoutVars>
          <dgm:bulletEnabled val="1"/>
        </dgm:presLayoutVars>
      </dgm:prSet>
      <dgm:spPr/>
    </dgm:pt>
  </dgm:ptLst>
  <dgm:cxnLst>
    <dgm:cxn modelId="{0AB7E62F-115F-4CCA-91ED-EBAB0DAF6C7A}" type="presOf" srcId="{CB39CB38-C958-4B2C-B6CD-51C821A0C773}" destId="{8FB56FA9-C0D3-4B92-B60F-6683AC720371}" srcOrd="0" destOrd="0" presId="urn:microsoft.com/office/officeart/2005/8/layout/cycle3"/>
    <dgm:cxn modelId="{99141437-9E91-471C-B876-BF35AD4AD839}" srcId="{10C231F8-5006-4E23-81DC-82637B111EF9}" destId="{CB39CB38-C958-4B2C-B6CD-51C821A0C773}" srcOrd="4" destOrd="0" parTransId="{42C1005A-DF3D-4804-B59E-F8A4E15236A0}" sibTransId="{EB6DCA0D-18A5-4345-B4E9-DA1085416456}"/>
    <dgm:cxn modelId="{02E48041-8D30-48E9-A0B1-D6BB67C7BF86}" srcId="{10C231F8-5006-4E23-81DC-82637B111EF9}" destId="{B45FE105-56E0-4D5B-BFD0-036765612AF9}" srcOrd="1" destOrd="0" parTransId="{271ABC49-B3B9-4BAB-8AB4-87EBE76CC359}" sibTransId="{57414AE4-6053-4398-A9ED-3CE901F24F73}"/>
    <dgm:cxn modelId="{0B08EE41-BEE8-422C-AE30-F64C8976BC69}" type="presOf" srcId="{819540BE-5046-49C1-A082-7CE8D18B54CB}" destId="{53D86E7C-D508-4FA1-92F8-DE86B1DCA4E4}" srcOrd="0" destOrd="0" presId="urn:microsoft.com/office/officeart/2005/8/layout/cycle3"/>
    <dgm:cxn modelId="{E0E60B45-EC5B-47AD-96E0-E5082CAD0508}" type="presOf" srcId="{B45FE105-56E0-4D5B-BFD0-036765612AF9}" destId="{F95C6B9E-0B23-4345-91A8-49969D90ABC4}" srcOrd="0" destOrd="0" presId="urn:microsoft.com/office/officeart/2005/8/layout/cycle3"/>
    <dgm:cxn modelId="{9668A551-C25A-437C-8F15-A34153C1073D}" srcId="{10C231F8-5006-4E23-81DC-82637B111EF9}" destId="{40DF45D1-49E0-4BBE-95DB-93EA939B8D03}" srcOrd="3" destOrd="0" parTransId="{32F2F407-5398-461F-BD9E-5505657E17ED}" sibTransId="{81E8D152-EAAA-49F9-8143-83C4B30E01BE}"/>
    <dgm:cxn modelId="{445B08A7-E3B5-4419-8519-4A5771D745E8}" type="presOf" srcId="{40DF45D1-49E0-4BBE-95DB-93EA939B8D03}" destId="{87A4055F-444B-48DE-974F-5CE651920AE1}" srcOrd="0" destOrd="0" presId="urn:microsoft.com/office/officeart/2005/8/layout/cycle3"/>
    <dgm:cxn modelId="{C455CCAE-4CA7-4FBF-8329-3B585880FE32}" srcId="{10C231F8-5006-4E23-81DC-82637B111EF9}" destId="{B2EDFDE5-38BF-4517-B768-9BF3EFD17F54}" srcOrd="0" destOrd="0" parTransId="{56862C1C-5E97-4295-8C5F-5C64278268A6}" sibTransId="{819540BE-5046-49C1-A082-7CE8D18B54CB}"/>
    <dgm:cxn modelId="{F697C3BD-68D5-4178-81EA-BF46F6BA444E}" type="presOf" srcId="{B2EDFDE5-38BF-4517-B768-9BF3EFD17F54}" destId="{681336DA-A4E8-4683-9BB5-FEE4568040FE}" srcOrd="0" destOrd="0" presId="urn:microsoft.com/office/officeart/2005/8/layout/cycle3"/>
    <dgm:cxn modelId="{B559A2C1-4FE4-4CB3-9C31-42B6B31A3C23}" type="presOf" srcId="{2D9E71C8-B865-4F62-AED7-BD1EF5EB80B7}" destId="{0417CEC8-8993-402B-953E-D9B8BC2A273E}" srcOrd="0" destOrd="0" presId="urn:microsoft.com/office/officeart/2005/8/layout/cycle3"/>
    <dgm:cxn modelId="{E597AED3-02EA-4C34-B996-D0A8416DA7B9}" srcId="{10C231F8-5006-4E23-81DC-82637B111EF9}" destId="{2D9E71C8-B865-4F62-AED7-BD1EF5EB80B7}" srcOrd="2" destOrd="0" parTransId="{13979B7F-47B1-40BA-B1B3-B684F79E99EE}" sibTransId="{B7F27C75-5D38-49FF-96A9-6EDB5F286568}"/>
    <dgm:cxn modelId="{329939EE-2B23-49B6-9FAF-DD91A231325E}" type="presOf" srcId="{10C231F8-5006-4E23-81DC-82637B111EF9}" destId="{FC86B09D-75C3-4911-860F-291C94CE302E}" srcOrd="0" destOrd="0" presId="urn:microsoft.com/office/officeart/2005/8/layout/cycle3"/>
    <dgm:cxn modelId="{9118A8C8-AC71-42D9-867A-9C4B6A67A8D2}" type="presParOf" srcId="{FC86B09D-75C3-4911-860F-291C94CE302E}" destId="{731EF117-FEDC-47DC-B349-A7D10A2373F8}" srcOrd="0" destOrd="0" presId="urn:microsoft.com/office/officeart/2005/8/layout/cycle3"/>
    <dgm:cxn modelId="{55498496-69A0-4CBF-BE63-CE8673C2A1FE}" type="presParOf" srcId="{731EF117-FEDC-47DC-B349-A7D10A2373F8}" destId="{681336DA-A4E8-4683-9BB5-FEE4568040FE}" srcOrd="0" destOrd="0" presId="urn:microsoft.com/office/officeart/2005/8/layout/cycle3"/>
    <dgm:cxn modelId="{9DA3E62F-8037-43C1-8205-6233EB400A06}" type="presParOf" srcId="{731EF117-FEDC-47DC-B349-A7D10A2373F8}" destId="{53D86E7C-D508-4FA1-92F8-DE86B1DCA4E4}" srcOrd="1" destOrd="0" presId="urn:microsoft.com/office/officeart/2005/8/layout/cycle3"/>
    <dgm:cxn modelId="{41FCF4B4-FE28-4060-A12F-10748D02C0F7}" type="presParOf" srcId="{731EF117-FEDC-47DC-B349-A7D10A2373F8}" destId="{F95C6B9E-0B23-4345-91A8-49969D90ABC4}" srcOrd="2" destOrd="0" presId="urn:microsoft.com/office/officeart/2005/8/layout/cycle3"/>
    <dgm:cxn modelId="{0CA9EDAB-2956-41F9-8D47-6DAC3E3E8050}" type="presParOf" srcId="{731EF117-FEDC-47DC-B349-A7D10A2373F8}" destId="{0417CEC8-8993-402B-953E-D9B8BC2A273E}" srcOrd="3" destOrd="0" presId="urn:microsoft.com/office/officeart/2005/8/layout/cycle3"/>
    <dgm:cxn modelId="{B35D0374-ADEB-497B-B607-F5BD9FB88F8F}" type="presParOf" srcId="{731EF117-FEDC-47DC-B349-A7D10A2373F8}" destId="{87A4055F-444B-48DE-974F-5CE651920AE1}" srcOrd="4" destOrd="0" presId="urn:microsoft.com/office/officeart/2005/8/layout/cycle3"/>
    <dgm:cxn modelId="{190D3DB4-47A5-4EBC-A339-1A415FE5CE98}" type="presParOf" srcId="{731EF117-FEDC-47DC-B349-A7D10A2373F8}" destId="{8FB56FA9-C0D3-4B92-B60F-6683AC720371}"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12A4FF-3972-4E0E-9900-14E02A6D9408}"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49411BD7-DF43-431B-BB8E-23B37A44B8E3}">
      <dgm:prSet custT="1"/>
      <dgm:spPr>
        <a:solidFill>
          <a:srgbClr val="FFC000"/>
        </a:solidFill>
      </dgm:spPr>
      <dgm:t>
        <a:bodyPr/>
        <a:lstStyle/>
        <a:p>
          <a:endParaRPr lang="en-US" sz="2400" b="1" dirty="0"/>
        </a:p>
      </dgm:t>
    </dgm:pt>
    <dgm:pt modelId="{3AE7E620-94E5-44C5-8BE8-1B4E5B4E818B}" type="parTrans" cxnId="{BEDF93E9-7C52-4162-8D92-A03B7874C9AE}">
      <dgm:prSet/>
      <dgm:spPr/>
      <dgm:t>
        <a:bodyPr/>
        <a:lstStyle/>
        <a:p>
          <a:endParaRPr lang="en-US"/>
        </a:p>
      </dgm:t>
    </dgm:pt>
    <dgm:pt modelId="{40458C2A-AAE7-4EB4-BAA8-4792A51F8824}" type="sibTrans" cxnId="{BEDF93E9-7C52-4162-8D92-A03B7874C9AE}">
      <dgm:prSet/>
      <dgm:spPr/>
      <dgm:t>
        <a:bodyPr/>
        <a:lstStyle/>
        <a:p>
          <a:endParaRPr lang="en-US"/>
        </a:p>
      </dgm:t>
    </dgm:pt>
    <dgm:pt modelId="{3149B0A2-46B7-4C94-B6E9-78633CCA1BA7}">
      <dgm:prSet custT="1"/>
      <dgm:spPr>
        <a:solidFill>
          <a:srgbClr val="7030A0"/>
        </a:solidFill>
      </dgm:spPr>
      <dgm:t>
        <a:bodyPr/>
        <a:lstStyle/>
        <a:p>
          <a:r>
            <a:rPr lang="en-US" sz="2700" b="1" dirty="0"/>
            <a:t>Universal Tools</a:t>
          </a:r>
        </a:p>
      </dgm:t>
    </dgm:pt>
    <dgm:pt modelId="{DE4FDE13-1C1F-4CBC-8238-394EF5691392}" type="parTrans" cxnId="{199D9488-6FBE-4E6F-96AF-F54846AF945C}">
      <dgm:prSet/>
      <dgm:spPr/>
      <dgm:t>
        <a:bodyPr/>
        <a:lstStyle/>
        <a:p>
          <a:endParaRPr lang="en-US"/>
        </a:p>
      </dgm:t>
    </dgm:pt>
    <dgm:pt modelId="{CC8FF2CF-6A46-4ED2-8541-43EA80CD92E6}" type="sibTrans" cxnId="{199D9488-6FBE-4E6F-96AF-F54846AF945C}">
      <dgm:prSet/>
      <dgm:spPr/>
      <dgm:t>
        <a:bodyPr/>
        <a:lstStyle/>
        <a:p>
          <a:endParaRPr lang="en-US"/>
        </a:p>
      </dgm:t>
    </dgm:pt>
    <dgm:pt modelId="{4A7F85DF-41C0-4393-9B7E-7C8ABE22DEE2}">
      <dgm:prSet custT="1"/>
      <dgm:spPr>
        <a:solidFill>
          <a:srgbClr val="44883E"/>
        </a:solidFill>
      </dgm:spPr>
      <dgm:t>
        <a:bodyPr/>
        <a:lstStyle/>
        <a:p>
          <a:r>
            <a:rPr lang="en-US" sz="2700" b="1" dirty="0"/>
            <a:t>Administration Considerations</a:t>
          </a:r>
        </a:p>
      </dgm:t>
    </dgm:pt>
    <dgm:pt modelId="{C3DA9219-1FE1-4B96-9B4F-5B2F1B55BEF1}" type="parTrans" cxnId="{DA9EBFD4-5096-4B5E-80FC-1BEE3B0C6653}">
      <dgm:prSet/>
      <dgm:spPr/>
      <dgm:t>
        <a:bodyPr/>
        <a:lstStyle/>
        <a:p>
          <a:endParaRPr lang="en-US"/>
        </a:p>
      </dgm:t>
    </dgm:pt>
    <dgm:pt modelId="{55479761-89E4-4248-A91B-149CC2BB3C11}" type="sibTrans" cxnId="{DA9EBFD4-5096-4B5E-80FC-1BEE3B0C6653}">
      <dgm:prSet/>
      <dgm:spPr/>
      <dgm:t>
        <a:bodyPr/>
        <a:lstStyle/>
        <a:p>
          <a:endParaRPr lang="en-US"/>
        </a:p>
      </dgm:t>
    </dgm:pt>
    <dgm:pt modelId="{FB24421A-064C-40C4-8A23-2CBBED83CF55}">
      <dgm:prSet custT="1"/>
      <dgm:spPr/>
      <dgm:t>
        <a:bodyPr/>
        <a:lstStyle/>
        <a:p>
          <a:r>
            <a:rPr lang="en-US" sz="2800" b="1" dirty="0"/>
            <a:t>Universal Design</a:t>
          </a:r>
        </a:p>
      </dgm:t>
    </dgm:pt>
    <dgm:pt modelId="{A6DDE892-785F-45FE-B53B-AE54F4AB322C}" type="parTrans" cxnId="{E669BCEC-B6C8-4762-9828-BD643FD559ED}">
      <dgm:prSet/>
      <dgm:spPr/>
      <dgm:t>
        <a:bodyPr/>
        <a:lstStyle/>
        <a:p>
          <a:endParaRPr lang="en-US"/>
        </a:p>
      </dgm:t>
    </dgm:pt>
    <dgm:pt modelId="{E9813D46-4D15-480E-9861-7F21877DB1BE}" type="sibTrans" cxnId="{E669BCEC-B6C8-4762-9828-BD643FD559ED}">
      <dgm:prSet/>
      <dgm:spPr/>
      <dgm:t>
        <a:bodyPr/>
        <a:lstStyle/>
        <a:p>
          <a:endParaRPr lang="en-US"/>
        </a:p>
      </dgm:t>
    </dgm:pt>
    <dgm:pt modelId="{34C345DA-9B3C-495C-9AE6-AEC110511750}" type="pres">
      <dgm:prSet presAssocID="{9812A4FF-3972-4E0E-9900-14E02A6D9408}" presName="Name0" presStyleCnt="0">
        <dgm:presLayoutVars>
          <dgm:dir/>
          <dgm:animLvl val="lvl"/>
          <dgm:resizeHandles val="exact"/>
        </dgm:presLayoutVars>
      </dgm:prSet>
      <dgm:spPr/>
    </dgm:pt>
    <dgm:pt modelId="{DFA7933A-FEAC-40A4-A7C3-69D6A31BA2B2}" type="pres">
      <dgm:prSet presAssocID="{49411BD7-DF43-431B-BB8E-23B37A44B8E3}" presName="Name8" presStyleCnt="0"/>
      <dgm:spPr/>
    </dgm:pt>
    <dgm:pt modelId="{412E53AD-5772-43C0-9BA1-77D608DF0DFA}" type="pres">
      <dgm:prSet presAssocID="{49411BD7-DF43-431B-BB8E-23B37A44B8E3}" presName="level" presStyleLbl="node1" presStyleIdx="0" presStyleCnt="4">
        <dgm:presLayoutVars>
          <dgm:chMax val="1"/>
          <dgm:bulletEnabled val="1"/>
        </dgm:presLayoutVars>
      </dgm:prSet>
      <dgm:spPr/>
    </dgm:pt>
    <dgm:pt modelId="{0E0AE61B-925B-4A66-BB4E-B170A77B814E}" type="pres">
      <dgm:prSet presAssocID="{49411BD7-DF43-431B-BB8E-23B37A44B8E3}" presName="levelTx" presStyleLbl="revTx" presStyleIdx="0" presStyleCnt="0">
        <dgm:presLayoutVars>
          <dgm:chMax val="1"/>
          <dgm:bulletEnabled val="1"/>
        </dgm:presLayoutVars>
      </dgm:prSet>
      <dgm:spPr/>
    </dgm:pt>
    <dgm:pt modelId="{67783EF0-6283-429F-A3B7-317F27EDA411}" type="pres">
      <dgm:prSet presAssocID="{3149B0A2-46B7-4C94-B6E9-78633CCA1BA7}" presName="Name8" presStyleCnt="0"/>
      <dgm:spPr/>
    </dgm:pt>
    <dgm:pt modelId="{BA78611D-8371-44C7-A37A-D4F475D3A149}" type="pres">
      <dgm:prSet presAssocID="{3149B0A2-46B7-4C94-B6E9-78633CCA1BA7}" presName="level" presStyleLbl="node1" presStyleIdx="1" presStyleCnt="4" custScaleY="90909">
        <dgm:presLayoutVars>
          <dgm:chMax val="1"/>
          <dgm:bulletEnabled val="1"/>
        </dgm:presLayoutVars>
      </dgm:prSet>
      <dgm:spPr/>
    </dgm:pt>
    <dgm:pt modelId="{0B660F0A-9373-4179-9B58-4B17CA67DB4B}" type="pres">
      <dgm:prSet presAssocID="{3149B0A2-46B7-4C94-B6E9-78633CCA1BA7}" presName="levelTx" presStyleLbl="revTx" presStyleIdx="0" presStyleCnt="0">
        <dgm:presLayoutVars>
          <dgm:chMax val="1"/>
          <dgm:bulletEnabled val="1"/>
        </dgm:presLayoutVars>
      </dgm:prSet>
      <dgm:spPr/>
    </dgm:pt>
    <dgm:pt modelId="{8926C80D-368C-459D-A9A3-84F970197E45}" type="pres">
      <dgm:prSet presAssocID="{4A7F85DF-41C0-4393-9B7E-7C8ABE22DEE2}" presName="Name8" presStyleCnt="0"/>
      <dgm:spPr/>
    </dgm:pt>
    <dgm:pt modelId="{CE8895FB-30FC-4432-8FC9-79B0F592861F}" type="pres">
      <dgm:prSet presAssocID="{4A7F85DF-41C0-4393-9B7E-7C8ABE22DEE2}" presName="level" presStyleLbl="node1" presStyleIdx="2" presStyleCnt="4">
        <dgm:presLayoutVars>
          <dgm:chMax val="1"/>
          <dgm:bulletEnabled val="1"/>
        </dgm:presLayoutVars>
      </dgm:prSet>
      <dgm:spPr/>
    </dgm:pt>
    <dgm:pt modelId="{C409BDB5-7D4E-40F4-858F-7764CC06CA20}" type="pres">
      <dgm:prSet presAssocID="{4A7F85DF-41C0-4393-9B7E-7C8ABE22DEE2}" presName="levelTx" presStyleLbl="revTx" presStyleIdx="0" presStyleCnt="0">
        <dgm:presLayoutVars>
          <dgm:chMax val="1"/>
          <dgm:bulletEnabled val="1"/>
        </dgm:presLayoutVars>
      </dgm:prSet>
      <dgm:spPr/>
    </dgm:pt>
    <dgm:pt modelId="{5C0C48C7-41D9-4D5B-89FE-3F45C7647E45}" type="pres">
      <dgm:prSet presAssocID="{FB24421A-064C-40C4-8A23-2CBBED83CF55}" presName="Name8" presStyleCnt="0"/>
      <dgm:spPr/>
    </dgm:pt>
    <dgm:pt modelId="{251E0E7E-8C51-47FA-A514-A613DABF3865}" type="pres">
      <dgm:prSet presAssocID="{FB24421A-064C-40C4-8A23-2CBBED83CF55}" presName="level" presStyleLbl="node1" presStyleIdx="3" presStyleCnt="4">
        <dgm:presLayoutVars>
          <dgm:chMax val="1"/>
          <dgm:bulletEnabled val="1"/>
        </dgm:presLayoutVars>
      </dgm:prSet>
      <dgm:spPr/>
    </dgm:pt>
    <dgm:pt modelId="{8F23E51B-E36B-4F89-9690-5B3A56E9FE3A}" type="pres">
      <dgm:prSet presAssocID="{FB24421A-064C-40C4-8A23-2CBBED83CF55}" presName="levelTx" presStyleLbl="revTx" presStyleIdx="0" presStyleCnt="0">
        <dgm:presLayoutVars>
          <dgm:chMax val="1"/>
          <dgm:bulletEnabled val="1"/>
        </dgm:presLayoutVars>
      </dgm:prSet>
      <dgm:spPr/>
    </dgm:pt>
  </dgm:ptLst>
  <dgm:cxnLst>
    <dgm:cxn modelId="{EF29F20D-F49F-493D-B77E-081662AD7105}" type="presOf" srcId="{4A7F85DF-41C0-4393-9B7E-7C8ABE22DEE2}" destId="{CE8895FB-30FC-4432-8FC9-79B0F592861F}" srcOrd="0" destOrd="0" presId="urn:microsoft.com/office/officeart/2005/8/layout/pyramid1"/>
    <dgm:cxn modelId="{6D46EE7F-895C-4BCB-94AE-68C0069A2557}" type="presOf" srcId="{FB24421A-064C-40C4-8A23-2CBBED83CF55}" destId="{8F23E51B-E36B-4F89-9690-5B3A56E9FE3A}" srcOrd="1" destOrd="0" presId="urn:microsoft.com/office/officeart/2005/8/layout/pyramid1"/>
    <dgm:cxn modelId="{199D9488-6FBE-4E6F-96AF-F54846AF945C}" srcId="{9812A4FF-3972-4E0E-9900-14E02A6D9408}" destId="{3149B0A2-46B7-4C94-B6E9-78633CCA1BA7}" srcOrd="1" destOrd="0" parTransId="{DE4FDE13-1C1F-4CBC-8238-394EF5691392}" sibTransId="{CC8FF2CF-6A46-4ED2-8541-43EA80CD92E6}"/>
    <dgm:cxn modelId="{26C7168B-60BF-4CE9-BC22-0B4CA4EF5D25}" type="presOf" srcId="{4A7F85DF-41C0-4393-9B7E-7C8ABE22DEE2}" destId="{C409BDB5-7D4E-40F4-858F-7764CC06CA20}" srcOrd="1" destOrd="0" presId="urn:microsoft.com/office/officeart/2005/8/layout/pyramid1"/>
    <dgm:cxn modelId="{7FD5308B-AD01-4664-947A-75E60C03427C}" type="presOf" srcId="{49411BD7-DF43-431B-BB8E-23B37A44B8E3}" destId="{0E0AE61B-925B-4A66-BB4E-B170A77B814E}" srcOrd="1" destOrd="0" presId="urn:microsoft.com/office/officeart/2005/8/layout/pyramid1"/>
    <dgm:cxn modelId="{B814F9A6-A7E0-4796-B01B-08E2746D7E60}" type="presOf" srcId="{49411BD7-DF43-431B-BB8E-23B37A44B8E3}" destId="{412E53AD-5772-43C0-9BA1-77D608DF0DFA}" srcOrd="0" destOrd="0" presId="urn:microsoft.com/office/officeart/2005/8/layout/pyramid1"/>
    <dgm:cxn modelId="{1B9BC5C0-E719-4AF7-A346-B692D35C6627}" type="presOf" srcId="{3149B0A2-46B7-4C94-B6E9-78633CCA1BA7}" destId="{BA78611D-8371-44C7-A37A-D4F475D3A149}" srcOrd="0" destOrd="0" presId="urn:microsoft.com/office/officeart/2005/8/layout/pyramid1"/>
    <dgm:cxn modelId="{DA9EBFD4-5096-4B5E-80FC-1BEE3B0C6653}" srcId="{9812A4FF-3972-4E0E-9900-14E02A6D9408}" destId="{4A7F85DF-41C0-4393-9B7E-7C8ABE22DEE2}" srcOrd="2" destOrd="0" parTransId="{C3DA9219-1FE1-4B96-9B4F-5B2F1B55BEF1}" sibTransId="{55479761-89E4-4248-A91B-149CC2BB3C11}"/>
    <dgm:cxn modelId="{BEDF93E9-7C52-4162-8D92-A03B7874C9AE}" srcId="{9812A4FF-3972-4E0E-9900-14E02A6D9408}" destId="{49411BD7-DF43-431B-BB8E-23B37A44B8E3}" srcOrd="0" destOrd="0" parTransId="{3AE7E620-94E5-44C5-8BE8-1B4E5B4E818B}" sibTransId="{40458C2A-AAE7-4EB4-BAA8-4792A51F8824}"/>
    <dgm:cxn modelId="{187475EC-D41D-4FA2-9AE0-60891CAA7C4D}" type="presOf" srcId="{9812A4FF-3972-4E0E-9900-14E02A6D9408}" destId="{34C345DA-9B3C-495C-9AE6-AEC110511750}" srcOrd="0" destOrd="0" presId="urn:microsoft.com/office/officeart/2005/8/layout/pyramid1"/>
    <dgm:cxn modelId="{E669BCEC-B6C8-4762-9828-BD643FD559ED}" srcId="{9812A4FF-3972-4E0E-9900-14E02A6D9408}" destId="{FB24421A-064C-40C4-8A23-2CBBED83CF55}" srcOrd="3" destOrd="0" parTransId="{A6DDE892-785F-45FE-B53B-AE54F4AB322C}" sibTransId="{E9813D46-4D15-480E-9861-7F21877DB1BE}"/>
    <dgm:cxn modelId="{752320F4-7614-4285-88D8-3E7E16B21B94}" type="presOf" srcId="{FB24421A-064C-40C4-8A23-2CBBED83CF55}" destId="{251E0E7E-8C51-47FA-A514-A613DABF3865}" srcOrd="0" destOrd="0" presId="urn:microsoft.com/office/officeart/2005/8/layout/pyramid1"/>
    <dgm:cxn modelId="{57787FFA-01B5-43EC-A1DB-371584D95812}" type="presOf" srcId="{3149B0A2-46B7-4C94-B6E9-78633CCA1BA7}" destId="{0B660F0A-9373-4179-9B58-4B17CA67DB4B}" srcOrd="1" destOrd="0" presId="urn:microsoft.com/office/officeart/2005/8/layout/pyramid1"/>
    <dgm:cxn modelId="{DBC3161E-F362-4F29-948F-6757A0C91DEC}" type="presParOf" srcId="{34C345DA-9B3C-495C-9AE6-AEC110511750}" destId="{DFA7933A-FEAC-40A4-A7C3-69D6A31BA2B2}" srcOrd="0" destOrd="0" presId="urn:microsoft.com/office/officeart/2005/8/layout/pyramid1"/>
    <dgm:cxn modelId="{0A99F3F3-616D-4B95-B3F9-FEF069157BE4}" type="presParOf" srcId="{DFA7933A-FEAC-40A4-A7C3-69D6A31BA2B2}" destId="{412E53AD-5772-43C0-9BA1-77D608DF0DFA}" srcOrd="0" destOrd="0" presId="urn:microsoft.com/office/officeart/2005/8/layout/pyramid1"/>
    <dgm:cxn modelId="{5C01EE0E-268B-476C-AC49-4366E37F49A1}" type="presParOf" srcId="{DFA7933A-FEAC-40A4-A7C3-69D6A31BA2B2}" destId="{0E0AE61B-925B-4A66-BB4E-B170A77B814E}" srcOrd="1" destOrd="0" presId="urn:microsoft.com/office/officeart/2005/8/layout/pyramid1"/>
    <dgm:cxn modelId="{215DE521-4ADA-4886-BEC9-AD4F0993228A}" type="presParOf" srcId="{34C345DA-9B3C-495C-9AE6-AEC110511750}" destId="{67783EF0-6283-429F-A3B7-317F27EDA411}" srcOrd="1" destOrd="0" presId="urn:microsoft.com/office/officeart/2005/8/layout/pyramid1"/>
    <dgm:cxn modelId="{154E4F6F-3F5A-4AC0-8F9D-43FBFC912DFD}" type="presParOf" srcId="{67783EF0-6283-429F-A3B7-317F27EDA411}" destId="{BA78611D-8371-44C7-A37A-D4F475D3A149}" srcOrd="0" destOrd="0" presId="urn:microsoft.com/office/officeart/2005/8/layout/pyramid1"/>
    <dgm:cxn modelId="{645C8030-587A-46DF-8D78-6C1DE9DFEA57}" type="presParOf" srcId="{67783EF0-6283-429F-A3B7-317F27EDA411}" destId="{0B660F0A-9373-4179-9B58-4B17CA67DB4B}" srcOrd="1" destOrd="0" presId="urn:microsoft.com/office/officeart/2005/8/layout/pyramid1"/>
    <dgm:cxn modelId="{F142B97B-5C37-4AFF-BAF2-7AC7CEC0E3BE}" type="presParOf" srcId="{34C345DA-9B3C-495C-9AE6-AEC110511750}" destId="{8926C80D-368C-459D-A9A3-84F970197E45}" srcOrd="2" destOrd="0" presId="urn:microsoft.com/office/officeart/2005/8/layout/pyramid1"/>
    <dgm:cxn modelId="{36E1CE62-A1DE-43AC-A9EA-17CB7DF5F29C}" type="presParOf" srcId="{8926C80D-368C-459D-A9A3-84F970197E45}" destId="{CE8895FB-30FC-4432-8FC9-79B0F592861F}" srcOrd="0" destOrd="0" presId="urn:microsoft.com/office/officeart/2005/8/layout/pyramid1"/>
    <dgm:cxn modelId="{D908EC52-26EB-4A0E-8DDD-FE85884C6659}" type="presParOf" srcId="{8926C80D-368C-459D-A9A3-84F970197E45}" destId="{C409BDB5-7D4E-40F4-858F-7764CC06CA20}" srcOrd="1" destOrd="0" presId="urn:microsoft.com/office/officeart/2005/8/layout/pyramid1"/>
    <dgm:cxn modelId="{C07286F2-83DB-4C52-9451-08EC53D4F7E5}" type="presParOf" srcId="{34C345DA-9B3C-495C-9AE6-AEC110511750}" destId="{5C0C48C7-41D9-4D5B-89FE-3F45C7647E45}" srcOrd="3" destOrd="0" presId="urn:microsoft.com/office/officeart/2005/8/layout/pyramid1"/>
    <dgm:cxn modelId="{EAB118CD-5955-4786-9730-182C660EA2EB}" type="presParOf" srcId="{5C0C48C7-41D9-4D5B-89FE-3F45C7647E45}" destId="{251E0E7E-8C51-47FA-A514-A613DABF3865}" srcOrd="0" destOrd="0" presId="urn:microsoft.com/office/officeart/2005/8/layout/pyramid1"/>
    <dgm:cxn modelId="{160B7C32-2CDF-4B37-8324-11432B762E23}" type="presParOf" srcId="{5C0C48C7-41D9-4D5B-89FE-3F45C7647E45}" destId="{8F23E51B-E36B-4F89-9690-5B3A56E9FE3A}"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12A4FF-3972-4E0E-9900-14E02A6D9408}"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49411BD7-DF43-431B-BB8E-23B37A44B8E3}">
      <dgm:prSet/>
      <dgm:spPr>
        <a:solidFill>
          <a:schemeClr val="bg2"/>
        </a:solidFill>
      </dgm:spPr>
      <dgm:t>
        <a:bodyPr/>
        <a:lstStyle/>
        <a:p>
          <a:endParaRPr lang="en-US"/>
        </a:p>
      </dgm:t>
    </dgm:pt>
    <dgm:pt modelId="{3AE7E620-94E5-44C5-8BE8-1B4E5B4E818B}" type="parTrans" cxnId="{BEDF93E9-7C52-4162-8D92-A03B7874C9AE}">
      <dgm:prSet/>
      <dgm:spPr/>
      <dgm:t>
        <a:bodyPr/>
        <a:lstStyle/>
        <a:p>
          <a:endParaRPr lang="en-US"/>
        </a:p>
      </dgm:t>
    </dgm:pt>
    <dgm:pt modelId="{40458C2A-AAE7-4EB4-BAA8-4792A51F8824}" type="sibTrans" cxnId="{BEDF93E9-7C52-4162-8D92-A03B7874C9AE}">
      <dgm:prSet/>
      <dgm:spPr/>
      <dgm:t>
        <a:bodyPr/>
        <a:lstStyle/>
        <a:p>
          <a:endParaRPr lang="en-US"/>
        </a:p>
      </dgm:t>
    </dgm:pt>
    <dgm:pt modelId="{3149B0A2-46B7-4C94-B6E9-78633CCA1BA7}">
      <dgm:prSet/>
      <dgm:spPr>
        <a:solidFill>
          <a:schemeClr val="bg2"/>
        </a:solidFill>
      </dgm:spPr>
      <dgm:t>
        <a:bodyPr/>
        <a:lstStyle/>
        <a:p>
          <a:endParaRPr lang="en-US"/>
        </a:p>
      </dgm:t>
    </dgm:pt>
    <dgm:pt modelId="{DE4FDE13-1C1F-4CBC-8238-394EF5691392}" type="parTrans" cxnId="{199D9488-6FBE-4E6F-96AF-F54846AF945C}">
      <dgm:prSet/>
      <dgm:spPr/>
      <dgm:t>
        <a:bodyPr/>
        <a:lstStyle/>
        <a:p>
          <a:endParaRPr lang="en-US"/>
        </a:p>
      </dgm:t>
    </dgm:pt>
    <dgm:pt modelId="{CC8FF2CF-6A46-4ED2-8541-43EA80CD92E6}" type="sibTrans" cxnId="{199D9488-6FBE-4E6F-96AF-F54846AF945C}">
      <dgm:prSet/>
      <dgm:spPr/>
      <dgm:t>
        <a:bodyPr/>
        <a:lstStyle/>
        <a:p>
          <a:endParaRPr lang="en-US"/>
        </a:p>
      </dgm:t>
    </dgm:pt>
    <dgm:pt modelId="{4A7F85DF-41C0-4393-9B7E-7C8ABE22DEE2}">
      <dgm:prSet/>
      <dgm:spPr>
        <a:solidFill>
          <a:schemeClr val="bg2"/>
        </a:solidFill>
      </dgm:spPr>
      <dgm:t>
        <a:bodyPr/>
        <a:lstStyle/>
        <a:p>
          <a:endParaRPr lang="en-US"/>
        </a:p>
      </dgm:t>
    </dgm:pt>
    <dgm:pt modelId="{C3DA9219-1FE1-4B96-9B4F-5B2F1B55BEF1}" type="parTrans" cxnId="{DA9EBFD4-5096-4B5E-80FC-1BEE3B0C6653}">
      <dgm:prSet/>
      <dgm:spPr/>
      <dgm:t>
        <a:bodyPr/>
        <a:lstStyle/>
        <a:p>
          <a:endParaRPr lang="en-US"/>
        </a:p>
      </dgm:t>
    </dgm:pt>
    <dgm:pt modelId="{55479761-89E4-4248-A91B-149CC2BB3C11}" type="sibTrans" cxnId="{DA9EBFD4-5096-4B5E-80FC-1BEE3B0C6653}">
      <dgm:prSet/>
      <dgm:spPr/>
      <dgm:t>
        <a:bodyPr/>
        <a:lstStyle/>
        <a:p>
          <a:endParaRPr lang="en-US"/>
        </a:p>
      </dgm:t>
    </dgm:pt>
    <dgm:pt modelId="{FB24421A-064C-40C4-8A23-2CBBED83CF55}">
      <dgm:prSet custT="1"/>
      <dgm:spPr/>
      <dgm:t>
        <a:bodyPr/>
        <a:lstStyle/>
        <a:p>
          <a:r>
            <a:rPr lang="en-US" sz="2700" b="1" dirty="0"/>
            <a:t>Universal Design</a:t>
          </a:r>
        </a:p>
      </dgm:t>
    </dgm:pt>
    <dgm:pt modelId="{A6DDE892-785F-45FE-B53B-AE54F4AB322C}" type="parTrans" cxnId="{E669BCEC-B6C8-4762-9828-BD643FD559ED}">
      <dgm:prSet/>
      <dgm:spPr/>
      <dgm:t>
        <a:bodyPr/>
        <a:lstStyle/>
        <a:p>
          <a:endParaRPr lang="en-US"/>
        </a:p>
      </dgm:t>
    </dgm:pt>
    <dgm:pt modelId="{E9813D46-4D15-480E-9861-7F21877DB1BE}" type="sibTrans" cxnId="{E669BCEC-B6C8-4762-9828-BD643FD559ED}">
      <dgm:prSet/>
      <dgm:spPr/>
      <dgm:t>
        <a:bodyPr/>
        <a:lstStyle/>
        <a:p>
          <a:endParaRPr lang="en-US"/>
        </a:p>
      </dgm:t>
    </dgm:pt>
    <dgm:pt modelId="{34C345DA-9B3C-495C-9AE6-AEC110511750}" type="pres">
      <dgm:prSet presAssocID="{9812A4FF-3972-4E0E-9900-14E02A6D9408}" presName="Name0" presStyleCnt="0">
        <dgm:presLayoutVars>
          <dgm:dir/>
          <dgm:animLvl val="lvl"/>
          <dgm:resizeHandles val="exact"/>
        </dgm:presLayoutVars>
      </dgm:prSet>
      <dgm:spPr/>
    </dgm:pt>
    <dgm:pt modelId="{DFA7933A-FEAC-40A4-A7C3-69D6A31BA2B2}" type="pres">
      <dgm:prSet presAssocID="{49411BD7-DF43-431B-BB8E-23B37A44B8E3}" presName="Name8" presStyleCnt="0"/>
      <dgm:spPr/>
    </dgm:pt>
    <dgm:pt modelId="{412E53AD-5772-43C0-9BA1-77D608DF0DFA}" type="pres">
      <dgm:prSet presAssocID="{49411BD7-DF43-431B-BB8E-23B37A44B8E3}" presName="level" presStyleLbl="node1" presStyleIdx="0" presStyleCnt="4">
        <dgm:presLayoutVars>
          <dgm:chMax val="1"/>
          <dgm:bulletEnabled val="1"/>
        </dgm:presLayoutVars>
      </dgm:prSet>
      <dgm:spPr/>
    </dgm:pt>
    <dgm:pt modelId="{0E0AE61B-925B-4A66-BB4E-B170A77B814E}" type="pres">
      <dgm:prSet presAssocID="{49411BD7-DF43-431B-BB8E-23B37A44B8E3}" presName="levelTx" presStyleLbl="revTx" presStyleIdx="0" presStyleCnt="0">
        <dgm:presLayoutVars>
          <dgm:chMax val="1"/>
          <dgm:bulletEnabled val="1"/>
        </dgm:presLayoutVars>
      </dgm:prSet>
      <dgm:spPr/>
    </dgm:pt>
    <dgm:pt modelId="{67783EF0-6283-429F-A3B7-317F27EDA411}" type="pres">
      <dgm:prSet presAssocID="{3149B0A2-46B7-4C94-B6E9-78633CCA1BA7}" presName="Name8" presStyleCnt="0"/>
      <dgm:spPr/>
    </dgm:pt>
    <dgm:pt modelId="{BA78611D-8371-44C7-A37A-D4F475D3A149}" type="pres">
      <dgm:prSet presAssocID="{3149B0A2-46B7-4C94-B6E9-78633CCA1BA7}" presName="level" presStyleLbl="node1" presStyleIdx="1" presStyleCnt="4" custScaleY="90909">
        <dgm:presLayoutVars>
          <dgm:chMax val="1"/>
          <dgm:bulletEnabled val="1"/>
        </dgm:presLayoutVars>
      </dgm:prSet>
      <dgm:spPr/>
    </dgm:pt>
    <dgm:pt modelId="{0B660F0A-9373-4179-9B58-4B17CA67DB4B}" type="pres">
      <dgm:prSet presAssocID="{3149B0A2-46B7-4C94-B6E9-78633CCA1BA7}" presName="levelTx" presStyleLbl="revTx" presStyleIdx="0" presStyleCnt="0">
        <dgm:presLayoutVars>
          <dgm:chMax val="1"/>
          <dgm:bulletEnabled val="1"/>
        </dgm:presLayoutVars>
      </dgm:prSet>
      <dgm:spPr/>
    </dgm:pt>
    <dgm:pt modelId="{8926C80D-368C-459D-A9A3-84F970197E45}" type="pres">
      <dgm:prSet presAssocID="{4A7F85DF-41C0-4393-9B7E-7C8ABE22DEE2}" presName="Name8" presStyleCnt="0"/>
      <dgm:spPr/>
    </dgm:pt>
    <dgm:pt modelId="{CE8895FB-30FC-4432-8FC9-79B0F592861F}" type="pres">
      <dgm:prSet presAssocID="{4A7F85DF-41C0-4393-9B7E-7C8ABE22DEE2}" presName="level" presStyleLbl="node1" presStyleIdx="2" presStyleCnt="4">
        <dgm:presLayoutVars>
          <dgm:chMax val="1"/>
          <dgm:bulletEnabled val="1"/>
        </dgm:presLayoutVars>
      </dgm:prSet>
      <dgm:spPr/>
    </dgm:pt>
    <dgm:pt modelId="{C409BDB5-7D4E-40F4-858F-7764CC06CA20}" type="pres">
      <dgm:prSet presAssocID="{4A7F85DF-41C0-4393-9B7E-7C8ABE22DEE2}" presName="levelTx" presStyleLbl="revTx" presStyleIdx="0" presStyleCnt="0">
        <dgm:presLayoutVars>
          <dgm:chMax val="1"/>
          <dgm:bulletEnabled val="1"/>
        </dgm:presLayoutVars>
      </dgm:prSet>
      <dgm:spPr/>
    </dgm:pt>
    <dgm:pt modelId="{5C0C48C7-41D9-4D5B-89FE-3F45C7647E45}" type="pres">
      <dgm:prSet presAssocID="{FB24421A-064C-40C4-8A23-2CBBED83CF55}" presName="Name8" presStyleCnt="0"/>
      <dgm:spPr/>
    </dgm:pt>
    <dgm:pt modelId="{251E0E7E-8C51-47FA-A514-A613DABF3865}" type="pres">
      <dgm:prSet presAssocID="{FB24421A-064C-40C4-8A23-2CBBED83CF55}" presName="level" presStyleLbl="node1" presStyleIdx="3" presStyleCnt="4">
        <dgm:presLayoutVars>
          <dgm:chMax val="1"/>
          <dgm:bulletEnabled val="1"/>
        </dgm:presLayoutVars>
      </dgm:prSet>
      <dgm:spPr/>
    </dgm:pt>
    <dgm:pt modelId="{8F23E51B-E36B-4F89-9690-5B3A56E9FE3A}" type="pres">
      <dgm:prSet presAssocID="{FB24421A-064C-40C4-8A23-2CBBED83CF55}" presName="levelTx" presStyleLbl="revTx" presStyleIdx="0" presStyleCnt="0">
        <dgm:presLayoutVars>
          <dgm:chMax val="1"/>
          <dgm:bulletEnabled val="1"/>
        </dgm:presLayoutVars>
      </dgm:prSet>
      <dgm:spPr/>
    </dgm:pt>
  </dgm:ptLst>
  <dgm:cxnLst>
    <dgm:cxn modelId="{EF29F20D-F49F-493D-B77E-081662AD7105}" type="presOf" srcId="{4A7F85DF-41C0-4393-9B7E-7C8ABE22DEE2}" destId="{CE8895FB-30FC-4432-8FC9-79B0F592861F}" srcOrd="0" destOrd="0" presId="urn:microsoft.com/office/officeart/2005/8/layout/pyramid1"/>
    <dgm:cxn modelId="{6D46EE7F-895C-4BCB-94AE-68C0069A2557}" type="presOf" srcId="{FB24421A-064C-40C4-8A23-2CBBED83CF55}" destId="{8F23E51B-E36B-4F89-9690-5B3A56E9FE3A}" srcOrd="1" destOrd="0" presId="urn:microsoft.com/office/officeart/2005/8/layout/pyramid1"/>
    <dgm:cxn modelId="{199D9488-6FBE-4E6F-96AF-F54846AF945C}" srcId="{9812A4FF-3972-4E0E-9900-14E02A6D9408}" destId="{3149B0A2-46B7-4C94-B6E9-78633CCA1BA7}" srcOrd="1" destOrd="0" parTransId="{DE4FDE13-1C1F-4CBC-8238-394EF5691392}" sibTransId="{CC8FF2CF-6A46-4ED2-8541-43EA80CD92E6}"/>
    <dgm:cxn modelId="{26C7168B-60BF-4CE9-BC22-0B4CA4EF5D25}" type="presOf" srcId="{4A7F85DF-41C0-4393-9B7E-7C8ABE22DEE2}" destId="{C409BDB5-7D4E-40F4-858F-7764CC06CA20}" srcOrd="1" destOrd="0" presId="urn:microsoft.com/office/officeart/2005/8/layout/pyramid1"/>
    <dgm:cxn modelId="{7FD5308B-AD01-4664-947A-75E60C03427C}" type="presOf" srcId="{49411BD7-DF43-431B-BB8E-23B37A44B8E3}" destId="{0E0AE61B-925B-4A66-BB4E-B170A77B814E}" srcOrd="1" destOrd="0" presId="urn:microsoft.com/office/officeart/2005/8/layout/pyramid1"/>
    <dgm:cxn modelId="{B814F9A6-A7E0-4796-B01B-08E2746D7E60}" type="presOf" srcId="{49411BD7-DF43-431B-BB8E-23B37A44B8E3}" destId="{412E53AD-5772-43C0-9BA1-77D608DF0DFA}" srcOrd="0" destOrd="0" presId="urn:microsoft.com/office/officeart/2005/8/layout/pyramid1"/>
    <dgm:cxn modelId="{1B9BC5C0-E719-4AF7-A346-B692D35C6627}" type="presOf" srcId="{3149B0A2-46B7-4C94-B6E9-78633CCA1BA7}" destId="{BA78611D-8371-44C7-A37A-D4F475D3A149}" srcOrd="0" destOrd="0" presId="urn:microsoft.com/office/officeart/2005/8/layout/pyramid1"/>
    <dgm:cxn modelId="{DA9EBFD4-5096-4B5E-80FC-1BEE3B0C6653}" srcId="{9812A4FF-3972-4E0E-9900-14E02A6D9408}" destId="{4A7F85DF-41C0-4393-9B7E-7C8ABE22DEE2}" srcOrd="2" destOrd="0" parTransId="{C3DA9219-1FE1-4B96-9B4F-5B2F1B55BEF1}" sibTransId="{55479761-89E4-4248-A91B-149CC2BB3C11}"/>
    <dgm:cxn modelId="{BEDF93E9-7C52-4162-8D92-A03B7874C9AE}" srcId="{9812A4FF-3972-4E0E-9900-14E02A6D9408}" destId="{49411BD7-DF43-431B-BB8E-23B37A44B8E3}" srcOrd="0" destOrd="0" parTransId="{3AE7E620-94E5-44C5-8BE8-1B4E5B4E818B}" sibTransId="{40458C2A-AAE7-4EB4-BAA8-4792A51F8824}"/>
    <dgm:cxn modelId="{187475EC-D41D-4FA2-9AE0-60891CAA7C4D}" type="presOf" srcId="{9812A4FF-3972-4E0E-9900-14E02A6D9408}" destId="{34C345DA-9B3C-495C-9AE6-AEC110511750}" srcOrd="0" destOrd="0" presId="urn:microsoft.com/office/officeart/2005/8/layout/pyramid1"/>
    <dgm:cxn modelId="{E669BCEC-B6C8-4762-9828-BD643FD559ED}" srcId="{9812A4FF-3972-4E0E-9900-14E02A6D9408}" destId="{FB24421A-064C-40C4-8A23-2CBBED83CF55}" srcOrd="3" destOrd="0" parTransId="{A6DDE892-785F-45FE-B53B-AE54F4AB322C}" sibTransId="{E9813D46-4D15-480E-9861-7F21877DB1BE}"/>
    <dgm:cxn modelId="{752320F4-7614-4285-88D8-3E7E16B21B94}" type="presOf" srcId="{FB24421A-064C-40C4-8A23-2CBBED83CF55}" destId="{251E0E7E-8C51-47FA-A514-A613DABF3865}" srcOrd="0" destOrd="0" presId="urn:microsoft.com/office/officeart/2005/8/layout/pyramid1"/>
    <dgm:cxn modelId="{57787FFA-01B5-43EC-A1DB-371584D95812}" type="presOf" srcId="{3149B0A2-46B7-4C94-B6E9-78633CCA1BA7}" destId="{0B660F0A-9373-4179-9B58-4B17CA67DB4B}" srcOrd="1" destOrd="0" presId="urn:microsoft.com/office/officeart/2005/8/layout/pyramid1"/>
    <dgm:cxn modelId="{DBC3161E-F362-4F29-948F-6757A0C91DEC}" type="presParOf" srcId="{34C345DA-9B3C-495C-9AE6-AEC110511750}" destId="{DFA7933A-FEAC-40A4-A7C3-69D6A31BA2B2}" srcOrd="0" destOrd="0" presId="urn:microsoft.com/office/officeart/2005/8/layout/pyramid1"/>
    <dgm:cxn modelId="{0A99F3F3-616D-4B95-B3F9-FEF069157BE4}" type="presParOf" srcId="{DFA7933A-FEAC-40A4-A7C3-69D6A31BA2B2}" destId="{412E53AD-5772-43C0-9BA1-77D608DF0DFA}" srcOrd="0" destOrd="0" presId="urn:microsoft.com/office/officeart/2005/8/layout/pyramid1"/>
    <dgm:cxn modelId="{5C01EE0E-268B-476C-AC49-4366E37F49A1}" type="presParOf" srcId="{DFA7933A-FEAC-40A4-A7C3-69D6A31BA2B2}" destId="{0E0AE61B-925B-4A66-BB4E-B170A77B814E}" srcOrd="1" destOrd="0" presId="urn:microsoft.com/office/officeart/2005/8/layout/pyramid1"/>
    <dgm:cxn modelId="{215DE521-4ADA-4886-BEC9-AD4F0993228A}" type="presParOf" srcId="{34C345DA-9B3C-495C-9AE6-AEC110511750}" destId="{67783EF0-6283-429F-A3B7-317F27EDA411}" srcOrd="1" destOrd="0" presId="urn:microsoft.com/office/officeart/2005/8/layout/pyramid1"/>
    <dgm:cxn modelId="{154E4F6F-3F5A-4AC0-8F9D-43FBFC912DFD}" type="presParOf" srcId="{67783EF0-6283-429F-A3B7-317F27EDA411}" destId="{BA78611D-8371-44C7-A37A-D4F475D3A149}" srcOrd="0" destOrd="0" presId="urn:microsoft.com/office/officeart/2005/8/layout/pyramid1"/>
    <dgm:cxn modelId="{645C8030-587A-46DF-8D78-6C1DE9DFEA57}" type="presParOf" srcId="{67783EF0-6283-429F-A3B7-317F27EDA411}" destId="{0B660F0A-9373-4179-9B58-4B17CA67DB4B}" srcOrd="1" destOrd="0" presId="urn:microsoft.com/office/officeart/2005/8/layout/pyramid1"/>
    <dgm:cxn modelId="{F142B97B-5C37-4AFF-BAF2-7AC7CEC0E3BE}" type="presParOf" srcId="{34C345DA-9B3C-495C-9AE6-AEC110511750}" destId="{8926C80D-368C-459D-A9A3-84F970197E45}" srcOrd="2" destOrd="0" presId="urn:microsoft.com/office/officeart/2005/8/layout/pyramid1"/>
    <dgm:cxn modelId="{36E1CE62-A1DE-43AC-A9EA-17CB7DF5F29C}" type="presParOf" srcId="{8926C80D-368C-459D-A9A3-84F970197E45}" destId="{CE8895FB-30FC-4432-8FC9-79B0F592861F}" srcOrd="0" destOrd="0" presId="urn:microsoft.com/office/officeart/2005/8/layout/pyramid1"/>
    <dgm:cxn modelId="{D908EC52-26EB-4A0E-8DDD-FE85884C6659}" type="presParOf" srcId="{8926C80D-368C-459D-A9A3-84F970197E45}" destId="{C409BDB5-7D4E-40F4-858F-7764CC06CA20}" srcOrd="1" destOrd="0" presId="urn:microsoft.com/office/officeart/2005/8/layout/pyramid1"/>
    <dgm:cxn modelId="{C07286F2-83DB-4C52-9451-08EC53D4F7E5}" type="presParOf" srcId="{34C345DA-9B3C-495C-9AE6-AEC110511750}" destId="{5C0C48C7-41D9-4D5B-89FE-3F45C7647E45}" srcOrd="3" destOrd="0" presId="urn:microsoft.com/office/officeart/2005/8/layout/pyramid1"/>
    <dgm:cxn modelId="{EAB118CD-5955-4786-9730-182C660EA2EB}" type="presParOf" srcId="{5C0C48C7-41D9-4D5B-89FE-3F45C7647E45}" destId="{251E0E7E-8C51-47FA-A514-A613DABF3865}" srcOrd="0" destOrd="0" presId="urn:microsoft.com/office/officeart/2005/8/layout/pyramid1"/>
    <dgm:cxn modelId="{160B7C32-2CDF-4B37-8324-11432B762E23}" type="presParOf" srcId="{5C0C48C7-41D9-4D5B-89FE-3F45C7647E45}" destId="{8F23E51B-E36B-4F89-9690-5B3A56E9FE3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331020-4EC2-AB4A-AAD0-58B6AB5D62D4}" type="doc">
      <dgm:prSet loTypeId="urn:microsoft.com/office/officeart/2005/8/layout/cycle3" loCatId="" qsTypeId="urn:microsoft.com/office/officeart/2005/8/quickstyle/simple2" qsCatId="simple" csTypeId="urn:microsoft.com/office/officeart/2005/8/colors/colorful5" csCatId="colorful" phldr="1"/>
      <dgm:spPr/>
      <dgm:t>
        <a:bodyPr/>
        <a:lstStyle/>
        <a:p>
          <a:endParaRPr lang="en-US"/>
        </a:p>
      </dgm:t>
    </dgm:pt>
    <dgm:pt modelId="{D058879F-071C-4D4A-99DF-94FB910F899C}">
      <dgm:prSet phldrT="[Text]"/>
      <dgm:spPr/>
      <dgm:t>
        <a:bodyPr/>
        <a:lstStyle/>
        <a:p>
          <a:r>
            <a:rPr lang="en-US" dirty="0">
              <a:solidFill>
                <a:schemeClr val="tx1"/>
              </a:solidFill>
            </a:rPr>
            <a:t>Standards</a:t>
          </a:r>
        </a:p>
      </dgm:t>
    </dgm:pt>
    <dgm:pt modelId="{7F25B018-E0E7-AA41-8C27-1CBDB011C39A}" type="parTrans" cxnId="{FF437037-27C1-7943-B344-3D7032228795}">
      <dgm:prSet/>
      <dgm:spPr/>
      <dgm:t>
        <a:bodyPr/>
        <a:lstStyle/>
        <a:p>
          <a:endParaRPr lang="en-US"/>
        </a:p>
      </dgm:t>
    </dgm:pt>
    <dgm:pt modelId="{649ECAFB-5A83-8149-AF08-1D9E47A7B34F}" type="sibTrans" cxnId="{FF437037-27C1-7943-B344-3D7032228795}">
      <dgm:prSet/>
      <dgm:spPr/>
      <dgm:t>
        <a:bodyPr/>
        <a:lstStyle/>
        <a:p>
          <a:endParaRPr lang="en-US"/>
        </a:p>
      </dgm:t>
    </dgm:pt>
    <dgm:pt modelId="{CAE97897-9CAF-F74F-A80F-78BA4E12F66D}">
      <dgm:prSet phldrT="[Text]"/>
      <dgm:spPr/>
      <dgm:t>
        <a:bodyPr/>
        <a:lstStyle/>
        <a:p>
          <a:r>
            <a:rPr lang="en-US" dirty="0">
              <a:solidFill>
                <a:schemeClr val="tx1"/>
              </a:solidFill>
            </a:rPr>
            <a:t>Item Writing</a:t>
          </a:r>
        </a:p>
      </dgm:t>
    </dgm:pt>
    <dgm:pt modelId="{EB78F8CD-5D27-7746-AC75-0A15CBDB26E9}" type="parTrans" cxnId="{3F4F727F-09DF-4A4F-AC3E-502D75479E41}">
      <dgm:prSet/>
      <dgm:spPr/>
      <dgm:t>
        <a:bodyPr/>
        <a:lstStyle/>
        <a:p>
          <a:endParaRPr lang="en-US"/>
        </a:p>
      </dgm:t>
    </dgm:pt>
    <dgm:pt modelId="{401D18B3-A598-F042-84CC-783E0C6C8A12}" type="sibTrans" cxnId="{3F4F727F-09DF-4A4F-AC3E-502D75479E41}">
      <dgm:prSet/>
      <dgm:spPr/>
      <dgm:t>
        <a:bodyPr/>
        <a:lstStyle/>
        <a:p>
          <a:endParaRPr lang="en-US"/>
        </a:p>
      </dgm:t>
    </dgm:pt>
    <dgm:pt modelId="{87AF3B06-C088-2F48-A65A-2C4E8769A446}">
      <dgm:prSet phldrT="[Text]"/>
      <dgm:spPr/>
      <dgm:t>
        <a:bodyPr/>
        <a:lstStyle/>
        <a:p>
          <a:r>
            <a:rPr lang="en-US" dirty="0">
              <a:solidFill>
                <a:schemeClr val="tx1"/>
              </a:solidFill>
            </a:rPr>
            <a:t>Item Reviews</a:t>
          </a:r>
        </a:p>
      </dgm:t>
    </dgm:pt>
    <dgm:pt modelId="{1E7B6EC4-101B-7F41-AAEE-37EB38F797ED}" type="parTrans" cxnId="{0839FE4B-E63E-454C-9C3A-13FC193E6AAB}">
      <dgm:prSet/>
      <dgm:spPr/>
      <dgm:t>
        <a:bodyPr/>
        <a:lstStyle/>
        <a:p>
          <a:endParaRPr lang="en-US"/>
        </a:p>
      </dgm:t>
    </dgm:pt>
    <dgm:pt modelId="{0CA58543-55E2-204A-8E96-33A0CE093CB2}" type="sibTrans" cxnId="{0839FE4B-E63E-454C-9C3A-13FC193E6AAB}">
      <dgm:prSet/>
      <dgm:spPr/>
      <dgm:t>
        <a:bodyPr/>
        <a:lstStyle/>
        <a:p>
          <a:endParaRPr lang="en-US"/>
        </a:p>
      </dgm:t>
    </dgm:pt>
    <dgm:pt modelId="{88A35039-661A-2345-AE40-090AA9A631B9}">
      <dgm:prSet phldrT="[Text]"/>
      <dgm:spPr/>
      <dgm:t>
        <a:bodyPr/>
        <a:lstStyle/>
        <a:p>
          <a:r>
            <a:rPr lang="en-US" dirty="0">
              <a:solidFill>
                <a:schemeClr val="tx1"/>
              </a:solidFill>
            </a:rPr>
            <a:t>Field Test</a:t>
          </a:r>
        </a:p>
      </dgm:t>
    </dgm:pt>
    <dgm:pt modelId="{5E47A98A-0FE6-A143-ACFF-1043154472DA}" type="parTrans" cxnId="{2C7CC952-5AC6-7A43-9F0C-82E2013F9586}">
      <dgm:prSet/>
      <dgm:spPr/>
      <dgm:t>
        <a:bodyPr/>
        <a:lstStyle/>
        <a:p>
          <a:endParaRPr lang="en-US"/>
        </a:p>
      </dgm:t>
    </dgm:pt>
    <dgm:pt modelId="{16FEB2D7-99EE-C64C-A607-681BCC0CE78A}" type="sibTrans" cxnId="{2C7CC952-5AC6-7A43-9F0C-82E2013F9586}">
      <dgm:prSet/>
      <dgm:spPr/>
      <dgm:t>
        <a:bodyPr/>
        <a:lstStyle/>
        <a:p>
          <a:endParaRPr lang="en-US"/>
        </a:p>
      </dgm:t>
    </dgm:pt>
    <dgm:pt modelId="{2452CADB-E8CF-B34D-B71E-F2E0BB45B51A}">
      <dgm:prSet phldrT="[Text]"/>
      <dgm:spPr/>
      <dgm:t>
        <a:bodyPr/>
        <a:lstStyle/>
        <a:p>
          <a:r>
            <a:rPr lang="en-US" dirty="0">
              <a:solidFill>
                <a:schemeClr val="tx1"/>
              </a:solidFill>
            </a:rPr>
            <a:t>Operational Test</a:t>
          </a:r>
        </a:p>
      </dgm:t>
    </dgm:pt>
    <dgm:pt modelId="{A6C8E15D-D20C-184E-997B-372B2893B3D7}" type="parTrans" cxnId="{42047B4D-3F95-6D44-B4AF-0E34FB87AE79}">
      <dgm:prSet/>
      <dgm:spPr/>
      <dgm:t>
        <a:bodyPr/>
        <a:lstStyle/>
        <a:p>
          <a:endParaRPr lang="en-US"/>
        </a:p>
      </dgm:t>
    </dgm:pt>
    <dgm:pt modelId="{EA1626B7-3774-9742-909D-D2CDF9E0F518}" type="sibTrans" cxnId="{42047B4D-3F95-6D44-B4AF-0E34FB87AE79}">
      <dgm:prSet/>
      <dgm:spPr/>
      <dgm:t>
        <a:bodyPr/>
        <a:lstStyle/>
        <a:p>
          <a:endParaRPr lang="en-US"/>
        </a:p>
      </dgm:t>
    </dgm:pt>
    <dgm:pt modelId="{544386E9-A9AA-4246-84F4-BF135127C9D6}">
      <dgm:prSet phldrT="[Text]"/>
      <dgm:spPr/>
      <dgm:t>
        <a:bodyPr/>
        <a:lstStyle/>
        <a:p>
          <a:r>
            <a:rPr lang="en-US" dirty="0">
              <a:solidFill>
                <a:schemeClr val="tx1"/>
              </a:solidFill>
            </a:rPr>
            <a:t>Reporting</a:t>
          </a:r>
        </a:p>
      </dgm:t>
    </dgm:pt>
    <dgm:pt modelId="{15908CA4-C4AC-9B4E-87FC-917B26F2557C}" type="parTrans" cxnId="{1CCB57A3-9939-594E-961B-09DB35548DB4}">
      <dgm:prSet/>
      <dgm:spPr/>
      <dgm:t>
        <a:bodyPr/>
        <a:lstStyle/>
        <a:p>
          <a:endParaRPr lang="en-US"/>
        </a:p>
      </dgm:t>
    </dgm:pt>
    <dgm:pt modelId="{4FD31DAE-CCD6-C142-B9BC-DB75F2177FE3}" type="sibTrans" cxnId="{1CCB57A3-9939-594E-961B-09DB35548DB4}">
      <dgm:prSet/>
      <dgm:spPr/>
      <dgm:t>
        <a:bodyPr/>
        <a:lstStyle/>
        <a:p>
          <a:endParaRPr lang="en-US"/>
        </a:p>
      </dgm:t>
    </dgm:pt>
    <dgm:pt modelId="{0EF3DB79-0A1F-8443-BDBD-8C7B7F398656}" type="pres">
      <dgm:prSet presAssocID="{71331020-4EC2-AB4A-AAD0-58B6AB5D62D4}" presName="Name0" presStyleCnt="0">
        <dgm:presLayoutVars>
          <dgm:dir/>
          <dgm:resizeHandles val="exact"/>
        </dgm:presLayoutVars>
      </dgm:prSet>
      <dgm:spPr/>
    </dgm:pt>
    <dgm:pt modelId="{61C9E1A4-EAEA-7B45-B17F-29A79A70FF2F}" type="pres">
      <dgm:prSet presAssocID="{71331020-4EC2-AB4A-AAD0-58B6AB5D62D4}" presName="cycle" presStyleCnt="0"/>
      <dgm:spPr/>
    </dgm:pt>
    <dgm:pt modelId="{1565B896-C627-DB42-861F-205860248FBB}" type="pres">
      <dgm:prSet presAssocID="{D058879F-071C-4D4A-99DF-94FB910F899C}" presName="nodeFirstNode" presStyleLbl="node1" presStyleIdx="0" presStyleCnt="6">
        <dgm:presLayoutVars>
          <dgm:bulletEnabled val="1"/>
        </dgm:presLayoutVars>
      </dgm:prSet>
      <dgm:spPr/>
    </dgm:pt>
    <dgm:pt modelId="{0BF18949-E020-BA45-9B62-1CF2B8AB8196}" type="pres">
      <dgm:prSet presAssocID="{649ECAFB-5A83-8149-AF08-1D9E47A7B34F}" presName="sibTransFirstNode" presStyleLbl="bgShp" presStyleIdx="0" presStyleCnt="1" custLinFactNeighborX="0" custLinFactNeighborY="-955"/>
      <dgm:spPr/>
    </dgm:pt>
    <dgm:pt modelId="{7C061CF2-2EFC-0D44-9012-5D5787EB25A3}" type="pres">
      <dgm:prSet presAssocID="{CAE97897-9CAF-F74F-A80F-78BA4E12F66D}" presName="nodeFollowingNodes" presStyleLbl="node1" presStyleIdx="1" presStyleCnt="6">
        <dgm:presLayoutVars>
          <dgm:bulletEnabled val="1"/>
        </dgm:presLayoutVars>
      </dgm:prSet>
      <dgm:spPr/>
    </dgm:pt>
    <dgm:pt modelId="{94679008-588C-2742-9B53-DD864B802CB4}" type="pres">
      <dgm:prSet presAssocID="{87AF3B06-C088-2F48-A65A-2C4E8769A446}" presName="nodeFollowingNodes" presStyleLbl="node1" presStyleIdx="2" presStyleCnt="6">
        <dgm:presLayoutVars>
          <dgm:bulletEnabled val="1"/>
        </dgm:presLayoutVars>
      </dgm:prSet>
      <dgm:spPr/>
    </dgm:pt>
    <dgm:pt modelId="{06F8E4F6-7F56-6947-8731-F866A4C086EE}" type="pres">
      <dgm:prSet presAssocID="{88A35039-661A-2345-AE40-090AA9A631B9}" presName="nodeFollowingNodes" presStyleLbl="node1" presStyleIdx="3" presStyleCnt="6">
        <dgm:presLayoutVars>
          <dgm:bulletEnabled val="1"/>
        </dgm:presLayoutVars>
      </dgm:prSet>
      <dgm:spPr/>
    </dgm:pt>
    <dgm:pt modelId="{399AAE40-FC63-8E4A-ADA6-66508B857637}" type="pres">
      <dgm:prSet presAssocID="{2452CADB-E8CF-B34D-B71E-F2E0BB45B51A}" presName="nodeFollowingNodes" presStyleLbl="node1" presStyleIdx="4" presStyleCnt="6">
        <dgm:presLayoutVars>
          <dgm:bulletEnabled val="1"/>
        </dgm:presLayoutVars>
      </dgm:prSet>
      <dgm:spPr/>
    </dgm:pt>
    <dgm:pt modelId="{58119900-A573-9843-BEEC-07141621B8E5}" type="pres">
      <dgm:prSet presAssocID="{544386E9-A9AA-4246-84F4-BF135127C9D6}" presName="nodeFollowingNodes" presStyleLbl="node1" presStyleIdx="5" presStyleCnt="6">
        <dgm:presLayoutVars>
          <dgm:bulletEnabled val="1"/>
        </dgm:presLayoutVars>
      </dgm:prSet>
      <dgm:spPr/>
    </dgm:pt>
  </dgm:ptLst>
  <dgm:cxnLst>
    <dgm:cxn modelId="{4A32FF04-3AE4-44F6-A2CE-35E89B2D6BC9}" type="presOf" srcId="{71331020-4EC2-AB4A-AAD0-58B6AB5D62D4}" destId="{0EF3DB79-0A1F-8443-BDBD-8C7B7F398656}" srcOrd="0" destOrd="0" presId="urn:microsoft.com/office/officeart/2005/8/layout/cycle3"/>
    <dgm:cxn modelId="{056EF41E-F9E0-4F25-B32A-D117BC8B67D4}" type="presOf" srcId="{2452CADB-E8CF-B34D-B71E-F2E0BB45B51A}" destId="{399AAE40-FC63-8E4A-ADA6-66508B857637}" srcOrd="0" destOrd="0" presId="urn:microsoft.com/office/officeart/2005/8/layout/cycle3"/>
    <dgm:cxn modelId="{DD0C1924-2C36-4030-8DEA-9EC148886B72}" type="presOf" srcId="{544386E9-A9AA-4246-84F4-BF135127C9D6}" destId="{58119900-A573-9843-BEEC-07141621B8E5}" srcOrd="0" destOrd="0" presId="urn:microsoft.com/office/officeart/2005/8/layout/cycle3"/>
    <dgm:cxn modelId="{FF437037-27C1-7943-B344-3D7032228795}" srcId="{71331020-4EC2-AB4A-AAD0-58B6AB5D62D4}" destId="{D058879F-071C-4D4A-99DF-94FB910F899C}" srcOrd="0" destOrd="0" parTransId="{7F25B018-E0E7-AA41-8C27-1CBDB011C39A}" sibTransId="{649ECAFB-5A83-8149-AF08-1D9E47A7B34F}"/>
    <dgm:cxn modelId="{D5039461-2AA8-4AEA-96FD-4C88508A0FC0}" type="presOf" srcId="{649ECAFB-5A83-8149-AF08-1D9E47A7B34F}" destId="{0BF18949-E020-BA45-9B62-1CF2B8AB8196}" srcOrd="0" destOrd="0" presId="urn:microsoft.com/office/officeart/2005/8/layout/cycle3"/>
    <dgm:cxn modelId="{0839FE4B-E63E-454C-9C3A-13FC193E6AAB}" srcId="{71331020-4EC2-AB4A-AAD0-58B6AB5D62D4}" destId="{87AF3B06-C088-2F48-A65A-2C4E8769A446}" srcOrd="2" destOrd="0" parTransId="{1E7B6EC4-101B-7F41-AAEE-37EB38F797ED}" sibTransId="{0CA58543-55E2-204A-8E96-33A0CE093CB2}"/>
    <dgm:cxn modelId="{42047B4D-3F95-6D44-B4AF-0E34FB87AE79}" srcId="{71331020-4EC2-AB4A-AAD0-58B6AB5D62D4}" destId="{2452CADB-E8CF-B34D-B71E-F2E0BB45B51A}" srcOrd="4" destOrd="0" parTransId="{A6C8E15D-D20C-184E-997B-372B2893B3D7}" sibTransId="{EA1626B7-3774-9742-909D-D2CDF9E0F518}"/>
    <dgm:cxn modelId="{79574C51-61CF-4CFD-A361-8D12D7CD3D88}" type="presOf" srcId="{88A35039-661A-2345-AE40-090AA9A631B9}" destId="{06F8E4F6-7F56-6947-8731-F866A4C086EE}" srcOrd="0" destOrd="0" presId="urn:microsoft.com/office/officeart/2005/8/layout/cycle3"/>
    <dgm:cxn modelId="{2C7CC952-5AC6-7A43-9F0C-82E2013F9586}" srcId="{71331020-4EC2-AB4A-AAD0-58B6AB5D62D4}" destId="{88A35039-661A-2345-AE40-090AA9A631B9}" srcOrd="3" destOrd="0" parTransId="{5E47A98A-0FE6-A143-ACFF-1043154472DA}" sibTransId="{16FEB2D7-99EE-C64C-A607-681BCC0CE78A}"/>
    <dgm:cxn modelId="{3F4F727F-09DF-4A4F-AC3E-502D75479E41}" srcId="{71331020-4EC2-AB4A-AAD0-58B6AB5D62D4}" destId="{CAE97897-9CAF-F74F-A80F-78BA4E12F66D}" srcOrd="1" destOrd="0" parTransId="{EB78F8CD-5D27-7746-AC75-0A15CBDB26E9}" sibTransId="{401D18B3-A598-F042-84CC-783E0C6C8A12}"/>
    <dgm:cxn modelId="{1CCB57A3-9939-594E-961B-09DB35548DB4}" srcId="{71331020-4EC2-AB4A-AAD0-58B6AB5D62D4}" destId="{544386E9-A9AA-4246-84F4-BF135127C9D6}" srcOrd="5" destOrd="0" parTransId="{15908CA4-C4AC-9B4E-87FC-917B26F2557C}" sibTransId="{4FD31DAE-CCD6-C142-B9BC-DB75F2177FE3}"/>
    <dgm:cxn modelId="{A70E6BB9-1106-4D0F-B89F-19B8457124F1}" type="presOf" srcId="{D058879F-071C-4D4A-99DF-94FB910F899C}" destId="{1565B896-C627-DB42-861F-205860248FBB}" srcOrd="0" destOrd="0" presId="urn:microsoft.com/office/officeart/2005/8/layout/cycle3"/>
    <dgm:cxn modelId="{2091F3DD-D12E-4B37-9416-A3C8035DDE48}" type="presOf" srcId="{CAE97897-9CAF-F74F-A80F-78BA4E12F66D}" destId="{7C061CF2-2EFC-0D44-9012-5D5787EB25A3}" srcOrd="0" destOrd="0" presId="urn:microsoft.com/office/officeart/2005/8/layout/cycle3"/>
    <dgm:cxn modelId="{5BAC7CE6-3673-4E84-A869-986F6C39547C}" type="presOf" srcId="{87AF3B06-C088-2F48-A65A-2C4E8769A446}" destId="{94679008-588C-2742-9B53-DD864B802CB4}" srcOrd="0" destOrd="0" presId="urn:microsoft.com/office/officeart/2005/8/layout/cycle3"/>
    <dgm:cxn modelId="{2F6C8E5D-429B-4600-B134-891E8B73BFB4}" type="presParOf" srcId="{0EF3DB79-0A1F-8443-BDBD-8C7B7F398656}" destId="{61C9E1A4-EAEA-7B45-B17F-29A79A70FF2F}" srcOrd="0" destOrd="0" presId="urn:microsoft.com/office/officeart/2005/8/layout/cycle3"/>
    <dgm:cxn modelId="{9573DCA7-94B0-49D4-B01E-6ABDF932E1C9}" type="presParOf" srcId="{61C9E1A4-EAEA-7B45-B17F-29A79A70FF2F}" destId="{1565B896-C627-DB42-861F-205860248FBB}" srcOrd="0" destOrd="0" presId="urn:microsoft.com/office/officeart/2005/8/layout/cycle3"/>
    <dgm:cxn modelId="{78C0B069-1472-49B4-93A9-18CBEA1FE0C6}" type="presParOf" srcId="{61C9E1A4-EAEA-7B45-B17F-29A79A70FF2F}" destId="{0BF18949-E020-BA45-9B62-1CF2B8AB8196}" srcOrd="1" destOrd="0" presId="urn:microsoft.com/office/officeart/2005/8/layout/cycle3"/>
    <dgm:cxn modelId="{EC1791DE-EF5E-4E3D-9A82-EC1522FE8505}" type="presParOf" srcId="{61C9E1A4-EAEA-7B45-B17F-29A79A70FF2F}" destId="{7C061CF2-2EFC-0D44-9012-5D5787EB25A3}" srcOrd="2" destOrd="0" presId="urn:microsoft.com/office/officeart/2005/8/layout/cycle3"/>
    <dgm:cxn modelId="{3E5E9A87-BB49-40C0-8369-2B9CF5526D21}" type="presParOf" srcId="{61C9E1A4-EAEA-7B45-B17F-29A79A70FF2F}" destId="{94679008-588C-2742-9B53-DD864B802CB4}" srcOrd="3" destOrd="0" presId="urn:microsoft.com/office/officeart/2005/8/layout/cycle3"/>
    <dgm:cxn modelId="{F0FF4D7A-32C1-43B4-8AC0-840B013F8582}" type="presParOf" srcId="{61C9E1A4-EAEA-7B45-B17F-29A79A70FF2F}" destId="{06F8E4F6-7F56-6947-8731-F866A4C086EE}" srcOrd="4" destOrd="0" presId="urn:microsoft.com/office/officeart/2005/8/layout/cycle3"/>
    <dgm:cxn modelId="{A98C1235-36C5-4392-A04F-4B6C560143D7}" type="presParOf" srcId="{61C9E1A4-EAEA-7B45-B17F-29A79A70FF2F}" destId="{399AAE40-FC63-8E4A-ADA6-66508B857637}" srcOrd="5" destOrd="0" presId="urn:microsoft.com/office/officeart/2005/8/layout/cycle3"/>
    <dgm:cxn modelId="{892549B9-0E27-4732-A0EA-A1A6C32E0790}" type="presParOf" srcId="{61C9E1A4-EAEA-7B45-B17F-29A79A70FF2F}" destId="{58119900-A573-9843-BEEC-07141621B8E5}"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12A4FF-3972-4E0E-9900-14E02A6D9408}"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49411BD7-DF43-431B-BB8E-23B37A44B8E3}">
      <dgm:prSet/>
      <dgm:spPr>
        <a:solidFill>
          <a:schemeClr val="bg2"/>
        </a:solidFill>
      </dgm:spPr>
      <dgm:t>
        <a:bodyPr/>
        <a:lstStyle/>
        <a:p>
          <a:endParaRPr lang="en-US"/>
        </a:p>
      </dgm:t>
    </dgm:pt>
    <dgm:pt modelId="{3AE7E620-94E5-44C5-8BE8-1B4E5B4E818B}" type="parTrans" cxnId="{BEDF93E9-7C52-4162-8D92-A03B7874C9AE}">
      <dgm:prSet/>
      <dgm:spPr/>
      <dgm:t>
        <a:bodyPr/>
        <a:lstStyle/>
        <a:p>
          <a:endParaRPr lang="en-US"/>
        </a:p>
      </dgm:t>
    </dgm:pt>
    <dgm:pt modelId="{40458C2A-AAE7-4EB4-BAA8-4792A51F8824}" type="sibTrans" cxnId="{BEDF93E9-7C52-4162-8D92-A03B7874C9AE}">
      <dgm:prSet/>
      <dgm:spPr/>
      <dgm:t>
        <a:bodyPr/>
        <a:lstStyle/>
        <a:p>
          <a:endParaRPr lang="en-US"/>
        </a:p>
      </dgm:t>
    </dgm:pt>
    <dgm:pt modelId="{3149B0A2-46B7-4C94-B6E9-78633CCA1BA7}">
      <dgm:prSet/>
      <dgm:spPr>
        <a:solidFill>
          <a:schemeClr val="bg2"/>
        </a:solidFill>
      </dgm:spPr>
      <dgm:t>
        <a:bodyPr/>
        <a:lstStyle/>
        <a:p>
          <a:endParaRPr lang="en-US"/>
        </a:p>
      </dgm:t>
    </dgm:pt>
    <dgm:pt modelId="{DE4FDE13-1C1F-4CBC-8238-394EF5691392}" type="parTrans" cxnId="{199D9488-6FBE-4E6F-96AF-F54846AF945C}">
      <dgm:prSet/>
      <dgm:spPr/>
      <dgm:t>
        <a:bodyPr/>
        <a:lstStyle/>
        <a:p>
          <a:endParaRPr lang="en-US"/>
        </a:p>
      </dgm:t>
    </dgm:pt>
    <dgm:pt modelId="{CC8FF2CF-6A46-4ED2-8541-43EA80CD92E6}" type="sibTrans" cxnId="{199D9488-6FBE-4E6F-96AF-F54846AF945C}">
      <dgm:prSet/>
      <dgm:spPr/>
      <dgm:t>
        <a:bodyPr/>
        <a:lstStyle/>
        <a:p>
          <a:endParaRPr lang="en-US"/>
        </a:p>
      </dgm:t>
    </dgm:pt>
    <dgm:pt modelId="{4A7F85DF-41C0-4393-9B7E-7C8ABE22DEE2}">
      <dgm:prSet/>
      <dgm:spPr>
        <a:solidFill>
          <a:srgbClr val="44883E"/>
        </a:solidFill>
      </dgm:spPr>
      <dgm:t>
        <a:bodyPr/>
        <a:lstStyle/>
        <a:p>
          <a:r>
            <a:rPr lang="en-US" b="1" i="0" dirty="0"/>
            <a:t>Administrative Procedures</a:t>
          </a:r>
        </a:p>
      </dgm:t>
    </dgm:pt>
    <dgm:pt modelId="{C3DA9219-1FE1-4B96-9B4F-5B2F1B55BEF1}" type="parTrans" cxnId="{DA9EBFD4-5096-4B5E-80FC-1BEE3B0C6653}">
      <dgm:prSet/>
      <dgm:spPr/>
      <dgm:t>
        <a:bodyPr/>
        <a:lstStyle/>
        <a:p>
          <a:endParaRPr lang="en-US"/>
        </a:p>
      </dgm:t>
    </dgm:pt>
    <dgm:pt modelId="{55479761-89E4-4248-A91B-149CC2BB3C11}" type="sibTrans" cxnId="{DA9EBFD4-5096-4B5E-80FC-1BEE3B0C6653}">
      <dgm:prSet/>
      <dgm:spPr/>
      <dgm:t>
        <a:bodyPr/>
        <a:lstStyle/>
        <a:p>
          <a:endParaRPr lang="en-US"/>
        </a:p>
      </dgm:t>
    </dgm:pt>
    <dgm:pt modelId="{FB24421A-064C-40C4-8A23-2CBBED83CF55}">
      <dgm:prSet/>
      <dgm:spPr/>
      <dgm:t>
        <a:bodyPr/>
        <a:lstStyle/>
        <a:p>
          <a:r>
            <a:rPr lang="en-US" b="1" dirty="0"/>
            <a:t>Universal Design</a:t>
          </a:r>
        </a:p>
      </dgm:t>
    </dgm:pt>
    <dgm:pt modelId="{A6DDE892-785F-45FE-B53B-AE54F4AB322C}" type="parTrans" cxnId="{E669BCEC-B6C8-4762-9828-BD643FD559ED}">
      <dgm:prSet/>
      <dgm:spPr/>
      <dgm:t>
        <a:bodyPr/>
        <a:lstStyle/>
        <a:p>
          <a:endParaRPr lang="en-US"/>
        </a:p>
      </dgm:t>
    </dgm:pt>
    <dgm:pt modelId="{E9813D46-4D15-480E-9861-7F21877DB1BE}" type="sibTrans" cxnId="{E669BCEC-B6C8-4762-9828-BD643FD559ED}">
      <dgm:prSet/>
      <dgm:spPr/>
      <dgm:t>
        <a:bodyPr/>
        <a:lstStyle/>
        <a:p>
          <a:endParaRPr lang="en-US"/>
        </a:p>
      </dgm:t>
    </dgm:pt>
    <dgm:pt modelId="{34C345DA-9B3C-495C-9AE6-AEC110511750}" type="pres">
      <dgm:prSet presAssocID="{9812A4FF-3972-4E0E-9900-14E02A6D9408}" presName="Name0" presStyleCnt="0">
        <dgm:presLayoutVars>
          <dgm:dir/>
          <dgm:animLvl val="lvl"/>
          <dgm:resizeHandles val="exact"/>
        </dgm:presLayoutVars>
      </dgm:prSet>
      <dgm:spPr/>
    </dgm:pt>
    <dgm:pt modelId="{DFA7933A-FEAC-40A4-A7C3-69D6A31BA2B2}" type="pres">
      <dgm:prSet presAssocID="{49411BD7-DF43-431B-BB8E-23B37A44B8E3}" presName="Name8" presStyleCnt="0"/>
      <dgm:spPr/>
    </dgm:pt>
    <dgm:pt modelId="{412E53AD-5772-43C0-9BA1-77D608DF0DFA}" type="pres">
      <dgm:prSet presAssocID="{49411BD7-DF43-431B-BB8E-23B37A44B8E3}" presName="level" presStyleLbl="node1" presStyleIdx="0" presStyleCnt="4">
        <dgm:presLayoutVars>
          <dgm:chMax val="1"/>
          <dgm:bulletEnabled val="1"/>
        </dgm:presLayoutVars>
      </dgm:prSet>
      <dgm:spPr/>
    </dgm:pt>
    <dgm:pt modelId="{0E0AE61B-925B-4A66-BB4E-B170A77B814E}" type="pres">
      <dgm:prSet presAssocID="{49411BD7-DF43-431B-BB8E-23B37A44B8E3}" presName="levelTx" presStyleLbl="revTx" presStyleIdx="0" presStyleCnt="0">
        <dgm:presLayoutVars>
          <dgm:chMax val="1"/>
          <dgm:bulletEnabled val="1"/>
        </dgm:presLayoutVars>
      </dgm:prSet>
      <dgm:spPr/>
    </dgm:pt>
    <dgm:pt modelId="{67783EF0-6283-429F-A3B7-317F27EDA411}" type="pres">
      <dgm:prSet presAssocID="{3149B0A2-46B7-4C94-B6E9-78633CCA1BA7}" presName="Name8" presStyleCnt="0"/>
      <dgm:spPr/>
    </dgm:pt>
    <dgm:pt modelId="{BA78611D-8371-44C7-A37A-D4F475D3A149}" type="pres">
      <dgm:prSet presAssocID="{3149B0A2-46B7-4C94-B6E9-78633CCA1BA7}" presName="level" presStyleLbl="node1" presStyleIdx="1" presStyleCnt="4" custScaleY="90909">
        <dgm:presLayoutVars>
          <dgm:chMax val="1"/>
          <dgm:bulletEnabled val="1"/>
        </dgm:presLayoutVars>
      </dgm:prSet>
      <dgm:spPr/>
    </dgm:pt>
    <dgm:pt modelId="{0B660F0A-9373-4179-9B58-4B17CA67DB4B}" type="pres">
      <dgm:prSet presAssocID="{3149B0A2-46B7-4C94-B6E9-78633CCA1BA7}" presName="levelTx" presStyleLbl="revTx" presStyleIdx="0" presStyleCnt="0">
        <dgm:presLayoutVars>
          <dgm:chMax val="1"/>
          <dgm:bulletEnabled val="1"/>
        </dgm:presLayoutVars>
      </dgm:prSet>
      <dgm:spPr/>
    </dgm:pt>
    <dgm:pt modelId="{8926C80D-368C-459D-A9A3-84F970197E45}" type="pres">
      <dgm:prSet presAssocID="{4A7F85DF-41C0-4393-9B7E-7C8ABE22DEE2}" presName="Name8" presStyleCnt="0"/>
      <dgm:spPr/>
    </dgm:pt>
    <dgm:pt modelId="{CE8895FB-30FC-4432-8FC9-79B0F592861F}" type="pres">
      <dgm:prSet presAssocID="{4A7F85DF-41C0-4393-9B7E-7C8ABE22DEE2}" presName="level" presStyleLbl="node1" presStyleIdx="2" presStyleCnt="4">
        <dgm:presLayoutVars>
          <dgm:chMax val="1"/>
          <dgm:bulletEnabled val="1"/>
        </dgm:presLayoutVars>
      </dgm:prSet>
      <dgm:spPr/>
    </dgm:pt>
    <dgm:pt modelId="{C409BDB5-7D4E-40F4-858F-7764CC06CA20}" type="pres">
      <dgm:prSet presAssocID="{4A7F85DF-41C0-4393-9B7E-7C8ABE22DEE2}" presName="levelTx" presStyleLbl="revTx" presStyleIdx="0" presStyleCnt="0">
        <dgm:presLayoutVars>
          <dgm:chMax val="1"/>
          <dgm:bulletEnabled val="1"/>
        </dgm:presLayoutVars>
      </dgm:prSet>
      <dgm:spPr/>
    </dgm:pt>
    <dgm:pt modelId="{5C0C48C7-41D9-4D5B-89FE-3F45C7647E45}" type="pres">
      <dgm:prSet presAssocID="{FB24421A-064C-40C4-8A23-2CBBED83CF55}" presName="Name8" presStyleCnt="0"/>
      <dgm:spPr/>
    </dgm:pt>
    <dgm:pt modelId="{251E0E7E-8C51-47FA-A514-A613DABF3865}" type="pres">
      <dgm:prSet presAssocID="{FB24421A-064C-40C4-8A23-2CBBED83CF55}" presName="level" presStyleLbl="node1" presStyleIdx="3" presStyleCnt="4">
        <dgm:presLayoutVars>
          <dgm:chMax val="1"/>
          <dgm:bulletEnabled val="1"/>
        </dgm:presLayoutVars>
      </dgm:prSet>
      <dgm:spPr/>
    </dgm:pt>
    <dgm:pt modelId="{8F23E51B-E36B-4F89-9690-5B3A56E9FE3A}" type="pres">
      <dgm:prSet presAssocID="{FB24421A-064C-40C4-8A23-2CBBED83CF55}" presName="levelTx" presStyleLbl="revTx" presStyleIdx="0" presStyleCnt="0">
        <dgm:presLayoutVars>
          <dgm:chMax val="1"/>
          <dgm:bulletEnabled val="1"/>
        </dgm:presLayoutVars>
      </dgm:prSet>
      <dgm:spPr/>
    </dgm:pt>
  </dgm:ptLst>
  <dgm:cxnLst>
    <dgm:cxn modelId="{EF29F20D-F49F-493D-B77E-081662AD7105}" type="presOf" srcId="{4A7F85DF-41C0-4393-9B7E-7C8ABE22DEE2}" destId="{CE8895FB-30FC-4432-8FC9-79B0F592861F}" srcOrd="0" destOrd="0" presId="urn:microsoft.com/office/officeart/2005/8/layout/pyramid1"/>
    <dgm:cxn modelId="{6D46EE7F-895C-4BCB-94AE-68C0069A2557}" type="presOf" srcId="{FB24421A-064C-40C4-8A23-2CBBED83CF55}" destId="{8F23E51B-E36B-4F89-9690-5B3A56E9FE3A}" srcOrd="1" destOrd="0" presId="urn:microsoft.com/office/officeart/2005/8/layout/pyramid1"/>
    <dgm:cxn modelId="{199D9488-6FBE-4E6F-96AF-F54846AF945C}" srcId="{9812A4FF-3972-4E0E-9900-14E02A6D9408}" destId="{3149B0A2-46B7-4C94-B6E9-78633CCA1BA7}" srcOrd="1" destOrd="0" parTransId="{DE4FDE13-1C1F-4CBC-8238-394EF5691392}" sibTransId="{CC8FF2CF-6A46-4ED2-8541-43EA80CD92E6}"/>
    <dgm:cxn modelId="{26C7168B-60BF-4CE9-BC22-0B4CA4EF5D25}" type="presOf" srcId="{4A7F85DF-41C0-4393-9B7E-7C8ABE22DEE2}" destId="{C409BDB5-7D4E-40F4-858F-7764CC06CA20}" srcOrd="1" destOrd="0" presId="urn:microsoft.com/office/officeart/2005/8/layout/pyramid1"/>
    <dgm:cxn modelId="{7FD5308B-AD01-4664-947A-75E60C03427C}" type="presOf" srcId="{49411BD7-DF43-431B-BB8E-23B37A44B8E3}" destId="{0E0AE61B-925B-4A66-BB4E-B170A77B814E}" srcOrd="1" destOrd="0" presId="urn:microsoft.com/office/officeart/2005/8/layout/pyramid1"/>
    <dgm:cxn modelId="{B814F9A6-A7E0-4796-B01B-08E2746D7E60}" type="presOf" srcId="{49411BD7-DF43-431B-BB8E-23B37A44B8E3}" destId="{412E53AD-5772-43C0-9BA1-77D608DF0DFA}" srcOrd="0" destOrd="0" presId="urn:microsoft.com/office/officeart/2005/8/layout/pyramid1"/>
    <dgm:cxn modelId="{1B9BC5C0-E719-4AF7-A346-B692D35C6627}" type="presOf" srcId="{3149B0A2-46B7-4C94-B6E9-78633CCA1BA7}" destId="{BA78611D-8371-44C7-A37A-D4F475D3A149}" srcOrd="0" destOrd="0" presId="urn:microsoft.com/office/officeart/2005/8/layout/pyramid1"/>
    <dgm:cxn modelId="{DA9EBFD4-5096-4B5E-80FC-1BEE3B0C6653}" srcId="{9812A4FF-3972-4E0E-9900-14E02A6D9408}" destId="{4A7F85DF-41C0-4393-9B7E-7C8ABE22DEE2}" srcOrd="2" destOrd="0" parTransId="{C3DA9219-1FE1-4B96-9B4F-5B2F1B55BEF1}" sibTransId="{55479761-89E4-4248-A91B-149CC2BB3C11}"/>
    <dgm:cxn modelId="{BEDF93E9-7C52-4162-8D92-A03B7874C9AE}" srcId="{9812A4FF-3972-4E0E-9900-14E02A6D9408}" destId="{49411BD7-DF43-431B-BB8E-23B37A44B8E3}" srcOrd="0" destOrd="0" parTransId="{3AE7E620-94E5-44C5-8BE8-1B4E5B4E818B}" sibTransId="{40458C2A-AAE7-4EB4-BAA8-4792A51F8824}"/>
    <dgm:cxn modelId="{187475EC-D41D-4FA2-9AE0-60891CAA7C4D}" type="presOf" srcId="{9812A4FF-3972-4E0E-9900-14E02A6D9408}" destId="{34C345DA-9B3C-495C-9AE6-AEC110511750}" srcOrd="0" destOrd="0" presId="urn:microsoft.com/office/officeart/2005/8/layout/pyramid1"/>
    <dgm:cxn modelId="{E669BCEC-B6C8-4762-9828-BD643FD559ED}" srcId="{9812A4FF-3972-4E0E-9900-14E02A6D9408}" destId="{FB24421A-064C-40C4-8A23-2CBBED83CF55}" srcOrd="3" destOrd="0" parTransId="{A6DDE892-785F-45FE-B53B-AE54F4AB322C}" sibTransId="{E9813D46-4D15-480E-9861-7F21877DB1BE}"/>
    <dgm:cxn modelId="{752320F4-7614-4285-88D8-3E7E16B21B94}" type="presOf" srcId="{FB24421A-064C-40C4-8A23-2CBBED83CF55}" destId="{251E0E7E-8C51-47FA-A514-A613DABF3865}" srcOrd="0" destOrd="0" presId="urn:microsoft.com/office/officeart/2005/8/layout/pyramid1"/>
    <dgm:cxn modelId="{57787FFA-01B5-43EC-A1DB-371584D95812}" type="presOf" srcId="{3149B0A2-46B7-4C94-B6E9-78633CCA1BA7}" destId="{0B660F0A-9373-4179-9B58-4B17CA67DB4B}" srcOrd="1" destOrd="0" presId="urn:microsoft.com/office/officeart/2005/8/layout/pyramid1"/>
    <dgm:cxn modelId="{DBC3161E-F362-4F29-948F-6757A0C91DEC}" type="presParOf" srcId="{34C345DA-9B3C-495C-9AE6-AEC110511750}" destId="{DFA7933A-FEAC-40A4-A7C3-69D6A31BA2B2}" srcOrd="0" destOrd="0" presId="urn:microsoft.com/office/officeart/2005/8/layout/pyramid1"/>
    <dgm:cxn modelId="{0A99F3F3-616D-4B95-B3F9-FEF069157BE4}" type="presParOf" srcId="{DFA7933A-FEAC-40A4-A7C3-69D6A31BA2B2}" destId="{412E53AD-5772-43C0-9BA1-77D608DF0DFA}" srcOrd="0" destOrd="0" presId="urn:microsoft.com/office/officeart/2005/8/layout/pyramid1"/>
    <dgm:cxn modelId="{5C01EE0E-268B-476C-AC49-4366E37F49A1}" type="presParOf" srcId="{DFA7933A-FEAC-40A4-A7C3-69D6A31BA2B2}" destId="{0E0AE61B-925B-4A66-BB4E-B170A77B814E}" srcOrd="1" destOrd="0" presId="urn:microsoft.com/office/officeart/2005/8/layout/pyramid1"/>
    <dgm:cxn modelId="{215DE521-4ADA-4886-BEC9-AD4F0993228A}" type="presParOf" srcId="{34C345DA-9B3C-495C-9AE6-AEC110511750}" destId="{67783EF0-6283-429F-A3B7-317F27EDA411}" srcOrd="1" destOrd="0" presId="urn:microsoft.com/office/officeart/2005/8/layout/pyramid1"/>
    <dgm:cxn modelId="{154E4F6F-3F5A-4AC0-8F9D-43FBFC912DFD}" type="presParOf" srcId="{67783EF0-6283-429F-A3B7-317F27EDA411}" destId="{BA78611D-8371-44C7-A37A-D4F475D3A149}" srcOrd="0" destOrd="0" presId="urn:microsoft.com/office/officeart/2005/8/layout/pyramid1"/>
    <dgm:cxn modelId="{645C8030-587A-46DF-8D78-6C1DE9DFEA57}" type="presParOf" srcId="{67783EF0-6283-429F-A3B7-317F27EDA411}" destId="{0B660F0A-9373-4179-9B58-4B17CA67DB4B}" srcOrd="1" destOrd="0" presId="urn:microsoft.com/office/officeart/2005/8/layout/pyramid1"/>
    <dgm:cxn modelId="{F142B97B-5C37-4AFF-BAF2-7AC7CEC0E3BE}" type="presParOf" srcId="{34C345DA-9B3C-495C-9AE6-AEC110511750}" destId="{8926C80D-368C-459D-A9A3-84F970197E45}" srcOrd="2" destOrd="0" presId="urn:microsoft.com/office/officeart/2005/8/layout/pyramid1"/>
    <dgm:cxn modelId="{36E1CE62-A1DE-43AC-A9EA-17CB7DF5F29C}" type="presParOf" srcId="{8926C80D-368C-459D-A9A3-84F970197E45}" destId="{CE8895FB-30FC-4432-8FC9-79B0F592861F}" srcOrd="0" destOrd="0" presId="urn:microsoft.com/office/officeart/2005/8/layout/pyramid1"/>
    <dgm:cxn modelId="{D908EC52-26EB-4A0E-8DDD-FE85884C6659}" type="presParOf" srcId="{8926C80D-368C-459D-A9A3-84F970197E45}" destId="{C409BDB5-7D4E-40F4-858F-7764CC06CA20}" srcOrd="1" destOrd="0" presId="urn:microsoft.com/office/officeart/2005/8/layout/pyramid1"/>
    <dgm:cxn modelId="{C07286F2-83DB-4C52-9451-08EC53D4F7E5}" type="presParOf" srcId="{34C345DA-9B3C-495C-9AE6-AEC110511750}" destId="{5C0C48C7-41D9-4D5B-89FE-3F45C7647E45}" srcOrd="3" destOrd="0" presId="urn:microsoft.com/office/officeart/2005/8/layout/pyramid1"/>
    <dgm:cxn modelId="{EAB118CD-5955-4786-9730-182C660EA2EB}" type="presParOf" srcId="{5C0C48C7-41D9-4D5B-89FE-3F45C7647E45}" destId="{251E0E7E-8C51-47FA-A514-A613DABF3865}" srcOrd="0" destOrd="0" presId="urn:microsoft.com/office/officeart/2005/8/layout/pyramid1"/>
    <dgm:cxn modelId="{160B7C32-2CDF-4B37-8324-11432B762E23}" type="presParOf" srcId="{5C0C48C7-41D9-4D5B-89FE-3F45C7647E45}" destId="{8F23E51B-E36B-4F89-9690-5B3A56E9FE3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12A4FF-3972-4E0E-9900-14E02A6D9408}"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49411BD7-DF43-431B-BB8E-23B37A44B8E3}">
      <dgm:prSet/>
      <dgm:spPr>
        <a:solidFill>
          <a:schemeClr val="bg2"/>
        </a:solidFill>
      </dgm:spPr>
      <dgm:t>
        <a:bodyPr/>
        <a:lstStyle/>
        <a:p>
          <a:endParaRPr lang="en-US"/>
        </a:p>
      </dgm:t>
    </dgm:pt>
    <dgm:pt modelId="{3AE7E620-94E5-44C5-8BE8-1B4E5B4E818B}" type="parTrans" cxnId="{BEDF93E9-7C52-4162-8D92-A03B7874C9AE}">
      <dgm:prSet/>
      <dgm:spPr/>
      <dgm:t>
        <a:bodyPr/>
        <a:lstStyle/>
        <a:p>
          <a:endParaRPr lang="en-US"/>
        </a:p>
      </dgm:t>
    </dgm:pt>
    <dgm:pt modelId="{40458C2A-AAE7-4EB4-BAA8-4792A51F8824}" type="sibTrans" cxnId="{BEDF93E9-7C52-4162-8D92-A03B7874C9AE}">
      <dgm:prSet/>
      <dgm:spPr/>
      <dgm:t>
        <a:bodyPr/>
        <a:lstStyle/>
        <a:p>
          <a:endParaRPr lang="en-US"/>
        </a:p>
      </dgm:t>
    </dgm:pt>
    <dgm:pt modelId="{3149B0A2-46B7-4C94-B6E9-78633CCA1BA7}">
      <dgm:prSet/>
      <dgm:spPr>
        <a:solidFill>
          <a:srgbClr val="7030A0"/>
        </a:solidFill>
      </dgm:spPr>
      <dgm:t>
        <a:bodyPr/>
        <a:lstStyle/>
        <a:p>
          <a:r>
            <a:rPr lang="en-US" b="1" dirty="0"/>
            <a:t>Universal Tools</a:t>
          </a:r>
        </a:p>
      </dgm:t>
    </dgm:pt>
    <dgm:pt modelId="{DE4FDE13-1C1F-4CBC-8238-394EF5691392}" type="parTrans" cxnId="{199D9488-6FBE-4E6F-96AF-F54846AF945C}">
      <dgm:prSet/>
      <dgm:spPr/>
      <dgm:t>
        <a:bodyPr/>
        <a:lstStyle/>
        <a:p>
          <a:endParaRPr lang="en-US"/>
        </a:p>
      </dgm:t>
    </dgm:pt>
    <dgm:pt modelId="{CC8FF2CF-6A46-4ED2-8541-43EA80CD92E6}" type="sibTrans" cxnId="{199D9488-6FBE-4E6F-96AF-F54846AF945C}">
      <dgm:prSet/>
      <dgm:spPr/>
      <dgm:t>
        <a:bodyPr/>
        <a:lstStyle/>
        <a:p>
          <a:endParaRPr lang="en-US"/>
        </a:p>
      </dgm:t>
    </dgm:pt>
    <dgm:pt modelId="{4A7F85DF-41C0-4393-9B7E-7C8ABE22DEE2}">
      <dgm:prSet/>
      <dgm:spPr>
        <a:solidFill>
          <a:srgbClr val="44883E"/>
        </a:solidFill>
      </dgm:spPr>
      <dgm:t>
        <a:bodyPr/>
        <a:lstStyle/>
        <a:p>
          <a:r>
            <a:rPr lang="en-US" b="1" dirty="0"/>
            <a:t>Administrative Considerations</a:t>
          </a:r>
        </a:p>
      </dgm:t>
    </dgm:pt>
    <dgm:pt modelId="{C3DA9219-1FE1-4B96-9B4F-5B2F1B55BEF1}" type="parTrans" cxnId="{DA9EBFD4-5096-4B5E-80FC-1BEE3B0C6653}">
      <dgm:prSet/>
      <dgm:spPr/>
      <dgm:t>
        <a:bodyPr/>
        <a:lstStyle/>
        <a:p>
          <a:endParaRPr lang="en-US"/>
        </a:p>
      </dgm:t>
    </dgm:pt>
    <dgm:pt modelId="{55479761-89E4-4248-A91B-149CC2BB3C11}" type="sibTrans" cxnId="{DA9EBFD4-5096-4B5E-80FC-1BEE3B0C6653}">
      <dgm:prSet/>
      <dgm:spPr/>
      <dgm:t>
        <a:bodyPr/>
        <a:lstStyle/>
        <a:p>
          <a:endParaRPr lang="en-US"/>
        </a:p>
      </dgm:t>
    </dgm:pt>
    <dgm:pt modelId="{FB24421A-064C-40C4-8A23-2CBBED83CF55}">
      <dgm:prSet/>
      <dgm:spPr/>
      <dgm:t>
        <a:bodyPr/>
        <a:lstStyle/>
        <a:p>
          <a:r>
            <a:rPr lang="en-US" b="1"/>
            <a:t>Universal Design</a:t>
          </a:r>
        </a:p>
      </dgm:t>
    </dgm:pt>
    <dgm:pt modelId="{A6DDE892-785F-45FE-B53B-AE54F4AB322C}" type="parTrans" cxnId="{E669BCEC-B6C8-4762-9828-BD643FD559ED}">
      <dgm:prSet/>
      <dgm:spPr/>
      <dgm:t>
        <a:bodyPr/>
        <a:lstStyle/>
        <a:p>
          <a:endParaRPr lang="en-US"/>
        </a:p>
      </dgm:t>
    </dgm:pt>
    <dgm:pt modelId="{E9813D46-4D15-480E-9861-7F21877DB1BE}" type="sibTrans" cxnId="{E669BCEC-B6C8-4762-9828-BD643FD559ED}">
      <dgm:prSet/>
      <dgm:spPr/>
      <dgm:t>
        <a:bodyPr/>
        <a:lstStyle/>
        <a:p>
          <a:endParaRPr lang="en-US"/>
        </a:p>
      </dgm:t>
    </dgm:pt>
    <dgm:pt modelId="{34C345DA-9B3C-495C-9AE6-AEC110511750}" type="pres">
      <dgm:prSet presAssocID="{9812A4FF-3972-4E0E-9900-14E02A6D9408}" presName="Name0" presStyleCnt="0">
        <dgm:presLayoutVars>
          <dgm:dir/>
          <dgm:animLvl val="lvl"/>
          <dgm:resizeHandles val="exact"/>
        </dgm:presLayoutVars>
      </dgm:prSet>
      <dgm:spPr/>
    </dgm:pt>
    <dgm:pt modelId="{DFA7933A-FEAC-40A4-A7C3-69D6A31BA2B2}" type="pres">
      <dgm:prSet presAssocID="{49411BD7-DF43-431B-BB8E-23B37A44B8E3}" presName="Name8" presStyleCnt="0"/>
      <dgm:spPr/>
    </dgm:pt>
    <dgm:pt modelId="{412E53AD-5772-43C0-9BA1-77D608DF0DFA}" type="pres">
      <dgm:prSet presAssocID="{49411BD7-DF43-431B-BB8E-23B37A44B8E3}" presName="level" presStyleLbl="node1" presStyleIdx="0" presStyleCnt="4">
        <dgm:presLayoutVars>
          <dgm:chMax val="1"/>
          <dgm:bulletEnabled val="1"/>
        </dgm:presLayoutVars>
      </dgm:prSet>
      <dgm:spPr/>
    </dgm:pt>
    <dgm:pt modelId="{0E0AE61B-925B-4A66-BB4E-B170A77B814E}" type="pres">
      <dgm:prSet presAssocID="{49411BD7-DF43-431B-BB8E-23B37A44B8E3}" presName="levelTx" presStyleLbl="revTx" presStyleIdx="0" presStyleCnt="0">
        <dgm:presLayoutVars>
          <dgm:chMax val="1"/>
          <dgm:bulletEnabled val="1"/>
        </dgm:presLayoutVars>
      </dgm:prSet>
      <dgm:spPr/>
    </dgm:pt>
    <dgm:pt modelId="{67783EF0-6283-429F-A3B7-317F27EDA411}" type="pres">
      <dgm:prSet presAssocID="{3149B0A2-46B7-4C94-B6E9-78633CCA1BA7}" presName="Name8" presStyleCnt="0"/>
      <dgm:spPr/>
    </dgm:pt>
    <dgm:pt modelId="{BA78611D-8371-44C7-A37A-D4F475D3A149}" type="pres">
      <dgm:prSet presAssocID="{3149B0A2-46B7-4C94-B6E9-78633CCA1BA7}" presName="level" presStyleLbl="node1" presStyleIdx="1" presStyleCnt="4" custScaleY="90909">
        <dgm:presLayoutVars>
          <dgm:chMax val="1"/>
          <dgm:bulletEnabled val="1"/>
        </dgm:presLayoutVars>
      </dgm:prSet>
      <dgm:spPr/>
    </dgm:pt>
    <dgm:pt modelId="{0B660F0A-9373-4179-9B58-4B17CA67DB4B}" type="pres">
      <dgm:prSet presAssocID="{3149B0A2-46B7-4C94-B6E9-78633CCA1BA7}" presName="levelTx" presStyleLbl="revTx" presStyleIdx="0" presStyleCnt="0">
        <dgm:presLayoutVars>
          <dgm:chMax val="1"/>
          <dgm:bulletEnabled val="1"/>
        </dgm:presLayoutVars>
      </dgm:prSet>
      <dgm:spPr/>
    </dgm:pt>
    <dgm:pt modelId="{8926C80D-368C-459D-A9A3-84F970197E45}" type="pres">
      <dgm:prSet presAssocID="{4A7F85DF-41C0-4393-9B7E-7C8ABE22DEE2}" presName="Name8" presStyleCnt="0"/>
      <dgm:spPr/>
    </dgm:pt>
    <dgm:pt modelId="{CE8895FB-30FC-4432-8FC9-79B0F592861F}" type="pres">
      <dgm:prSet presAssocID="{4A7F85DF-41C0-4393-9B7E-7C8ABE22DEE2}" presName="level" presStyleLbl="node1" presStyleIdx="2" presStyleCnt="4">
        <dgm:presLayoutVars>
          <dgm:chMax val="1"/>
          <dgm:bulletEnabled val="1"/>
        </dgm:presLayoutVars>
      </dgm:prSet>
      <dgm:spPr/>
    </dgm:pt>
    <dgm:pt modelId="{C409BDB5-7D4E-40F4-858F-7764CC06CA20}" type="pres">
      <dgm:prSet presAssocID="{4A7F85DF-41C0-4393-9B7E-7C8ABE22DEE2}" presName="levelTx" presStyleLbl="revTx" presStyleIdx="0" presStyleCnt="0">
        <dgm:presLayoutVars>
          <dgm:chMax val="1"/>
          <dgm:bulletEnabled val="1"/>
        </dgm:presLayoutVars>
      </dgm:prSet>
      <dgm:spPr/>
    </dgm:pt>
    <dgm:pt modelId="{5C0C48C7-41D9-4D5B-89FE-3F45C7647E45}" type="pres">
      <dgm:prSet presAssocID="{FB24421A-064C-40C4-8A23-2CBBED83CF55}" presName="Name8" presStyleCnt="0"/>
      <dgm:spPr/>
    </dgm:pt>
    <dgm:pt modelId="{251E0E7E-8C51-47FA-A514-A613DABF3865}" type="pres">
      <dgm:prSet presAssocID="{FB24421A-064C-40C4-8A23-2CBBED83CF55}" presName="level" presStyleLbl="node1" presStyleIdx="3" presStyleCnt="4">
        <dgm:presLayoutVars>
          <dgm:chMax val="1"/>
          <dgm:bulletEnabled val="1"/>
        </dgm:presLayoutVars>
      </dgm:prSet>
      <dgm:spPr/>
    </dgm:pt>
    <dgm:pt modelId="{8F23E51B-E36B-4F89-9690-5B3A56E9FE3A}" type="pres">
      <dgm:prSet presAssocID="{FB24421A-064C-40C4-8A23-2CBBED83CF55}" presName="levelTx" presStyleLbl="revTx" presStyleIdx="0" presStyleCnt="0">
        <dgm:presLayoutVars>
          <dgm:chMax val="1"/>
          <dgm:bulletEnabled val="1"/>
        </dgm:presLayoutVars>
      </dgm:prSet>
      <dgm:spPr/>
    </dgm:pt>
  </dgm:ptLst>
  <dgm:cxnLst>
    <dgm:cxn modelId="{EF29F20D-F49F-493D-B77E-081662AD7105}" type="presOf" srcId="{4A7F85DF-41C0-4393-9B7E-7C8ABE22DEE2}" destId="{CE8895FB-30FC-4432-8FC9-79B0F592861F}" srcOrd="0" destOrd="0" presId="urn:microsoft.com/office/officeart/2005/8/layout/pyramid1"/>
    <dgm:cxn modelId="{6D46EE7F-895C-4BCB-94AE-68C0069A2557}" type="presOf" srcId="{FB24421A-064C-40C4-8A23-2CBBED83CF55}" destId="{8F23E51B-E36B-4F89-9690-5B3A56E9FE3A}" srcOrd="1" destOrd="0" presId="urn:microsoft.com/office/officeart/2005/8/layout/pyramid1"/>
    <dgm:cxn modelId="{199D9488-6FBE-4E6F-96AF-F54846AF945C}" srcId="{9812A4FF-3972-4E0E-9900-14E02A6D9408}" destId="{3149B0A2-46B7-4C94-B6E9-78633CCA1BA7}" srcOrd="1" destOrd="0" parTransId="{DE4FDE13-1C1F-4CBC-8238-394EF5691392}" sibTransId="{CC8FF2CF-6A46-4ED2-8541-43EA80CD92E6}"/>
    <dgm:cxn modelId="{26C7168B-60BF-4CE9-BC22-0B4CA4EF5D25}" type="presOf" srcId="{4A7F85DF-41C0-4393-9B7E-7C8ABE22DEE2}" destId="{C409BDB5-7D4E-40F4-858F-7764CC06CA20}" srcOrd="1" destOrd="0" presId="urn:microsoft.com/office/officeart/2005/8/layout/pyramid1"/>
    <dgm:cxn modelId="{7FD5308B-AD01-4664-947A-75E60C03427C}" type="presOf" srcId="{49411BD7-DF43-431B-BB8E-23B37A44B8E3}" destId="{0E0AE61B-925B-4A66-BB4E-B170A77B814E}" srcOrd="1" destOrd="0" presId="urn:microsoft.com/office/officeart/2005/8/layout/pyramid1"/>
    <dgm:cxn modelId="{B814F9A6-A7E0-4796-B01B-08E2746D7E60}" type="presOf" srcId="{49411BD7-DF43-431B-BB8E-23B37A44B8E3}" destId="{412E53AD-5772-43C0-9BA1-77D608DF0DFA}" srcOrd="0" destOrd="0" presId="urn:microsoft.com/office/officeart/2005/8/layout/pyramid1"/>
    <dgm:cxn modelId="{1B9BC5C0-E719-4AF7-A346-B692D35C6627}" type="presOf" srcId="{3149B0A2-46B7-4C94-B6E9-78633CCA1BA7}" destId="{BA78611D-8371-44C7-A37A-D4F475D3A149}" srcOrd="0" destOrd="0" presId="urn:microsoft.com/office/officeart/2005/8/layout/pyramid1"/>
    <dgm:cxn modelId="{DA9EBFD4-5096-4B5E-80FC-1BEE3B0C6653}" srcId="{9812A4FF-3972-4E0E-9900-14E02A6D9408}" destId="{4A7F85DF-41C0-4393-9B7E-7C8ABE22DEE2}" srcOrd="2" destOrd="0" parTransId="{C3DA9219-1FE1-4B96-9B4F-5B2F1B55BEF1}" sibTransId="{55479761-89E4-4248-A91B-149CC2BB3C11}"/>
    <dgm:cxn modelId="{BEDF93E9-7C52-4162-8D92-A03B7874C9AE}" srcId="{9812A4FF-3972-4E0E-9900-14E02A6D9408}" destId="{49411BD7-DF43-431B-BB8E-23B37A44B8E3}" srcOrd="0" destOrd="0" parTransId="{3AE7E620-94E5-44C5-8BE8-1B4E5B4E818B}" sibTransId="{40458C2A-AAE7-4EB4-BAA8-4792A51F8824}"/>
    <dgm:cxn modelId="{187475EC-D41D-4FA2-9AE0-60891CAA7C4D}" type="presOf" srcId="{9812A4FF-3972-4E0E-9900-14E02A6D9408}" destId="{34C345DA-9B3C-495C-9AE6-AEC110511750}" srcOrd="0" destOrd="0" presId="urn:microsoft.com/office/officeart/2005/8/layout/pyramid1"/>
    <dgm:cxn modelId="{E669BCEC-B6C8-4762-9828-BD643FD559ED}" srcId="{9812A4FF-3972-4E0E-9900-14E02A6D9408}" destId="{FB24421A-064C-40C4-8A23-2CBBED83CF55}" srcOrd="3" destOrd="0" parTransId="{A6DDE892-785F-45FE-B53B-AE54F4AB322C}" sibTransId="{E9813D46-4D15-480E-9861-7F21877DB1BE}"/>
    <dgm:cxn modelId="{752320F4-7614-4285-88D8-3E7E16B21B94}" type="presOf" srcId="{FB24421A-064C-40C4-8A23-2CBBED83CF55}" destId="{251E0E7E-8C51-47FA-A514-A613DABF3865}" srcOrd="0" destOrd="0" presId="urn:microsoft.com/office/officeart/2005/8/layout/pyramid1"/>
    <dgm:cxn modelId="{57787FFA-01B5-43EC-A1DB-371584D95812}" type="presOf" srcId="{3149B0A2-46B7-4C94-B6E9-78633CCA1BA7}" destId="{0B660F0A-9373-4179-9B58-4B17CA67DB4B}" srcOrd="1" destOrd="0" presId="urn:microsoft.com/office/officeart/2005/8/layout/pyramid1"/>
    <dgm:cxn modelId="{DBC3161E-F362-4F29-948F-6757A0C91DEC}" type="presParOf" srcId="{34C345DA-9B3C-495C-9AE6-AEC110511750}" destId="{DFA7933A-FEAC-40A4-A7C3-69D6A31BA2B2}" srcOrd="0" destOrd="0" presId="urn:microsoft.com/office/officeart/2005/8/layout/pyramid1"/>
    <dgm:cxn modelId="{0A99F3F3-616D-4B95-B3F9-FEF069157BE4}" type="presParOf" srcId="{DFA7933A-FEAC-40A4-A7C3-69D6A31BA2B2}" destId="{412E53AD-5772-43C0-9BA1-77D608DF0DFA}" srcOrd="0" destOrd="0" presId="urn:microsoft.com/office/officeart/2005/8/layout/pyramid1"/>
    <dgm:cxn modelId="{5C01EE0E-268B-476C-AC49-4366E37F49A1}" type="presParOf" srcId="{DFA7933A-FEAC-40A4-A7C3-69D6A31BA2B2}" destId="{0E0AE61B-925B-4A66-BB4E-B170A77B814E}" srcOrd="1" destOrd="0" presId="urn:microsoft.com/office/officeart/2005/8/layout/pyramid1"/>
    <dgm:cxn modelId="{215DE521-4ADA-4886-BEC9-AD4F0993228A}" type="presParOf" srcId="{34C345DA-9B3C-495C-9AE6-AEC110511750}" destId="{67783EF0-6283-429F-A3B7-317F27EDA411}" srcOrd="1" destOrd="0" presId="urn:microsoft.com/office/officeart/2005/8/layout/pyramid1"/>
    <dgm:cxn modelId="{154E4F6F-3F5A-4AC0-8F9D-43FBFC912DFD}" type="presParOf" srcId="{67783EF0-6283-429F-A3B7-317F27EDA411}" destId="{BA78611D-8371-44C7-A37A-D4F475D3A149}" srcOrd="0" destOrd="0" presId="urn:microsoft.com/office/officeart/2005/8/layout/pyramid1"/>
    <dgm:cxn modelId="{645C8030-587A-46DF-8D78-6C1DE9DFEA57}" type="presParOf" srcId="{67783EF0-6283-429F-A3B7-317F27EDA411}" destId="{0B660F0A-9373-4179-9B58-4B17CA67DB4B}" srcOrd="1" destOrd="0" presId="urn:microsoft.com/office/officeart/2005/8/layout/pyramid1"/>
    <dgm:cxn modelId="{F142B97B-5C37-4AFF-BAF2-7AC7CEC0E3BE}" type="presParOf" srcId="{34C345DA-9B3C-495C-9AE6-AEC110511750}" destId="{8926C80D-368C-459D-A9A3-84F970197E45}" srcOrd="2" destOrd="0" presId="urn:microsoft.com/office/officeart/2005/8/layout/pyramid1"/>
    <dgm:cxn modelId="{36E1CE62-A1DE-43AC-A9EA-17CB7DF5F29C}" type="presParOf" srcId="{8926C80D-368C-459D-A9A3-84F970197E45}" destId="{CE8895FB-30FC-4432-8FC9-79B0F592861F}" srcOrd="0" destOrd="0" presId="urn:microsoft.com/office/officeart/2005/8/layout/pyramid1"/>
    <dgm:cxn modelId="{D908EC52-26EB-4A0E-8DDD-FE85884C6659}" type="presParOf" srcId="{8926C80D-368C-459D-A9A3-84F970197E45}" destId="{C409BDB5-7D4E-40F4-858F-7764CC06CA20}" srcOrd="1" destOrd="0" presId="urn:microsoft.com/office/officeart/2005/8/layout/pyramid1"/>
    <dgm:cxn modelId="{C07286F2-83DB-4C52-9451-08EC53D4F7E5}" type="presParOf" srcId="{34C345DA-9B3C-495C-9AE6-AEC110511750}" destId="{5C0C48C7-41D9-4D5B-89FE-3F45C7647E45}" srcOrd="3" destOrd="0" presId="urn:microsoft.com/office/officeart/2005/8/layout/pyramid1"/>
    <dgm:cxn modelId="{EAB118CD-5955-4786-9730-182C660EA2EB}" type="presParOf" srcId="{5C0C48C7-41D9-4D5B-89FE-3F45C7647E45}" destId="{251E0E7E-8C51-47FA-A514-A613DABF3865}" srcOrd="0" destOrd="0" presId="urn:microsoft.com/office/officeart/2005/8/layout/pyramid1"/>
    <dgm:cxn modelId="{160B7C32-2CDF-4B37-8324-11432B762E23}" type="presParOf" srcId="{5C0C48C7-41D9-4D5B-89FE-3F45C7647E45}" destId="{8F23E51B-E36B-4F89-9690-5B3A56E9FE3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12A4FF-3972-4E0E-9900-14E02A6D9408}"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en-US"/>
        </a:p>
      </dgm:t>
    </dgm:pt>
    <dgm:pt modelId="{49411BD7-DF43-431B-BB8E-23B37A44B8E3}">
      <dgm:prSet custT="1"/>
      <dgm:spPr>
        <a:solidFill>
          <a:srgbClr val="FFC000"/>
        </a:solidFill>
      </dgm:spPr>
      <dgm:t>
        <a:bodyPr/>
        <a:lstStyle/>
        <a:p>
          <a:endParaRPr lang="en-US" sz="2400" b="1" dirty="0"/>
        </a:p>
      </dgm:t>
    </dgm:pt>
    <dgm:pt modelId="{3AE7E620-94E5-44C5-8BE8-1B4E5B4E818B}" type="parTrans" cxnId="{BEDF93E9-7C52-4162-8D92-A03B7874C9AE}">
      <dgm:prSet/>
      <dgm:spPr/>
      <dgm:t>
        <a:bodyPr/>
        <a:lstStyle/>
        <a:p>
          <a:endParaRPr lang="en-US"/>
        </a:p>
      </dgm:t>
    </dgm:pt>
    <dgm:pt modelId="{40458C2A-AAE7-4EB4-BAA8-4792A51F8824}" type="sibTrans" cxnId="{BEDF93E9-7C52-4162-8D92-A03B7874C9AE}">
      <dgm:prSet/>
      <dgm:spPr/>
      <dgm:t>
        <a:bodyPr/>
        <a:lstStyle/>
        <a:p>
          <a:endParaRPr lang="en-US"/>
        </a:p>
      </dgm:t>
    </dgm:pt>
    <dgm:pt modelId="{3149B0A2-46B7-4C94-B6E9-78633CCA1BA7}">
      <dgm:prSet custT="1"/>
      <dgm:spPr>
        <a:solidFill>
          <a:srgbClr val="7030A0"/>
        </a:solidFill>
      </dgm:spPr>
      <dgm:t>
        <a:bodyPr/>
        <a:lstStyle/>
        <a:p>
          <a:r>
            <a:rPr lang="en-US" sz="2700" b="1" dirty="0"/>
            <a:t>Universal Tools</a:t>
          </a:r>
        </a:p>
      </dgm:t>
    </dgm:pt>
    <dgm:pt modelId="{DE4FDE13-1C1F-4CBC-8238-394EF5691392}" type="parTrans" cxnId="{199D9488-6FBE-4E6F-96AF-F54846AF945C}">
      <dgm:prSet/>
      <dgm:spPr/>
      <dgm:t>
        <a:bodyPr/>
        <a:lstStyle/>
        <a:p>
          <a:endParaRPr lang="en-US"/>
        </a:p>
      </dgm:t>
    </dgm:pt>
    <dgm:pt modelId="{CC8FF2CF-6A46-4ED2-8541-43EA80CD92E6}" type="sibTrans" cxnId="{199D9488-6FBE-4E6F-96AF-F54846AF945C}">
      <dgm:prSet/>
      <dgm:spPr/>
      <dgm:t>
        <a:bodyPr/>
        <a:lstStyle/>
        <a:p>
          <a:endParaRPr lang="en-US"/>
        </a:p>
      </dgm:t>
    </dgm:pt>
    <dgm:pt modelId="{4A7F85DF-41C0-4393-9B7E-7C8ABE22DEE2}">
      <dgm:prSet custT="1"/>
      <dgm:spPr>
        <a:solidFill>
          <a:srgbClr val="44883E"/>
        </a:solidFill>
      </dgm:spPr>
      <dgm:t>
        <a:bodyPr/>
        <a:lstStyle/>
        <a:p>
          <a:r>
            <a:rPr lang="en-US" sz="2700" b="1" dirty="0"/>
            <a:t>Administration Considerations</a:t>
          </a:r>
        </a:p>
      </dgm:t>
    </dgm:pt>
    <dgm:pt modelId="{C3DA9219-1FE1-4B96-9B4F-5B2F1B55BEF1}" type="parTrans" cxnId="{DA9EBFD4-5096-4B5E-80FC-1BEE3B0C6653}">
      <dgm:prSet/>
      <dgm:spPr/>
      <dgm:t>
        <a:bodyPr/>
        <a:lstStyle/>
        <a:p>
          <a:endParaRPr lang="en-US"/>
        </a:p>
      </dgm:t>
    </dgm:pt>
    <dgm:pt modelId="{55479761-89E4-4248-A91B-149CC2BB3C11}" type="sibTrans" cxnId="{DA9EBFD4-5096-4B5E-80FC-1BEE3B0C6653}">
      <dgm:prSet/>
      <dgm:spPr/>
      <dgm:t>
        <a:bodyPr/>
        <a:lstStyle/>
        <a:p>
          <a:endParaRPr lang="en-US"/>
        </a:p>
      </dgm:t>
    </dgm:pt>
    <dgm:pt modelId="{FB24421A-064C-40C4-8A23-2CBBED83CF55}">
      <dgm:prSet custT="1"/>
      <dgm:spPr/>
      <dgm:t>
        <a:bodyPr/>
        <a:lstStyle/>
        <a:p>
          <a:r>
            <a:rPr lang="en-US" sz="2800" b="1" dirty="0"/>
            <a:t>Universal Design</a:t>
          </a:r>
        </a:p>
      </dgm:t>
    </dgm:pt>
    <dgm:pt modelId="{A6DDE892-785F-45FE-B53B-AE54F4AB322C}" type="parTrans" cxnId="{E669BCEC-B6C8-4762-9828-BD643FD559ED}">
      <dgm:prSet/>
      <dgm:spPr/>
      <dgm:t>
        <a:bodyPr/>
        <a:lstStyle/>
        <a:p>
          <a:endParaRPr lang="en-US"/>
        </a:p>
      </dgm:t>
    </dgm:pt>
    <dgm:pt modelId="{E9813D46-4D15-480E-9861-7F21877DB1BE}" type="sibTrans" cxnId="{E669BCEC-B6C8-4762-9828-BD643FD559ED}">
      <dgm:prSet/>
      <dgm:spPr/>
      <dgm:t>
        <a:bodyPr/>
        <a:lstStyle/>
        <a:p>
          <a:endParaRPr lang="en-US"/>
        </a:p>
      </dgm:t>
    </dgm:pt>
    <dgm:pt modelId="{34C345DA-9B3C-495C-9AE6-AEC110511750}" type="pres">
      <dgm:prSet presAssocID="{9812A4FF-3972-4E0E-9900-14E02A6D9408}" presName="Name0" presStyleCnt="0">
        <dgm:presLayoutVars>
          <dgm:dir/>
          <dgm:animLvl val="lvl"/>
          <dgm:resizeHandles val="exact"/>
        </dgm:presLayoutVars>
      </dgm:prSet>
      <dgm:spPr/>
    </dgm:pt>
    <dgm:pt modelId="{DFA7933A-FEAC-40A4-A7C3-69D6A31BA2B2}" type="pres">
      <dgm:prSet presAssocID="{49411BD7-DF43-431B-BB8E-23B37A44B8E3}" presName="Name8" presStyleCnt="0"/>
      <dgm:spPr/>
    </dgm:pt>
    <dgm:pt modelId="{412E53AD-5772-43C0-9BA1-77D608DF0DFA}" type="pres">
      <dgm:prSet presAssocID="{49411BD7-DF43-431B-BB8E-23B37A44B8E3}" presName="level" presStyleLbl="node1" presStyleIdx="0" presStyleCnt="4">
        <dgm:presLayoutVars>
          <dgm:chMax val="1"/>
          <dgm:bulletEnabled val="1"/>
        </dgm:presLayoutVars>
      </dgm:prSet>
      <dgm:spPr/>
    </dgm:pt>
    <dgm:pt modelId="{0E0AE61B-925B-4A66-BB4E-B170A77B814E}" type="pres">
      <dgm:prSet presAssocID="{49411BD7-DF43-431B-BB8E-23B37A44B8E3}" presName="levelTx" presStyleLbl="revTx" presStyleIdx="0" presStyleCnt="0">
        <dgm:presLayoutVars>
          <dgm:chMax val="1"/>
          <dgm:bulletEnabled val="1"/>
        </dgm:presLayoutVars>
      </dgm:prSet>
      <dgm:spPr/>
    </dgm:pt>
    <dgm:pt modelId="{67783EF0-6283-429F-A3B7-317F27EDA411}" type="pres">
      <dgm:prSet presAssocID="{3149B0A2-46B7-4C94-B6E9-78633CCA1BA7}" presName="Name8" presStyleCnt="0"/>
      <dgm:spPr/>
    </dgm:pt>
    <dgm:pt modelId="{BA78611D-8371-44C7-A37A-D4F475D3A149}" type="pres">
      <dgm:prSet presAssocID="{3149B0A2-46B7-4C94-B6E9-78633CCA1BA7}" presName="level" presStyleLbl="node1" presStyleIdx="1" presStyleCnt="4" custScaleY="90909">
        <dgm:presLayoutVars>
          <dgm:chMax val="1"/>
          <dgm:bulletEnabled val="1"/>
        </dgm:presLayoutVars>
      </dgm:prSet>
      <dgm:spPr/>
    </dgm:pt>
    <dgm:pt modelId="{0B660F0A-9373-4179-9B58-4B17CA67DB4B}" type="pres">
      <dgm:prSet presAssocID="{3149B0A2-46B7-4C94-B6E9-78633CCA1BA7}" presName="levelTx" presStyleLbl="revTx" presStyleIdx="0" presStyleCnt="0">
        <dgm:presLayoutVars>
          <dgm:chMax val="1"/>
          <dgm:bulletEnabled val="1"/>
        </dgm:presLayoutVars>
      </dgm:prSet>
      <dgm:spPr/>
    </dgm:pt>
    <dgm:pt modelId="{8926C80D-368C-459D-A9A3-84F970197E45}" type="pres">
      <dgm:prSet presAssocID="{4A7F85DF-41C0-4393-9B7E-7C8ABE22DEE2}" presName="Name8" presStyleCnt="0"/>
      <dgm:spPr/>
    </dgm:pt>
    <dgm:pt modelId="{CE8895FB-30FC-4432-8FC9-79B0F592861F}" type="pres">
      <dgm:prSet presAssocID="{4A7F85DF-41C0-4393-9B7E-7C8ABE22DEE2}" presName="level" presStyleLbl="node1" presStyleIdx="2" presStyleCnt="4">
        <dgm:presLayoutVars>
          <dgm:chMax val="1"/>
          <dgm:bulletEnabled val="1"/>
        </dgm:presLayoutVars>
      </dgm:prSet>
      <dgm:spPr/>
    </dgm:pt>
    <dgm:pt modelId="{C409BDB5-7D4E-40F4-858F-7764CC06CA20}" type="pres">
      <dgm:prSet presAssocID="{4A7F85DF-41C0-4393-9B7E-7C8ABE22DEE2}" presName="levelTx" presStyleLbl="revTx" presStyleIdx="0" presStyleCnt="0">
        <dgm:presLayoutVars>
          <dgm:chMax val="1"/>
          <dgm:bulletEnabled val="1"/>
        </dgm:presLayoutVars>
      </dgm:prSet>
      <dgm:spPr/>
    </dgm:pt>
    <dgm:pt modelId="{5C0C48C7-41D9-4D5B-89FE-3F45C7647E45}" type="pres">
      <dgm:prSet presAssocID="{FB24421A-064C-40C4-8A23-2CBBED83CF55}" presName="Name8" presStyleCnt="0"/>
      <dgm:spPr/>
    </dgm:pt>
    <dgm:pt modelId="{251E0E7E-8C51-47FA-A514-A613DABF3865}" type="pres">
      <dgm:prSet presAssocID="{FB24421A-064C-40C4-8A23-2CBBED83CF55}" presName="level" presStyleLbl="node1" presStyleIdx="3" presStyleCnt="4">
        <dgm:presLayoutVars>
          <dgm:chMax val="1"/>
          <dgm:bulletEnabled val="1"/>
        </dgm:presLayoutVars>
      </dgm:prSet>
      <dgm:spPr/>
    </dgm:pt>
    <dgm:pt modelId="{8F23E51B-E36B-4F89-9690-5B3A56E9FE3A}" type="pres">
      <dgm:prSet presAssocID="{FB24421A-064C-40C4-8A23-2CBBED83CF55}" presName="levelTx" presStyleLbl="revTx" presStyleIdx="0" presStyleCnt="0">
        <dgm:presLayoutVars>
          <dgm:chMax val="1"/>
          <dgm:bulletEnabled val="1"/>
        </dgm:presLayoutVars>
      </dgm:prSet>
      <dgm:spPr/>
    </dgm:pt>
  </dgm:ptLst>
  <dgm:cxnLst>
    <dgm:cxn modelId="{EF29F20D-F49F-493D-B77E-081662AD7105}" type="presOf" srcId="{4A7F85DF-41C0-4393-9B7E-7C8ABE22DEE2}" destId="{CE8895FB-30FC-4432-8FC9-79B0F592861F}" srcOrd="0" destOrd="0" presId="urn:microsoft.com/office/officeart/2005/8/layout/pyramid1"/>
    <dgm:cxn modelId="{6D46EE7F-895C-4BCB-94AE-68C0069A2557}" type="presOf" srcId="{FB24421A-064C-40C4-8A23-2CBBED83CF55}" destId="{8F23E51B-E36B-4F89-9690-5B3A56E9FE3A}" srcOrd="1" destOrd="0" presId="urn:microsoft.com/office/officeart/2005/8/layout/pyramid1"/>
    <dgm:cxn modelId="{199D9488-6FBE-4E6F-96AF-F54846AF945C}" srcId="{9812A4FF-3972-4E0E-9900-14E02A6D9408}" destId="{3149B0A2-46B7-4C94-B6E9-78633CCA1BA7}" srcOrd="1" destOrd="0" parTransId="{DE4FDE13-1C1F-4CBC-8238-394EF5691392}" sibTransId="{CC8FF2CF-6A46-4ED2-8541-43EA80CD92E6}"/>
    <dgm:cxn modelId="{26C7168B-60BF-4CE9-BC22-0B4CA4EF5D25}" type="presOf" srcId="{4A7F85DF-41C0-4393-9B7E-7C8ABE22DEE2}" destId="{C409BDB5-7D4E-40F4-858F-7764CC06CA20}" srcOrd="1" destOrd="0" presId="urn:microsoft.com/office/officeart/2005/8/layout/pyramid1"/>
    <dgm:cxn modelId="{7FD5308B-AD01-4664-947A-75E60C03427C}" type="presOf" srcId="{49411BD7-DF43-431B-BB8E-23B37A44B8E3}" destId="{0E0AE61B-925B-4A66-BB4E-B170A77B814E}" srcOrd="1" destOrd="0" presId="urn:microsoft.com/office/officeart/2005/8/layout/pyramid1"/>
    <dgm:cxn modelId="{B814F9A6-A7E0-4796-B01B-08E2746D7E60}" type="presOf" srcId="{49411BD7-DF43-431B-BB8E-23B37A44B8E3}" destId="{412E53AD-5772-43C0-9BA1-77D608DF0DFA}" srcOrd="0" destOrd="0" presId="urn:microsoft.com/office/officeart/2005/8/layout/pyramid1"/>
    <dgm:cxn modelId="{1B9BC5C0-E719-4AF7-A346-B692D35C6627}" type="presOf" srcId="{3149B0A2-46B7-4C94-B6E9-78633CCA1BA7}" destId="{BA78611D-8371-44C7-A37A-D4F475D3A149}" srcOrd="0" destOrd="0" presId="urn:microsoft.com/office/officeart/2005/8/layout/pyramid1"/>
    <dgm:cxn modelId="{DA9EBFD4-5096-4B5E-80FC-1BEE3B0C6653}" srcId="{9812A4FF-3972-4E0E-9900-14E02A6D9408}" destId="{4A7F85DF-41C0-4393-9B7E-7C8ABE22DEE2}" srcOrd="2" destOrd="0" parTransId="{C3DA9219-1FE1-4B96-9B4F-5B2F1B55BEF1}" sibTransId="{55479761-89E4-4248-A91B-149CC2BB3C11}"/>
    <dgm:cxn modelId="{BEDF93E9-7C52-4162-8D92-A03B7874C9AE}" srcId="{9812A4FF-3972-4E0E-9900-14E02A6D9408}" destId="{49411BD7-DF43-431B-BB8E-23B37A44B8E3}" srcOrd="0" destOrd="0" parTransId="{3AE7E620-94E5-44C5-8BE8-1B4E5B4E818B}" sibTransId="{40458C2A-AAE7-4EB4-BAA8-4792A51F8824}"/>
    <dgm:cxn modelId="{187475EC-D41D-4FA2-9AE0-60891CAA7C4D}" type="presOf" srcId="{9812A4FF-3972-4E0E-9900-14E02A6D9408}" destId="{34C345DA-9B3C-495C-9AE6-AEC110511750}" srcOrd="0" destOrd="0" presId="urn:microsoft.com/office/officeart/2005/8/layout/pyramid1"/>
    <dgm:cxn modelId="{E669BCEC-B6C8-4762-9828-BD643FD559ED}" srcId="{9812A4FF-3972-4E0E-9900-14E02A6D9408}" destId="{FB24421A-064C-40C4-8A23-2CBBED83CF55}" srcOrd="3" destOrd="0" parTransId="{A6DDE892-785F-45FE-B53B-AE54F4AB322C}" sibTransId="{E9813D46-4D15-480E-9861-7F21877DB1BE}"/>
    <dgm:cxn modelId="{752320F4-7614-4285-88D8-3E7E16B21B94}" type="presOf" srcId="{FB24421A-064C-40C4-8A23-2CBBED83CF55}" destId="{251E0E7E-8C51-47FA-A514-A613DABF3865}" srcOrd="0" destOrd="0" presId="urn:microsoft.com/office/officeart/2005/8/layout/pyramid1"/>
    <dgm:cxn modelId="{57787FFA-01B5-43EC-A1DB-371584D95812}" type="presOf" srcId="{3149B0A2-46B7-4C94-B6E9-78633CCA1BA7}" destId="{0B660F0A-9373-4179-9B58-4B17CA67DB4B}" srcOrd="1" destOrd="0" presId="urn:microsoft.com/office/officeart/2005/8/layout/pyramid1"/>
    <dgm:cxn modelId="{DBC3161E-F362-4F29-948F-6757A0C91DEC}" type="presParOf" srcId="{34C345DA-9B3C-495C-9AE6-AEC110511750}" destId="{DFA7933A-FEAC-40A4-A7C3-69D6A31BA2B2}" srcOrd="0" destOrd="0" presId="urn:microsoft.com/office/officeart/2005/8/layout/pyramid1"/>
    <dgm:cxn modelId="{0A99F3F3-616D-4B95-B3F9-FEF069157BE4}" type="presParOf" srcId="{DFA7933A-FEAC-40A4-A7C3-69D6A31BA2B2}" destId="{412E53AD-5772-43C0-9BA1-77D608DF0DFA}" srcOrd="0" destOrd="0" presId="urn:microsoft.com/office/officeart/2005/8/layout/pyramid1"/>
    <dgm:cxn modelId="{5C01EE0E-268B-476C-AC49-4366E37F49A1}" type="presParOf" srcId="{DFA7933A-FEAC-40A4-A7C3-69D6A31BA2B2}" destId="{0E0AE61B-925B-4A66-BB4E-B170A77B814E}" srcOrd="1" destOrd="0" presId="urn:microsoft.com/office/officeart/2005/8/layout/pyramid1"/>
    <dgm:cxn modelId="{215DE521-4ADA-4886-BEC9-AD4F0993228A}" type="presParOf" srcId="{34C345DA-9B3C-495C-9AE6-AEC110511750}" destId="{67783EF0-6283-429F-A3B7-317F27EDA411}" srcOrd="1" destOrd="0" presId="urn:microsoft.com/office/officeart/2005/8/layout/pyramid1"/>
    <dgm:cxn modelId="{154E4F6F-3F5A-4AC0-8F9D-43FBFC912DFD}" type="presParOf" srcId="{67783EF0-6283-429F-A3B7-317F27EDA411}" destId="{BA78611D-8371-44C7-A37A-D4F475D3A149}" srcOrd="0" destOrd="0" presId="urn:microsoft.com/office/officeart/2005/8/layout/pyramid1"/>
    <dgm:cxn modelId="{645C8030-587A-46DF-8D78-6C1DE9DFEA57}" type="presParOf" srcId="{67783EF0-6283-429F-A3B7-317F27EDA411}" destId="{0B660F0A-9373-4179-9B58-4B17CA67DB4B}" srcOrd="1" destOrd="0" presId="urn:microsoft.com/office/officeart/2005/8/layout/pyramid1"/>
    <dgm:cxn modelId="{F142B97B-5C37-4AFF-BAF2-7AC7CEC0E3BE}" type="presParOf" srcId="{34C345DA-9B3C-495C-9AE6-AEC110511750}" destId="{8926C80D-368C-459D-A9A3-84F970197E45}" srcOrd="2" destOrd="0" presId="urn:microsoft.com/office/officeart/2005/8/layout/pyramid1"/>
    <dgm:cxn modelId="{36E1CE62-A1DE-43AC-A9EA-17CB7DF5F29C}" type="presParOf" srcId="{8926C80D-368C-459D-A9A3-84F970197E45}" destId="{CE8895FB-30FC-4432-8FC9-79B0F592861F}" srcOrd="0" destOrd="0" presId="urn:microsoft.com/office/officeart/2005/8/layout/pyramid1"/>
    <dgm:cxn modelId="{D908EC52-26EB-4A0E-8DDD-FE85884C6659}" type="presParOf" srcId="{8926C80D-368C-459D-A9A3-84F970197E45}" destId="{C409BDB5-7D4E-40F4-858F-7764CC06CA20}" srcOrd="1" destOrd="0" presId="urn:microsoft.com/office/officeart/2005/8/layout/pyramid1"/>
    <dgm:cxn modelId="{C07286F2-83DB-4C52-9451-08EC53D4F7E5}" type="presParOf" srcId="{34C345DA-9B3C-495C-9AE6-AEC110511750}" destId="{5C0C48C7-41D9-4D5B-89FE-3F45C7647E45}" srcOrd="3" destOrd="0" presId="urn:microsoft.com/office/officeart/2005/8/layout/pyramid1"/>
    <dgm:cxn modelId="{EAB118CD-5955-4786-9730-182C660EA2EB}" type="presParOf" srcId="{5C0C48C7-41D9-4D5B-89FE-3F45C7647E45}" destId="{251E0E7E-8C51-47FA-A514-A613DABF3865}" srcOrd="0" destOrd="0" presId="urn:microsoft.com/office/officeart/2005/8/layout/pyramid1"/>
    <dgm:cxn modelId="{160B7C32-2CDF-4B37-8324-11432B762E23}" type="presParOf" srcId="{5C0C48C7-41D9-4D5B-89FE-3F45C7647E45}" destId="{8F23E51B-E36B-4F89-9690-5B3A56E9FE3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D8D259-7CE9-4E91-B9F8-7FC398A1800C}" type="doc">
      <dgm:prSet loTypeId="urn:microsoft.com/office/officeart/2008/layout/PictureStrips" loCatId="list" qsTypeId="urn:microsoft.com/office/officeart/2005/8/quickstyle/simple2" qsCatId="simple" csTypeId="urn:microsoft.com/office/officeart/2005/8/colors/accent0_1" csCatId="mainScheme" phldr="1"/>
      <dgm:spPr/>
      <dgm:t>
        <a:bodyPr/>
        <a:lstStyle/>
        <a:p>
          <a:endParaRPr lang="en-US"/>
        </a:p>
      </dgm:t>
    </dgm:pt>
    <dgm:pt modelId="{140CA3F2-0078-4771-81B5-A13CA278B95C}">
      <dgm:prSet phldrT="[Text]"/>
      <dgm:spPr>
        <a:solidFill>
          <a:schemeClr val="accent6">
            <a:lumMod val="20000"/>
            <a:lumOff val="80000"/>
            <a:alpha val="40000"/>
          </a:schemeClr>
        </a:solidFill>
      </dgm:spPr>
      <dgm:t>
        <a:bodyPr/>
        <a:lstStyle/>
        <a:p>
          <a:r>
            <a:rPr lang="en-US">
              <a:latin typeface="Arial" panose="020B0604020202020204" pitchFamily="34" charset="0"/>
              <a:cs typeface="Arial" panose="020B0604020202020204" pitchFamily="34" charset="0"/>
            </a:rPr>
            <a:t>Audio Aid</a:t>
          </a:r>
        </a:p>
      </dgm:t>
    </dgm:pt>
    <dgm:pt modelId="{EDCDD55F-64CF-49E8-A876-603154EF279E}" type="parTrans" cxnId="{4F17C855-4CBA-4590-ADEA-6A7B48A49B6C}">
      <dgm:prSet/>
      <dgm:spPr/>
      <dgm:t>
        <a:bodyPr/>
        <a:lstStyle/>
        <a:p>
          <a:endParaRPr lang="en-US"/>
        </a:p>
      </dgm:t>
    </dgm:pt>
    <dgm:pt modelId="{58A6B593-55F5-484E-BA75-7863CBA5FFB5}" type="sibTrans" cxnId="{4F17C855-4CBA-4590-ADEA-6A7B48A49B6C}">
      <dgm:prSet/>
      <dgm:spPr/>
      <dgm:t>
        <a:bodyPr/>
        <a:lstStyle/>
        <a:p>
          <a:endParaRPr lang="en-US"/>
        </a:p>
      </dgm:t>
    </dgm:pt>
    <dgm:pt modelId="{327ACE9C-540F-4BB9-8677-F4806A48D0DC}">
      <dgm:prSet phldrT="[Text]"/>
      <dgm:spPr>
        <a:solidFill>
          <a:schemeClr val="accent6">
            <a:lumMod val="20000"/>
            <a:lumOff val="80000"/>
            <a:alpha val="40000"/>
          </a:schemeClr>
        </a:solidFill>
      </dgm:spPr>
      <dgm:t>
        <a:bodyPr/>
        <a:lstStyle/>
        <a:p>
          <a:r>
            <a:rPr lang="en-US">
              <a:latin typeface="Arial" panose="020B0604020202020204" pitchFamily="34" charset="0"/>
              <a:cs typeface="Arial" panose="020B0604020202020204" pitchFamily="34" charset="0"/>
            </a:rPr>
            <a:t>Highlighter</a:t>
          </a:r>
        </a:p>
      </dgm:t>
    </dgm:pt>
    <dgm:pt modelId="{B7CF82D2-5C42-4733-8964-72CB9AE639D8}" type="parTrans" cxnId="{6B62B82E-C503-483F-B8BF-8DCC35C48BF6}">
      <dgm:prSet/>
      <dgm:spPr/>
      <dgm:t>
        <a:bodyPr/>
        <a:lstStyle/>
        <a:p>
          <a:endParaRPr lang="en-US"/>
        </a:p>
      </dgm:t>
    </dgm:pt>
    <dgm:pt modelId="{E56D6A1F-F197-4F4D-A904-3BF2C4404AA4}" type="sibTrans" cxnId="{6B62B82E-C503-483F-B8BF-8DCC35C48BF6}">
      <dgm:prSet/>
      <dgm:spPr/>
      <dgm:t>
        <a:bodyPr/>
        <a:lstStyle/>
        <a:p>
          <a:endParaRPr lang="en-US"/>
        </a:p>
      </dgm:t>
    </dgm:pt>
    <dgm:pt modelId="{3732C15E-EAD3-4922-9602-8073CB4F5FCD}">
      <dgm:prSet phldrT="[Text]"/>
      <dgm:spPr>
        <a:solidFill>
          <a:schemeClr val="accent6">
            <a:lumMod val="20000"/>
            <a:lumOff val="80000"/>
            <a:alpha val="40000"/>
          </a:schemeClr>
        </a:solidFill>
      </dgm:spPr>
      <dgm:t>
        <a:bodyPr/>
        <a:lstStyle/>
        <a:p>
          <a:r>
            <a:rPr lang="en-US">
              <a:latin typeface="Arial" panose="020B0604020202020204" pitchFamily="34" charset="0"/>
              <a:cs typeface="Arial" panose="020B0604020202020204" pitchFamily="34" charset="0"/>
            </a:rPr>
            <a:t>Line Guide</a:t>
          </a:r>
        </a:p>
      </dgm:t>
    </dgm:pt>
    <dgm:pt modelId="{DE72B786-EBB1-4B3D-B40B-57C737BEF2D8}" type="parTrans" cxnId="{562600C1-101C-4D05-ADB6-2992E516FA71}">
      <dgm:prSet/>
      <dgm:spPr/>
      <dgm:t>
        <a:bodyPr/>
        <a:lstStyle/>
        <a:p>
          <a:endParaRPr lang="en-US"/>
        </a:p>
      </dgm:t>
    </dgm:pt>
    <dgm:pt modelId="{0EAFB427-07F3-47BF-A3B3-2000D6B50EA7}" type="sibTrans" cxnId="{562600C1-101C-4D05-ADB6-2992E516FA71}">
      <dgm:prSet/>
      <dgm:spPr/>
      <dgm:t>
        <a:bodyPr/>
        <a:lstStyle/>
        <a:p>
          <a:endParaRPr lang="en-US"/>
        </a:p>
      </dgm:t>
    </dgm:pt>
    <dgm:pt modelId="{0C90C561-E567-4067-8D97-B990CF2B62C6}">
      <dgm:prSet phldrT="[Text]"/>
      <dgm:spPr>
        <a:solidFill>
          <a:schemeClr val="accent6">
            <a:lumMod val="20000"/>
            <a:lumOff val="80000"/>
            <a:alpha val="40000"/>
          </a:schemeClr>
        </a:solidFill>
      </dgm:spPr>
      <dgm:t>
        <a:bodyPr/>
        <a:lstStyle/>
        <a:p>
          <a:r>
            <a:rPr lang="en-US">
              <a:latin typeface="Arial" panose="020B0604020202020204" pitchFamily="34" charset="0"/>
              <a:cs typeface="Arial" panose="020B0604020202020204" pitchFamily="34" charset="0"/>
            </a:rPr>
            <a:t>Magnification</a:t>
          </a:r>
        </a:p>
      </dgm:t>
    </dgm:pt>
    <dgm:pt modelId="{FD3A4C30-C679-4398-81C0-59B83FBC304A}" type="parTrans" cxnId="{3FD88F31-EC77-41FE-AA0E-5E656435FC1A}">
      <dgm:prSet/>
      <dgm:spPr/>
      <dgm:t>
        <a:bodyPr/>
        <a:lstStyle/>
        <a:p>
          <a:endParaRPr lang="en-US"/>
        </a:p>
      </dgm:t>
    </dgm:pt>
    <dgm:pt modelId="{3294E02C-C201-4CC7-AB3D-0E1BC1AA5866}" type="sibTrans" cxnId="{3FD88F31-EC77-41FE-AA0E-5E656435FC1A}">
      <dgm:prSet/>
      <dgm:spPr/>
      <dgm:t>
        <a:bodyPr/>
        <a:lstStyle/>
        <a:p>
          <a:endParaRPr lang="en-US"/>
        </a:p>
      </dgm:t>
    </dgm:pt>
    <dgm:pt modelId="{D4E336DF-C476-4FBD-90BC-6625C58060CF}">
      <dgm:prSet phldrT="[Text]"/>
      <dgm:spPr>
        <a:solidFill>
          <a:schemeClr val="accent6">
            <a:lumMod val="20000"/>
            <a:lumOff val="80000"/>
            <a:alpha val="40000"/>
          </a:schemeClr>
        </a:solidFill>
      </dgm:spPr>
      <dgm:t>
        <a:bodyPr/>
        <a:lstStyle/>
        <a:p>
          <a:r>
            <a:rPr lang="en-US">
              <a:latin typeface="Arial" panose="020B0604020202020204" pitchFamily="34" charset="0"/>
              <a:cs typeface="Arial" panose="020B0604020202020204" pitchFamily="34" charset="0"/>
            </a:rPr>
            <a:t>Sticky Notes</a:t>
          </a:r>
        </a:p>
      </dgm:t>
    </dgm:pt>
    <dgm:pt modelId="{60D93B47-BB5E-4DFC-A391-4A159A0CBB6C}" type="parTrans" cxnId="{3E30FBA9-C661-4726-8E76-4CECB9A69CD0}">
      <dgm:prSet/>
      <dgm:spPr/>
      <dgm:t>
        <a:bodyPr/>
        <a:lstStyle/>
        <a:p>
          <a:endParaRPr lang="en-US"/>
        </a:p>
      </dgm:t>
    </dgm:pt>
    <dgm:pt modelId="{0E39AE6A-DC51-4E45-AB47-2B6CC0FC5405}" type="sibTrans" cxnId="{3E30FBA9-C661-4726-8E76-4CECB9A69CD0}">
      <dgm:prSet/>
      <dgm:spPr/>
      <dgm:t>
        <a:bodyPr/>
        <a:lstStyle/>
        <a:p>
          <a:endParaRPr lang="en-US"/>
        </a:p>
      </dgm:t>
    </dgm:pt>
    <dgm:pt modelId="{48895EDF-1A97-4A3F-AB94-5FA1D1EEA3AC}">
      <dgm:prSet phldrT="[Text]"/>
      <dgm:spPr>
        <a:solidFill>
          <a:schemeClr val="accent6">
            <a:lumMod val="20000"/>
            <a:lumOff val="80000"/>
            <a:alpha val="40000"/>
          </a:schemeClr>
        </a:solidFill>
      </dgm:spPr>
      <dgm:t>
        <a:bodyPr/>
        <a:lstStyle/>
        <a:p>
          <a:r>
            <a:rPr lang="en-US">
              <a:latin typeface="Arial" panose="020B0604020202020204" pitchFamily="34" charset="0"/>
              <a:cs typeface="Arial" panose="020B0604020202020204" pitchFamily="34" charset="0"/>
            </a:rPr>
            <a:t>Scratch paper</a:t>
          </a:r>
        </a:p>
      </dgm:t>
    </dgm:pt>
    <dgm:pt modelId="{77EF55E6-AD07-474A-B352-18715D53CA75}" type="sibTrans" cxnId="{0C9D9AD1-4EBF-4B71-BCC4-5756797C8E34}">
      <dgm:prSet/>
      <dgm:spPr/>
      <dgm:t>
        <a:bodyPr/>
        <a:lstStyle/>
        <a:p>
          <a:endParaRPr lang="en-US"/>
        </a:p>
      </dgm:t>
    </dgm:pt>
    <dgm:pt modelId="{1B22CAE2-A57F-4E45-B6BF-2C7E50338891}" type="parTrans" cxnId="{0C9D9AD1-4EBF-4B71-BCC4-5756797C8E34}">
      <dgm:prSet/>
      <dgm:spPr/>
      <dgm:t>
        <a:bodyPr/>
        <a:lstStyle/>
        <a:p>
          <a:endParaRPr lang="en-US"/>
        </a:p>
      </dgm:t>
    </dgm:pt>
    <dgm:pt modelId="{7C687E38-F5EA-4E50-8C51-CA0183E957C0}" type="pres">
      <dgm:prSet presAssocID="{17D8D259-7CE9-4E91-B9F8-7FC398A1800C}" presName="Name0" presStyleCnt="0">
        <dgm:presLayoutVars>
          <dgm:dir/>
          <dgm:resizeHandles val="exact"/>
        </dgm:presLayoutVars>
      </dgm:prSet>
      <dgm:spPr/>
    </dgm:pt>
    <dgm:pt modelId="{218F072C-866E-40EA-9F31-29A50DA18A05}" type="pres">
      <dgm:prSet presAssocID="{140CA3F2-0078-4771-81B5-A13CA278B95C}" presName="composite" presStyleCnt="0"/>
      <dgm:spPr/>
    </dgm:pt>
    <dgm:pt modelId="{B557526F-6AA6-41B2-93F2-F73943A35702}" type="pres">
      <dgm:prSet presAssocID="{140CA3F2-0078-4771-81B5-A13CA278B95C}" presName="rect1" presStyleLbl="trAlignAcc1" presStyleIdx="0" presStyleCnt="6">
        <dgm:presLayoutVars>
          <dgm:bulletEnabled val="1"/>
        </dgm:presLayoutVars>
      </dgm:prSet>
      <dgm:spPr/>
    </dgm:pt>
    <dgm:pt modelId="{69533682-D128-40CB-98D0-1732BE5DB69B}" type="pres">
      <dgm:prSet presAssocID="{140CA3F2-0078-4771-81B5-A13CA278B95C}"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9AD9AC32-C267-4098-81BD-7B44F11A67E8}" type="pres">
      <dgm:prSet presAssocID="{58A6B593-55F5-484E-BA75-7863CBA5FFB5}" presName="sibTrans" presStyleCnt="0"/>
      <dgm:spPr/>
    </dgm:pt>
    <dgm:pt modelId="{439ACF5E-7B47-4EEF-A6CB-33E7C394ECA1}" type="pres">
      <dgm:prSet presAssocID="{327ACE9C-540F-4BB9-8677-F4806A48D0DC}" presName="composite" presStyleCnt="0"/>
      <dgm:spPr/>
    </dgm:pt>
    <dgm:pt modelId="{2DBA7F8B-3FF1-4D19-AA66-62457BA79E9E}" type="pres">
      <dgm:prSet presAssocID="{327ACE9C-540F-4BB9-8677-F4806A48D0DC}" presName="rect1" presStyleLbl="trAlignAcc1" presStyleIdx="1" presStyleCnt="6">
        <dgm:presLayoutVars>
          <dgm:bulletEnabled val="1"/>
        </dgm:presLayoutVars>
      </dgm:prSet>
      <dgm:spPr/>
    </dgm:pt>
    <dgm:pt modelId="{AFAB0105-E12C-4DA5-820C-C77CDD16EA5C}" type="pres">
      <dgm:prSet presAssocID="{327ACE9C-540F-4BB9-8677-F4806A48D0DC}"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pt>
    <dgm:pt modelId="{0A93054C-F5DA-4EEC-A53D-B5C0C04B140E}" type="pres">
      <dgm:prSet presAssocID="{E56D6A1F-F197-4F4D-A904-3BF2C4404AA4}" presName="sibTrans" presStyleCnt="0"/>
      <dgm:spPr/>
    </dgm:pt>
    <dgm:pt modelId="{62448810-D7CA-4CDE-8EB0-DF379D1F843F}" type="pres">
      <dgm:prSet presAssocID="{3732C15E-EAD3-4922-9602-8073CB4F5FCD}" presName="composite" presStyleCnt="0"/>
      <dgm:spPr/>
    </dgm:pt>
    <dgm:pt modelId="{F597B68B-79CD-46BF-A562-76ABA7137A94}" type="pres">
      <dgm:prSet presAssocID="{3732C15E-EAD3-4922-9602-8073CB4F5FCD}" presName="rect1" presStyleLbl="trAlignAcc1" presStyleIdx="2" presStyleCnt="6">
        <dgm:presLayoutVars>
          <dgm:bulletEnabled val="1"/>
        </dgm:presLayoutVars>
      </dgm:prSet>
      <dgm:spPr/>
    </dgm:pt>
    <dgm:pt modelId="{428376A6-20E4-478E-A786-23B023E9CAE2}" type="pres">
      <dgm:prSet presAssocID="{3732C15E-EAD3-4922-9602-8073CB4F5FCD}"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65FD240C-C20A-4D70-BE8C-793DAAAFD3A6}" type="pres">
      <dgm:prSet presAssocID="{0EAFB427-07F3-47BF-A3B3-2000D6B50EA7}" presName="sibTrans" presStyleCnt="0"/>
      <dgm:spPr/>
    </dgm:pt>
    <dgm:pt modelId="{133FAB93-DDFE-4771-9688-A787021A0766}" type="pres">
      <dgm:prSet presAssocID="{0C90C561-E567-4067-8D97-B990CF2B62C6}" presName="composite" presStyleCnt="0"/>
      <dgm:spPr/>
    </dgm:pt>
    <dgm:pt modelId="{5427D32E-45B0-4F43-BE5F-15043521DF52}" type="pres">
      <dgm:prSet presAssocID="{0C90C561-E567-4067-8D97-B990CF2B62C6}" presName="rect1" presStyleLbl="trAlignAcc1" presStyleIdx="3" presStyleCnt="6">
        <dgm:presLayoutVars>
          <dgm:bulletEnabled val="1"/>
        </dgm:presLayoutVars>
      </dgm:prSet>
      <dgm:spPr/>
    </dgm:pt>
    <dgm:pt modelId="{058BBFCA-78B1-49A9-8300-E21E447D08D7}" type="pres">
      <dgm:prSet presAssocID="{0C90C561-E567-4067-8D97-B990CF2B62C6}"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45000" r="-45000"/>
          </a:stretch>
        </a:blipFill>
      </dgm:spPr>
    </dgm:pt>
    <dgm:pt modelId="{97A3D6C8-F0AD-40BE-A46E-2D152427DB26}" type="pres">
      <dgm:prSet presAssocID="{3294E02C-C201-4CC7-AB3D-0E1BC1AA5866}" presName="sibTrans" presStyleCnt="0"/>
      <dgm:spPr/>
    </dgm:pt>
    <dgm:pt modelId="{8D31C956-0532-4BED-8189-45A5F595A61B}" type="pres">
      <dgm:prSet presAssocID="{D4E336DF-C476-4FBD-90BC-6625C58060CF}" presName="composite" presStyleCnt="0"/>
      <dgm:spPr/>
    </dgm:pt>
    <dgm:pt modelId="{574B2265-E24B-40E2-A025-666FE6C09558}" type="pres">
      <dgm:prSet presAssocID="{D4E336DF-C476-4FBD-90BC-6625C58060CF}" presName="rect1" presStyleLbl="trAlignAcc1" presStyleIdx="4" presStyleCnt="6">
        <dgm:presLayoutVars>
          <dgm:bulletEnabled val="1"/>
        </dgm:presLayoutVars>
      </dgm:prSet>
      <dgm:spPr/>
    </dgm:pt>
    <dgm:pt modelId="{70F7E0F8-BDF1-46A3-B0A0-90100B639D4F}" type="pres">
      <dgm:prSet presAssocID="{D4E336DF-C476-4FBD-90BC-6625C58060CF}"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79000" r="-79000"/>
          </a:stretch>
        </a:blipFill>
      </dgm:spPr>
    </dgm:pt>
    <dgm:pt modelId="{2B032331-619A-4580-BF95-5903A36FE69B}" type="pres">
      <dgm:prSet presAssocID="{0E39AE6A-DC51-4E45-AB47-2B6CC0FC5405}" presName="sibTrans" presStyleCnt="0"/>
      <dgm:spPr/>
    </dgm:pt>
    <dgm:pt modelId="{F34F2C96-589D-40DD-B6EB-4D647EA0F94D}" type="pres">
      <dgm:prSet presAssocID="{48895EDF-1A97-4A3F-AB94-5FA1D1EEA3AC}" presName="composite" presStyleCnt="0"/>
      <dgm:spPr/>
    </dgm:pt>
    <dgm:pt modelId="{C4359344-C092-4BE8-8234-1B9BCC4777FF}" type="pres">
      <dgm:prSet presAssocID="{48895EDF-1A97-4A3F-AB94-5FA1D1EEA3AC}" presName="rect1" presStyleLbl="trAlignAcc1" presStyleIdx="5" presStyleCnt="6">
        <dgm:presLayoutVars>
          <dgm:bulletEnabled val="1"/>
        </dgm:presLayoutVars>
      </dgm:prSet>
      <dgm:spPr/>
    </dgm:pt>
    <dgm:pt modelId="{450433E7-A3D7-4F0C-BDF1-D780B2248ADB}" type="pres">
      <dgm:prSet presAssocID="{48895EDF-1A97-4A3F-AB94-5FA1D1EEA3AC}"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1000" r="-1000"/>
          </a:stretch>
        </a:blipFill>
      </dgm:spPr>
    </dgm:pt>
  </dgm:ptLst>
  <dgm:cxnLst>
    <dgm:cxn modelId="{97221B00-475F-4242-9A14-838D47E24612}" type="presOf" srcId="{0C90C561-E567-4067-8D97-B990CF2B62C6}" destId="{5427D32E-45B0-4F43-BE5F-15043521DF52}" srcOrd="0" destOrd="0" presId="urn:microsoft.com/office/officeart/2008/layout/PictureStrips"/>
    <dgm:cxn modelId="{A53C101F-324E-4854-9A15-0D81BA1E0064}" type="presOf" srcId="{327ACE9C-540F-4BB9-8677-F4806A48D0DC}" destId="{2DBA7F8B-3FF1-4D19-AA66-62457BA79E9E}" srcOrd="0" destOrd="0" presId="urn:microsoft.com/office/officeart/2008/layout/PictureStrips"/>
    <dgm:cxn modelId="{6B62B82E-C503-483F-B8BF-8DCC35C48BF6}" srcId="{17D8D259-7CE9-4E91-B9F8-7FC398A1800C}" destId="{327ACE9C-540F-4BB9-8677-F4806A48D0DC}" srcOrd="1" destOrd="0" parTransId="{B7CF82D2-5C42-4733-8964-72CB9AE639D8}" sibTransId="{E56D6A1F-F197-4F4D-A904-3BF2C4404AA4}"/>
    <dgm:cxn modelId="{3FD88F31-EC77-41FE-AA0E-5E656435FC1A}" srcId="{17D8D259-7CE9-4E91-B9F8-7FC398A1800C}" destId="{0C90C561-E567-4067-8D97-B990CF2B62C6}" srcOrd="3" destOrd="0" parTransId="{FD3A4C30-C679-4398-81C0-59B83FBC304A}" sibTransId="{3294E02C-C201-4CC7-AB3D-0E1BC1AA5866}"/>
    <dgm:cxn modelId="{86F60032-20E5-49DA-924C-2BF069E04A5A}" type="presOf" srcId="{140CA3F2-0078-4771-81B5-A13CA278B95C}" destId="{B557526F-6AA6-41B2-93F2-F73943A35702}" srcOrd="0" destOrd="0" presId="urn:microsoft.com/office/officeart/2008/layout/PictureStrips"/>
    <dgm:cxn modelId="{4F17C855-4CBA-4590-ADEA-6A7B48A49B6C}" srcId="{17D8D259-7CE9-4E91-B9F8-7FC398A1800C}" destId="{140CA3F2-0078-4771-81B5-A13CA278B95C}" srcOrd="0" destOrd="0" parTransId="{EDCDD55F-64CF-49E8-A876-603154EF279E}" sibTransId="{58A6B593-55F5-484E-BA75-7863CBA5FFB5}"/>
    <dgm:cxn modelId="{78E8F995-5ACE-4E3A-9B16-2DFAD1CDB080}" type="presOf" srcId="{48895EDF-1A97-4A3F-AB94-5FA1D1EEA3AC}" destId="{C4359344-C092-4BE8-8234-1B9BCC4777FF}" srcOrd="0" destOrd="0" presId="urn:microsoft.com/office/officeart/2008/layout/PictureStrips"/>
    <dgm:cxn modelId="{3E30FBA9-C661-4726-8E76-4CECB9A69CD0}" srcId="{17D8D259-7CE9-4E91-B9F8-7FC398A1800C}" destId="{D4E336DF-C476-4FBD-90BC-6625C58060CF}" srcOrd="4" destOrd="0" parTransId="{60D93B47-BB5E-4DFC-A391-4A159A0CBB6C}" sibTransId="{0E39AE6A-DC51-4E45-AB47-2B6CC0FC5405}"/>
    <dgm:cxn modelId="{817F00B4-B38C-4D90-9BE9-91816BBE994A}" type="presOf" srcId="{3732C15E-EAD3-4922-9602-8073CB4F5FCD}" destId="{F597B68B-79CD-46BF-A562-76ABA7137A94}" srcOrd="0" destOrd="0" presId="urn:microsoft.com/office/officeart/2008/layout/PictureStrips"/>
    <dgm:cxn modelId="{562600C1-101C-4D05-ADB6-2992E516FA71}" srcId="{17D8D259-7CE9-4E91-B9F8-7FC398A1800C}" destId="{3732C15E-EAD3-4922-9602-8073CB4F5FCD}" srcOrd="2" destOrd="0" parTransId="{DE72B786-EBB1-4B3D-B40B-57C737BEF2D8}" sibTransId="{0EAFB427-07F3-47BF-A3B3-2000D6B50EA7}"/>
    <dgm:cxn modelId="{0C9D9AD1-4EBF-4B71-BCC4-5756797C8E34}" srcId="{17D8D259-7CE9-4E91-B9F8-7FC398A1800C}" destId="{48895EDF-1A97-4A3F-AB94-5FA1D1EEA3AC}" srcOrd="5" destOrd="0" parTransId="{1B22CAE2-A57F-4E45-B6BF-2C7E50338891}" sibTransId="{77EF55E6-AD07-474A-B352-18715D53CA75}"/>
    <dgm:cxn modelId="{9C45A5D7-E8EB-4362-A7C3-F4B46086890D}" type="presOf" srcId="{D4E336DF-C476-4FBD-90BC-6625C58060CF}" destId="{574B2265-E24B-40E2-A025-666FE6C09558}" srcOrd="0" destOrd="0" presId="urn:microsoft.com/office/officeart/2008/layout/PictureStrips"/>
    <dgm:cxn modelId="{417FDAEE-B917-4B07-B6C7-B3F4F3E0DB09}" type="presOf" srcId="{17D8D259-7CE9-4E91-B9F8-7FC398A1800C}" destId="{7C687E38-F5EA-4E50-8C51-CA0183E957C0}" srcOrd="0" destOrd="0" presId="urn:microsoft.com/office/officeart/2008/layout/PictureStrips"/>
    <dgm:cxn modelId="{61CBEF38-8A7E-49B8-82D3-8223A69978AD}" type="presParOf" srcId="{7C687E38-F5EA-4E50-8C51-CA0183E957C0}" destId="{218F072C-866E-40EA-9F31-29A50DA18A05}" srcOrd="0" destOrd="0" presId="urn:microsoft.com/office/officeart/2008/layout/PictureStrips"/>
    <dgm:cxn modelId="{666A3525-44C4-47F6-9F8E-D8B9D367360A}" type="presParOf" srcId="{218F072C-866E-40EA-9F31-29A50DA18A05}" destId="{B557526F-6AA6-41B2-93F2-F73943A35702}" srcOrd="0" destOrd="0" presId="urn:microsoft.com/office/officeart/2008/layout/PictureStrips"/>
    <dgm:cxn modelId="{0E6B10E2-5924-4248-849A-7C686D1C3865}" type="presParOf" srcId="{218F072C-866E-40EA-9F31-29A50DA18A05}" destId="{69533682-D128-40CB-98D0-1732BE5DB69B}" srcOrd="1" destOrd="0" presId="urn:microsoft.com/office/officeart/2008/layout/PictureStrips"/>
    <dgm:cxn modelId="{D03DF686-6B03-40C9-AD41-2952CC2D3943}" type="presParOf" srcId="{7C687E38-F5EA-4E50-8C51-CA0183E957C0}" destId="{9AD9AC32-C267-4098-81BD-7B44F11A67E8}" srcOrd="1" destOrd="0" presId="urn:microsoft.com/office/officeart/2008/layout/PictureStrips"/>
    <dgm:cxn modelId="{4140BFFE-50CD-4E46-8413-3D604A080292}" type="presParOf" srcId="{7C687E38-F5EA-4E50-8C51-CA0183E957C0}" destId="{439ACF5E-7B47-4EEF-A6CB-33E7C394ECA1}" srcOrd="2" destOrd="0" presId="urn:microsoft.com/office/officeart/2008/layout/PictureStrips"/>
    <dgm:cxn modelId="{3D602742-AAB9-4798-A98B-5C0F06210756}" type="presParOf" srcId="{439ACF5E-7B47-4EEF-A6CB-33E7C394ECA1}" destId="{2DBA7F8B-3FF1-4D19-AA66-62457BA79E9E}" srcOrd="0" destOrd="0" presId="urn:microsoft.com/office/officeart/2008/layout/PictureStrips"/>
    <dgm:cxn modelId="{58A899DF-48D5-4D49-8B05-7DB3FAAB11B0}" type="presParOf" srcId="{439ACF5E-7B47-4EEF-A6CB-33E7C394ECA1}" destId="{AFAB0105-E12C-4DA5-820C-C77CDD16EA5C}" srcOrd="1" destOrd="0" presId="urn:microsoft.com/office/officeart/2008/layout/PictureStrips"/>
    <dgm:cxn modelId="{8D423B71-F17E-4F74-B013-A5FE1E106D1F}" type="presParOf" srcId="{7C687E38-F5EA-4E50-8C51-CA0183E957C0}" destId="{0A93054C-F5DA-4EEC-A53D-B5C0C04B140E}" srcOrd="3" destOrd="0" presId="urn:microsoft.com/office/officeart/2008/layout/PictureStrips"/>
    <dgm:cxn modelId="{1FE668E7-5A5D-49EA-823B-8E5E1B334620}" type="presParOf" srcId="{7C687E38-F5EA-4E50-8C51-CA0183E957C0}" destId="{62448810-D7CA-4CDE-8EB0-DF379D1F843F}" srcOrd="4" destOrd="0" presId="urn:microsoft.com/office/officeart/2008/layout/PictureStrips"/>
    <dgm:cxn modelId="{E7857A58-6DEC-43B9-BFC6-4D5CF55D55AF}" type="presParOf" srcId="{62448810-D7CA-4CDE-8EB0-DF379D1F843F}" destId="{F597B68B-79CD-46BF-A562-76ABA7137A94}" srcOrd="0" destOrd="0" presId="urn:microsoft.com/office/officeart/2008/layout/PictureStrips"/>
    <dgm:cxn modelId="{8F50AA37-C994-494D-9660-27D741780EA7}" type="presParOf" srcId="{62448810-D7CA-4CDE-8EB0-DF379D1F843F}" destId="{428376A6-20E4-478E-A786-23B023E9CAE2}" srcOrd="1" destOrd="0" presId="urn:microsoft.com/office/officeart/2008/layout/PictureStrips"/>
    <dgm:cxn modelId="{134F2AEB-D700-4E9F-A659-2E112961C01D}" type="presParOf" srcId="{7C687E38-F5EA-4E50-8C51-CA0183E957C0}" destId="{65FD240C-C20A-4D70-BE8C-793DAAAFD3A6}" srcOrd="5" destOrd="0" presId="urn:microsoft.com/office/officeart/2008/layout/PictureStrips"/>
    <dgm:cxn modelId="{73BCF06B-FFED-4CB0-BE3F-78C1C094A9B1}" type="presParOf" srcId="{7C687E38-F5EA-4E50-8C51-CA0183E957C0}" destId="{133FAB93-DDFE-4771-9688-A787021A0766}" srcOrd="6" destOrd="0" presId="urn:microsoft.com/office/officeart/2008/layout/PictureStrips"/>
    <dgm:cxn modelId="{748584E2-914F-4CD3-9C68-1DE6CDA03868}" type="presParOf" srcId="{133FAB93-DDFE-4771-9688-A787021A0766}" destId="{5427D32E-45B0-4F43-BE5F-15043521DF52}" srcOrd="0" destOrd="0" presId="urn:microsoft.com/office/officeart/2008/layout/PictureStrips"/>
    <dgm:cxn modelId="{64E974A6-BC81-480C-A84E-9CAC0011AAC3}" type="presParOf" srcId="{133FAB93-DDFE-4771-9688-A787021A0766}" destId="{058BBFCA-78B1-49A9-8300-E21E447D08D7}" srcOrd="1" destOrd="0" presId="urn:microsoft.com/office/officeart/2008/layout/PictureStrips"/>
    <dgm:cxn modelId="{E0EAA10C-BBBF-43C8-8E4E-FCC2CCE8F2C5}" type="presParOf" srcId="{7C687E38-F5EA-4E50-8C51-CA0183E957C0}" destId="{97A3D6C8-F0AD-40BE-A46E-2D152427DB26}" srcOrd="7" destOrd="0" presId="urn:microsoft.com/office/officeart/2008/layout/PictureStrips"/>
    <dgm:cxn modelId="{57C8FEBD-E03E-4961-B8D2-51DE2885EC3F}" type="presParOf" srcId="{7C687E38-F5EA-4E50-8C51-CA0183E957C0}" destId="{8D31C956-0532-4BED-8189-45A5F595A61B}" srcOrd="8" destOrd="0" presId="urn:microsoft.com/office/officeart/2008/layout/PictureStrips"/>
    <dgm:cxn modelId="{D14C716E-8D48-4BA3-8175-DEAA7C869AE3}" type="presParOf" srcId="{8D31C956-0532-4BED-8189-45A5F595A61B}" destId="{574B2265-E24B-40E2-A025-666FE6C09558}" srcOrd="0" destOrd="0" presId="urn:microsoft.com/office/officeart/2008/layout/PictureStrips"/>
    <dgm:cxn modelId="{B9F70B74-6E9B-4157-B194-74ECDAAF818A}" type="presParOf" srcId="{8D31C956-0532-4BED-8189-45A5F595A61B}" destId="{70F7E0F8-BDF1-46A3-B0A0-90100B639D4F}" srcOrd="1" destOrd="0" presId="urn:microsoft.com/office/officeart/2008/layout/PictureStrips"/>
    <dgm:cxn modelId="{B885165C-AB5D-44B3-A102-0DDDC48700D5}" type="presParOf" srcId="{7C687E38-F5EA-4E50-8C51-CA0183E957C0}" destId="{2B032331-619A-4580-BF95-5903A36FE69B}" srcOrd="9" destOrd="0" presId="urn:microsoft.com/office/officeart/2008/layout/PictureStrips"/>
    <dgm:cxn modelId="{BD9837C8-A373-41EA-977B-5470E44B154D}" type="presParOf" srcId="{7C687E38-F5EA-4E50-8C51-CA0183E957C0}" destId="{F34F2C96-589D-40DD-B6EB-4D647EA0F94D}" srcOrd="10" destOrd="0" presId="urn:microsoft.com/office/officeart/2008/layout/PictureStrips"/>
    <dgm:cxn modelId="{83E484DB-0409-4B24-82C7-215D44324783}" type="presParOf" srcId="{F34F2C96-589D-40DD-B6EB-4D647EA0F94D}" destId="{C4359344-C092-4BE8-8234-1B9BCC4777FF}" srcOrd="0" destOrd="0" presId="urn:microsoft.com/office/officeart/2008/layout/PictureStrips"/>
    <dgm:cxn modelId="{B54F9D69-D0A9-4EC0-9FF2-D4307A68BBF4}" type="presParOf" srcId="{F34F2C96-589D-40DD-B6EB-4D647EA0F94D}" destId="{450433E7-A3D7-4F0C-BDF1-D780B2248ADB}"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86E7C-D508-4FA1-92F8-DE86B1DCA4E4}">
      <dsp:nvSpPr>
        <dsp:cNvPr id="0" name=""/>
        <dsp:cNvSpPr/>
      </dsp:nvSpPr>
      <dsp:spPr>
        <a:xfrm>
          <a:off x="1858240" y="-25305"/>
          <a:ext cx="4170218" cy="4170218"/>
        </a:xfrm>
        <a:prstGeom prst="circularArrow">
          <a:avLst>
            <a:gd name="adj1" fmla="val 5544"/>
            <a:gd name="adj2" fmla="val 330680"/>
            <a:gd name="adj3" fmla="val 13771755"/>
            <a:gd name="adj4" fmla="val 17388503"/>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1336DA-A4E8-4683-9BB5-FEE4568040FE}">
      <dsp:nvSpPr>
        <dsp:cNvPr id="0" name=""/>
        <dsp:cNvSpPr/>
      </dsp:nvSpPr>
      <dsp:spPr>
        <a:xfrm>
          <a:off x="2965214" y="1079"/>
          <a:ext cx="1956271" cy="9781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Expect students to access grade-level content standards</a:t>
          </a:r>
        </a:p>
      </dsp:txBody>
      <dsp:txXfrm>
        <a:off x="3012963" y="48828"/>
        <a:ext cx="1860773" cy="882637"/>
      </dsp:txXfrm>
    </dsp:sp>
    <dsp:sp modelId="{F95C6B9E-0B23-4345-91A8-49969D90ABC4}">
      <dsp:nvSpPr>
        <dsp:cNvPr id="0" name=""/>
        <dsp:cNvSpPr/>
      </dsp:nvSpPr>
      <dsp:spPr>
        <a:xfrm>
          <a:off x="4656520" y="1229885"/>
          <a:ext cx="1956271" cy="97813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Learn about accessibility supports for instruction and assessments</a:t>
          </a:r>
        </a:p>
      </dsp:txBody>
      <dsp:txXfrm>
        <a:off x="4704269" y="1277634"/>
        <a:ext cx="1860773" cy="882637"/>
      </dsp:txXfrm>
    </dsp:sp>
    <dsp:sp modelId="{0417CEC8-8993-402B-953E-D9B8BC2A273E}">
      <dsp:nvSpPr>
        <dsp:cNvPr id="0" name=""/>
        <dsp:cNvSpPr/>
      </dsp:nvSpPr>
      <dsp:spPr>
        <a:xfrm>
          <a:off x="4010499" y="3218135"/>
          <a:ext cx="1956271" cy="97813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Select accessibility supports for instruction and assessment for individual students</a:t>
          </a:r>
        </a:p>
      </dsp:txBody>
      <dsp:txXfrm>
        <a:off x="4058248" y="3265884"/>
        <a:ext cx="1860773" cy="882637"/>
      </dsp:txXfrm>
    </dsp:sp>
    <dsp:sp modelId="{87A4055F-444B-48DE-974F-5CE651920AE1}">
      <dsp:nvSpPr>
        <dsp:cNvPr id="0" name=""/>
        <dsp:cNvSpPr/>
      </dsp:nvSpPr>
      <dsp:spPr>
        <a:xfrm>
          <a:off x="1919929" y="3218135"/>
          <a:ext cx="1956271" cy="97813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Administer accessibility supports during instruction and assessment</a:t>
          </a:r>
        </a:p>
      </dsp:txBody>
      <dsp:txXfrm>
        <a:off x="1967678" y="3265884"/>
        <a:ext cx="1860773" cy="882637"/>
      </dsp:txXfrm>
    </dsp:sp>
    <dsp:sp modelId="{8FB56FA9-C0D3-4B92-B60F-6683AC720371}">
      <dsp:nvSpPr>
        <dsp:cNvPr id="0" name=""/>
        <dsp:cNvSpPr/>
      </dsp:nvSpPr>
      <dsp:spPr>
        <a:xfrm>
          <a:off x="1273907" y="1229885"/>
          <a:ext cx="1956271" cy="97813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rPr>
            <a:t>Evaluate and improve use of accessibility supports in instruction and assessment</a:t>
          </a:r>
        </a:p>
      </dsp:txBody>
      <dsp:txXfrm>
        <a:off x="1321656" y="1277634"/>
        <a:ext cx="1860773" cy="882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E53AD-5772-43C0-9BA1-77D608DF0DFA}">
      <dsp:nvSpPr>
        <dsp:cNvPr id="0" name=""/>
        <dsp:cNvSpPr/>
      </dsp:nvSpPr>
      <dsp:spPr>
        <a:xfrm>
          <a:off x="1722474" y="0"/>
          <a:ext cx="1184201" cy="1216689"/>
        </a:xfrm>
        <a:prstGeom prst="trapezoid">
          <a:avLst>
            <a:gd name="adj" fmla="val 5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dirty="0"/>
        </a:p>
      </dsp:txBody>
      <dsp:txXfrm>
        <a:off x="1722474" y="0"/>
        <a:ext cx="1184201" cy="1216689"/>
      </dsp:txXfrm>
    </dsp:sp>
    <dsp:sp modelId="{BA78611D-8371-44C7-A37A-D4F475D3A149}">
      <dsp:nvSpPr>
        <dsp:cNvPr id="0" name=""/>
        <dsp:cNvSpPr/>
      </dsp:nvSpPr>
      <dsp:spPr>
        <a:xfrm>
          <a:off x="1184201" y="1216689"/>
          <a:ext cx="2260747" cy="1106080"/>
        </a:xfrm>
        <a:prstGeom prst="trapezoid">
          <a:avLst>
            <a:gd name="adj" fmla="val 48665"/>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Universal Tools</a:t>
          </a:r>
        </a:p>
      </dsp:txBody>
      <dsp:txXfrm>
        <a:off x="1579832" y="1216689"/>
        <a:ext cx="1469485" cy="1106080"/>
      </dsp:txXfrm>
    </dsp:sp>
    <dsp:sp modelId="{CE8895FB-30FC-4432-8FC9-79B0F592861F}">
      <dsp:nvSpPr>
        <dsp:cNvPr id="0" name=""/>
        <dsp:cNvSpPr/>
      </dsp:nvSpPr>
      <dsp:spPr>
        <a:xfrm>
          <a:off x="592100" y="2322770"/>
          <a:ext cx="3444948" cy="1216689"/>
        </a:xfrm>
        <a:prstGeom prst="trapezoid">
          <a:avLst>
            <a:gd name="adj" fmla="val 48665"/>
          </a:avLst>
        </a:prstGeom>
        <a:solidFill>
          <a:srgbClr val="4488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Administration Considerations</a:t>
          </a:r>
        </a:p>
      </dsp:txBody>
      <dsp:txXfrm>
        <a:off x="1194966" y="2322770"/>
        <a:ext cx="2239216" cy="1216689"/>
      </dsp:txXfrm>
    </dsp:sp>
    <dsp:sp modelId="{251E0E7E-8C51-47FA-A514-A613DABF3865}">
      <dsp:nvSpPr>
        <dsp:cNvPr id="0" name=""/>
        <dsp:cNvSpPr/>
      </dsp:nvSpPr>
      <dsp:spPr>
        <a:xfrm>
          <a:off x="0" y="3539460"/>
          <a:ext cx="4629149" cy="1216689"/>
        </a:xfrm>
        <a:prstGeom prst="trapezoid">
          <a:avLst>
            <a:gd name="adj" fmla="val 4866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Universal Design</a:t>
          </a:r>
        </a:p>
      </dsp:txBody>
      <dsp:txXfrm>
        <a:off x="810101" y="3539460"/>
        <a:ext cx="3008947" cy="12166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E53AD-5772-43C0-9BA1-77D608DF0DFA}">
      <dsp:nvSpPr>
        <dsp:cNvPr id="0" name=""/>
        <dsp:cNvSpPr/>
      </dsp:nvSpPr>
      <dsp:spPr>
        <a:xfrm>
          <a:off x="1722474" y="0"/>
          <a:ext cx="1184201" cy="1246741"/>
        </a:xfrm>
        <a:prstGeom prst="trapezoid">
          <a:avLst>
            <a:gd name="adj" fmla="val 5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1722474" y="0"/>
        <a:ext cx="1184201" cy="1246741"/>
      </dsp:txXfrm>
    </dsp:sp>
    <dsp:sp modelId="{BA78611D-8371-44C7-A37A-D4F475D3A149}">
      <dsp:nvSpPr>
        <dsp:cNvPr id="0" name=""/>
        <dsp:cNvSpPr/>
      </dsp:nvSpPr>
      <dsp:spPr>
        <a:xfrm>
          <a:off x="1184201" y="1246741"/>
          <a:ext cx="2260747" cy="1133400"/>
        </a:xfrm>
        <a:prstGeom prst="trapezoid">
          <a:avLst>
            <a:gd name="adj" fmla="val 47492"/>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1579832" y="1246741"/>
        <a:ext cx="1469485" cy="1133400"/>
      </dsp:txXfrm>
    </dsp:sp>
    <dsp:sp modelId="{CE8895FB-30FC-4432-8FC9-79B0F592861F}">
      <dsp:nvSpPr>
        <dsp:cNvPr id="0" name=""/>
        <dsp:cNvSpPr/>
      </dsp:nvSpPr>
      <dsp:spPr>
        <a:xfrm>
          <a:off x="592100" y="2380141"/>
          <a:ext cx="3444948" cy="1246741"/>
        </a:xfrm>
        <a:prstGeom prst="trapezoid">
          <a:avLst>
            <a:gd name="adj" fmla="val 47492"/>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1194966" y="2380141"/>
        <a:ext cx="2239216" cy="1246741"/>
      </dsp:txXfrm>
    </dsp:sp>
    <dsp:sp modelId="{251E0E7E-8C51-47FA-A514-A613DABF3865}">
      <dsp:nvSpPr>
        <dsp:cNvPr id="0" name=""/>
        <dsp:cNvSpPr/>
      </dsp:nvSpPr>
      <dsp:spPr>
        <a:xfrm>
          <a:off x="0" y="3626883"/>
          <a:ext cx="4629149" cy="1246741"/>
        </a:xfrm>
        <a:prstGeom prst="trapezoid">
          <a:avLst>
            <a:gd name="adj" fmla="val 474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Universal Design</a:t>
          </a:r>
        </a:p>
      </dsp:txBody>
      <dsp:txXfrm>
        <a:off x="810101" y="3626883"/>
        <a:ext cx="3008947" cy="12467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18949-E020-BA45-9B62-1CF2B8AB8196}">
      <dsp:nvSpPr>
        <dsp:cNvPr id="0" name=""/>
        <dsp:cNvSpPr/>
      </dsp:nvSpPr>
      <dsp:spPr>
        <a:xfrm>
          <a:off x="107423" y="318214"/>
          <a:ext cx="3671353" cy="3671353"/>
        </a:xfrm>
        <a:prstGeom prst="circularArrow">
          <a:avLst>
            <a:gd name="adj1" fmla="val 5274"/>
            <a:gd name="adj2" fmla="val 312630"/>
            <a:gd name="adj3" fmla="val 14341597"/>
            <a:gd name="adj4" fmla="val 17060923"/>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65B896-C627-DB42-861F-205860248FBB}">
      <dsp:nvSpPr>
        <dsp:cNvPr id="0" name=""/>
        <dsp:cNvSpPr/>
      </dsp:nvSpPr>
      <dsp:spPr>
        <a:xfrm>
          <a:off x="1290339" y="359896"/>
          <a:ext cx="1305520" cy="6527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Standards</a:t>
          </a:r>
        </a:p>
      </dsp:txBody>
      <dsp:txXfrm>
        <a:off x="1322204" y="391761"/>
        <a:ext cx="1241790" cy="589030"/>
      </dsp:txXfrm>
    </dsp:sp>
    <dsp:sp modelId="{7C061CF2-2EFC-0D44-9012-5D5787EB25A3}">
      <dsp:nvSpPr>
        <dsp:cNvPr id="0" name=""/>
        <dsp:cNvSpPr/>
      </dsp:nvSpPr>
      <dsp:spPr>
        <a:xfrm>
          <a:off x="2580191" y="1104592"/>
          <a:ext cx="1305520" cy="652760"/>
        </a:xfrm>
        <a:prstGeom prst="roundRect">
          <a:avLst/>
        </a:prstGeom>
        <a:solidFill>
          <a:schemeClr val="accent5">
            <a:hueOff val="-1351709"/>
            <a:satOff val="-3484"/>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Item Writing</a:t>
          </a:r>
        </a:p>
      </dsp:txBody>
      <dsp:txXfrm>
        <a:off x="2612056" y="1136457"/>
        <a:ext cx="1241790" cy="589030"/>
      </dsp:txXfrm>
    </dsp:sp>
    <dsp:sp modelId="{94679008-588C-2742-9B53-DD864B802CB4}">
      <dsp:nvSpPr>
        <dsp:cNvPr id="0" name=""/>
        <dsp:cNvSpPr/>
      </dsp:nvSpPr>
      <dsp:spPr>
        <a:xfrm>
          <a:off x="2580191" y="2593985"/>
          <a:ext cx="1305520" cy="652760"/>
        </a:xfrm>
        <a:prstGeom prst="roundRect">
          <a:avLst/>
        </a:prstGeom>
        <a:solidFill>
          <a:schemeClr val="accent5">
            <a:hueOff val="-2703417"/>
            <a:satOff val="-6968"/>
            <a:lumOff val="-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Item Reviews</a:t>
          </a:r>
        </a:p>
      </dsp:txBody>
      <dsp:txXfrm>
        <a:off x="2612056" y="2625850"/>
        <a:ext cx="1241790" cy="589030"/>
      </dsp:txXfrm>
    </dsp:sp>
    <dsp:sp modelId="{06F8E4F6-7F56-6947-8731-F866A4C086EE}">
      <dsp:nvSpPr>
        <dsp:cNvPr id="0" name=""/>
        <dsp:cNvSpPr/>
      </dsp:nvSpPr>
      <dsp:spPr>
        <a:xfrm>
          <a:off x="1290339" y="3338681"/>
          <a:ext cx="1305520" cy="652760"/>
        </a:xfrm>
        <a:prstGeom prst="roundRect">
          <a:avLst/>
        </a:prstGeom>
        <a:solidFill>
          <a:schemeClr val="accent5">
            <a:hueOff val="-4055126"/>
            <a:satOff val="-10451"/>
            <a:lumOff val="-7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Field Test</a:t>
          </a:r>
        </a:p>
      </dsp:txBody>
      <dsp:txXfrm>
        <a:off x="1322204" y="3370546"/>
        <a:ext cx="1241790" cy="589030"/>
      </dsp:txXfrm>
    </dsp:sp>
    <dsp:sp modelId="{399AAE40-FC63-8E4A-ADA6-66508B857637}">
      <dsp:nvSpPr>
        <dsp:cNvPr id="0" name=""/>
        <dsp:cNvSpPr/>
      </dsp:nvSpPr>
      <dsp:spPr>
        <a:xfrm>
          <a:off x="487" y="2593985"/>
          <a:ext cx="1305520" cy="652760"/>
        </a:xfrm>
        <a:prstGeom prst="roundRect">
          <a:avLst/>
        </a:prstGeom>
        <a:solidFill>
          <a:schemeClr val="accent5">
            <a:hueOff val="-5406834"/>
            <a:satOff val="-13935"/>
            <a:lumOff val="-9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Operational Test</a:t>
          </a:r>
        </a:p>
      </dsp:txBody>
      <dsp:txXfrm>
        <a:off x="32352" y="2625850"/>
        <a:ext cx="1241790" cy="589030"/>
      </dsp:txXfrm>
    </dsp:sp>
    <dsp:sp modelId="{58119900-A573-9843-BEEC-07141621B8E5}">
      <dsp:nvSpPr>
        <dsp:cNvPr id="0" name=""/>
        <dsp:cNvSpPr/>
      </dsp:nvSpPr>
      <dsp:spPr>
        <a:xfrm>
          <a:off x="487" y="1104592"/>
          <a:ext cx="1305520" cy="65276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Reporting</a:t>
          </a:r>
        </a:p>
      </dsp:txBody>
      <dsp:txXfrm>
        <a:off x="32352" y="1136457"/>
        <a:ext cx="1241790" cy="5890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E53AD-5772-43C0-9BA1-77D608DF0DFA}">
      <dsp:nvSpPr>
        <dsp:cNvPr id="0" name=""/>
        <dsp:cNvSpPr/>
      </dsp:nvSpPr>
      <dsp:spPr>
        <a:xfrm>
          <a:off x="1722474" y="0"/>
          <a:ext cx="1184201" cy="1216689"/>
        </a:xfrm>
        <a:prstGeom prst="trapezoid">
          <a:avLst>
            <a:gd name="adj" fmla="val 5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722474" y="0"/>
        <a:ext cx="1184201" cy="1216689"/>
      </dsp:txXfrm>
    </dsp:sp>
    <dsp:sp modelId="{BA78611D-8371-44C7-A37A-D4F475D3A149}">
      <dsp:nvSpPr>
        <dsp:cNvPr id="0" name=""/>
        <dsp:cNvSpPr/>
      </dsp:nvSpPr>
      <dsp:spPr>
        <a:xfrm>
          <a:off x="1184201" y="1216689"/>
          <a:ext cx="2260747" cy="1106080"/>
        </a:xfrm>
        <a:prstGeom prst="trapezoid">
          <a:avLst>
            <a:gd name="adj" fmla="val 48665"/>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579832" y="1216689"/>
        <a:ext cx="1469485" cy="1106080"/>
      </dsp:txXfrm>
    </dsp:sp>
    <dsp:sp modelId="{CE8895FB-30FC-4432-8FC9-79B0F592861F}">
      <dsp:nvSpPr>
        <dsp:cNvPr id="0" name=""/>
        <dsp:cNvSpPr/>
      </dsp:nvSpPr>
      <dsp:spPr>
        <a:xfrm>
          <a:off x="592100" y="2322770"/>
          <a:ext cx="3444948" cy="1216689"/>
        </a:xfrm>
        <a:prstGeom prst="trapezoid">
          <a:avLst>
            <a:gd name="adj" fmla="val 48665"/>
          </a:avLst>
        </a:prstGeom>
        <a:solidFill>
          <a:srgbClr val="4488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i="0" kern="1200" dirty="0"/>
            <a:t>Administrative Procedures</a:t>
          </a:r>
        </a:p>
      </dsp:txBody>
      <dsp:txXfrm>
        <a:off x="1194966" y="2322770"/>
        <a:ext cx="2239216" cy="1216689"/>
      </dsp:txXfrm>
    </dsp:sp>
    <dsp:sp modelId="{251E0E7E-8C51-47FA-A514-A613DABF3865}">
      <dsp:nvSpPr>
        <dsp:cNvPr id="0" name=""/>
        <dsp:cNvSpPr/>
      </dsp:nvSpPr>
      <dsp:spPr>
        <a:xfrm>
          <a:off x="0" y="3539460"/>
          <a:ext cx="4629149" cy="1216689"/>
        </a:xfrm>
        <a:prstGeom prst="trapezoid">
          <a:avLst>
            <a:gd name="adj" fmla="val 4866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Universal Design</a:t>
          </a:r>
        </a:p>
      </dsp:txBody>
      <dsp:txXfrm>
        <a:off x="810101" y="3539460"/>
        <a:ext cx="3008947" cy="12166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E53AD-5772-43C0-9BA1-77D608DF0DFA}">
      <dsp:nvSpPr>
        <dsp:cNvPr id="0" name=""/>
        <dsp:cNvSpPr/>
      </dsp:nvSpPr>
      <dsp:spPr>
        <a:xfrm>
          <a:off x="1722474" y="0"/>
          <a:ext cx="1184201" cy="1216689"/>
        </a:xfrm>
        <a:prstGeom prst="trapezoid">
          <a:avLst>
            <a:gd name="adj" fmla="val 5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1722474" y="0"/>
        <a:ext cx="1184201" cy="1216689"/>
      </dsp:txXfrm>
    </dsp:sp>
    <dsp:sp modelId="{BA78611D-8371-44C7-A37A-D4F475D3A149}">
      <dsp:nvSpPr>
        <dsp:cNvPr id="0" name=""/>
        <dsp:cNvSpPr/>
      </dsp:nvSpPr>
      <dsp:spPr>
        <a:xfrm>
          <a:off x="1184201" y="1216689"/>
          <a:ext cx="2260747" cy="1106080"/>
        </a:xfrm>
        <a:prstGeom prst="trapezoid">
          <a:avLst>
            <a:gd name="adj" fmla="val 48665"/>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Universal Tools</a:t>
          </a:r>
        </a:p>
      </dsp:txBody>
      <dsp:txXfrm>
        <a:off x="1579832" y="1216689"/>
        <a:ext cx="1469485" cy="1106080"/>
      </dsp:txXfrm>
    </dsp:sp>
    <dsp:sp modelId="{CE8895FB-30FC-4432-8FC9-79B0F592861F}">
      <dsp:nvSpPr>
        <dsp:cNvPr id="0" name=""/>
        <dsp:cNvSpPr/>
      </dsp:nvSpPr>
      <dsp:spPr>
        <a:xfrm>
          <a:off x="592100" y="2322770"/>
          <a:ext cx="3444948" cy="1216689"/>
        </a:xfrm>
        <a:prstGeom prst="trapezoid">
          <a:avLst>
            <a:gd name="adj" fmla="val 48665"/>
          </a:avLst>
        </a:prstGeom>
        <a:solidFill>
          <a:srgbClr val="4488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Administrative Considerations</a:t>
          </a:r>
        </a:p>
      </dsp:txBody>
      <dsp:txXfrm>
        <a:off x="1194966" y="2322770"/>
        <a:ext cx="2239216" cy="1216689"/>
      </dsp:txXfrm>
    </dsp:sp>
    <dsp:sp modelId="{251E0E7E-8C51-47FA-A514-A613DABF3865}">
      <dsp:nvSpPr>
        <dsp:cNvPr id="0" name=""/>
        <dsp:cNvSpPr/>
      </dsp:nvSpPr>
      <dsp:spPr>
        <a:xfrm>
          <a:off x="0" y="3539460"/>
          <a:ext cx="4629149" cy="1216689"/>
        </a:xfrm>
        <a:prstGeom prst="trapezoid">
          <a:avLst>
            <a:gd name="adj" fmla="val 4866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a:t>Universal Design</a:t>
          </a:r>
        </a:p>
      </dsp:txBody>
      <dsp:txXfrm>
        <a:off x="810101" y="3539460"/>
        <a:ext cx="3008947" cy="12166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E53AD-5772-43C0-9BA1-77D608DF0DFA}">
      <dsp:nvSpPr>
        <dsp:cNvPr id="0" name=""/>
        <dsp:cNvSpPr/>
      </dsp:nvSpPr>
      <dsp:spPr>
        <a:xfrm>
          <a:off x="1722474" y="0"/>
          <a:ext cx="1184201" cy="1216689"/>
        </a:xfrm>
        <a:prstGeom prst="trapezoid">
          <a:avLst>
            <a:gd name="adj" fmla="val 5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dirty="0"/>
        </a:p>
      </dsp:txBody>
      <dsp:txXfrm>
        <a:off x="1722474" y="0"/>
        <a:ext cx="1184201" cy="1216689"/>
      </dsp:txXfrm>
    </dsp:sp>
    <dsp:sp modelId="{BA78611D-8371-44C7-A37A-D4F475D3A149}">
      <dsp:nvSpPr>
        <dsp:cNvPr id="0" name=""/>
        <dsp:cNvSpPr/>
      </dsp:nvSpPr>
      <dsp:spPr>
        <a:xfrm>
          <a:off x="1184201" y="1216689"/>
          <a:ext cx="2260747" cy="1106080"/>
        </a:xfrm>
        <a:prstGeom prst="trapezoid">
          <a:avLst>
            <a:gd name="adj" fmla="val 48665"/>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Universal Tools</a:t>
          </a:r>
        </a:p>
      </dsp:txBody>
      <dsp:txXfrm>
        <a:off x="1579832" y="1216689"/>
        <a:ext cx="1469485" cy="1106080"/>
      </dsp:txXfrm>
    </dsp:sp>
    <dsp:sp modelId="{CE8895FB-30FC-4432-8FC9-79B0F592861F}">
      <dsp:nvSpPr>
        <dsp:cNvPr id="0" name=""/>
        <dsp:cNvSpPr/>
      </dsp:nvSpPr>
      <dsp:spPr>
        <a:xfrm>
          <a:off x="592100" y="2322770"/>
          <a:ext cx="3444948" cy="1216689"/>
        </a:xfrm>
        <a:prstGeom prst="trapezoid">
          <a:avLst>
            <a:gd name="adj" fmla="val 48665"/>
          </a:avLst>
        </a:prstGeom>
        <a:solidFill>
          <a:srgbClr val="44883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Administration Considerations</a:t>
          </a:r>
        </a:p>
      </dsp:txBody>
      <dsp:txXfrm>
        <a:off x="1194966" y="2322770"/>
        <a:ext cx="2239216" cy="1216689"/>
      </dsp:txXfrm>
    </dsp:sp>
    <dsp:sp modelId="{251E0E7E-8C51-47FA-A514-A613DABF3865}">
      <dsp:nvSpPr>
        <dsp:cNvPr id="0" name=""/>
        <dsp:cNvSpPr/>
      </dsp:nvSpPr>
      <dsp:spPr>
        <a:xfrm>
          <a:off x="0" y="3539460"/>
          <a:ext cx="4629149" cy="1216689"/>
        </a:xfrm>
        <a:prstGeom prst="trapezoid">
          <a:avLst>
            <a:gd name="adj" fmla="val 4866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Universal Design</a:t>
          </a:r>
        </a:p>
      </dsp:txBody>
      <dsp:txXfrm>
        <a:off x="810101" y="3539460"/>
        <a:ext cx="3008947" cy="12166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7526F-6AA6-41B2-93F2-F73943A35702}">
      <dsp:nvSpPr>
        <dsp:cNvPr id="0" name=""/>
        <dsp:cNvSpPr/>
      </dsp:nvSpPr>
      <dsp:spPr>
        <a:xfrm>
          <a:off x="169557" y="207907"/>
          <a:ext cx="3119483" cy="974838"/>
        </a:xfrm>
        <a:prstGeom prst="rect">
          <a:avLst/>
        </a:prstGeom>
        <a:solidFill>
          <a:schemeClr val="accent6">
            <a:lumMod val="20000"/>
            <a:lumOff val="80000"/>
            <a:alpha val="4000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291"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Arial" panose="020B0604020202020204" pitchFamily="34" charset="0"/>
              <a:cs typeface="Arial" panose="020B0604020202020204" pitchFamily="34" charset="0"/>
            </a:rPr>
            <a:t>Audio Aid</a:t>
          </a:r>
        </a:p>
      </dsp:txBody>
      <dsp:txXfrm>
        <a:off x="169557" y="207907"/>
        <a:ext cx="3119483" cy="974838"/>
      </dsp:txXfrm>
    </dsp:sp>
    <dsp:sp modelId="{69533682-D128-40CB-98D0-1732BE5DB69B}">
      <dsp:nvSpPr>
        <dsp:cNvPr id="0" name=""/>
        <dsp:cNvSpPr/>
      </dsp:nvSpPr>
      <dsp:spPr>
        <a:xfrm>
          <a:off x="39579" y="67097"/>
          <a:ext cx="682386" cy="102358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2DBA7F8B-3FF1-4D19-AA66-62457BA79E9E}">
      <dsp:nvSpPr>
        <dsp:cNvPr id="0" name=""/>
        <dsp:cNvSpPr/>
      </dsp:nvSpPr>
      <dsp:spPr>
        <a:xfrm>
          <a:off x="3597178" y="207907"/>
          <a:ext cx="3119483" cy="974838"/>
        </a:xfrm>
        <a:prstGeom prst="rect">
          <a:avLst/>
        </a:prstGeom>
        <a:solidFill>
          <a:schemeClr val="accent6">
            <a:lumMod val="20000"/>
            <a:lumOff val="80000"/>
            <a:alpha val="4000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291"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Arial" panose="020B0604020202020204" pitchFamily="34" charset="0"/>
              <a:cs typeface="Arial" panose="020B0604020202020204" pitchFamily="34" charset="0"/>
            </a:rPr>
            <a:t>Highlighter</a:t>
          </a:r>
        </a:p>
      </dsp:txBody>
      <dsp:txXfrm>
        <a:off x="3597178" y="207907"/>
        <a:ext cx="3119483" cy="974838"/>
      </dsp:txXfrm>
    </dsp:sp>
    <dsp:sp modelId="{AFAB0105-E12C-4DA5-820C-C77CDD16EA5C}">
      <dsp:nvSpPr>
        <dsp:cNvPr id="0" name=""/>
        <dsp:cNvSpPr/>
      </dsp:nvSpPr>
      <dsp:spPr>
        <a:xfrm>
          <a:off x="3467200" y="67097"/>
          <a:ext cx="682386" cy="102358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F597B68B-79CD-46BF-A562-76ABA7137A94}">
      <dsp:nvSpPr>
        <dsp:cNvPr id="0" name=""/>
        <dsp:cNvSpPr/>
      </dsp:nvSpPr>
      <dsp:spPr>
        <a:xfrm>
          <a:off x="169557" y="1435121"/>
          <a:ext cx="3119483" cy="974838"/>
        </a:xfrm>
        <a:prstGeom prst="rect">
          <a:avLst/>
        </a:prstGeom>
        <a:solidFill>
          <a:schemeClr val="accent6">
            <a:lumMod val="20000"/>
            <a:lumOff val="80000"/>
            <a:alpha val="4000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291"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Arial" panose="020B0604020202020204" pitchFamily="34" charset="0"/>
              <a:cs typeface="Arial" panose="020B0604020202020204" pitchFamily="34" charset="0"/>
            </a:rPr>
            <a:t>Line Guide</a:t>
          </a:r>
        </a:p>
      </dsp:txBody>
      <dsp:txXfrm>
        <a:off x="169557" y="1435121"/>
        <a:ext cx="3119483" cy="974838"/>
      </dsp:txXfrm>
    </dsp:sp>
    <dsp:sp modelId="{428376A6-20E4-478E-A786-23B023E9CAE2}">
      <dsp:nvSpPr>
        <dsp:cNvPr id="0" name=""/>
        <dsp:cNvSpPr/>
      </dsp:nvSpPr>
      <dsp:spPr>
        <a:xfrm>
          <a:off x="39579" y="1294311"/>
          <a:ext cx="682386" cy="102358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427D32E-45B0-4F43-BE5F-15043521DF52}">
      <dsp:nvSpPr>
        <dsp:cNvPr id="0" name=""/>
        <dsp:cNvSpPr/>
      </dsp:nvSpPr>
      <dsp:spPr>
        <a:xfrm>
          <a:off x="3597178" y="1435121"/>
          <a:ext cx="3119483" cy="974838"/>
        </a:xfrm>
        <a:prstGeom prst="rect">
          <a:avLst/>
        </a:prstGeom>
        <a:solidFill>
          <a:schemeClr val="accent6">
            <a:lumMod val="20000"/>
            <a:lumOff val="80000"/>
            <a:alpha val="4000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291"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Arial" panose="020B0604020202020204" pitchFamily="34" charset="0"/>
              <a:cs typeface="Arial" panose="020B0604020202020204" pitchFamily="34" charset="0"/>
            </a:rPr>
            <a:t>Magnification</a:t>
          </a:r>
        </a:p>
      </dsp:txBody>
      <dsp:txXfrm>
        <a:off x="3597178" y="1435121"/>
        <a:ext cx="3119483" cy="974838"/>
      </dsp:txXfrm>
    </dsp:sp>
    <dsp:sp modelId="{058BBFCA-78B1-49A9-8300-E21E447D08D7}">
      <dsp:nvSpPr>
        <dsp:cNvPr id="0" name=""/>
        <dsp:cNvSpPr/>
      </dsp:nvSpPr>
      <dsp:spPr>
        <a:xfrm>
          <a:off x="3467200" y="1294311"/>
          <a:ext cx="682386" cy="102358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5000" r="-45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74B2265-E24B-40E2-A025-666FE6C09558}">
      <dsp:nvSpPr>
        <dsp:cNvPr id="0" name=""/>
        <dsp:cNvSpPr/>
      </dsp:nvSpPr>
      <dsp:spPr>
        <a:xfrm>
          <a:off x="169557" y="2662334"/>
          <a:ext cx="3119483" cy="974838"/>
        </a:xfrm>
        <a:prstGeom prst="rect">
          <a:avLst/>
        </a:prstGeom>
        <a:solidFill>
          <a:schemeClr val="accent6">
            <a:lumMod val="20000"/>
            <a:lumOff val="80000"/>
            <a:alpha val="4000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291"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Arial" panose="020B0604020202020204" pitchFamily="34" charset="0"/>
              <a:cs typeface="Arial" panose="020B0604020202020204" pitchFamily="34" charset="0"/>
            </a:rPr>
            <a:t>Sticky Notes</a:t>
          </a:r>
        </a:p>
      </dsp:txBody>
      <dsp:txXfrm>
        <a:off x="169557" y="2662334"/>
        <a:ext cx="3119483" cy="974838"/>
      </dsp:txXfrm>
    </dsp:sp>
    <dsp:sp modelId="{70F7E0F8-BDF1-46A3-B0A0-90100B639D4F}">
      <dsp:nvSpPr>
        <dsp:cNvPr id="0" name=""/>
        <dsp:cNvSpPr/>
      </dsp:nvSpPr>
      <dsp:spPr>
        <a:xfrm>
          <a:off x="39579" y="2521524"/>
          <a:ext cx="682386" cy="102358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9000" r="-79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C4359344-C092-4BE8-8234-1B9BCC4777FF}">
      <dsp:nvSpPr>
        <dsp:cNvPr id="0" name=""/>
        <dsp:cNvSpPr/>
      </dsp:nvSpPr>
      <dsp:spPr>
        <a:xfrm>
          <a:off x="3597178" y="2662334"/>
          <a:ext cx="3119483" cy="974838"/>
        </a:xfrm>
        <a:prstGeom prst="rect">
          <a:avLst/>
        </a:prstGeom>
        <a:solidFill>
          <a:schemeClr val="accent6">
            <a:lumMod val="20000"/>
            <a:lumOff val="80000"/>
            <a:alpha val="40000"/>
          </a:scheme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0291"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Arial" panose="020B0604020202020204" pitchFamily="34" charset="0"/>
              <a:cs typeface="Arial" panose="020B0604020202020204" pitchFamily="34" charset="0"/>
            </a:rPr>
            <a:t>Scratch paper</a:t>
          </a:r>
        </a:p>
      </dsp:txBody>
      <dsp:txXfrm>
        <a:off x="3597178" y="2662334"/>
        <a:ext cx="3119483" cy="974838"/>
      </dsp:txXfrm>
    </dsp:sp>
    <dsp:sp modelId="{450433E7-A3D7-4F0C-BDF1-D780B2248ADB}">
      <dsp:nvSpPr>
        <dsp:cNvPr id="0" name=""/>
        <dsp:cNvSpPr/>
      </dsp:nvSpPr>
      <dsp:spPr>
        <a:xfrm>
          <a:off x="3467200" y="2521524"/>
          <a:ext cx="682386" cy="1023580"/>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000" r="-1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82F6C-B830-4196-924E-D1C7729A27D7}" type="datetimeFigureOut">
              <a:rPr lang="en-US" smtClean="0"/>
              <a:t>9/11/2019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B1240D-1ED4-4028-B931-7F4655F1645A}" type="slidenum">
              <a:rPr lang="en-US" smtClean="0"/>
              <a:t>‹#›</a:t>
            </a:fld>
            <a:endParaRPr lang="en-US"/>
          </a:p>
        </p:txBody>
      </p:sp>
    </p:spTree>
    <p:extLst>
      <p:ext uri="{BB962C8B-B14F-4D97-AF65-F5344CB8AC3E}">
        <p14:creationId xmlns:p14="http://schemas.microsoft.com/office/powerpoint/2010/main" val="4098809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to Fall Assessment Conference 3: Accessibility and Accommodations.</a:t>
            </a:r>
          </a:p>
        </p:txBody>
      </p:sp>
      <p:sp>
        <p:nvSpPr>
          <p:cNvPr id="4" name="Slide Number Placeholder 3"/>
          <p:cNvSpPr>
            <a:spLocks noGrp="1"/>
          </p:cNvSpPr>
          <p:nvPr>
            <p:ph type="sldNum" sz="quarter" idx="5"/>
          </p:nvPr>
        </p:nvSpPr>
        <p:spPr/>
        <p:txBody>
          <a:bodyPr/>
          <a:lstStyle/>
          <a:p>
            <a:fld id="{47B1240D-1ED4-4028-B931-7F4655F1645A}" type="slidenum">
              <a:rPr lang="en-US" smtClean="0"/>
              <a:t>1</a:t>
            </a:fld>
            <a:endParaRPr lang="en-US"/>
          </a:p>
        </p:txBody>
      </p:sp>
    </p:spTree>
    <p:extLst>
      <p:ext uri="{BB962C8B-B14F-4D97-AF65-F5344CB8AC3E}">
        <p14:creationId xmlns:p14="http://schemas.microsoft.com/office/powerpoint/2010/main" val="3680511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Teachers have the awesome responsibility of developing, implementing, and improving accessibility practices for students. This responsibility is so important because accessibility</a:t>
            </a:r>
            <a:r>
              <a:rPr lang="en-US" sz="1200" kern="1200" dirty="0">
                <a:solidFill>
                  <a:schemeClr val="tx1"/>
                </a:solidFill>
                <a:effectLst/>
                <a:latin typeface="+mn-lt"/>
                <a:ea typeface="+mn-ea"/>
                <a:cs typeface="+mn-cs"/>
              </a:rPr>
              <a:t> supports promote equal access to grade-level content. </a:t>
            </a:r>
            <a:r>
              <a:rPr lang="en-US" dirty="0"/>
              <a:t>To  ensure students have equal access to grade level academic content standards:</a:t>
            </a:r>
          </a:p>
          <a:p>
            <a:pPr marL="171450" indent="-171450">
              <a:buFont typeface="Arial" panose="020B0604020202020204" pitchFamily="34" charset="0"/>
              <a:buChar char="•"/>
            </a:pPr>
            <a:r>
              <a:rPr lang="en-US" dirty="0"/>
              <a:t>Educators must be familiar with standards and accountability systems at the state and district level and </a:t>
            </a:r>
          </a:p>
          <a:p>
            <a:pPr marL="171450" indent="-171450">
              <a:buFont typeface="Arial" panose="020B0604020202020204" pitchFamily="34" charset="0"/>
              <a:buChar char="•"/>
            </a:pPr>
            <a:r>
              <a:rPr lang="en-US" dirty="0"/>
              <a:t>Educators must know where to locate standards</a:t>
            </a:r>
          </a:p>
          <a:p>
            <a:pPr marL="171450" indent="-171450">
              <a:buFont typeface="Arial" panose="020B0604020202020204" pitchFamily="34" charset="0"/>
              <a:buChar char="•"/>
            </a:pPr>
            <a:r>
              <a:rPr lang="en-US" dirty="0"/>
              <a:t>Educational stakeholders must collaborate for successful student access. </a:t>
            </a:r>
          </a:p>
        </p:txBody>
      </p:sp>
      <p:sp>
        <p:nvSpPr>
          <p:cNvPr id="4" name="Slide Number Placeholder 3"/>
          <p:cNvSpPr>
            <a:spLocks noGrp="1"/>
          </p:cNvSpPr>
          <p:nvPr>
            <p:ph type="sldNum" sz="quarter" idx="5"/>
          </p:nvPr>
        </p:nvSpPr>
        <p:spPr/>
        <p:txBody>
          <a:bodyPr/>
          <a:lstStyle/>
          <a:p>
            <a:fld id="{47B1240D-1ED4-4028-B931-7F4655F1645A}" type="slidenum">
              <a:rPr lang="en-US" smtClean="0"/>
              <a:t>10</a:t>
            </a:fld>
            <a:endParaRPr lang="en-US"/>
          </a:p>
        </p:txBody>
      </p:sp>
    </p:spTree>
    <p:extLst>
      <p:ext uri="{BB962C8B-B14F-4D97-AF65-F5344CB8AC3E}">
        <p14:creationId xmlns:p14="http://schemas.microsoft.com/office/powerpoint/2010/main" val="2899323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officials should ensure educators who are familiar with the needs of students work together to make accessibility decisions for them. Where appropriate, educator committees should consist of the following individuals:</a:t>
            </a:r>
          </a:p>
          <a:p>
            <a:pPr marL="628650" lvl="1" indent="-171450">
              <a:spcBef>
                <a:spcPts val="500"/>
              </a:spcBef>
              <a:buFont typeface="Arial"/>
              <a:buChar char="•"/>
            </a:pPr>
            <a:r>
              <a:rPr lang="en-US" dirty="0"/>
              <a:t>Special education teachers/504 Plan committee representatives </a:t>
            </a:r>
            <a:endParaRPr lang="en-US" dirty="0">
              <a:cs typeface="Calibri"/>
            </a:endParaRPr>
          </a:p>
          <a:p>
            <a:pPr marL="628650" lvl="1" indent="-171450">
              <a:spcBef>
                <a:spcPts val="500"/>
              </a:spcBef>
              <a:buFont typeface="Arial"/>
              <a:buChar char="•"/>
            </a:pPr>
            <a:r>
              <a:rPr lang="en-US" dirty="0"/>
              <a:t>Language educators and facilitators</a:t>
            </a:r>
            <a:endParaRPr lang="en-US" dirty="0">
              <a:cs typeface="Calibri"/>
            </a:endParaRPr>
          </a:p>
          <a:p>
            <a:pPr marL="628650" lvl="1" indent="-171450">
              <a:spcBef>
                <a:spcPts val="500"/>
              </a:spcBef>
              <a:buFont typeface="Arial"/>
              <a:buChar char="•"/>
            </a:pPr>
            <a:r>
              <a:rPr lang="en-US" dirty="0"/>
              <a:t>Assessment officials</a:t>
            </a:r>
            <a:endParaRPr lang="en-US" dirty="0">
              <a:cs typeface="Calibri"/>
            </a:endParaRPr>
          </a:p>
          <a:p>
            <a:pPr marL="628650" lvl="1" indent="-171450">
              <a:spcBef>
                <a:spcPts val="500"/>
              </a:spcBef>
              <a:buFont typeface="Arial"/>
              <a:buChar char="•"/>
            </a:pPr>
            <a:r>
              <a:rPr lang="en-US" dirty="0"/>
              <a:t>General education teachers</a:t>
            </a:r>
            <a:endParaRPr lang="en-US" dirty="0">
              <a:cs typeface="Calibri"/>
            </a:endParaRPr>
          </a:p>
          <a:p>
            <a:pPr marL="628650" lvl="1" indent="-171450">
              <a:spcBef>
                <a:spcPts val="500"/>
              </a:spcBef>
              <a:buFont typeface="Arial"/>
              <a:buChar char="•"/>
            </a:pPr>
            <a:r>
              <a:rPr lang="en-US" dirty="0"/>
              <a:t>Bilingual special education practitioners</a:t>
            </a:r>
            <a:endParaRPr lang="en-US" dirty="0">
              <a:cs typeface="Calibri"/>
            </a:endParaRPr>
          </a:p>
          <a:p>
            <a:pPr marL="628650" lvl="1" indent="-171450">
              <a:spcBef>
                <a:spcPts val="500"/>
              </a:spcBef>
              <a:buFont typeface="Arial"/>
              <a:buChar char="•"/>
            </a:pPr>
            <a:r>
              <a:rPr lang="en-US" dirty="0"/>
              <a:t>School administrators</a:t>
            </a:r>
            <a:endParaRPr lang="en-US" dirty="0">
              <a:cs typeface="Calibri"/>
            </a:endParaRPr>
          </a:p>
          <a:p>
            <a:pPr marL="628650" lvl="1" indent="-171450">
              <a:spcBef>
                <a:spcPts val="500"/>
              </a:spcBef>
              <a:buFont typeface="Arial"/>
              <a:buChar char="•"/>
            </a:pPr>
            <a:r>
              <a:rPr lang="en-US" dirty="0"/>
              <a:t>Parents/guardians</a:t>
            </a:r>
            <a:endParaRPr lang="en-US" dirty="0">
              <a:cs typeface="Calibri"/>
            </a:endParaRPr>
          </a:p>
        </p:txBody>
      </p:sp>
      <p:sp>
        <p:nvSpPr>
          <p:cNvPr id="4" name="Slide Number Placeholder 3"/>
          <p:cNvSpPr>
            <a:spLocks noGrp="1"/>
          </p:cNvSpPr>
          <p:nvPr>
            <p:ph type="sldNum" sz="quarter" idx="5"/>
          </p:nvPr>
        </p:nvSpPr>
        <p:spPr/>
        <p:txBody>
          <a:bodyPr/>
          <a:lstStyle/>
          <a:p>
            <a:fld id="{47B1240D-1ED4-4028-B931-7F4655F1645A}" type="slidenum">
              <a:rPr lang="en-US" smtClean="0"/>
              <a:t>11</a:t>
            </a:fld>
            <a:endParaRPr lang="en-US"/>
          </a:p>
        </p:txBody>
      </p:sp>
    </p:spTree>
    <p:extLst>
      <p:ext uri="{BB962C8B-B14F-4D97-AF65-F5344CB8AC3E}">
        <p14:creationId xmlns:p14="http://schemas.microsoft.com/office/powerpoint/2010/main" val="345469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look at the meaning of accessibility supports.</a:t>
            </a:r>
            <a:r>
              <a:rPr lang="en-US" sz="1200" kern="1200" dirty="0">
                <a:solidFill>
                  <a:schemeClr val="tx1"/>
                </a:solidFill>
                <a:effectLst/>
                <a:latin typeface="+mn-lt"/>
                <a:ea typeface="+mn-ea"/>
                <a:cs typeface="+mn-cs"/>
              </a:rPr>
              <a:t> Accessibility supports – administrative procedures, universal tools and accommodations – empower students with a multitude of choices, enabling them to access instructional and assessment content effectively. These individualized approaches to accessibility also place greater responsibility on educator teams and individuals who make decisions about which specific supports students need and should receive among a variety of accessibility choices.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Accessibility supports provided to a student during state assessments must also be provided during classroom instruction, classroom assessments, and district assessments; however, some instructional accessibility supports may not be appropriate for use on certain statewide, standardized assessments. In other cases, accessibility supports provided on statewide, standardized assessments may be slightly different from those provided in the classroom (i.e., digital notetaking on assessment). It is important that educators help students become familiar with the supports provided through the technology platform so that students are not using these tools for the first time on test day.</a:t>
            </a:r>
            <a:endParaRPr lang="en-US" dirty="0"/>
          </a:p>
        </p:txBody>
      </p:sp>
      <p:sp>
        <p:nvSpPr>
          <p:cNvPr id="4" name="Slide Number Placeholder 3"/>
          <p:cNvSpPr>
            <a:spLocks noGrp="1"/>
          </p:cNvSpPr>
          <p:nvPr>
            <p:ph type="sldNum" sz="quarter" idx="5"/>
          </p:nvPr>
        </p:nvSpPr>
        <p:spPr/>
        <p:txBody>
          <a:bodyPr/>
          <a:lstStyle/>
          <a:p>
            <a:fld id="{47B1240D-1ED4-4028-B931-7F4655F1645A}" type="slidenum">
              <a:rPr lang="en-US" smtClean="0"/>
              <a:t>12</a:t>
            </a:fld>
            <a:endParaRPr lang="en-US"/>
          </a:p>
        </p:txBody>
      </p:sp>
    </p:spTree>
    <p:extLst>
      <p:ext uri="{BB962C8B-B14F-4D97-AF65-F5344CB8AC3E}">
        <p14:creationId xmlns:p14="http://schemas.microsoft.com/office/powerpoint/2010/main" val="3425781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figure on this slide illustrates the conceptual framework underpinning the </a:t>
            </a:r>
            <a:r>
              <a:rPr lang="en-US" sz="1200" i="1" kern="1200" dirty="0">
                <a:solidFill>
                  <a:schemeClr val="tx1"/>
                </a:solidFill>
                <a:effectLst/>
                <a:latin typeface="+mn-lt"/>
                <a:ea typeface="+mn-ea"/>
                <a:cs typeface="+mn-cs"/>
              </a:rPr>
              <a:t>Georgia Accessibility &amp; Accommodations Manual.</a:t>
            </a:r>
            <a:endParaRPr lang="en-US" dirty="0"/>
          </a:p>
        </p:txBody>
      </p:sp>
      <p:sp>
        <p:nvSpPr>
          <p:cNvPr id="4" name="Slide Number Placeholder 3"/>
          <p:cNvSpPr>
            <a:spLocks noGrp="1"/>
          </p:cNvSpPr>
          <p:nvPr>
            <p:ph type="sldNum" sz="quarter" idx="5"/>
          </p:nvPr>
        </p:nvSpPr>
        <p:spPr/>
        <p:txBody>
          <a:bodyPr/>
          <a:lstStyle/>
          <a:p>
            <a:fld id="{47B1240D-1ED4-4028-B931-7F4655F1645A}" type="slidenum">
              <a:rPr lang="en-US" smtClean="0"/>
              <a:t>13</a:t>
            </a:fld>
            <a:endParaRPr lang="en-US"/>
          </a:p>
        </p:txBody>
      </p:sp>
    </p:spTree>
    <p:extLst>
      <p:ext uri="{BB962C8B-B14F-4D97-AF65-F5344CB8AC3E}">
        <p14:creationId xmlns:p14="http://schemas.microsoft.com/office/powerpoint/2010/main" val="1927889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of universally design ensures the needs of the broadest range of learners are considered during test development. Current technology enables educators to introduce computer-based instruction and assessment accessibility supports that facilitate individualized educational processes. The purpose of these supports is to reduce or eliminate the effects of barriers that prevent students from demonstrating what they know and can do. Accessibility supports provided in the classroom do not reduce expectations for learning. Some examples of UD include: clear directions, practice opportunities, and user-friendly items and activities.</a:t>
            </a:r>
          </a:p>
        </p:txBody>
      </p:sp>
      <p:sp>
        <p:nvSpPr>
          <p:cNvPr id="4" name="Slide Number Placeholder 3"/>
          <p:cNvSpPr>
            <a:spLocks noGrp="1"/>
          </p:cNvSpPr>
          <p:nvPr>
            <p:ph type="sldNum" sz="quarter" idx="5"/>
          </p:nvPr>
        </p:nvSpPr>
        <p:spPr/>
        <p:txBody>
          <a:bodyPr/>
          <a:lstStyle/>
          <a:p>
            <a:fld id="{47B1240D-1ED4-4028-B931-7F4655F1645A}" type="slidenum">
              <a:rPr lang="en-US" smtClean="0"/>
              <a:t>14</a:t>
            </a:fld>
            <a:endParaRPr lang="en-US"/>
          </a:p>
        </p:txBody>
      </p:sp>
    </p:spTree>
    <p:extLst>
      <p:ext uri="{BB962C8B-B14F-4D97-AF65-F5344CB8AC3E}">
        <p14:creationId xmlns:p14="http://schemas.microsoft.com/office/powerpoint/2010/main" val="4287560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from Georgia teachers is integral to ensuring students can access Georgia’s tests. During item review meeting, representative samples of teachers:</a:t>
            </a:r>
          </a:p>
          <a:p>
            <a:pPr marL="171450" indent="-171450">
              <a:buFont typeface="Arial" panose="020B0604020202020204" pitchFamily="34" charset="0"/>
              <a:buChar char="•"/>
            </a:pPr>
            <a:r>
              <a:rPr lang="en-US" dirty="0"/>
              <a:t>Ensure test items are aligned to content standards:</a:t>
            </a:r>
          </a:p>
          <a:p>
            <a:pPr marL="171450" indent="-171450">
              <a:buFont typeface="Arial" panose="020B0604020202020204" pitchFamily="34" charset="0"/>
              <a:buChar char="•"/>
            </a:pPr>
            <a:r>
              <a:rPr lang="en-US" dirty="0"/>
              <a:t>Ensure field test items are not biased against certain groups of students</a:t>
            </a:r>
            <a:endParaRPr lang="en-US" dirty="0">
              <a:cs typeface="Calibri"/>
            </a:endParaRPr>
          </a:p>
          <a:p>
            <a:pPr marL="171450" indent="-171450">
              <a:buFont typeface="Arial" panose="020B0604020202020204" pitchFamily="34" charset="0"/>
              <a:buChar char="•"/>
            </a:pPr>
            <a:r>
              <a:rPr lang="en-US" dirty="0"/>
              <a:t>Ensure items are appropriate test-takers</a:t>
            </a:r>
          </a:p>
          <a:p>
            <a:pPr marL="171450" indent="-171450">
              <a:buFont typeface="Arial" panose="020B0604020202020204" pitchFamily="34" charset="0"/>
              <a:buChar char="•"/>
            </a:pPr>
            <a:endParaRPr lang="en-US" dirty="0">
              <a:cs typeface="Calibri" panose="020F0502020204030204"/>
            </a:endParaRPr>
          </a:p>
          <a:p>
            <a:r>
              <a:rPr lang="en-US" dirty="0">
                <a:cs typeface="Calibri" panose="020F0502020204030204"/>
              </a:rPr>
              <a:t>Teachers are also key to communicating test results to parents. </a:t>
            </a:r>
          </a:p>
        </p:txBody>
      </p:sp>
      <p:sp>
        <p:nvSpPr>
          <p:cNvPr id="4" name="Slide Number Placeholder 3"/>
          <p:cNvSpPr>
            <a:spLocks noGrp="1"/>
          </p:cNvSpPr>
          <p:nvPr>
            <p:ph type="sldNum" sz="quarter" idx="5"/>
          </p:nvPr>
        </p:nvSpPr>
        <p:spPr/>
        <p:txBody>
          <a:bodyPr/>
          <a:lstStyle/>
          <a:p>
            <a:fld id="{47B1240D-1ED4-4028-B931-7F4655F1645A}" type="slidenum">
              <a:rPr lang="en-US" smtClean="0"/>
              <a:t>15</a:t>
            </a:fld>
            <a:endParaRPr lang="en-US"/>
          </a:p>
        </p:txBody>
      </p:sp>
    </p:spTree>
    <p:extLst>
      <p:ext uri="{BB962C8B-B14F-4D97-AF65-F5344CB8AC3E}">
        <p14:creationId xmlns:p14="http://schemas.microsoft.com/office/powerpoint/2010/main" val="390837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accessibility category is Administrative Procedures. Detailed administration guidelines for Georgia’s assessments are included in assessment-specific test administration manuals. Administrative procedures give the principal or school test coordinator the flexibility to make specific decisions regarding test schedules, assignment of examiners, or computer labs. </a:t>
            </a:r>
          </a:p>
        </p:txBody>
      </p:sp>
      <p:sp>
        <p:nvSpPr>
          <p:cNvPr id="4" name="Slide Number Placeholder 3"/>
          <p:cNvSpPr>
            <a:spLocks noGrp="1"/>
          </p:cNvSpPr>
          <p:nvPr>
            <p:ph type="sldNum" sz="quarter" idx="5"/>
          </p:nvPr>
        </p:nvSpPr>
        <p:spPr/>
        <p:txBody>
          <a:bodyPr/>
          <a:lstStyle/>
          <a:p>
            <a:fld id="{47B1240D-1ED4-4028-B931-7F4655F1645A}" type="slidenum">
              <a:rPr lang="en-US" smtClean="0"/>
              <a:t>16</a:t>
            </a:fld>
            <a:endParaRPr lang="en-US"/>
          </a:p>
        </p:txBody>
      </p:sp>
    </p:spTree>
    <p:extLst>
      <p:ext uri="{BB962C8B-B14F-4D97-AF65-F5344CB8AC3E}">
        <p14:creationId xmlns:p14="http://schemas.microsoft.com/office/powerpoint/2010/main" val="2901340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Universal tools are available to students participating in the Georgia assessment program to address their individual accessibility needs as they access instructional or assessment content. These supports are either embedded in the online test or provided by a test administrator at the local level during testing (i.e., scratch paper). Universal tools do not affect the construct being measured on the assessment.</a:t>
            </a:r>
          </a:p>
        </p:txBody>
      </p:sp>
      <p:sp>
        <p:nvSpPr>
          <p:cNvPr id="4" name="Slide Number Placeholder 3"/>
          <p:cNvSpPr>
            <a:spLocks noGrp="1"/>
          </p:cNvSpPr>
          <p:nvPr>
            <p:ph type="sldNum" sz="quarter" idx="5"/>
          </p:nvPr>
        </p:nvSpPr>
        <p:spPr/>
        <p:txBody>
          <a:bodyPr/>
          <a:lstStyle/>
          <a:p>
            <a:fld id="{47B1240D-1ED4-4028-B931-7F4655F1645A}" type="slidenum">
              <a:rPr lang="en-US" smtClean="0"/>
              <a:t>17</a:t>
            </a:fld>
            <a:endParaRPr lang="en-US"/>
          </a:p>
        </p:txBody>
      </p:sp>
    </p:spTree>
    <p:extLst>
      <p:ext uri="{BB962C8B-B14F-4D97-AF65-F5344CB8AC3E}">
        <p14:creationId xmlns:p14="http://schemas.microsoft.com/office/powerpoint/2010/main" val="1160618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Accommodations are changes in the administration of an assessment in terms of how the student takes or responds to the assessment. In Georgia, accommodations may not alter, explain, simplify, paraphrase, or eliminate any test item, reading passage, writing prompt, or answer option. Further, accommodations may not provide verbal or other clues or suggestions that hint at or give away the correct response to the student.</a:t>
            </a:r>
          </a:p>
        </p:txBody>
      </p:sp>
      <p:sp>
        <p:nvSpPr>
          <p:cNvPr id="4" name="Slide Number Placeholder 3"/>
          <p:cNvSpPr>
            <a:spLocks noGrp="1"/>
          </p:cNvSpPr>
          <p:nvPr>
            <p:ph type="sldNum" sz="quarter" idx="5"/>
          </p:nvPr>
        </p:nvSpPr>
        <p:spPr/>
        <p:txBody>
          <a:bodyPr/>
          <a:lstStyle/>
          <a:p>
            <a:fld id="{47B1240D-1ED4-4028-B931-7F4655F1645A}" type="slidenum">
              <a:rPr lang="en-US" smtClean="0"/>
              <a:t>18</a:t>
            </a:fld>
            <a:endParaRPr lang="en-US"/>
          </a:p>
        </p:txBody>
      </p:sp>
    </p:spTree>
    <p:extLst>
      <p:ext uri="{BB962C8B-B14F-4D97-AF65-F5344CB8AC3E}">
        <p14:creationId xmlns:p14="http://schemas.microsoft.com/office/powerpoint/2010/main" val="3496676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The provision of accommodations must adhere to the following requirements:</a:t>
            </a:r>
          </a:p>
          <a:p>
            <a:pPr marL="171450" indent="-171450">
              <a:buFont typeface="Arial" panose="020B0604020202020204" pitchFamily="34" charset="0"/>
              <a:buChar char="•"/>
            </a:pPr>
            <a:r>
              <a:rPr lang="en-US" dirty="0"/>
              <a:t>Should enable students to participate more fully in instruction and assessments and to better demonstrate their knowledge and skills. </a:t>
            </a:r>
          </a:p>
          <a:p>
            <a:pPr marL="171450" indent="-171450">
              <a:buFont typeface="Arial" panose="020B0604020202020204" pitchFamily="34" charset="0"/>
              <a:buChar char="•"/>
            </a:pPr>
            <a:r>
              <a:rPr lang="en-US" dirty="0"/>
              <a:t>Must be based upon individual student needs and not upon a category of disability, level of instruction, time spent in general classroom, EL status, or program setting. Must be justified and documented in the student’s IEP, IAP/504 plan, or EL/TPC plan. </a:t>
            </a:r>
          </a:p>
          <a:p>
            <a:pPr marL="171450" indent="-171450">
              <a:buFont typeface="Arial" panose="020B0604020202020204" pitchFamily="34" charset="0"/>
              <a:buChar char="•"/>
            </a:pPr>
            <a:r>
              <a:rPr lang="en-US" dirty="0"/>
              <a:t>Must be aligned with and be a part of daily instruction; accommodations must not be introduced for the first time during the testing of a student.</a:t>
            </a:r>
          </a:p>
          <a:p>
            <a:pPr marL="171450" indent="-171450">
              <a:buFont typeface="Arial" panose="020B0604020202020204" pitchFamily="34" charset="0"/>
              <a:buChar char="•"/>
            </a:pPr>
            <a:r>
              <a:rPr lang="en-US" b="1" dirty="0"/>
              <a:t>Should foster and facilitate independence for students, not dependence. </a:t>
            </a:r>
          </a:p>
          <a:p>
            <a:pPr marL="171450" indent="-171450">
              <a:buFont typeface="Arial" panose="020B0604020202020204" pitchFamily="34" charset="0"/>
              <a:buChar char="•"/>
            </a:pPr>
            <a:r>
              <a:rPr lang="en-US" dirty="0"/>
              <a:t>Only accommodations listed as approved in Georgia’s Student Assessment Handbook may be used on state-mandated tests.</a:t>
            </a:r>
          </a:p>
          <a:p>
            <a:endParaRPr lang="en-US" dirty="0"/>
          </a:p>
        </p:txBody>
      </p:sp>
      <p:sp>
        <p:nvSpPr>
          <p:cNvPr id="4" name="Slide Number Placeholder 3"/>
          <p:cNvSpPr>
            <a:spLocks noGrp="1"/>
          </p:cNvSpPr>
          <p:nvPr>
            <p:ph type="sldNum" sz="quarter" idx="5"/>
          </p:nvPr>
        </p:nvSpPr>
        <p:spPr/>
        <p:txBody>
          <a:bodyPr/>
          <a:lstStyle/>
          <a:p>
            <a:fld id="{47B1240D-1ED4-4028-B931-7F4655F1645A}" type="slidenum">
              <a:rPr lang="en-US" smtClean="0"/>
              <a:t>19</a:t>
            </a:fld>
            <a:endParaRPr lang="en-US"/>
          </a:p>
        </p:txBody>
      </p:sp>
    </p:spTree>
    <p:extLst>
      <p:ext uri="{BB962C8B-B14F-4D97-AF65-F5344CB8AC3E}">
        <p14:creationId xmlns:p14="http://schemas.microsoft.com/office/powerpoint/2010/main" val="379638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discuss the following topics related to Accessibility and Accommodations:</a:t>
            </a:r>
          </a:p>
          <a:p>
            <a:pPr marL="171450" indent="-171450">
              <a:buFont typeface="Arial" panose="020B0604020202020204" pitchFamily="34" charset="0"/>
              <a:buChar char="•"/>
            </a:pPr>
            <a:r>
              <a:rPr lang="en-US" dirty="0"/>
              <a:t>General Principles</a:t>
            </a:r>
          </a:p>
          <a:p>
            <a:pPr marL="171450" indent="-171450">
              <a:buFont typeface="Arial" panose="020B0604020202020204" pitchFamily="34" charset="0"/>
              <a:buChar char="•"/>
            </a:pPr>
            <a:r>
              <a:rPr lang="en-US" dirty="0"/>
              <a:t>District Responsibilities</a:t>
            </a:r>
          </a:p>
          <a:p>
            <a:pPr marL="171450" indent="-171450">
              <a:buFont typeface="Arial" panose="020B0604020202020204" pitchFamily="34" charset="0"/>
              <a:buChar char="•"/>
            </a:pPr>
            <a:r>
              <a:rPr lang="en-US" dirty="0"/>
              <a:t>Five-Step process for selecting and evaluating accommodations </a:t>
            </a:r>
          </a:p>
          <a:p>
            <a:pPr marL="171450" indent="-171450">
              <a:buFont typeface="Arial" panose="020B0604020202020204" pitchFamily="34" charset="0"/>
              <a:buChar char="•"/>
            </a:pPr>
            <a:r>
              <a:rPr lang="en-US" dirty="0"/>
              <a:t>Proposed guidelines for the assignment of accommodations within EL-TPC plans</a:t>
            </a:r>
          </a:p>
        </p:txBody>
      </p:sp>
      <p:sp>
        <p:nvSpPr>
          <p:cNvPr id="4" name="Slide Number Placeholder 3"/>
          <p:cNvSpPr>
            <a:spLocks noGrp="1"/>
          </p:cNvSpPr>
          <p:nvPr>
            <p:ph type="sldNum" sz="quarter" idx="5"/>
          </p:nvPr>
        </p:nvSpPr>
        <p:spPr/>
        <p:txBody>
          <a:bodyPr/>
          <a:lstStyle/>
          <a:p>
            <a:fld id="{47B1240D-1ED4-4028-B931-7F4655F1645A}" type="slidenum">
              <a:rPr lang="en-US" smtClean="0"/>
              <a:t>2</a:t>
            </a:fld>
            <a:endParaRPr lang="en-US"/>
          </a:p>
        </p:txBody>
      </p:sp>
    </p:spTree>
    <p:extLst>
      <p:ext uri="{BB962C8B-B14F-4D97-AF65-F5344CB8AC3E}">
        <p14:creationId xmlns:p14="http://schemas.microsoft.com/office/powerpoint/2010/main" val="147732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allowable accommodations can be found in the Accessibility and Accommodations Manual (see page 21).  The table of Allowable Accommodations identifies whether the provision of a specific support is a Standard Accommodation, Conditional Accommodation, or an Administration Procedure/Consideration. </a:t>
            </a:r>
          </a:p>
        </p:txBody>
      </p:sp>
      <p:sp>
        <p:nvSpPr>
          <p:cNvPr id="4" name="Slide Number Placeholder 3"/>
          <p:cNvSpPr>
            <a:spLocks noGrp="1"/>
          </p:cNvSpPr>
          <p:nvPr>
            <p:ph type="sldNum" sz="quarter" idx="5"/>
          </p:nvPr>
        </p:nvSpPr>
        <p:spPr/>
        <p:txBody>
          <a:bodyPr/>
          <a:lstStyle/>
          <a:p>
            <a:fld id="{47B1240D-1ED4-4028-B931-7F4655F1645A}" type="slidenum">
              <a:rPr lang="en-US" smtClean="0"/>
              <a:t>20</a:t>
            </a:fld>
            <a:endParaRPr lang="en-US"/>
          </a:p>
        </p:txBody>
      </p:sp>
    </p:spTree>
    <p:extLst>
      <p:ext uri="{BB962C8B-B14F-4D97-AF65-F5344CB8AC3E}">
        <p14:creationId xmlns:p14="http://schemas.microsoft.com/office/powerpoint/2010/main" val="3253753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a:cs typeface="Arial"/>
              </a:rPr>
              <a:t>   Standard Accommodations are supports allow a student to demonstrate their achievement of target skills. The provision of Standard Accommodations do not alter or encroach on the construct measured. As with any accommodation, it is important that the student require the accommodation and use it regularly during routine instruction and assessment</a:t>
            </a:r>
          </a:p>
          <a:p>
            <a:endParaRPr lang="en-US" dirty="0"/>
          </a:p>
        </p:txBody>
      </p:sp>
      <p:sp>
        <p:nvSpPr>
          <p:cNvPr id="4" name="Slide Number Placeholder 3"/>
          <p:cNvSpPr>
            <a:spLocks noGrp="1"/>
          </p:cNvSpPr>
          <p:nvPr>
            <p:ph type="sldNum" sz="quarter" idx="5"/>
          </p:nvPr>
        </p:nvSpPr>
        <p:spPr/>
        <p:txBody>
          <a:bodyPr/>
          <a:lstStyle/>
          <a:p>
            <a:fld id="{47B1240D-1ED4-4028-B931-7F4655F1645A}" type="slidenum">
              <a:rPr lang="en-US" smtClean="0"/>
              <a:t>21</a:t>
            </a:fld>
            <a:endParaRPr lang="en-US"/>
          </a:p>
        </p:txBody>
      </p:sp>
    </p:spTree>
    <p:extLst>
      <p:ext uri="{BB962C8B-B14F-4D97-AF65-F5344CB8AC3E}">
        <p14:creationId xmlns:p14="http://schemas.microsoft.com/office/powerpoint/2010/main" val="273374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Conditional Accommodations are supports that encroach upon the construct being assessed. They are more expansive accommodations that provide access for students with more severe disabilities. </a:t>
            </a:r>
            <a:r>
              <a:rPr lang="en-US" altLang="en-US" dirty="0">
                <a:latin typeface="Arial"/>
                <a:cs typeface="Arial"/>
              </a:rPr>
              <a:t>Three accommodations are considered conditional for the Georgia Milestones Assessment:</a:t>
            </a:r>
          </a:p>
          <a:p>
            <a:pPr marL="628650" lvl="1" indent="-171450">
              <a:buFont typeface="Arial" panose="020B0604020202020204" pitchFamily="34" charset="0"/>
              <a:buChar char="•"/>
            </a:pPr>
            <a:r>
              <a:rPr lang="en-US" altLang="en-US" dirty="0">
                <a:latin typeface="Arial"/>
                <a:cs typeface="Arial"/>
              </a:rPr>
              <a:t>Signing ELA passages (SWD only)</a:t>
            </a:r>
          </a:p>
          <a:p>
            <a:pPr marL="628650" lvl="1" indent="-171450">
              <a:buFont typeface="Arial" panose="020B0604020202020204" pitchFamily="34" charset="0"/>
              <a:buChar char="•"/>
            </a:pPr>
            <a:r>
              <a:rPr lang="en-US" altLang="en-US" dirty="0">
                <a:latin typeface="Arial"/>
                <a:cs typeface="Arial"/>
              </a:rPr>
              <a:t>Oral reading of ELA passages (grades 3 – 12)</a:t>
            </a:r>
          </a:p>
          <a:p>
            <a:pPr marL="628650" lvl="1" indent="-171450">
              <a:buFont typeface="Arial" panose="020B0604020202020204" pitchFamily="34" charset="0"/>
              <a:buChar char="•"/>
            </a:pPr>
            <a:r>
              <a:rPr lang="en-US" altLang="en-US" dirty="0">
                <a:latin typeface="Arial"/>
                <a:cs typeface="Arial"/>
              </a:rPr>
              <a:t>Use of a basic function calculator (SWD only) for students in grades 3-5 only. </a:t>
            </a:r>
          </a:p>
          <a:p>
            <a:endParaRPr lang="en-US" dirty="0">
              <a:latin typeface="Arial"/>
              <a:cs typeface="Arial"/>
            </a:endParaRPr>
          </a:p>
          <a:p>
            <a:r>
              <a:rPr lang="en-US" dirty="0">
                <a:latin typeface="Arial"/>
                <a:cs typeface="Arial"/>
              </a:rPr>
              <a:t>Most students are expected to participate in standard administrations, with less than 3% receiving a conditional administration (State Board Rule 160-3-1.07).</a:t>
            </a:r>
          </a:p>
          <a:p>
            <a:endParaRPr lang="en-US" dirty="0"/>
          </a:p>
        </p:txBody>
      </p:sp>
      <p:sp>
        <p:nvSpPr>
          <p:cNvPr id="4" name="Slide Number Placeholder 3"/>
          <p:cNvSpPr>
            <a:spLocks noGrp="1"/>
          </p:cNvSpPr>
          <p:nvPr>
            <p:ph type="sldNum" sz="quarter" idx="5"/>
          </p:nvPr>
        </p:nvSpPr>
        <p:spPr/>
        <p:txBody>
          <a:bodyPr/>
          <a:lstStyle/>
          <a:p>
            <a:fld id="{47B1240D-1ED4-4028-B931-7F4655F1645A}" type="slidenum">
              <a:rPr lang="en-US" smtClean="0"/>
              <a:t>22</a:t>
            </a:fld>
            <a:endParaRPr lang="en-US"/>
          </a:p>
        </p:txBody>
      </p:sp>
    </p:spTree>
    <p:extLst>
      <p:ext uri="{BB962C8B-B14F-4D97-AF65-F5344CB8AC3E}">
        <p14:creationId xmlns:p14="http://schemas.microsoft.com/office/powerpoint/2010/main" val="18060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23</a:t>
            </a:fld>
            <a:endParaRPr lang="en-US"/>
          </a:p>
        </p:txBody>
      </p:sp>
    </p:spTree>
    <p:extLst>
      <p:ext uri="{BB962C8B-B14F-4D97-AF65-F5344CB8AC3E}">
        <p14:creationId xmlns:p14="http://schemas.microsoft.com/office/powerpoint/2010/main" val="3856775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buFont typeface="Arial" panose="020B0604020202020204" pitchFamily="34" charset="0"/>
              <a:buNone/>
            </a:pPr>
            <a:r>
              <a:rPr lang="en-US" sz="1200" dirty="0">
                <a:latin typeface="+mn-lt"/>
                <a:cs typeface="+mn-cs"/>
              </a:rPr>
              <a:t>ELs who are in the two-year monitoring phase following their exit from language assistance services continue to be eligible for standard accommodations.</a:t>
            </a:r>
            <a:r>
              <a:rPr lang="en-US" sz="1200" dirty="0">
                <a:latin typeface="+mn-lt"/>
                <a:cs typeface="Calibri"/>
              </a:rPr>
              <a:t> </a:t>
            </a:r>
            <a:r>
              <a:rPr lang="en-US" sz="1200" dirty="0">
                <a:latin typeface="+mn-lt"/>
                <a:cs typeface="+mn-cs"/>
              </a:rPr>
              <a:t>Conditional accommodations shall be used sparingly and shall not be assigned to EL-1 and EL-2 students. Specific to the accommodation of Extended Time, please note that specifying unlimited time is not appropriate or feasible.</a:t>
            </a:r>
            <a:endParaRPr lang="en-US" sz="1200" dirty="0">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47B1240D-1ED4-4028-B931-7F4655F1645A}" type="slidenum">
              <a:rPr lang="en-US" smtClean="0"/>
              <a:t>24</a:t>
            </a:fld>
            <a:endParaRPr lang="en-US"/>
          </a:p>
        </p:txBody>
      </p:sp>
    </p:spTree>
    <p:extLst>
      <p:ext uri="{BB962C8B-B14F-4D97-AF65-F5344CB8AC3E}">
        <p14:creationId xmlns:p14="http://schemas.microsoft.com/office/powerpoint/2010/main" val="599156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25</a:t>
            </a:fld>
            <a:endParaRPr lang="en-US"/>
          </a:p>
        </p:txBody>
      </p:sp>
    </p:spTree>
    <p:extLst>
      <p:ext uri="{BB962C8B-B14F-4D97-AF65-F5344CB8AC3E}">
        <p14:creationId xmlns:p14="http://schemas.microsoft.com/office/powerpoint/2010/main" val="4125929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a:t>
            </a:r>
            <a:r>
              <a:rPr lang="en-US" altLang="en-US" dirty="0">
                <a:solidFill>
                  <a:schemeClr val="accent1"/>
                </a:solidFill>
              </a:rPr>
              <a:t> </a:t>
            </a:r>
            <a:r>
              <a:rPr lang="en-US" altLang="en-US" b="1" u="sng" dirty="0"/>
              <a:t>RARE</a:t>
            </a:r>
            <a:r>
              <a:rPr lang="en-US" altLang="en-US" dirty="0"/>
              <a:t> circumstances a student with a disability may need an accommodation that is not on the approved list. </a:t>
            </a:r>
            <a:r>
              <a:rPr lang="en-US" dirty="0"/>
              <a:t>Special Education Directors and System Test Coordinators should determine if a student has a unique need that is not addressed by the list of Allowable Accommodations. If necessary, System Test Coordinators should submit a Special Accommodation Request no later than 6 weeks prior to the start of the test administration window. System Test Coordinators are encouraged call the Assessment Division to discuss questions regarding the accessibility needs of one or more students.</a:t>
            </a:r>
          </a:p>
          <a:p>
            <a:endParaRPr lang="en-US" dirty="0"/>
          </a:p>
        </p:txBody>
      </p:sp>
      <p:sp>
        <p:nvSpPr>
          <p:cNvPr id="4" name="Slide Number Placeholder 3"/>
          <p:cNvSpPr>
            <a:spLocks noGrp="1"/>
          </p:cNvSpPr>
          <p:nvPr>
            <p:ph type="sldNum" sz="quarter" idx="5"/>
          </p:nvPr>
        </p:nvSpPr>
        <p:spPr/>
        <p:txBody>
          <a:bodyPr/>
          <a:lstStyle/>
          <a:p>
            <a:fld id="{47B1240D-1ED4-4028-B931-7F4655F1645A}" type="slidenum">
              <a:rPr lang="en-US" smtClean="0"/>
              <a:t>26</a:t>
            </a:fld>
            <a:endParaRPr lang="en-US"/>
          </a:p>
        </p:txBody>
      </p:sp>
    </p:spTree>
    <p:extLst>
      <p:ext uri="{BB962C8B-B14F-4D97-AF65-F5344CB8AC3E}">
        <p14:creationId xmlns:p14="http://schemas.microsoft.com/office/powerpoint/2010/main" val="2331396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27</a:t>
            </a:fld>
            <a:endParaRPr lang="en-US"/>
          </a:p>
        </p:txBody>
      </p:sp>
    </p:spTree>
    <p:extLst>
      <p:ext uri="{BB962C8B-B14F-4D97-AF65-F5344CB8AC3E}">
        <p14:creationId xmlns:p14="http://schemas.microsoft.com/office/powerpoint/2010/main" val="2551406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assure students are engaged in standards-based instruction and assessments, every educator must be knowledgeable about the state and district academic standards and assessments. Effective decision making about the provision of appropriate accessibility supports begins with making appropriate instructional decisions. In turn, making appropriate instructional decisions is facilitated by gathering and reviewing good information about the student’s access needs, disability, English language proficiency, and present level of performance in relation to local and curricular standards.</a:t>
            </a:r>
          </a:p>
          <a:p>
            <a:endParaRPr lang="en-US" dirty="0"/>
          </a:p>
          <a:p>
            <a:r>
              <a:rPr lang="en-US"/>
              <a:t>Decisions should be based on individual characteristics and needs. Accordingly, it is not appropriate to make blanket decisions for groups of students at particular language acquisition levels or with particular disabilities. When individualized accessibility decisions are made thoughtfully, they can advance equal opportunities for students to participate in the general education curriculum.</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7B1240D-1ED4-4028-B931-7F4655F1645A}" type="slidenum">
              <a:rPr lang="en-US" smtClean="0"/>
              <a:t>28</a:t>
            </a:fld>
            <a:endParaRPr lang="en-US"/>
          </a:p>
        </p:txBody>
      </p:sp>
    </p:spTree>
    <p:extLst>
      <p:ext uri="{BB962C8B-B14F-4D97-AF65-F5344CB8AC3E}">
        <p14:creationId xmlns:p14="http://schemas.microsoft.com/office/powerpoint/2010/main" val="3156542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assure students are engaged in standards-based instruction and assessments, every educator must be knowledgeable about the state and district academic standards and assessments. Effective decision making about the provision of appropriate accessibility supports begins with making appropriate instructional decisions. In turn, making appropriate instructional decisions is facilitated by gathering and reviewing good information about the student’s access needs, disability, English language proficiency, and present level of performance in relation to local and curricular standards.</a:t>
            </a:r>
          </a:p>
        </p:txBody>
      </p:sp>
      <p:sp>
        <p:nvSpPr>
          <p:cNvPr id="4" name="Slide Number Placeholder 3"/>
          <p:cNvSpPr>
            <a:spLocks noGrp="1"/>
          </p:cNvSpPr>
          <p:nvPr>
            <p:ph type="sldNum" sz="quarter" idx="5"/>
          </p:nvPr>
        </p:nvSpPr>
        <p:spPr/>
        <p:txBody>
          <a:bodyPr/>
          <a:lstStyle/>
          <a:p>
            <a:fld id="{47B1240D-1ED4-4028-B931-7F4655F1645A}" type="slidenum">
              <a:rPr lang="en-US" smtClean="0"/>
              <a:t>29</a:t>
            </a:fld>
            <a:endParaRPr lang="en-US"/>
          </a:p>
        </p:txBody>
      </p:sp>
    </p:spTree>
    <p:extLst>
      <p:ext uri="{BB962C8B-B14F-4D97-AF65-F5344CB8AC3E}">
        <p14:creationId xmlns:p14="http://schemas.microsoft.com/office/powerpoint/2010/main" val="47778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3</a:t>
            </a:fld>
            <a:endParaRPr lang="en-US"/>
          </a:p>
        </p:txBody>
      </p:sp>
    </p:spTree>
    <p:extLst>
      <p:ext uri="{BB962C8B-B14F-4D97-AF65-F5344CB8AC3E}">
        <p14:creationId xmlns:p14="http://schemas.microsoft.com/office/powerpoint/2010/main" val="1632616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30</a:t>
            </a:fld>
            <a:endParaRPr lang="en-US"/>
          </a:p>
        </p:txBody>
      </p:sp>
    </p:spTree>
    <p:extLst>
      <p:ext uri="{BB962C8B-B14F-4D97-AF65-F5344CB8AC3E}">
        <p14:creationId xmlns:p14="http://schemas.microsoft.com/office/powerpoint/2010/main" val="2916012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Once committees have identified the supports that individual students will use on assessments, they must communicate this information to School Test Coordinators as soon as possible. School Test Coordinator must map out the provision of accommodations and other student supports. They must ensure examiners understand the what accommodations students are scheduled to receive. If students are testing online, examiners must verify students' test tickets identify the appropriate accommodations and that all technology is working properly. All staff involved in testing must adhere to test security and administration policies and protocols. When test administration guidelines are not followed, it results in a Testing Irregularity.</a:t>
            </a:r>
          </a:p>
        </p:txBody>
      </p:sp>
      <p:sp>
        <p:nvSpPr>
          <p:cNvPr id="4" name="Slide Number Placeholder 3"/>
          <p:cNvSpPr>
            <a:spLocks noGrp="1"/>
          </p:cNvSpPr>
          <p:nvPr>
            <p:ph type="sldNum" sz="quarter" idx="5"/>
          </p:nvPr>
        </p:nvSpPr>
        <p:spPr/>
        <p:txBody>
          <a:bodyPr/>
          <a:lstStyle/>
          <a:p>
            <a:fld id="{47B1240D-1ED4-4028-B931-7F4655F1645A}" type="slidenum">
              <a:rPr lang="en-US" smtClean="0"/>
              <a:t>31</a:t>
            </a:fld>
            <a:endParaRPr lang="en-US"/>
          </a:p>
        </p:txBody>
      </p:sp>
    </p:spTree>
    <p:extLst>
      <p:ext uri="{BB962C8B-B14F-4D97-AF65-F5344CB8AC3E}">
        <p14:creationId xmlns:p14="http://schemas.microsoft.com/office/powerpoint/2010/main" val="1166840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32</a:t>
            </a:fld>
            <a:endParaRPr lang="en-US"/>
          </a:p>
        </p:txBody>
      </p:sp>
    </p:spTree>
    <p:extLst>
      <p:ext uri="{BB962C8B-B14F-4D97-AF65-F5344CB8AC3E}">
        <p14:creationId xmlns:p14="http://schemas.microsoft.com/office/powerpoint/2010/main" val="1002947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GAA 2.0 Assessment was designed with the expansive test administration procedures.</a:t>
            </a:r>
          </a:p>
        </p:txBody>
      </p:sp>
      <p:sp>
        <p:nvSpPr>
          <p:cNvPr id="4" name="Slide Number Placeholder 3"/>
          <p:cNvSpPr>
            <a:spLocks noGrp="1"/>
          </p:cNvSpPr>
          <p:nvPr>
            <p:ph type="sldNum" sz="quarter" idx="5"/>
          </p:nvPr>
        </p:nvSpPr>
        <p:spPr/>
        <p:txBody>
          <a:bodyPr/>
          <a:lstStyle/>
          <a:p>
            <a:fld id="{47B1240D-1ED4-4028-B931-7F4655F1645A}" type="slidenum">
              <a:rPr lang="en-US" smtClean="0"/>
              <a:t>33</a:t>
            </a:fld>
            <a:endParaRPr lang="en-US"/>
          </a:p>
        </p:txBody>
      </p:sp>
    </p:spTree>
    <p:extLst>
      <p:ext uri="{BB962C8B-B14F-4D97-AF65-F5344CB8AC3E}">
        <p14:creationId xmlns:p14="http://schemas.microsoft.com/office/powerpoint/2010/main" val="626654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GAA 2.0 also has the most extensive supports built within the assessment.</a:t>
            </a:r>
            <a:endParaRPr lang="en-US" dirty="0"/>
          </a:p>
        </p:txBody>
      </p:sp>
      <p:sp>
        <p:nvSpPr>
          <p:cNvPr id="4" name="Slide Number Placeholder 3"/>
          <p:cNvSpPr>
            <a:spLocks noGrp="1"/>
          </p:cNvSpPr>
          <p:nvPr>
            <p:ph type="sldNum" sz="quarter" idx="5"/>
          </p:nvPr>
        </p:nvSpPr>
        <p:spPr/>
        <p:txBody>
          <a:bodyPr/>
          <a:lstStyle/>
          <a:p>
            <a:fld id="{47B1240D-1ED4-4028-B931-7F4655F1645A}" type="slidenum">
              <a:rPr lang="en-US" smtClean="0"/>
              <a:t>34</a:t>
            </a:fld>
            <a:endParaRPr lang="en-US"/>
          </a:p>
        </p:txBody>
      </p:sp>
    </p:spTree>
    <p:extLst>
      <p:ext uri="{BB962C8B-B14F-4D97-AF65-F5344CB8AC3E}">
        <p14:creationId xmlns:p14="http://schemas.microsoft.com/office/powerpoint/2010/main" val="1453326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35</a:t>
            </a:fld>
            <a:endParaRPr lang="en-US"/>
          </a:p>
        </p:txBody>
      </p:sp>
    </p:spTree>
    <p:extLst>
      <p:ext uri="{BB962C8B-B14F-4D97-AF65-F5344CB8AC3E}">
        <p14:creationId xmlns:p14="http://schemas.microsoft.com/office/powerpoint/2010/main" val="47796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Georgia Milestones has multiple Universal Tools embedded within the online platform. </a:t>
            </a:r>
          </a:p>
        </p:txBody>
      </p:sp>
      <p:sp>
        <p:nvSpPr>
          <p:cNvPr id="4" name="Slide Number Placeholder 3"/>
          <p:cNvSpPr>
            <a:spLocks noGrp="1"/>
          </p:cNvSpPr>
          <p:nvPr>
            <p:ph type="sldNum" sz="quarter" idx="5"/>
          </p:nvPr>
        </p:nvSpPr>
        <p:spPr/>
        <p:txBody>
          <a:bodyPr/>
          <a:lstStyle/>
          <a:p>
            <a:fld id="{47B1240D-1ED4-4028-B931-7F4655F1645A}" type="slidenum">
              <a:rPr lang="en-US" smtClean="0"/>
              <a:t>36</a:t>
            </a:fld>
            <a:endParaRPr lang="en-US"/>
          </a:p>
        </p:txBody>
      </p:sp>
    </p:spTree>
    <p:extLst>
      <p:ext uri="{BB962C8B-B14F-4D97-AF65-F5344CB8AC3E}">
        <p14:creationId xmlns:p14="http://schemas.microsoft.com/office/powerpoint/2010/main" val="993633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VSL forms are available for each Georgia Milestones Assessment.</a:t>
            </a:r>
          </a:p>
        </p:txBody>
      </p:sp>
      <p:sp>
        <p:nvSpPr>
          <p:cNvPr id="4" name="Slide Number Placeholder 3"/>
          <p:cNvSpPr>
            <a:spLocks noGrp="1"/>
          </p:cNvSpPr>
          <p:nvPr>
            <p:ph type="sldNum" sz="quarter" idx="5"/>
          </p:nvPr>
        </p:nvSpPr>
        <p:spPr/>
        <p:txBody>
          <a:bodyPr/>
          <a:lstStyle/>
          <a:p>
            <a:fld id="{47B1240D-1ED4-4028-B931-7F4655F1645A}" type="slidenum">
              <a:rPr lang="en-US" smtClean="0"/>
              <a:t>37</a:t>
            </a:fld>
            <a:endParaRPr lang="en-US"/>
          </a:p>
        </p:txBody>
      </p:sp>
    </p:spTree>
    <p:extLst>
      <p:ext uri="{BB962C8B-B14F-4D97-AF65-F5344CB8AC3E}">
        <p14:creationId xmlns:p14="http://schemas.microsoft.com/office/powerpoint/2010/main" val="2115240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Braille forms are available for all test forms. </a:t>
            </a:r>
            <a:endParaRPr lang="en-US" dirty="0"/>
          </a:p>
        </p:txBody>
      </p:sp>
      <p:sp>
        <p:nvSpPr>
          <p:cNvPr id="4" name="Slide Number Placeholder 3"/>
          <p:cNvSpPr>
            <a:spLocks noGrp="1"/>
          </p:cNvSpPr>
          <p:nvPr>
            <p:ph type="sldNum" sz="quarter" idx="5"/>
          </p:nvPr>
        </p:nvSpPr>
        <p:spPr/>
        <p:txBody>
          <a:bodyPr/>
          <a:lstStyle/>
          <a:p>
            <a:fld id="{47B1240D-1ED4-4028-B931-7F4655F1645A}" type="slidenum">
              <a:rPr lang="en-US" smtClean="0"/>
              <a:t>38</a:t>
            </a:fld>
            <a:endParaRPr lang="en-US"/>
          </a:p>
        </p:txBody>
      </p:sp>
    </p:spTree>
    <p:extLst>
      <p:ext uri="{BB962C8B-B14F-4D97-AF65-F5344CB8AC3E}">
        <p14:creationId xmlns:p14="http://schemas.microsoft.com/office/powerpoint/2010/main" val="420571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39</a:t>
            </a:fld>
            <a:endParaRPr lang="en-US"/>
          </a:p>
        </p:txBody>
      </p:sp>
    </p:spTree>
    <p:extLst>
      <p:ext uri="{BB962C8B-B14F-4D97-AF65-F5344CB8AC3E}">
        <p14:creationId xmlns:p14="http://schemas.microsoft.com/office/powerpoint/2010/main" val="3884266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Federal and state law and federal guidance all students must participate in the state’s academic content standards and assessments. To this end, the state designs assessments with features that address the access needs of the broadest range of students. To ensure students participate to the fullest extent possible in all statewide assessments, educators must also participate in a planning process that addresses the educational needs of all students, including English Learners and students with disabilities. </a:t>
            </a:r>
            <a:endParaRPr lang="en-US" dirty="0">
              <a:cs typeface="Calibri"/>
            </a:endParaRPr>
          </a:p>
        </p:txBody>
      </p:sp>
      <p:sp>
        <p:nvSpPr>
          <p:cNvPr id="4" name="Slide Number Placeholder 3"/>
          <p:cNvSpPr>
            <a:spLocks noGrp="1"/>
          </p:cNvSpPr>
          <p:nvPr>
            <p:ph type="sldNum" sz="quarter" idx="5"/>
          </p:nvPr>
        </p:nvSpPr>
        <p:spPr/>
        <p:txBody>
          <a:bodyPr/>
          <a:lstStyle/>
          <a:p>
            <a:fld id="{47B1240D-1ED4-4028-B931-7F4655F1645A}" type="slidenum">
              <a:rPr lang="en-US" smtClean="0"/>
              <a:t>4</a:t>
            </a:fld>
            <a:endParaRPr lang="en-US"/>
          </a:p>
        </p:txBody>
      </p:sp>
    </p:spTree>
    <p:extLst>
      <p:ext uri="{BB962C8B-B14F-4D97-AF65-F5344CB8AC3E}">
        <p14:creationId xmlns:p14="http://schemas.microsoft.com/office/powerpoint/2010/main" val="906585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Here are the ACCESS for ELLs universal tools available for online testing. Provided that students have become familiar with the universal tools, these should reinforce students’ abilities to demonstrate their knowledge and skills.</a:t>
            </a:r>
            <a:r>
              <a:rPr lang="en-US" dirty="0"/>
              <a:t> </a:t>
            </a:r>
            <a:endParaRPr lang="en-US" dirty="0">
              <a:latin typeface="+mn-lt"/>
              <a:cs typeface="Calibri"/>
            </a:endParaRPr>
          </a:p>
          <a:p>
            <a:endParaRPr lang="en-US" dirty="0">
              <a:latin typeface="+mn-lt"/>
              <a:cs typeface="Calibri"/>
            </a:endParaRPr>
          </a:p>
          <a:p>
            <a:r>
              <a:rPr lang="en-US" dirty="0">
                <a:latin typeface="+mn-lt"/>
              </a:rPr>
              <a:t>Educators must ensure that students have opportunities to practice using the tools and help students determine when a tool may be appropriate and useful. Some of the embedded supports, such as color contrast settings, may be novel to students, and the students may want to experiment with them..</a:t>
            </a:r>
            <a:endParaRPr lang="en-US" dirty="0">
              <a:latin typeface="+mn-lt"/>
              <a:cs typeface="Calibri"/>
            </a:endParaRPr>
          </a:p>
          <a:p>
            <a:r>
              <a:rPr lang="en-US" dirty="0">
                <a:latin typeface="+mn-lt"/>
              </a:rPr>
              <a:t> </a:t>
            </a:r>
            <a:endParaRPr lang="en-US" dirty="0">
              <a:solidFill>
                <a:srgbClr val="000000"/>
              </a:solidFill>
              <a:latin typeface="+mn-lt"/>
              <a:ea typeface="Times New Roman" panose="02020603050405020304" pitchFamily="18" charset="0"/>
              <a:cs typeface="Calibri" panose="020F0502020204030204" pitchFamily="34" charset="0"/>
            </a:endParaRPr>
          </a:p>
          <a:p>
            <a:pPr defTabSz="987219">
              <a:defRPr/>
            </a:pPr>
            <a:r>
              <a:rPr lang="en-US" dirty="0">
                <a:solidFill>
                  <a:srgbClr val="000000"/>
                </a:solidFill>
                <a:latin typeface="+mn-lt"/>
                <a:ea typeface="Times New Roman" panose="02020603050405020304" pitchFamily="18" charset="0"/>
                <a:cs typeface="Calibri"/>
              </a:rPr>
              <a:t>In the Test Demo video</a:t>
            </a:r>
            <a:r>
              <a:rPr lang="en-US" baseline="0" dirty="0">
                <a:solidFill>
                  <a:srgbClr val="000000"/>
                </a:solidFill>
                <a:latin typeface="+mn-lt"/>
                <a:ea typeface="Times New Roman" panose="02020603050405020304" pitchFamily="18" charset="0"/>
                <a:cs typeface="Calibri"/>
              </a:rPr>
              <a:t> on WIDA AMS, to be viewed prior to testing, students will see how to use these tools and practice using them prior to test administration to see if they will be helpful.</a:t>
            </a:r>
            <a:endParaRPr lang="en-US" dirty="0">
              <a:latin typeface="+mn-lt"/>
              <a:cs typeface="Calibri"/>
            </a:endParaRPr>
          </a:p>
        </p:txBody>
      </p:sp>
      <p:sp>
        <p:nvSpPr>
          <p:cNvPr id="4" name="Slide Number Placeholder 3"/>
          <p:cNvSpPr>
            <a:spLocks noGrp="1"/>
          </p:cNvSpPr>
          <p:nvPr>
            <p:ph type="sldNum" sz="quarter" idx="10"/>
          </p:nvPr>
        </p:nvSpPr>
        <p:spPr/>
        <p:txBody>
          <a:bodyPr/>
          <a:lstStyle/>
          <a:p>
            <a:fld id="{0AD8472C-7DEA-4E73-A508-088E744952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670207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Test administrators will provide these tools during the administration of the paper version of ACCESS for ELLs. Educators must ensure that students have opportunities to practice using the tools and help students determine when a tool may be appropriate and useful.</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Making connections between learning strategies used during instruction and similar universal tools available on the assessment also may help students use them effectively. </a:t>
            </a:r>
            <a:endParaRPr lang="en-US" sz="1200" kern="1200" dirty="0">
              <a:solidFill>
                <a:schemeClr val="tx1"/>
              </a:solidFill>
              <a:effectLst/>
              <a:latin typeface="+mn-lt"/>
              <a:cs typeface="Calibri"/>
            </a:endParaRPr>
          </a:p>
          <a:p>
            <a:pPr defTabSz="967293">
              <a:defRPr/>
            </a:pPr>
            <a:endParaRPr lang="en-US" i="1" dirty="0"/>
          </a:p>
        </p:txBody>
      </p:sp>
      <p:sp>
        <p:nvSpPr>
          <p:cNvPr id="4" name="Slide Number Placeholder 3"/>
          <p:cNvSpPr>
            <a:spLocks noGrp="1"/>
          </p:cNvSpPr>
          <p:nvPr>
            <p:ph type="sldNum" sz="quarter" idx="10"/>
          </p:nvPr>
        </p:nvSpPr>
        <p:spPr/>
        <p:txBody>
          <a:bodyPr/>
          <a:lstStyle/>
          <a:p>
            <a:fld id="{0AD8472C-7DEA-4E73-A508-088E7449527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069096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Georgia’s Allowable Accommodations Table</a:t>
            </a:r>
            <a:r>
              <a:rPr lang="en-US"/>
              <a:t> </a:t>
            </a:r>
            <a:r>
              <a:rPr lang="en-US" dirty="0"/>
              <a:t>cross-references broad categories of accommodations by each state-mandated assessment. WIDA’s Access accommodations fall within Georgia’s broader categories of accommodations.</a:t>
            </a:r>
            <a:r>
              <a:rPr lang="en-US"/>
              <a:t> </a:t>
            </a:r>
            <a:r>
              <a:rPr lang="en-US" dirty="0"/>
              <a:t> For example, WIDA allows several very specific accommodation related to the Screen Reader functionality or Read-Aloud accommodation, including Manual Control of Audio, Repeat Item Audio, Human Reader, and Reader Repeats option. WIDA also allows 3 types of Extended Time accommodations, including Extended Time Over Multiple days, Extended Speaking , and Extended Testing. The remaining accommodations can either be grouped under Georgia’s Technology Applications accommodation or in other unique categories.</a:t>
            </a:r>
            <a:r>
              <a:rPr lang="en-US"/>
              <a:t> </a:t>
            </a:r>
            <a:endParaRPr lang="en-US" dirty="0"/>
          </a:p>
        </p:txBody>
      </p:sp>
      <p:sp>
        <p:nvSpPr>
          <p:cNvPr id="4" name="Slide Number Placeholder 3"/>
          <p:cNvSpPr>
            <a:spLocks noGrp="1"/>
          </p:cNvSpPr>
          <p:nvPr>
            <p:ph type="sldNum" sz="quarter" idx="10"/>
          </p:nvPr>
        </p:nvSpPr>
        <p:spPr/>
        <p:txBody>
          <a:bodyPr/>
          <a:lstStyle/>
          <a:p>
            <a:fld id="{CCA1E15F-427F-D54F-96CC-7AA5BB8CA0BB}" type="slidenum">
              <a:rPr lang="en-US" smtClean="0"/>
              <a:t>42</a:t>
            </a:fld>
            <a:endParaRPr lang="en-US"/>
          </a:p>
        </p:txBody>
      </p:sp>
    </p:spTree>
    <p:extLst>
      <p:ext uri="{BB962C8B-B14F-4D97-AF65-F5344CB8AC3E}">
        <p14:creationId xmlns:p14="http://schemas.microsoft.com/office/powerpoint/2010/main" val="3673359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43</a:t>
            </a:fld>
            <a:endParaRPr lang="en-US"/>
          </a:p>
        </p:txBody>
      </p:sp>
    </p:spTree>
    <p:extLst>
      <p:ext uri="{BB962C8B-B14F-4D97-AF65-F5344CB8AC3E}">
        <p14:creationId xmlns:p14="http://schemas.microsoft.com/office/powerpoint/2010/main" val="4209347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Collecting and analyzing data on </a:t>
            </a:r>
            <a:r>
              <a:rPr lang="en-US"/>
              <a:t>the </a:t>
            </a:r>
            <a:r>
              <a:rPr lang="en-US" dirty="0"/>
              <a:t>use and effectiveness of </a:t>
            </a:r>
            <a:r>
              <a:rPr lang="en-US"/>
              <a:t>accessibility supports </a:t>
            </a:r>
            <a:r>
              <a:rPr lang="en-US" dirty="0"/>
              <a:t>are necessary to ensure the meaningful participation of students in state assessments. Districts should develop evaluation plans that include questions related to </a:t>
            </a:r>
            <a:r>
              <a:rPr lang="en-US"/>
              <a:t>the </a:t>
            </a:r>
            <a:r>
              <a:rPr lang="en-US" dirty="0"/>
              <a:t>effectiveness of accessibility polices, procedures</a:t>
            </a:r>
            <a:r>
              <a:rPr lang="en-US"/>
              <a:t>, </a:t>
            </a:r>
            <a:r>
              <a:rPr lang="en-US" dirty="0"/>
              <a:t>and professional development activities.   Formative data  collected from students and teachers might provide critical information about their perception related to the provision of key supports in </a:t>
            </a:r>
            <a:r>
              <a:rPr lang="en-US"/>
              <a:t>the </a:t>
            </a:r>
            <a:r>
              <a:rPr lang="en-US" dirty="0"/>
              <a:t>classroom and on state assessments</a:t>
            </a:r>
            <a:r>
              <a:rPr lang="en-US"/>
              <a:t>.</a:t>
            </a:r>
            <a:r>
              <a:rPr lang="en-US" dirty="0"/>
              <a:t> </a:t>
            </a:r>
          </a:p>
          <a:p>
            <a:endParaRPr lang="en-US" dirty="0"/>
          </a:p>
          <a:p>
            <a:r>
              <a:rPr lang="en-US"/>
              <a:t>A committee responsible for continuous improvement efforts can address school- and system-level questions, while the student-level questions need to be considered by educators. It is critical to stress that formative evaluation is not the responsibility of just one individual. The entire IEP, IAP/504 or EL/TPC team should contribute to the information gathering and decision-making processes.</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7B1240D-1ED4-4028-B931-7F4655F1645A}" type="slidenum">
              <a:rPr lang="en-US" smtClean="0"/>
              <a:t>44</a:t>
            </a:fld>
            <a:endParaRPr lang="en-US"/>
          </a:p>
        </p:txBody>
      </p:sp>
    </p:spTree>
    <p:extLst>
      <p:ext uri="{BB962C8B-B14F-4D97-AF65-F5344CB8AC3E}">
        <p14:creationId xmlns:p14="http://schemas.microsoft.com/office/powerpoint/2010/main" val="2664632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45</a:t>
            </a:fld>
            <a:endParaRPr lang="en-US"/>
          </a:p>
        </p:txBody>
      </p:sp>
    </p:spTree>
    <p:extLst>
      <p:ext uri="{BB962C8B-B14F-4D97-AF65-F5344CB8AC3E}">
        <p14:creationId xmlns:p14="http://schemas.microsoft.com/office/powerpoint/2010/main" val="3955634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EL-TPC is a team of individuals the make decisions about the accommodations students should receive on Georgia Milestones, GKIDS, and classroom assessments. The plan only includes supports based on the student’s level of language proficiency. Additional information about this plan can be found in the Student Assessment Handbook.</a:t>
            </a:r>
            <a:endParaRPr lang="en-US" dirty="0"/>
          </a:p>
        </p:txBody>
      </p:sp>
      <p:sp>
        <p:nvSpPr>
          <p:cNvPr id="4" name="Slide Number Placeholder 3"/>
          <p:cNvSpPr>
            <a:spLocks noGrp="1"/>
          </p:cNvSpPr>
          <p:nvPr>
            <p:ph type="sldNum" sz="quarter" idx="10"/>
          </p:nvPr>
        </p:nvSpPr>
        <p:spPr/>
        <p:txBody>
          <a:bodyPr/>
          <a:lstStyle/>
          <a:p>
            <a:fld id="{CCA1E15F-427F-D54F-96CC-7AA5BB8CA0BB}" type="slidenum">
              <a:rPr lang="en-US" smtClean="0"/>
              <a:t>46</a:t>
            </a:fld>
            <a:endParaRPr lang="en-US"/>
          </a:p>
        </p:txBody>
      </p:sp>
    </p:spTree>
    <p:extLst>
      <p:ext uri="{BB962C8B-B14F-4D97-AF65-F5344CB8AC3E}">
        <p14:creationId xmlns:p14="http://schemas.microsoft.com/office/powerpoint/2010/main" val="765784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ESOL/Title III staff has proposed guidance for the provision of accommodations for EL students based on their level of language proficiency as measured by ACCESS for ELLs. The goal of the proposed guidelines is to build </a:t>
            </a:r>
            <a:r>
              <a:rPr lang="en-US" b="1" dirty="0"/>
              <a:t>consistency across the state </a:t>
            </a:r>
            <a:r>
              <a:rPr lang="en-US" dirty="0"/>
              <a:t>in the application of accommodations for English learners and create a </a:t>
            </a:r>
            <a:r>
              <a:rPr lang="en-US" b="1" dirty="0"/>
              <a:t>gradual release model.  </a:t>
            </a:r>
            <a:r>
              <a:rPr lang="en-US" b="0" dirty="0"/>
              <a:t>In the proposal, </a:t>
            </a:r>
            <a:r>
              <a:rPr lang="en-US" dirty="0"/>
              <a:t>as a student’s level of English proficiency increases year to year, the number of testing accommodations decreases. </a:t>
            </a:r>
          </a:p>
          <a:p>
            <a:endParaRPr lang="en-US" dirty="0"/>
          </a:p>
        </p:txBody>
      </p:sp>
      <p:sp>
        <p:nvSpPr>
          <p:cNvPr id="4" name="Slide Number Placeholder 3"/>
          <p:cNvSpPr>
            <a:spLocks noGrp="1"/>
          </p:cNvSpPr>
          <p:nvPr>
            <p:ph type="sldNum" sz="quarter" idx="5"/>
          </p:nvPr>
        </p:nvSpPr>
        <p:spPr/>
        <p:txBody>
          <a:bodyPr/>
          <a:lstStyle/>
          <a:p>
            <a:fld id="{47B1240D-1ED4-4028-B931-7F4655F1645A}" type="slidenum">
              <a:rPr lang="en-US" smtClean="0"/>
              <a:t>47</a:t>
            </a:fld>
            <a:endParaRPr lang="en-US"/>
          </a:p>
        </p:txBody>
      </p:sp>
    </p:spTree>
    <p:extLst>
      <p:ext uri="{BB962C8B-B14F-4D97-AF65-F5344CB8AC3E}">
        <p14:creationId xmlns:p14="http://schemas.microsoft.com/office/powerpoint/2010/main" val="35315197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Educator teams should carefully consider whether setting accommodations are needed or not. Consideration should be given to a student’s sociocultural adjustment needs.</a:t>
            </a:r>
          </a:p>
        </p:txBody>
      </p:sp>
      <p:sp>
        <p:nvSpPr>
          <p:cNvPr id="4" name="Slide Number Placeholder 3"/>
          <p:cNvSpPr>
            <a:spLocks noGrp="1"/>
          </p:cNvSpPr>
          <p:nvPr>
            <p:ph type="sldNum" sz="quarter" idx="5"/>
          </p:nvPr>
        </p:nvSpPr>
        <p:spPr/>
        <p:txBody>
          <a:bodyPr/>
          <a:lstStyle/>
          <a:p>
            <a:fld id="{47B1240D-1ED4-4028-B931-7F4655F1645A}" type="slidenum">
              <a:rPr lang="en-US" smtClean="0"/>
              <a:t>48</a:t>
            </a:fld>
            <a:endParaRPr lang="en-US"/>
          </a:p>
        </p:txBody>
      </p:sp>
    </p:spTree>
    <p:extLst>
      <p:ext uri="{BB962C8B-B14F-4D97-AF65-F5344CB8AC3E}">
        <p14:creationId xmlns:p14="http://schemas.microsoft.com/office/powerpoint/2010/main" val="21812529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proposal, presentation accommodations may be of greatest benefit to students who have ACCESS scores in the beginning and intermediate levels. </a:t>
            </a:r>
          </a:p>
        </p:txBody>
      </p:sp>
      <p:sp>
        <p:nvSpPr>
          <p:cNvPr id="4" name="Slide Number Placeholder 3"/>
          <p:cNvSpPr>
            <a:spLocks noGrp="1"/>
          </p:cNvSpPr>
          <p:nvPr>
            <p:ph type="sldNum" sz="quarter" idx="5"/>
          </p:nvPr>
        </p:nvSpPr>
        <p:spPr/>
        <p:txBody>
          <a:bodyPr/>
          <a:lstStyle/>
          <a:p>
            <a:fld id="{47B1240D-1ED4-4028-B931-7F4655F1645A}" type="slidenum">
              <a:rPr lang="en-US" smtClean="0"/>
              <a:t>49</a:t>
            </a:fld>
            <a:endParaRPr lang="en-US"/>
          </a:p>
        </p:txBody>
      </p:sp>
    </p:spTree>
    <p:extLst>
      <p:ext uri="{BB962C8B-B14F-4D97-AF65-F5344CB8AC3E}">
        <p14:creationId xmlns:p14="http://schemas.microsoft.com/office/powerpoint/2010/main" val="281597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5</a:t>
            </a:fld>
            <a:endParaRPr lang="en-US"/>
          </a:p>
        </p:txBody>
      </p:sp>
    </p:spTree>
    <p:extLst>
      <p:ext uri="{BB962C8B-B14F-4D97-AF65-F5344CB8AC3E}">
        <p14:creationId xmlns:p14="http://schemas.microsoft.com/office/powerpoint/2010/main" val="1691075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students must meet defined criteria to be eligible to receive  the “reading of ELA passages.”    </a:t>
            </a:r>
          </a:p>
        </p:txBody>
      </p:sp>
      <p:sp>
        <p:nvSpPr>
          <p:cNvPr id="4" name="Slide Number Placeholder 3"/>
          <p:cNvSpPr>
            <a:spLocks noGrp="1"/>
          </p:cNvSpPr>
          <p:nvPr>
            <p:ph type="sldNum" sz="quarter" idx="5"/>
          </p:nvPr>
        </p:nvSpPr>
        <p:spPr/>
        <p:txBody>
          <a:bodyPr/>
          <a:lstStyle/>
          <a:p>
            <a:fld id="{47B1240D-1ED4-4028-B931-7F4655F1645A}" type="slidenum">
              <a:rPr lang="en-US" smtClean="0"/>
              <a:t>50</a:t>
            </a:fld>
            <a:endParaRPr lang="en-US"/>
          </a:p>
        </p:txBody>
      </p:sp>
    </p:spTree>
    <p:extLst>
      <p:ext uri="{BB962C8B-B14F-4D97-AF65-F5344CB8AC3E}">
        <p14:creationId xmlns:p14="http://schemas.microsoft.com/office/powerpoint/2010/main" val="2267197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guidance also suggest that the provision of scheduling accommodations might be most beneficial to students who have beginning and intermediate level ELP scores.  </a:t>
            </a:r>
          </a:p>
        </p:txBody>
      </p:sp>
      <p:sp>
        <p:nvSpPr>
          <p:cNvPr id="4" name="Slide Number Placeholder 3"/>
          <p:cNvSpPr>
            <a:spLocks noGrp="1"/>
          </p:cNvSpPr>
          <p:nvPr>
            <p:ph type="sldNum" sz="quarter" idx="5"/>
          </p:nvPr>
        </p:nvSpPr>
        <p:spPr/>
        <p:txBody>
          <a:bodyPr/>
          <a:lstStyle/>
          <a:p>
            <a:fld id="{CCA1E15F-427F-D54F-96CC-7AA5BB8CA0BB}" type="slidenum">
              <a:rPr lang="en-US" smtClean="0"/>
              <a:t>51</a:t>
            </a:fld>
            <a:endParaRPr lang="en-US"/>
          </a:p>
        </p:txBody>
      </p:sp>
    </p:spTree>
    <p:extLst>
      <p:ext uri="{BB962C8B-B14F-4D97-AF65-F5344CB8AC3E}">
        <p14:creationId xmlns:p14="http://schemas.microsoft.com/office/powerpoint/2010/main" val="5834647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Now we are going to respond to questions that you posed during the presentation and any you may still have. </a:t>
            </a:r>
          </a:p>
          <a:p>
            <a:endParaRPr lang="en-US" i="1" dirty="0"/>
          </a:p>
          <a:p>
            <a:endParaRPr lang="en-US"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495295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a:latin typeface="Calibri"/>
                <a:cs typeface="Calibri"/>
              </a:rPr>
              <a:t>Districts</a:t>
            </a:r>
            <a:r>
              <a:rPr lang="en-US" dirty="0">
                <a:latin typeface="Arial"/>
                <a:cs typeface="Arial"/>
              </a:rPr>
              <a:t> must have policies and procedures that also address the learner needs of all students. Students with disabilities may not be excluded from local assessments administered to all students in a grade, class, or school. Local school systems must continue to review all assessments administered at the system’s discretion and plan for accommodations and alternate assessments. </a:t>
            </a:r>
            <a:endParaRPr lang="en-US" dirty="0"/>
          </a:p>
        </p:txBody>
      </p:sp>
      <p:sp>
        <p:nvSpPr>
          <p:cNvPr id="4" name="Slide Number Placeholder 3"/>
          <p:cNvSpPr>
            <a:spLocks noGrp="1"/>
          </p:cNvSpPr>
          <p:nvPr>
            <p:ph type="sldNum" sz="quarter" idx="5"/>
          </p:nvPr>
        </p:nvSpPr>
        <p:spPr/>
        <p:txBody>
          <a:bodyPr/>
          <a:lstStyle/>
          <a:p>
            <a:fld id="{47B1240D-1ED4-4028-B931-7F4655F1645A}" type="slidenum">
              <a:rPr lang="en-US" smtClean="0"/>
              <a:t>6</a:t>
            </a:fld>
            <a:endParaRPr lang="en-US"/>
          </a:p>
        </p:txBody>
      </p:sp>
    </p:spTree>
    <p:extLst>
      <p:ext uri="{BB962C8B-B14F-4D97-AF65-F5344CB8AC3E}">
        <p14:creationId xmlns:p14="http://schemas.microsoft.com/office/powerpoint/2010/main" val="2433797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7</a:t>
            </a:fld>
            <a:endParaRPr lang="en-US"/>
          </a:p>
        </p:txBody>
      </p:sp>
    </p:spTree>
    <p:extLst>
      <p:ext uri="{BB962C8B-B14F-4D97-AF65-F5344CB8AC3E}">
        <p14:creationId xmlns:p14="http://schemas.microsoft.com/office/powerpoint/2010/main" val="4267868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Ensuring all students have appropriate supports in the classroom and on assessments is a five-step process. Educators must be knowledgeable of content standards and</a:t>
            </a:r>
            <a:r>
              <a:rPr lang="en-US" b="1" dirty="0"/>
              <a:t> expect all students to </a:t>
            </a:r>
            <a:r>
              <a:rPr lang="en-US" b="1" dirty="0">
                <a:highlight>
                  <a:srgbClr val="FFFF00"/>
                </a:highlight>
              </a:rPr>
              <a:t>access </a:t>
            </a:r>
            <a:r>
              <a:rPr lang="en-US" b="1" dirty="0"/>
              <a:t>grade-level standards</a:t>
            </a:r>
            <a:r>
              <a:rPr lang="en-US" dirty="0"/>
              <a:t>. Next, teachers must </a:t>
            </a:r>
            <a:r>
              <a:rPr lang="en-US" b="1" dirty="0"/>
              <a:t>learn about appropriate accessibility supports</a:t>
            </a:r>
            <a:r>
              <a:rPr lang="en-US" dirty="0"/>
              <a:t>.  Educators should ensure that students work toward grade-level standards by using a range of instructional strategies based on the varied strengths and needs of students. The student must be provided the </a:t>
            </a:r>
            <a:r>
              <a:rPr lang="en-US" b="1" dirty="0"/>
              <a:t>selected accessibility supports</a:t>
            </a:r>
            <a:r>
              <a:rPr lang="en-US" dirty="0"/>
              <a:t> (i.e., universal tools and accommodations) during instructional periods and test administration.  Prior to the day of a test, the School Test Coordinator should ensure certain test examiners and proctors know what accessibility supports, especially accommodations, each student will be using and </a:t>
            </a:r>
            <a:r>
              <a:rPr lang="en-US" b="1" dirty="0"/>
              <a:t>how to administer them properly</a:t>
            </a:r>
            <a:r>
              <a:rPr lang="en-US" dirty="0"/>
              <a:t>. Accessibility supports must be selected based on the individual student’s needs and must be used consistently for instruction and assessment. State regulations require accurate coding of accommodations use on student answer sheets and within the online testing platform. </a:t>
            </a:r>
            <a:r>
              <a:rPr lang="en-US" b="1" dirty="0"/>
              <a:t>Evaluation</a:t>
            </a:r>
            <a:r>
              <a:rPr lang="en-US" dirty="0"/>
              <a:t> is the final step. Data on the use and impact of accessibility supports during assessments may reveal questionable patterns of the use of accessibility supports, as well as inform the continued use of some supports or the rethinking of others. Examination of the data may also indicate areas in which teachers and test examiners need additional training and support. </a:t>
            </a:r>
          </a:p>
        </p:txBody>
      </p:sp>
      <p:sp>
        <p:nvSpPr>
          <p:cNvPr id="4" name="Slide Number Placeholder 3"/>
          <p:cNvSpPr>
            <a:spLocks noGrp="1"/>
          </p:cNvSpPr>
          <p:nvPr>
            <p:ph type="sldNum" sz="quarter" idx="5"/>
          </p:nvPr>
        </p:nvSpPr>
        <p:spPr/>
        <p:txBody>
          <a:bodyPr/>
          <a:lstStyle/>
          <a:p>
            <a:fld id="{47B1240D-1ED4-4028-B931-7F4655F1645A}" type="slidenum">
              <a:rPr lang="en-US" smtClean="0"/>
              <a:t>8</a:t>
            </a:fld>
            <a:endParaRPr lang="en-US"/>
          </a:p>
        </p:txBody>
      </p:sp>
    </p:spTree>
    <p:extLst>
      <p:ext uri="{BB962C8B-B14F-4D97-AF65-F5344CB8AC3E}">
        <p14:creationId xmlns:p14="http://schemas.microsoft.com/office/powerpoint/2010/main" val="4100571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B1240D-1ED4-4028-B931-7F4655F1645A}" type="slidenum">
              <a:rPr lang="en-US" smtClean="0"/>
              <a:t>9</a:t>
            </a:fld>
            <a:endParaRPr lang="en-US"/>
          </a:p>
        </p:txBody>
      </p:sp>
    </p:spTree>
    <p:extLst>
      <p:ext uri="{BB962C8B-B14F-4D97-AF65-F5344CB8AC3E}">
        <p14:creationId xmlns:p14="http://schemas.microsoft.com/office/powerpoint/2010/main" val="2391379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901467" y="1122363"/>
            <a:ext cx="7913874" cy="2387600"/>
          </a:xfrm>
        </p:spPr>
        <p:txBody>
          <a:bodyPr anchor="b">
            <a:normAutofit/>
          </a:bodyPr>
          <a:lstStyle>
            <a:lvl1pPr algn="ctr">
              <a:defRPr sz="4800"/>
            </a:lvl1pPr>
          </a:lstStyle>
          <a:p>
            <a:r>
              <a:rPr lang="en-US"/>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3" name="Date Placeholder 1">
            <a:extLst>
              <a:ext uri="{FF2B5EF4-FFF2-40B4-BE49-F238E27FC236}">
                <a16:creationId xmlns:a16="http://schemas.microsoft.com/office/drawing/2014/main" id="{FFA84A78-0054-4DF9-9610-A3553F7DD3ED}"/>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BF094BA0-BA47-436F-A4A5-9B70E3607094}" type="datetime1">
              <a:rPr lang="en-US" smtClean="0"/>
              <a:t>9/11/2019</a:t>
            </a:fld>
            <a:endParaRPr lang="en-US"/>
          </a:p>
        </p:txBody>
      </p:sp>
      <p:sp>
        <p:nvSpPr>
          <p:cNvPr id="14" name="Slide Number Placeholder 3">
            <a:extLst>
              <a:ext uri="{FF2B5EF4-FFF2-40B4-BE49-F238E27FC236}">
                <a16:creationId xmlns:a16="http://schemas.microsoft.com/office/drawing/2014/main" id="{82D68117-8B55-461F-A7B0-21DCFA51C028}"/>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Box 14">
            <a:extLst>
              <a:ext uri="{FF2B5EF4-FFF2-40B4-BE49-F238E27FC236}">
                <a16:creationId xmlns:a16="http://schemas.microsoft.com/office/drawing/2014/main" id="{4E93CE1D-1071-4028-A884-EB61D2F2BE3B}"/>
              </a:ext>
            </a:extLst>
          </p:cNvPr>
          <p:cNvSpPr txBox="1"/>
          <p:nvPr userDrawn="1"/>
        </p:nvSpPr>
        <p:spPr>
          <a:xfrm>
            <a:off x="895350" y="248887"/>
            <a:ext cx="7826485"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219060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896112" y="585216"/>
            <a:ext cx="7886700" cy="539496"/>
          </a:xfrm>
        </p:spPr>
        <p:txBody>
          <a:bodyPr anchor="ctr"/>
          <a:lstStyle>
            <a:lvl1pPr>
              <a:defRPr>
                <a:solidFill>
                  <a:srgbClr val="007E67"/>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8699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48704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
            <a:extLst>
              <a:ext uri="{FF2B5EF4-FFF2-40B4-BE49-F238E27FC236}">
                <a16:creationId xmlns:a16="http://schemas.microsoft.com/office/drawing/2014/main" id="{40042BDB-456B-4BC0-ABA3-535921D7522B}"/>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1206EA5E-E41E-4176-95C5-AD354125768F}" type="datetime1">
              <a:rPr lang="en-US" smtClean="0"/>
              <a:t>9/11/2019</a:t>
            </a:fld>
            <a:endParaRPr lang="en-US"/>
          </a:p>
        </p:txBody>
      </p:sp>
      <p:sp>
        <p:nvSpPr>
          <p:cNvPr id="14" name="Slide Number Placeholder 3">
            <a:extLst>
              <a:ext uri="{FF2B5EF4-FFF2-40B4-BE49-F238E27FC236}">
                <a16:creationId xmlns:a16="http://schemas.microsoft.com/office/drawing/2014/main" id="{DA6B58B1-491C-4820-B553-E68A71B44141}"/>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TextBox 14">
            <a:extLst>
              <a:ext uri="{FF2B5EF4-FFF2-40B4-BE49-F238E27FC236}">
                <a16:creationId xmlns:a16="http://schemas.microsoft.com/office/drawing/2014/main" id="{6667B4D3-9EC2-490D-9D2A-3195ABDBE8FD}"/>
              </a:ext>
            </a:extLst>
          </p:cNvPr>
          <p:cNvSpPr txBox="1"/>
          <p:nvPr userDrawn="1"/>
        </p:nvSpPr>
        <p:spPr>
          <a:xfrm>
            <a:off x="895350" y="248887"/>
            <a:ext cx="7826485"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
        <p:nvSpPr>
          <p:cNvPr id="16" name="Text Placeholder 6">
            <a:extLst>
              <a:ext uri="{FF2B5EF4-FFF2-40B4-BE49-F238E27FC236}">
                <a16:creationId xmlns:a16="http://schemas.microsoft.com/office/drawing/2014/main" id="{4E45A59C-4C1E-4840-8620-AC62FDF296D8}"/>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a:t>Click to edit Master text styles</a:t>
            </a:r>
          </a:p>
        </p:txBody>
      </p:sp>
    </p:spTree>
    <p:extLst>
      <p:ext uri="{BB962C8B-B14F-4D97-AF65-F5344CB8AC3E}">
        <p14:creationId xmlns:p14="http://schemas.microsoft.com/office/powerpoint/2010/main" val="2531712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96112" y="585216"/>
            <a:ext cx="7886700" cy="539496"/>
          </a:xfrm>
        </p:spPr>
        <p:txBody>
          <a:bodyPr anchor="ctr"/>
          <a:lstStyle>
            <a:lvl1pPr>
              <a:defRPr>
                <a:solidFill>
                  <a:srgbClr val="007E67"/>
                </a:solidFill>
              </a:defRPr>
            </a:lvl1pPr>
          </a:lstStyle>
          <a:p>
            <a:r>
              <a:rPr lang="en-US" dirty="0"/>
              <a:t>Click to edit Master title style</a:t>
            </a:r>
          </a:p>
        </p:txBody>
      </p:sp>
      <p:sp>
        <p:nvSpPr>
          <p:cNvPr id="14" name="Text Placeholder 2">
            <a:extLst>
              <a:ext uri="{FF2B5EF4-FFF2-40B4-BE49-F238E27FC236}">
                <a16:creationId xmlns:a16="http://schemas.microsoft.com/office/drawing/2014/main" id="{C8797758-712C-CA47-9AAD-8D87A079EA08}"/>
              </a:ext>
            </a:extLst>
          </p:cNvPr>
          <p:cNvSpPr>
            <a:spLocks noGrp="1"/>
          </p:cNvSpPr>
          <p:nvPr>
            <p:ph type="body" idx="1"/>
          </p:nvPr>
        </p:nvSpPr>
        <p:spPr>
          <a:xfrm>
            <a:off x="8524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3">
            <a:extLst>
              <a:ext uri="{FF2B5EF4-FFF2-40B4-BE49-F238E27FC236}">
                <a16:creationId xmlns:a16="http://schemas.microsoft.com/office/drawing/2014/main" id="{5DA051F1-16CB-594F-896E-279C2F338A02}"/>
              </a:ext>
            </a:extLst>
          </p:cNvPr>
          <p:cNvSpPr>
            <a:spLocks noGrp="1"/>
          </p:cNvSpPr>
          <p:nvPr>
            <p:ph sz="half" idx="2"/>
          </p:nvPr>
        </p:nvSpPr>
        <p:spPr>
          <a:xfrm>
            <a:off x="8524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55C91733-E4B6-3044-B559-580D870D4728}"/>
              </a:ext>
            </a:extLst>
          </p:cNvPr>
          <p:cNvSpPr>
            <a:spLocks noGrp="1"/>
          </p:cNvSpPr>
          <p:nvPr>
            <p:ph type="body" sz="quarter" idx="3"/>
          </p:nvPr>
        </p:nvSpPr>
        <p:spPr>
          <a:xfrm>
            <a:off x="48517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968E3110-1878-B24C-B8C9-BD0E1DE699CC}"/>
              </a:ext>
            </a:extLst>
          </p:cNvPr>
          <p:cNvSpPr>
            <a:spLocks noGrp="1"/>
          </p:cNvSpPr>
          <p:nvPr>
            <p:ph sz="quarter" idx="4"/>
          </p:nvPr>
        </p:nvSpPr>
        <p:spPr>
          <a:xfrm>
            <a:off x="48517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1">
            <a:extLst>
              <a:ext uri="{FF2B5EF4-FFF2-40B4-BE49-F238E27FC236}">
                <a16:creationId xmlns:a16="http://schemas.microsoft.com/office/drawing/2014/main" id="{3284EF90-B2B7-4A3E-9A22-58D7CA3A9833}"/>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6486DE3B-3772-4E64-964B-639B48EB6D84}" type="datetime1">
              <a:rPr lang="en-US" smtClean="0"/>
              <a:t>9/11/2019</a:t>
            </a:fld>
            <a:endParaRPr lang="en-US"/>
          </a:p>
        </p:txBody>
      </p:sp>
      <p:sp>
        <p:nvSpPr>
          <p:cNvPr id="27" name="Slide Number Placeholder 3">
            <a:extLst>
              <a:ext uri="{FF2B5EF4-FFF2-40B4-BE49-F238E27FC236}">
                <a16:creationId xmlns:a16="http://schemas.microsoft.com/office/drawing/2014/main" id="{C31D6DBE-5F26-47FE-8057-795456EE66C2}"/>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28" name="TextBox 27">
            <a:extLst>
              <a:ext uri="{FF2B5EF4-FFF2-40B4-BE49-F238E27FC236}">
                <a16:creationId xmlns:a16="http://schemas.microsoft.com/office/drawing/2014/main" id="{19E933CC-8DE9-4831-BCD3-3810B84A8DC7}"/>
              </a:ext>
            </a:extLst>
          </p:cNvPr>
          <p:cNvSpPr txBox="1"/>
          <p:nvPr userDrawn="1"/>
        </p:nvSpPr>
        <p:spPr>
          <a:xfrm>
            <a:off x="895350" y="248887"/>
            <a:ext cx="7826485"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
        <p:nvSpPr>
          <p:cNvPr id="29" name="Text Placeholder 6">
            <a:extLst>
              <a:ext uri="{FF2B5EF4-FFF2-40B4-BE49-F238E27FC236}">
                <a16:creationId xmlns:a16="http://schemas.microsoft.com/office/drawing/2014/main" id="{C2187BF3-2E11-47C9-B52F-67DE9822B33C}"/>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p>
        </p:txBody>
      </p:sp>
    </p:spTree>
    <p:extLst>
      <p:ext uri="{BB962C8B-B14F-4D97-AF65-F5344CB8AC3E}">
        <p14:creationId xmlns:p14="http://schemas.microsoft.com/office/powerpoint/2010/main" val="2160149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3" name="Title 1">
            <a:extLst>
              <a:ext uri="{FF2B5EF4-FFF2-40B4-BE49-F238E27FC236}">
                <a16:creationId xmlns:a16="http://schemas.microsoft.com/office/drawing/2014/main" id="{0B1D425C-28A2-F246-9D2C-6FF1CABE9B77}"/>
              </a:ext>
            </a:extLst>
          </p:cNvPr>
          <p:cNvSpPr>
            <a:spLocks noGrp="1"/>
          </p:cNvSpPr>
          <p:nvPr>
            <p:ph type="title"/>
          </p:nvPr>
        </p:nvSpPr>
        <p:spPr>
          <a:xfrm>
            <a:off x="852441" y="621792"/>
            <a:ext cx="7886700" cy="1069848"/>
          </a:xfrm>
        </p:spPr>
        <p:txBody>
          <a:bodyPr anchor="ctr"/>
          <a:lstStyle>
            <a:lvl1pPr>
              <a:defRPr>
                <a:solidFill>
                  <a:srgbClr val="007E67"/>
                </a:solidFill>
              </a:defRPr>
            </a:lvl1pPr>
          </a:lstStyle>
          <a:p>
            <a:r>
              <a:rPr lang="en-US" dirty="0"/>
              <a:t>Click to edit Master title style</a:t>
            </a:r>
          </a:p>
        </p:txBody>
      </p:sp>
      <p:sp>
        <p:nvSpPr>
          <p:cNvPr id="11" name="Date Placeholder 1">
            <a:extLst>
              <a:ext uri="{FF2B5EF4-FFF2-40B4-BE49-F238E27FC236}">
                <a16:creationId xmlns:a16="http://schemas.microsoft.com/office/drawing/2014/main" id="{E4513F71-B43C-4AA2-9C8B-947481C889BD}"/>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BF4049B2-7447-4BCA-B855-3C98420C78E4}" type="datetime1">
              <a:rPr lang="en-US" smtClean="0"/>
              <a:t>9/11/2019</a:t>
            </a:fld>
            <a:endParaRPr lang="en-US"/>
          </a:p>
        </p:txBody>
      </p:sp>
      <p:sp>
        <p:nvSpPr>
          <p:cNvPr id="12" name="Slide Number Placeholder 3">
            <a:extLst>
              <a:ext uri="{FF2B5EF4-FFF2-40B4-BE49-F238E27FC236}">
                <a16:creationId xmlns:a16="http://schemas.microsoft.com/office/drawing/2014/main" id="{BBD8764B-5656-4FE1-BB62-381874A1B57A}"/>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4" name="TextBox 13">
            <a:extLst>
              <a:ext uri="{FF2B5EF4-FFF2-40B4-BE49-F238E27FC236}">
                <a16:creationId xmlns:a16="http://schemas.microsoft.com/office/drawing/2014/main" id="{5415E871-7674-42CD-A54B-0B170BFC2F7A}"/>
              </a:ext>
            </a:extLst>
          </p:cNvPr>
          <p:cNvSpPr txBox="1"/>
          <p:nvPr userDrawn="1"/>
        </p:nvSpPr>
        <p:spPr>
          <a:xfrm>
            <a:off x="895350" y="248887"/>
            <a:ext cx="7826485"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2588023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878903" y="621792"/>
            <a:ext cx="2949178" cy="1435608"/>
          </a:xfrm>
        </p:spPr>
        <p:txBody>
          <a:bodyPr anchor="ctr"/>
          <a:lstStyle>
            <a:lvl1pPr>
              <a:defRPr sz="3200">
                <a:solidFill>
                  <a:srgbClr val="007E67"/>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4136453"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878903"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Date Placeholder 1">
            <a:extLst>
              <a:ext uri="{FF2B5EF4-FFF2-40B4-BE49-F238E27FC236}">
                <a16:creationId xmlns:a16="http://schemas.microsoft.com/office/drawing/2014/main" id="{B8FA6EF6-66AF-4C9F-8239-267454E3502B}"/>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A1EE93D3-45F1-40C4-88C0-AFB40C49FDB5}" type="datetime1">
              <a:rPr lang="en-US" smtClean="0"/>
              <a:t>9/11/2019</a:t>
            </a:fld>
            <a:endParaRPr lang="en-US"/>
          </a:p>
        </p:txBody>
      </p:sp>
      <p:sp>
        <p:nvSpPr>
          <p:cNvPr id="14" name="Slide Number Placeholder 3">
            <a:extLst>
              <a:ext uri="{FF2B5EF4-FFF2-40B4-BE49-F238E27FC236}">
                <a16:creationId xmlns:a16="http://schemas.microsoft.com/office/drawing/2014/main" id="{5B57F3E5-547A-491E-8614-0E3BB2516E14}"/>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9" name="TextBox 18">
            <a:extLst>
              <a:ext uri="{FF2B5EF4-FFF2-40B4-BE49-F238E27FC236}">
                <a16:creationId xmlns:a16="http://schemas.microsoft.com/office/drawing/2014/main" id="{41736B08-46DD-4644-AD7A-7F370026556F}"/>
              </a:ext>
            </a:extLst>
          </p:cNvPr>
          <p:cNvSpPr txBox="1"/>
          <p:nvPr userDrawn="1"/>
        </p:nvSpPr>
        <p:spPr>
          <a:xfrm>
            <a:off x="895350" y="248887"/>
            <a:ext cx="7826485"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4032001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3" name="Title 1">
            <a:extLst>
              <a:ext uri="{FF2B5EF4-FFF2-40B4-BE49-F238E27FC236}">
                <a16:creationId xmlns:a16="http://schemas.microsoft.com/office/drawing/2014/main" id="{59853109-6E4B-7F4B-A6E7-D8968A8FF7A6}"/>
              </a:ext>
            </a:extLst>
          </p:cNvPr>
          <p:cNvSpPr>
            <a:spLocks noGrp="1"/>
          </p:cNvSpPr>
          <p:nvPr>
            <p:ph type="title"/>
          </p:nvPr>
        </p:nvSpPr>
        <p:spPr>
          <a:xfrm>
            <a:off x="883841" y="658368"/>
            <a:ext cx="2949178" cy="1399032"/>
          </a:xfrm>
        </p:spPr>
        <p:txBody>
          <a:bodyPr anchor="ctr"/>
          <a:lstStyle>
            <a:lvl1pPr>
              <a:defRPr sz="3200">
                <a:solidFill>
                  <a:srgbClr val="007E67"/>
                </a:solidFill>
              </a:defRPr>
            </a:lvl1pPr>
          </a:lstStyle>
          <a:p>
            <a:r>
              <a:rPr lang="en-US" dirty="0"/>
              <a:t>Click to edit Master title style</a:t>
            </a:r>
          </a:p>
        </p:txBody>
      </p:sp>
      <p:sp>
        <p:nvSpPr>
          <p:cNvPr id="14" name="Picture Placeholder 2">
            <a:extLst>
              <a:ext uri="{FF2B5EF4-FFF2-40B4-BE49-F238E27FC236}">
                <a16:creationId xmlns:a16="http://schemas.microsoft.com/office/drawing/2014/main" id="{0C58DC6A-D81D-E840-835B-24F9F38C0F60}"/>
              </a:ext>
            </a:extLst>
          </p:cNvPr>
          <p:cNvSpPr>
            <a:spLocks noGrp="1" noChangeAspect="1"/>
          </p:cNvSpPr>
          <p:nvPr>
            <p:ph type="pic" idx="1"/>
          </p:nvPr>
        </p:nvSpPr>
        <p:spPr>
          <a:xfrm>
            <a:off x="4141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Text Placeholder 3">
            <a:extLst>
              <a:ext uri="{FF2B5EF4-FFF2-40B4-BE49-F238E27FC236}">
                <a16:creationId xmlns:a16="http://schemas.microsoft.com/office/drawing/2014/main" id="{B9887510-8376-764D-A87A-29793D98E4AC}"/>
              </a:ext>
            </a:extLst>
          </p:cNvPr>
          <p:cNvSpPr>
            <a:spLocks noGrp="1"/>
          </p:cNvSpPr>
          <p:nvPr>
            <p:ph type="body" sz="half" idx="2"/>
          </p:nvPr>
        </p:nvSpPr>
        <p:spPr>
          <a:xfrm>
            <a:off x="883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Date Placeholder 1">
            <a:extLst>
              <a:ext uri="{FF2B5EF4-FFF2-40B4-BE49-F238E27FC236}">
                <a16:creationId xmlns:a16="http://schemas.microsoft.com/office/drawing/2014/main" id="{EEC79CF9-3ED7-499D-B525-7A325C47F694}"/>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FCBD365E-C66D-4B20-9ACA-60A37A00F31B}" type="datetime1">
              <a:rPr lang="en-US" smtClean="0"/>
              <a:t>9/11/2019</a:t>
            </a:fld>
            <a:endParaRPr lang="en-US"/>
          </a:p>
        </p:txBody>
      </p:sp>
      <p:sp>
        <p:nvSpPr>
          <p:cNvPr id="16" name="Slide Number Placeholder 3">
            <a:extLst>
              <a:ext uri="{FF2B5EF4-FFF2-40B4-BE49-F238E27FC236}">
                <a16:creationId xmlns:a16="http://schemas.microsoft.com/office/drawing/2014/main" id="{A0BBDFB5-B761-480D-BCA6-6E097C942B80}"/>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8" name="TextBox 17">
            <a:extLst>
              <a:ext uri="{FF2B5EF4-FFF2-40B4-BE49-F238E27FC236}">
                <a16:creationId xmlns:a16="http://schemas.microsoft.com/office/drawing/2014/main" id="{FD559604-7B79-4543-A710-961BF2D42B42}"/>
              </a:ext>
            </a:extLst>
          </p:cNvPr>
          <p:cNvSpPr txBox="1"/>
          <p:nvPr userDrawn="1"/>
        </p:nvSpPr>
        <p:spPr>
          <a:xfrm>
            <a:off x="895350" y="248887"/>
            <a:ext cx="7826485"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1159706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8" name="Title 1">
            <a:extLst>
              <a:ext uri="{FF2B5EF4-FFF2-40B4-BE49-F238E27FC236}">
                <a16:creationId xmlns:a16="http://schemas.microsoft.com/office/drawing/2014/main" id="{533C7E1F-5681-4D44-9301-B3D9F3F69B79}"/>
              </a:ext>
            </a:extLst>
          </p:cNvPr>
          <p:cNvSpPr>
            <a:spLocks noGrp="1"/>
          </p:cNvSpPr>
          <p:nvPr>
            <p:ph type="title"/>
          </p:nvPr>
        </p:nvSpPr>
        <p:spPr>
          <a:xfrm>
            <a:off x="844550" y="658368"/>
            <a:ext cx="7886700" cy="1033272"/>
          </a:xfrm>
        </p:spPr>
        <p:txBody>
          <a:bodyPr anchor="ctr"/>
          <a:lstStyle>
            <a:lvl1pPr>
              <a:defRPr>
                <a:solidFill>
                  <a:srgbClr val="007E67"/>
                </a:solidFill>
              </a:defRPr>
            </a:lvl1pPr>
          </a:lstStyle>
          <a:p>
            <a:r>
              <a:rPr lang="en-US" dirty="0"/>
              <a:t>Click to edit Master title style</a:t>
            </a:r>
          </a:p>
        </p:txBody>
      </p:sp>
      <p:sp>
        <p:nvSpPr>
          <p:cNvPr id="27" name="Vertical Text Placeholder 2">
            <a:extLst>
              <a:ext uri="{FF2B5EF4-FFF2-40B4-BE49-F238E27FC236}">
                <a16:creationId xmlns:a16="http://schemas.microsoft.com/office/drawing/2014/main" id="{2C382DC9-1021-B345-AEB1-6804033EBC91}"/>
              </a:ext>
            </a:extLst>
          </p:cNvPr>
          <p:cNvSpPr>
            <a:spLocks noGrp="1"/>
          </p:cNvSpPr>
          <p:nvPr>
            <p:ph type="body" orient="vert" idx="1"/>
          </p:nvPr>
        </p:nvSpPr>
        <p:spPr>
          <a:xfrm>
            <a:off x="844550" y="1825625"/>
            <a:ext cx="7886700" cy="40937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1">
            <a:extLst>
              <a:ext uri="{FF2B5EF4-FFF2-40B4-BE49-F238E27FC236}">
                <a16:creationId xmlns:a16="http://schemas.microsoft.com/office/drawing/2014/main" id="{320DC61A-25A2-4A41-8F92-699A0AA5A9D8}"/>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31F52D19-8DDF-4BF1-870E-B94C194EC4A8}" type="datetime1">
              <a:rPr lang="en-US" smtClean="0"/>
              <a:t>9/11/2019</a:t>
            </a:fld>
            <a:endParaRPr lang="en-US"/>
          </a:p>
        </p:txBody>
      </p:sp>
      <p:sp>
        <p:nvSpPr>
          <p:cNvPr id="13" name="Slide Number Placeholder 3">
            <a:extLst>
              <a:ext uri="{FF2B5EF4-FFF2-40B4-BE49-F238E27FC236}">
                <a16:creationId xmlns:a16="http://schemas.microsoft.com/office/drawing/2014/main" id="{CCA9C51E-EEC0-4C8D-9042-4ED0E268DAFC}"/>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4" name="TextBox 13">
            <a:extLst>
              <a:ext uri="{FF2B5EF4-FFF2-40B4-BE49-F238E27FC236}">
                <a16:creationId xmlns:a16="http://schemas.microsoft.com/office/drawing/2014/main" id="{3DB043A6-6300-4538-8262-D3A59723AC3B}"/>
              </a:ext>
            </a:extLst>
          </p:cNvPr>
          <p:cNvSpPr txBox="1"/>
          <p:nvPr userDrawn="1"/>
        </p:nvSpPr>
        <p:spPr>
          <a:xfrm>
            <a:off x="895350" y="248887"/>
            <a:ext cx="7826485"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4045627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2" name="Vertical Title 1">
            <a:extLst>
              <a:ext uri="{FF2B5EF4-FFF2-40B4-BE49-F238E27FC236}">
                <a16:creationId xmlns:a16="http://schemas.microsoft.com/office/drawing/2014/main" id="{B04BA713-2669-AC4A-BD2F-89DB64E615DE}"/>
              </a:ext>
            </a:extLst>
          </p:cNvPr>
          <p:cNvSpPr>
            <a:spLocks noGrp="1"/>
          </p:cNvSpPr>
          <p:nvPr>
            <p:ph type="title" orient="vert"/>
          </p:nvPr>
        </p:nvSpPr>
        <p:spPr>
          <a:xfrm>
            <a:off x="6734175" y="288925"/>
            <a:ext cx="1971675" cy="5811838"/>
          </a:xfrm>
        </p:spPr>
        <p:txBody>
          <a:bodyPr vert="eaVert"/>
          <a:lstStyle>
            <a:lvl1pPr>
              <a:defRPr>
                <a:solidFill>
                  <a:srgbClr val="007E67"/>
                </a:solidFill>
              </a:defRPr>
            </a:lvl1pPr>
          </a:lstStyle>
          <a:p>
            <a:r>
              <a:rPr lang="en-US" dirty="0"/>
              <a:t>Click to edit Master title style</a:t>
            </a:r>
          </a:p>
        </p:txBody>
      </p:sp>
      <p:sp>
        <p:nvSpPr>
          <p:cNvPr id="13" name="Vertical Text Placeholder 2">
            <a:extLst>
              <a:ext uri="{FF2B5EF4-FFF2-40B4-BE49-F238E27FC236}">
                <a16:creationId xmlns:a16="http://schemas.microsoft.com/office/drawing/2014/main" id="{F6267AEC-654B-0447-B66B-919ABFA9011E}"/>
              </a:ext>
            </a:extLst>
          </p:cNvPr>
          <p:cNvSpPr>
            <a:spLocks noGrp="1"/>
          </p:cNvSpPr>
          <p:nvPr>
            <p:ph type="body" orient="vert" idx="1"/>
          </p:nvPr>
        </p:nvSpPr>
        <p:spPr>
          <a:xfrm>
            <a:off x="819150" y="2889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C1D70401-BECA-487B-AC92-BC126F4338E0}"/>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5" name="Date Placeholder 1">
            <a:extLst>
              <a:ext uri="{FF2B5EF4-FFF2-40B4-BE49-F238E27FC236}">
                <a16:creationId xmlns:a16="http://schemas.microsoft.com/office/drawing/2014/main" id="{C87D1800-CD19-40A3-88B6-305A197C1F3C}"/>
              </a:ext>
            </a:extLst>
          </p:cNvPr>
          <p:cNvSpPr>
            <a:spLocks noGrp="1"/>
          </p:cNvSpPr>
          <p:nvPr>
            <p:ph type="dt" sz="half" idx="10"/>
          </p:nvPr>
        </p:nvSpPr>
        <p:spPr>
          <a:xfrm rot="5400000">
            <a:off x="-701674" y="5539031"/>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DD56D503-CF76-465C-A855-2AC2D52667CF}" type="datetime1">
              <a:rPr lang="en-US" smtClean="0"/>
              <a:t>9/11/2019</a:t>
            </a:fld>
            <a:endParaRPr lang="en-US"/>
          </a:p>
        </p:txBody>
      </p:sp>
    </p:spTree>
    <p:extLst>
      <p:ext uri="{BB962C8B-B14F-4D97-AF65-F5344CB8AC3E}">
        <p14:creationId xmlns:p14="http://schemas.microsoft.com/office/powerpoint/2010/main" val="2449774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a:srcRect t="4552" r="15488" b="24702"/>
          <a:stretch/>
        </p:blipFill>
        <p:spPr>
          <a:xfrm>
            <a:off x="2836269" y="190501"/>
            <a:ext cx="6307732"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4237953" y="5575565"/>
            <a:ext cx="5184920" cy="954107"/>
          </a:xfrm>
          <a:prstGeom prst="rect">
            <a:avLst/>
          </a:prstGeom>
          <a:noFill/>
        </p:spPr>
        <p:txBody>
          <a:bodyPr wrap="square" rtlCol="0">
            <a:spAutoFit/>
          </a:bodyPr>
          <a:lstStyle/>
          <a:p>
            <a:pPr algn="ctr"/>
            <a:r>
              <a:rPr lang="en-US" sz="2800" b="1" i="0">
                <a:solidFill>
                  <a:srgbClr val="44883E"/>
                </a:solidFill>
                <a:latin typeface="Arial Black" panose="020B0604020202020204" pitchFamily="34" charset="0"/>
                <a:cs typeface="Arial Black" panose="020B0604020202020204" pitchFamily="34" charset="0"/>
              </a:rPr>
              <a:t>EDUCATING </a:t>
            </a:r>
          </a:p>
          <a:p>
            <a:pPr algn="ctr"/>
            <a:r>
              <a:rPr lang="en-US" sz="2800" b="1" i="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4221749" y="5559362"/>
            <a:ext cx="5184920" cy="954107"/>
          </a:xfrm>
          <a:prstGeom prst="rect">
            <a:avLst/>
          </a:prstGeom>
          <a:noFill/>
        </p:spPr>
        <p:txBody>
          <a:bodyPr wrap="square" rtlCol="0">
            <a:spAutoFit/>
          </a:bodyPr>
          <a:lstStyle/>
          <a:p>
            <a:pPr algn="ctr"/>
            <a:r>
              <a:rPr lang="en-US" sz="2800" b="1" i="0">
                <a:solidFill>
                  <a:schemeClr val="bg1"/>
                </a:solidFill>
                <a:latin typeface="Arial Black" panose="020B0604020202020204" pitchFamily="34" charset="0"/>
                <a:cs typeface="Arial Black" panose="020B0604020202020204" pitchFamily="34" charset="0"/>
              </a:rPr>
              <a:t>EDUCATING </a:t>
            </a:r>
          </a:p>
          <a:p>
            <a:pPr algn="ctr"/>
            <a:r>
              <a:rPr lang="en-US" sz="2800" b="1" i="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657855" y="5056094"/>
            <a:ext cx="2239047"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19755" y="1890558"/>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3342036"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testing.gadoe.org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err="1">
                  <a:solidFill>
                    <a:srgbClr val="44883E"/>
                  </a:solidFill>
                  <a:latin typeface="Arial" panose="020B0604020202020204" pitchFamily="34" charset="0"/>
                  <a:cs typeface="Arial" panose="020B0604020202020204" pitchFamily="34" charset="0"/>
                </a:rPr>
                <a:t>youtube.com</a:t>
              </a: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971915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1A602B-DFBD-884B-9FE7-E714CE763214}"/>
              </a:ext>
            </a:extLst>
          </p:cNvPr>
          <p:cNvPicPr>
            <a:picLocks noChangeAspect="1"/>
          </p:cNvPicPr>
          <p:nvPr userDrawn="1"/>
        </p:nvPicPr>
        <p:blipFill rotWithShape="1">
          <a:blip r:embed="rId2"/>
          <a:srcRect l="12560" b="10499"/>
          <a:stretch/>
        </p:blipFill>
        <p:spPr>
          <a:xfrm>
            <a:off x="1" y="100457"/>
            <a:ext cx="4025470" cy="6757543"/>
          </a:xfrm>
          <a:prstGeom prst="rect">
            <a:avLst/>
          </a:prstGeom>
        </p:spPr>
      </p:pic>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65724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5053978" y="3515892"/>
            <a:ext cx="3513560"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3234011"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testing.gadoe.org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err="1">
                  <a:solidFill>
                    <a:srgbClr val="44883E"/>
                  </a:solidFill>
                  <a:latin typeface="Arial" panose="020B0604020202020204" pitchFamily="34" charset="0"/>
                  <a:cs typeface="Arial" panose="020B0604020202020204" pitchFamily="34" charset="0"/>
                </a:rPr>
                <a:t>youtube.com</a:t>
              </a: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
        <p:nvSpPr>
          <p:cNvPr id="15" name="TextBox 14">
            <a:extLst>
              <a:ext uri="{FF2B5EF4-FFF2-40B4-BE49-F238E27FC236}">
                <a16:creationId xmlns:a16="http://schemas.microsoft.com/office/drawing/2014/main" id="{478CFFA2-5DC0-0641-A4FC-09095DE1B02F}"/>
              </a:ext>
            </a:extLst>
          </p:cNvPr>
          <p:cNvSpPr txBox="1"/>
          <p:nvPr userDrawn="1"/>
        </p:nvSpPr>
        <p:spPr>
          <a:xfrm>
            <a:off x="3241307" y="1056805"/>
            <a:ext cx="5130959" cy="14157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chemeClr val="bg2">
                    <a:lumMod val="50000"/>
                  </a:schemeClr>
                </a:solidFill>
                <a:latin typeface="Arial Black" panose="020B0A04020102020204" pitchFamily="34" charset="0"/>
              </a:rPr>
              <a:t>Offering a holistic education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800">
                <a:solidFill>
                  <a:srgbClr val="3DB8CF"/>
                </a:solidFill>
                <a:latin typeface="Arial Black" panose="020B0A04020102020204" pitchFamily="34" charset="0"/>
              </a:rPr>
              <a:t>each and every child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chemeClr val="bg2">
                    <a:lumMod val="50000"/>
                  </a:schemeClr>
                </a:solidFill>
                <a:latin typeface="Arial Black" panose="020B0A04020102020204" pitchFamily="34" charset="0"/>
              </a:rPr>
              <a:t>in our state.</a:t>
            </a:r>
          </a:p>
          <a:p>
            <a:pPr algn="l"/>
            <a:endParaRPr lang="en-US" sz="1800">
              <a:solidFill>
                <a:srgbClr val="44883E"/>
              </a:solidFill>
            </a:endParaRPr>
          </a:p>
        </p:txBody>
      </p:sp>
    </p:spTree>
    <p:extLst>
      <p:ext uri="{BB962C8B-B14F-4D97-AF65-F5344CB8AC3E}">
        <p14:creationId xmlns:p14="http://schemas.microsoft.com/office/powerpoint/2010/main" val="2122103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2"/>
          <a:stretch>
            <a:fillRect/>
          </a:stretch>
        </p:blipFill>
        <p:spPr>
          <a:xfrm>
            <a:off x="743129" y="5352784"/>
            <a:ext cx="1906209" cy="1044579"/>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679628" y="3327400"/>
            <a:ext cx="3513561" cy="1633692"/>
            <a:chOff x="708211" y="1084109"/>
            <a:chExt cx="3782371"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1" y="1084109"/>
              <a:ext cx="3235549" cy="513552"/>
            </a:xfrm>
            <a:prstGeom prst="rect">
              <a:avLst/>
            </a:prstGeom>
            <a:noFill/>
          </p:spPr>
          <p:txBody>
            <a:bodyPr wrap="square" rtlCol="0">
              <a:spAutoFit/>
            </a:bodyPr>
            <a:lstStyle/>
            <a:p>
              <a:pPr algn="l"/>
              <a:r>
                <a:rPr lang="en-US" sz="2500" b="1" i="0" dirty="0">
                  <a:solidFill>
                    <a:srgbClr val="44883E"/>
                  </a:solidFill>
                  <a:latin typeface="Arial" panose="020B0604020202020204" pitchFamily="34" charset="0"/>
                  <a:cs typeface="Arial" panose="020B0604020202020204" pitchFamily="34" charset="0"/>
                </a:rPr>
                <a:t>testing.gadoe.org</a:t>
              </a: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err="1">
                  <a:solidFill>
                    <a:srgbClr val="44883E"/>
                  </a:solidFill>
                  <a:latin typeface="Arial" panose="020B0604020202020204" pitchFamily="34" charset="0"/>
                  <a:cs typeface="Arial" panose="020B0604020202020204" pitchFamily="34" charset="0"/>
                </a:rPr>
                <a:t>youtube.com</a:t>
              </a:r>
              <a:r>
                <a:rPr lang="en-US" sz="1700">
                  <a:solidFill>
                    <a:srgbClr val="44883E"/>
                  </a:solidFill>
                  <a:latin typeface="Arial" panose="020B0604020202020204" pitchFamily="34" charset="0"/>
                  <a:cs typeface="Arial" panose="020B0604020202020204" pitchFamily="34" charset="0"/>
                </a:rPr>
                <a:t>/</a:t>
              </a:r>
              <a:r>
                <a:rPr lang="en-US" sz="1700" err="1">
                  <a:solidFill>
                    <a:srgbClr val="44883E"/>
                  </a:solidFill>
                  <a:latin typeface="Arial" panose="020B0604020202020204" pitchFamily="34" charset="0"/>
                  <a:cs typeface="Arial" panose="020B0604020202020204" pitchFamily="34" charset="0"/>
                </a:rPr>
                <a:t>georgiadeptofed</a:t>
              </a:r>
              <a:endParaRPr lang="en-US" sz="170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3"/>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4"/>
            <a:stretch>
              <a:fillRect/>
            </a:stretch>
          </p:blipFill>
          <p:spPr>
            <a:xfrm>
              <a:off x="768813" y="2287976"/>
              <a:ext cx="538810" cy="554814"/>
            </a:xfrm>
            <a:prstGeom prst="rect">
              <a:avLst/>
            </a:prstGeom>
          </p:spPr>
        </p:pic>
      </p:grpSp>
      <p:sp>
        <p:nvSpPr>
          <p:cNvPr id="11" name="TextBox 10">
            <a:extLst>
              <a:ext uri="{FF2B5EF4-FFF2-40B4-BE49-F238E27FC236}">
                <a16:creationId xmlns:a16="http://schemas.microsoft.com/office/drawing/2014/main" id="{635847DE-6313-664A-86A5-1E114CC90FF8}"/>
              </a:ext>
            </a:extLst>
          </p:cNvPr>
          <p:cNvSpPr txBox="1"/>
          <p:nvPr userDrawn="1"/>
        </p:nvSpPr>
        <p:spPr>
          <a:xfrm>
            <a:off x="633447" y="800985"/>
            <a:ext cx="623387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srgbClr val="3DB8CF"/>
                </a:solidFill>
                <a:latin typeface="Arial Black" panose="020B0A04020102020204" pitchFamily="34" charset="0"/>
              </a:rPr>
              <a:t>for life</a:t>
            </a:r>
            <a:r>
              <a:rPr lang="en-US" sz="4400">
                <a:solidFill>
                  <a:srgbClr val="3DB8CF"/>
                </a:solidFill>
                <a:latin typeface="Arial Black" panose="020B0A04020102020204" pitchFamily="34" charset="0"/>
              </a:rPr>
              <a:t>.</a:t>
            </a:r>
            <a:endParaRPr lang="en-US" sz="720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96C1CAB2-25CA-0B41-9D45-E0DE935F9D5E}"/>
              </a:ext>
            </a:extLst>
          </p:cNvPr>
          <p:cNvPicPr>
            <a:picLocks noChangeAspect="1"/>
          </p:cNvPicPr>
          <p:nvPr userDrawn="1"/>
        </p:nvPicPr>
        <p:blipFill rotWithShape="1">
          <a:blip r:embed="rId5"/>
          <a:srcRect t="288" r="637" b="2344"/>
          <a:stretch/>
        </p:blipFill>
        <p:spPr>
          <a:xfrm>
            <a:off x="5458771" y="342900"/>
            <a:ext cx="3546891" cy="6515100"/>
          </a:xfrm>
          <a:prstGeom prst="rect">
            <a:avLst/>
          </a:prstGeom>
        </p:spPr>
      </p:pic>
    </p:spTree>
    <p:extLst>
      <p:ext uri="{BB962C8B-B14F-4D97-AF65-F5344CB8AC3E}">
        <p14:creationId xmlns:p14="http://schemas.microsoft.com/office/powerpoint/2010/main" val="303926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7701217" y="6023260"/>
            <a:ext cx="1114124" cy="610526"/>
          </a:xfrm>
          <a:prstGeom prst="rect">
            <a:avLst/>
          </a:prstGeom>
        </p:spPr>
      </p:pic>
      <p:sp>
        <p:nvSpPr>
          <p:cNvPr id="2" name="Title 1"/>
          <p:cNvSpPr>
            <a:spLocks noGrp="1"/>
          </p:cNvSpPr>
          <p:nvPr>
            <p:ph type="title"/>
          </p:nvPr>
        </p:nvSpPr>
        <p:spPr>
          <a:xfrm>
            <a:off x="895350" y="594360"/>
            <a:ext cx="7886700" cy="539496"/>
          </a:xfrm>
        </p:spPr>
        <p:txBody>
          <a:bodyPr anchor="t" anchorCtr="0"/>
          <a:lstStyle>
            <a:lvl1pPr>
              <a:defRPr>
                <a:solidFill>
                  <a:srgbClr val="007E67"/>
                </a:solidFill>
              </a:defRPr>
            </a:lvl1pPr>
          </a:lstStyle>
          <a:p>
            <a:r>
              <a:rPr lang="en-US" dirty="0"/>
              <a:t>Click to edit Master title style</a:t>
            </a:r>
          </a:p>
        </p:txBody>
      </p:sp>
      <p:sp>
        <p:nvSpPr>
          <p:cNvPr id="3" name="Content Placeholder 2"/>
          <p:cNvSpPr>
            <a:spLocks noGrp="1"/>
          </p:cNvSpPr>
          <p:nvPr>
            <p:ph idx="1"/>
          </p:nvPr>
        </p:nvSpPr>
        <p:spPr>
          <a:xfrm>
            <a:off x="895350" y="1825625"/>
            <a:ext cx="78867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667638"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667638" y="6306081"/>
            <a:ext cx="6691278"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2" name="Date Placeholder 1">
            <a:extLst>
              <a:ext uri="{FF2B5EF4-FFF2-40B4-BE49-F238E27FC236}">
                <a16:creationId xmlns:a16="http://schemas.microsoft.com/office/drawing/2014/main" id="{7B40C2C8-6447-419C-9527-00951A49BFCB}"/>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CCCF3CBD-A65E-401E-91FA-D50947BED804}" type="datetime1">
              <a:rPr lang="en-US" smtClean="0"/>
              <a:t>9/11/2019</a:t>
            </a:fld>
            <a:endParaRPr lang="en-US" dirty="0"/>
          </a:p>
        </p:txBody>
      </p:sp>
      <p:sp>
        <p:nvSpPr>
          <p:cNvPr id="13" name="Slide Number Placeholder 3">
            <a:extLst>
              <a:ext uri="{FF2B5EF4-FFF2-40B4-BE49-F238E27FC236}">
                <a16:creationId xmlns:a16="http://schemas.microsoft.com/office/drawing/2014/main" id="{9533241E-2ACF-4316-AB29-58C19B0B4930}"/>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4" name="TextBox 13">
            <a:extLst>
              <a:ext uri="{FF2B5EF4-FFF2-40B4-BE49-F238E27FC236}">
                <a16:creationId xmlns:a16="http://schemas.microsoft.com/office/drawing/2014/main" id="{9D0C7CD0-C86F-4133-B156-C70E58002F3D}"/>
              </a:ext>
            </a:extLst>
          </p:cNvPr>
          <p:cNvSpPr txBox="1"/>
          <p:nvPr userDrawn="1"/>
        </p:nvSpPr>
        <p:spPr>
          <a:xfrm>
            <a:off x="895350" y="248887"/>
            <a:ext cx="7826485"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
        <p:nvSpPr>
          <p:cNvPr id="15" name="Text Placeholder 6">
            <a:extLst>
              <a:ext uri="{FF2B5EF4-FFF2-40B4-BE49-F238E27FC236}">
                <a16:creationId xmlns:a16="http://schemas.microsoft.com/office/drawing/2014/main" id="{DE4A8F7D-8A9B-4F16-B8A6-DD0F931C5EE8}"/>
              </a:ext>
            </a:extLst>
          </p:cNvPr>
          <p:cNvSpPr>
            <a:spLocks noGrp="1"/>
          </p:cNvSpPr>
          <p:nvPr>
            <p:ph type="body" sz="quarter" idx="14"/>
          </p:nvPr>
        </p:nvSpPr>
        <p:spPr>
          <a:xfrm>
            <a:off x="895350" y="1112013"/>
            <a:ext cx="7886700" cy="369332"/>
          </a:xfrm>
        </p:spPr>
        <p:txBody>
          <a:bodyPr>
            <a:spAutoFit/>
          </a:bodyPr>
          <a:lstStyle>
            <a:lvl1pPr marL="0" indent="0">
              <a:buNone/>
              <a:defRPr sz="2000" b="1">
                <a:solidFill>
                  <a:srgbClr val="203864"/>
                </a:solidFill>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en-US" dirty="0"/>
              <a:t>Click to edit Master text styles</a:t>
            </a:r>
          </a:p>
        </p:txBody>
      </p:sp>
    </p:spTree>
    <p:extLst>
      <p:ext uri="{BB962C8B-B14F-4D97-AF65-F5344CB8AC3E}">
        <p14:creationId xmlns:p14="http://schemas.microsoft.com/office/powerpoint/2010/main" val="2092742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393285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588894" y="498700"/>
            <a:ext cx="7998059" cy="1514769"/>
          </a:xfrm>
        </p:spPr>
        <p:txBody>
          <a:bodyPr anchor="ctr">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3612983" y="2272082"/>
            <a:ext cx="4966515" cy="2457237"/>
          </a:xfrm>
        </p:spPr>
        <p:txBody>
          <a:bodyPr>
            <a:normAutofit/>
          </a:bodyPr>
          <a:lstStyle>
            <a:lvl1pPr marL="0" indent="0" algn="ctr">
              <a:buNone/>
              <a:defRPr sz="2400" b="1">
                <a:solidFill>
                  <a:schemeClr val="bg1">
                    <a:lumMod val="50000"/>
                  </a:schemeClr>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571634" y="6380315"/>
            <a:ext cx="5083925" cy="253916"/>
          </a:xfrm>
          <a:prstGeom prst="rect">
            <a:avLst/>
          </a:prstGeom>
          <a:noFill/>
        </p:spPr>
        <p:txBody>
          <a:bodyPr wrap="square" rtlCol="0">
            <a:spAutoFit/>
          </a:bodyPr>
          <a:lstStyle/>
          <a:p>
            <a:r>
              <a:rPr lang="en-US" sz="1050" b="1" i="1">
                <a:solidFill>
                  <a:schemeClr val="bg2">
                    <a:lumMod val="50000"/>
                  </a:schemeClr>
                </a:solidFill>
              </a:rPr>
              <a:t>Offering a holistic education to </a:t>
            </a:r>
            <a:r>
              <a:rPr lang="en-US" sz="1050">
                <a:solidFill>
                  <a:srgbClr val="3DB8CF"/>
                </a:solidFill>
                <a:latin typeface="Arial Black" panose="020B0A04020102020204" pitchFamily="34" charset="0"/>
              </a:rPr>
              <a:t>each and every child </a:t>
            </a:r>
            <a:r>
              <a:rPr lang="en-US" sz="1050" b="1" i="1">
                <a:solidFill>
                  <a:schemeClr val="bg2">
                    <a:lumMod val="50000"/>
                  </a:schemeClr>
                </a:solidFill>
              </a:rPr>
              <a:t>in our state.</a:t>
            </a:r>
          </a:p>
        </p:txBody>
      </p:sp>
      <p:pic>
        <p:nvPicPr>
          <p:cNvPr id="16" name="Picture 15">
            <a:extLst>
              <a:ext uri="{FF2B5EF4-FFF2-40B4-BE49-F238E27FC236}">
                <a16:creationId xmlns:a16="http://schemas.microsoft.com/office/drawing/2014/main" id="{E6DC8929-E461-364A-90E2-5A2AF6C241C2}"/>
              </a:ext>
            </a:extLst>
          </p:cNvPr>
          <p:cNvPicPr>
            <a:picLocks noChangeAspect="1"/>
          </p:cNvPicPr>
          <p:nvPr userDrawn="1"/>
        </p:nvPicPr>
        <p:blipFill>
          <a:blip r:embed="rId3"/>
          <a:stretch>
            <a:fillRect/>
          </a:stretch>
        </p:blipFill>
        <p:spPr>
          <a:xfrm>
            <a:off x="7021856" y="5565262"/>
            <a:ext cx="1549049" cy="1131813"/>
          </a:xfrm>
          <a:prstGeom prst="rect">
            <a:avLst/>
          </a:prstGeom>
        </p:spPr>
      </p:pic>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1"/>
            <a:ext cx="688952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4076231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7701217" y="6023260"/>
            <a:ext cx="1114124" cy="610526"/>
          </a:xfrm>
          <a:prstGeom prst="rect">
            <a:avLst/>
          </a:prstGeom>
        </p:spPr>
      </p:pic>
      <p:sp>
        <p:nvSpPr>
          <p:cNvPr id="2" name="Title 1"/>
          <p:cNvSpPr>
            <a:spLocks noGrp="1"/>
          </p:cNvSpPr>
          <p:nvPr>
            <p:ph type="title"/>
          </p:nvPr>
        </p:nvSpPr>
        <p:spPr>
          <a:xfrm>
            <a:off x="895350" y="365126"/>
            <a:ext cx="7886700" cy="1325563"/>
          </a:xfrm>
        </p:spPr>
        <p:txBody>
          <a:bodyPr anchor="ctr"/>
          <a:lstStyle/>
          <a:p>
            <a:r>
              <a:rPr lang="en-US"/>
              <a:t>Click to edit Master title style</a:t>
            </a:r>
          </a:p>
        </p:txBody>
      </p:sp>
      <p:sp>
        <p:nvSpPr>
          <p:cNvPr id="3" name="Content Placeholder 2"/>
          <p:cNvSpPr>
            <a:spLocks noGrp="1"/>
          </p:cNvSpPr>
          <p:nvPr>
            <p:ph idx="1"/>
          </p:nvPr>
        </p:nvSpPr>
        <p:spPr>
          <a:xfrm>
            <a:off x="895350" y="1825625"/>
            <a:ext cx="78867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667638"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667638" y="6306081"/>
            <a:ext cx="6691278"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667638" y="6399856"/>
            <a:ext cx="8610176" cy="430887"/>
          </a:xfrm>
          <a:prstGeom prst="rect">
            <a:avLst/>
          </a:prstGeom>
          <a:noFill/>
        </p:spPr>
        <p:txBody>
          <a:bodyPr wrap="square" rtlCol="0">
            <a:spAutoFit/>
          </a:bodyPr>
          <a:lstStyle/>
          <a:p>
            <a:pPr>
              <a:defRPr/>
            </a:pPr>
            <a:r>
              <a:rPr lang="en-US" sz="1100" b="1" i="1">
                <a:solidFill>
                  <a:srgbClr val="E7E6E6">
                    <a:lumMod val="50000"/>
                  </a:srgbClr>
                </a:solidFill>
              </a:rPr>
              <a:t>Richard Woods, Georgia’s School Superintendent</a:t>
            </a:r>
            <a:r>
              <a:rPr lang="en-US" sz="1100" b="1">
                <a:solidFill>
                  <a:srgbClr val="E7E6E6">
                    <a:lumMod val="50000"/>
                  </a:srgbClr>
                </a:solidFill>
              </a:rPr>
              <a:t> </a:t>
            </a:r>
            <a:r>
              <a:rPr lang="en-US" sz="1100" b="1">
                <a:solidFill>
                  <a:srgbClr val="1186CA"/>
                </a:solidFill>
              </a:rPr>
              <a:t>|</a:t>
            </a:r>
            <a:r>
              <a:rPr lang="en-US" sz="1100" b="1">
                <a:solidFill>
                  <a:srgbClr val="E7E6E6">
                    <a:lumMod val="50000"/>
                  </a:srgbClr>
                </a:solidFill>
              </a:rPr>
              <a:t> Georgia Department of Education </a:t>
            </a:r>
            <a:r>
              <a:rPr lang="en-US" sz="1100" b="1">
                <a:solidFill>
                  <a:srgbClr val="1186CA"/>
                </a:solidFill>
              </a:rPr>
              <a:t>|</a:t>
            </a:r>
            <a:r>
              <a:rPr lang="en-US" sz="1100" b="1">
                <a:solidFill>
                  <a:srgbClr val="E7E6E6">
                    <a:lumMod val="50000"/>
                  </a:srgbClr>
                </a:solidFill>
              </a:rPr>
              <a:t> </a:t>
            </a:r>
            <a:r>
              <a:rPr lang="en-US" sz="1100" b="1" i="1">
                <a:solidFill>
                  <a:srgbClr val="E7E6E6">
                    <a:lumMod val="50000"/>
                  </a:srgbClr>
                </a:solidFill>
              </a:rPr>
              <a:t>Educating Georgia’s Future </a:t>
            </a:r>
          </a:p>
          <a:p>
            <a:pPr defTabSz="457200"/>
            <a:endParaRPr lang="en-US" sz="1100">
              <a:solidFill>
                <a:prstClr val="black"/>
              </a:solidFill>
            </a:endParaRPr>
          </a:p>
        </p:txBody>
      </p:sp>
      <p:sp>
        <p:nvSpPr>
          <p:cNvPr id="12" name="Date Placeholder 1">
            <a:extLst>
              <a:ext uri="{FF2B5EF4-FFF2-40B4-BE49-F238E27FC236}">
                <a16:creationId xmlns:a16="http://schemas.microsoft.com/office/drawing/2014/main" id="{C613397D-4092-4EF3-8A48-54497659ED96}"/>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2EC69C05-4E68-4F71-9B22-58DA7F180128}" type="datetime1">
              <a:rPr lang="en-US" smtClean="0">
                <a:solidFill>
                  <a:prstClr val="white"/>
                </a:solidFill>
              </a:rPr>
              <a:t>9/11/2019</a:t>
            </a:fld>
            <a:endParaRPr lang="en-US">
              <a:solidFill>
                <a:prstClr val="white"/>
              </a:solidFill>
            </a:endParaRPr>
          </a:p>
        </p:txBody>
      </p:sp>
      <p:sp>
        <p:nvSpPr>
          <p:cNvPr id="13" name="Slide Number Placeholder 3">
            <a:extLst>
              <a:ext uri="{FF2B5EF4-FFF2-40B4-BE49-F238E27FC236}">
                <a16:creationId xmlns:a16="http://schemas.microsoft.com/office/drawing/2014/main" id="{5E74235D-EA22-4666-A8DD-78C50DAB966F}"/>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98036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a:srcRect b="5868"/>
          <a:stretch/>
        </p:blipFill>
        <p:spPr>
          <a:xfrm>
            <a:off x="-682" y="159339"/>
            <a:ext cx="2633046"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2" name="TextBox 11">
            <a:extLst>
              <a:ext uri="{FF2B5EF4-FFF2-40B4-BE49-F238E27FC236}">
                <a16:creationId xmlns:a16="http://schemas.microsoft.com/office/drawing/2014/main" id="{7D85432B-64A4-41F6-99C8-3FBD3491C770}"/>
              </a:ext>
            </a:extLst>
          </p:cNvPr>
          <p:cNvSpPr txBox="1"/>
          <p:nvPr userDrawn="1"/>
        </p:nvSpPr>
        <p:spPr>
          <a:xfrm>
            <a:off x="129396" y="179879"/>
            <a:ext cx="8592439"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157068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6EF8B3-6F3D-9646-BE7C-BAE01D591EE2}"/>
              </a:ext>
            </a:extLst>
          </p:cNvPr>
          <p:cNvPicPr>
            <a:picLocks noChangeAspect="1"/>
          </p:cNvPicPr>
          <p:nvPr userDrawn="1"/>
        </p:nvPicPr>
        <p:blipFill rotWithShape="1">
          <a:blip r:embed="rId2"/>
          <a:srcRect l="10731"/>
          <a:stretch/>
        </p:blipFill>
        <p:spPr>
          <a:xfrm>
            <a:off x="0" y="1251061"/>
            <a:ext cx="2880897" cy="529261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228534" y="726832"/>
            <a:ext cx="6543778"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228534"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62460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3" name="TextBox 12">
            <a:extLst>
              <a:ext uri="{FF2B5EF4-FFF2-40B4-BE49-F238E27FC236}">
                <a16:creationId xmlns:a16="http://schemas.microsoft.com/office/drawing/2014/main" id="{93F16D49-04E1-46EC-B884-C2BA22FD7976}"/>
              </a:ext>
            </a:extLst>
          </p:cNvPr>
          <p:cNvSpPr txBox="1"/>
          <p:nvPr userDrawn="1"/>
        </p:nvSpPr>
        <p:spPr>
          <a:xfrm>
            <a:off x="129396" y="179879"/>
            <a:ext cx="8592439"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139854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977ABD-0DF5-F147-AD3B-BCC6D27BB3C7}"/>
              </a:ext>
            </a:extLst>
          </p:cNvPr>
          <p:cNvPicPr>
            <a:picLocks noChangeAspect="1"/>
          </p:cNvPicPr>
          <p:nvPr userDrawn="1"/>
        </p:nvPicPr>
        <p:blipFill rotWithShape="1">
          <a:blip r:embed="rId2"/>
          <a:srcRect r="12629"/>
          <a:stretch/>
        </p:blipFill>
        <p:spPr>
          <a:xfrm>
            <a:off x="6787364" y="1399531"/>
            <a:ext cx="2356636" cy="5055990"/>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543778"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543778"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
        <p:nvSpPr>
          <p:cNvPr id="12" name="TextBox 11">
            <a:extLst>
              <a:ext uri="{FF2B5EF4-FFF2-40B4-BE49-F238E27FC236}">
                <a16:creationId xmlns:a16="http://schemas.microsoft.com/office/drawing/2014/main" id="{D03D712A-7898-41DB-85FA-02A194A65142}"/>
              </a:ext>
            </a:extLst>
          </p:cNvPr>
          <p:cNvSpPr txBox="1"/>
          <p:nvPr userDrawn="1"/>
        </p:nvSpPr>
        <p:spPr>
          <a:xfrm>
            <a:off x="129396" y="179879"/>
            <a:ext cx="8592439"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97707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970F26-56FE-6A4E-9A8A-0363CCFBCD77}"/>
              </a:ext>
            </a:extLst>
          </p:cNvPr>
          <p:cNvPicPr>
            <a:picLocks noChangeAspect="1"/>
          </p:cNvPicPr>
          <p:nvPr userDrawn="1"/>
        </p:nvPicPr>
        <p:blipFill rotWithShape="1">
          <a:blip r:embed="rId2"/>
          <a:srcRect r="20961"/>
          <a:stretch/>
        </p:blipFill>
        <p:spPr>
          <a:xfrm>
            <a:off x="5956300" y="1236379"/>
            <a:ext cx="3187701" cy="509256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344316" y="726832"/>
            <a:ext cx="6119984" cy="1987336"/>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344316" y="2841946"/>
            <a:ext cx="6119984"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316606"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1828114"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E349129-BD40-B545-8AF5-31B3765D9801}"/>
              </a:ext>
            </a:extLst>
          </p:cNvPr>
          <p:cNvSpPr txBox="1"/>
          <p:nvPr userDrawn="1"/>
        </p:nvSpPr>
        <p:spPr>
          <a:xfrm>
            <a:off x="1732284" y="6354188"/>
            <a:ext cx="8555100" cy="261610"/>
          </a:xfrm>
          <a:prstGeom prst="rect">
            <a:avLst/>
          </a:prstGeom>
          <a:noFill/>
        </p:spPr>
        <p:txBody>
          <a:bodyPr wrap="square" rtlCol="0">
            <a:spAutoFit/>
          </a:bodyPr>
          <a:lstStyle/>
          <a:p>
            <a:r>
              <a:rPr lang="en-US" sz="1050">
                <a:solidFill>
                  <a:srgbClr val="3DB8CF"/>
                </a:solidFill>
                <a:latin typeface="Arial Black" panose="020B0A04020102020204" pitchFamily="34" charset="0"/>
              </a:rPr>
              <a:t>Educating Georgia's Future </a:t>
            </a:r>
            <a:r>
              <a:rPr lang="en-US" sz="1100" b="1" i="1">
                <a:solidFill>
                  <a:schemeClr val="bg2">
                    <a:lumMod val="50000"/>
                  </a:schemeClr>
                </a:solidFill>
              </a:rPr>
              <a:t>by graduating students who are ready to learn, ready to live, and ready to lead.</a:t>
            </a:r>
          </a:p>
        </p:txBody>
      </p:sp>
      <p:sp>
        <p:nvSpPr>
          <p:cNvPr id="14" name="TextBox 13">
            <a:extLst>
              <a:ext uri="{FF2B5EF4-FFF2-40B4-BE49-F238E27FC236}">
                <a16:creationId xmlns:a16="http://schemas.microsoft.com/office/drawing/2014/main" id="{9CCE014E-B484-4E0E-B07E-DA6B5621CB7A}"/>
              </a:ext>
            </a:extLst>
          </p:cNvPr>
          <p:cNvSpPr txBox="1"/>
          <p:nvPr userDrawn="1"/>
        </p:nvSpPr>
        <p:spPr>
          <a:xfrm>
            <a:off x="129396" y="179879"/>
            <a:ext cx="8592439"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165456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2C5B11-206E-A94B-9F51-FB5C3DAE1C3B}"/>
              </a:ext>
            </a:extLst>
          </p:cNvPr>
          <p:cNvPicPr>
            <a:picLocks noChangeAspect="1"/>
          </p:cNvPicPr>
          <p:nvPr userDrawn="1"/>
        </p:nvPicPr>
        <p:blipFill rotWithShape="1">
          <a:blip r:embed="rId2"/>
          <a:srcRect l="634" b="13764"/>
          <a:stretch/>
        </p:blipFill>
        <p:spPr>
          <a:xfrm>
            <a:off x="213993" y="2537127"/>
            <a:ext cx="4472307" cy="3776454"/>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1300111" y="0"/>
            <a:ext cx="6543778" cy="1778000"/>
          </a:xfrm>
        </p:spPr>
        <p:txBody>
          <a:bodyPr anchor="b">
            <a:normAutofit/>
          </a:bodyPr>
          <a:lstStyle>
            <a:lvl1pPr algn="ctr">
              <a:defRPr sz="3600">
                <a:solidFill>
                  <a:srgbClr val="007E6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1300111" y="1884545"/>
            <a:ext cx="6543778" cy="1300617"/>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7468554" y="5919343"/>
            <a:ext cx="1303757"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1"/>
            <a:ext cx="7315886"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7AEF3D64-B4A9-F448-94C2-B2BAD28044CD}"/>
              </a:ext>
            </a:extLst>
          </p:cNvPr>
          <p:cNvSpPr txBox="1"/>
          <p:nvPr userDrawn="1"/>
        </p:nvSpPr>
        <p:spPr>
          <a:xfrm>
            <a:off x="435189" y="6380315"/>
            <a:ext cx="6243902"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sp>
        <p:nvSpPr>
          <p:cNvPr id="12" name="TextBox 11">
            <a:extLst>
              <a:ext uri="{FF2B5EF4-FFF2-40B4-BE49-F238E27FC236}">
                <a16:creationId xmlns:a16="http://schemas.microsoft.com/office/drawing/2014/main" id="{4D8CE2C0-C307-4A77-8D5F-C80D0475DFC6}"/>
              </a:ext>
            </a:extLst>
          </p:cNvPr>
          <p:cNvSpPr txBox="1"/>
          <p:nvPr userDrawn="1"/>
        </p:nvSpPr>
        <p:spPr>
          <a:xfrm>
            <a:off x="129396" y="179879"/>
            <a:ext cx="8592439"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3257262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p:nvPr>
        </p:nvSpPr>
        <p:spPr>
          <a:xfrm>
            <a:off x="901467" y="1122363"/>
            <a:ext cx="7913874" cy="2387600"/>
          </a:xfrm>
        </p:spPr>
        <p:txBody>
          <a:bodyPr anchor="b">
            <a:normAutofit/>
          </a:bodyPr>
          <a:lstStyle>
            <a:lvl1pPr algn="ctr">
              <a:defRPr sz="3600">
                <a:solidFill>
                  <a:srgbClr val="007E67"/>
                </a:solidFill>
              </a:defRPr>
            </a:lvl1pPr>
          </a:lstStyle>
          <a:p>
            <a:r>
              <a:rPr lang="en-US" dirty="0"/>
              <a:t>Click to edit Master title style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7"/>
            <a:ext cx="7913874" cy="1826077"/>
          </a:xfrm>
        </p:spPr>
        <p:txBody>
          <a:bodyPr>
            <a:normAutofit/>
          </a:bodyPr>
          <a:lstStyle>
            <a:lvl1pPr marL="0" indent="0" algn="ctr">
              <a:buNone/>
              <a:defRPr sz="28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2" name="Date Placeholder 1">
            <a:extLst>
              <a:ext uri="{FF2B5EF4-FFF2-40B4-BE49-F238E27FC236}">
                <a16:creationId xmlns:a16="http://schemas.microsoft.com/office/drawing/2014/main" id="{1FBE8A57-88C1-477B-A612-AC009C94C728}"/>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BBED95C5-C42E-40DF-BCD2-29013D36E9E9}" type="datetime1">
              <a:rPr lang="en-US" smtClean="0"/>
              <a:t>9/11/2019</a:t>
            </a:fld>
            <a:endParaRPr lang="en-US"/>
          </a:p>
        </p:txBody>
      </p:sp>
      <p:sp>
        <p:nvSpPr>
          <p:cNvPr id="13" name="Slide Number Placeholder 3">
            <a:extLst>
              <a:ext uri="{FF2B5EF4-FFF2-40B4-BE49-F238E27FC236}">
                <a16:creationId xmlns:a16="http://schemas.microsoft.com/office/drawing/2014/main" id="{B30EB75A-F7C3-4612-83AB-E841525D4C4E}"/>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4" name="TextBox 13">
            <a:extLst>
              <a:ext uri="{FF2B5EF4-FFF2-40B4-BE49-F238E27FC236}">
                <a16:creationId xmlns:a16="http://schemas.microsoft.com/office/drawing/2014/main" id="{9076BE0F-734C-4CE4-9BBC-0E00F97A19AD}"/>
              </a:ext>
            </a:extLst>
          </p:cNvPr>
          <p:cNvSpPr txBox="1"/>
          <p:nvPr userDrawn="1"/>
        </p:nvSpPr>
        <p:spPr>
          <a:xfrm>
            <a:off x="895350" y="248887"/>
            <a:ext cx="7826485"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379881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4" y="5919343"/>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1"/>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8" y="6399856"/>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bg2">
                    <a:lumMod val="50000"/>
                  </a:schemeClr>
                </a:solidFill>
              </a:rPr>
              <a:t>Richard Woods, Georgia’s School Superintendent</a:t>
            </a:r>
            <a:r>
              <a:rPr lang="en-US" sz="1100" b="1">
                <a:solidFill>
                  <a:schemeClr val="bg2">
                    <a:lumMod val="50000"/>
                  </a:schemeClr>
                </a:solidFill>
              </a:rPr>
              <a:t> </a:t>
            </a:r>
            <a:r>
              <a:rPr lang="en-US" sz="1100" b="1">
                <a:solidFill>
                  <a:srgbClr val="1186CA"/>
                </a:solidFill>
              </a:rPr>
              <a:t>|</a:t>
            </a:r>
            <a:r>
              <a:rPr lang="en-US" sz="1100" b="1">
                <a:solidFill>
                  <a:schemeClr val="bg2">
                    <a:lumMod val="50000"/>
                  </a:schemeClr>
                </a:solidFill>
              </a:rPr>
              <a:t> Georgia Department of Education </a:t>
            </a:r>
            <a:r>
              <a:rPr lang="en-US" sz="1100" b="1">
                <a:solidFill>
                  <a:srgbClr val="1186CA"/>
                </a:solidFill>
              </a:rPr>
              <a:t>|</a:t>
            </a:r>
            <a:r>
              <a:rPr lang="en-US" sz="1100" b="1">
                <a:solidFill>
                  <a:schemeClr val="bg2">
                    <a:lumMod val="50000"/>
                  </a:schemeClr>
                </a:solidFill>
              </a:rPr>
              <a:t> </a:t>
            </a:r>
            <a:r>
              <a:rPr lang="en-US" sz="1100" b="1" i="1">
                <a:solidFill>
                  <a:schemeClr val="bg2">
                    <a:lumMod val="50000"/>
                  </a:schemeClr>
                </a:solidFill>
              </a:rPr>
              <a:t>Educating Georgia’s Future </a:t>
            </a:r>
          </a:p>
          <a:p>
            <a:pPr algn="l"/>
            <a:endParaRPr lang="en-US" sz="1100"/>
          </a:p>
        </p:txBody>
      </p:sp>
      <p:sp>
        <p:nvSpPr>
          <p:cNvPr id="10" name="Date Placeholder 1">
            <a:extLst>
              <a:ext uri="{FF2B5EF4-FFF2-40B4-BE49-F238E27FC236}">
                <a16:creationId xmlns:a16="http://schemas.microsoft.com/office/drawing/2014/main" id="{401A4D02-6CBC-4F0B-89F2-5D9C2EA023D7}"/>
              </a:ext>
            </a:extLst>
          </p:cNvPr>
          <p:cNvSpPr>
            <a:spLocks noGrp="1"/>
          </p:cNvSpPr>
          <p:nvPr>
            <p:ph type="dt" sz="half" idx="10"/>
          </p:nvPr>
        </p:nvSpPr>
        <p:spPr>
          <a:xfrm rot="16200000">
            <a:off x="-700041" y="1252623"/>
            <a:ext cx="2057400" cy="365125"/>
          </a:xfrm>
        </p:spPr>
        <p:txBody>
          <a:bodyPr/>
          <a:lstStyle>
            <a:lvl1pPr algn="r">
              <a:defRPr>
                <a:solidFill>
                  <a:schemeClr val="bg1"/>
                </a:solidFill>
                <a:latin typeface="Arial" panose="020B0604020202020204" pitchFamily="34" charset="0"/>
                <a:cs typeface="Arial" panose="020B0604020202020204" pitchFamily="34" charset="0"/>
              </a:defRPr>
            </a:lvl1pPr>
          </a:lstStyle>
          <a:p>
            <a:fld id="{2D84A1AC-6D94-46DE-8C45-07C2E35594A2}" type="datetime1">
              <a:rPr lang="en-US" smtClean="0"/>
              <a:t>9/11/2019</a:t>
            </a:fld>
            <a:endParaRPr lang="en-US"/>
          </a:p>
        </p:txBody>
      </p:sp>
      <p:sp>
        <p:nvSpPr>
          <p:cNvPr id="11" name="Slide Number Placeholder 3">
            <a:extLst>
              <a:ext uri="{FF2B5EF4-FFF2-40B4-BE49-F238E27FC236}">
                <a16:creationId xmlns:a16="http://schemas.microsoft.com/office/drawing/2014/main" id="{5C491FD4-5CA1-4947-96FD-F6B8BEAD4429}"/>
              </a:ext>
            </a:extLst>
          </p:cNvPr>
          <p:cNvSpPr>
            <a:spLocks noGrp="1"/>
          </p:cNvSpPr>
          <p:nvPr>
            <p:ph type="sldNum" sz="quarter" idx="12"/>
          </p:nvPr>
        </p:nvSpPr>
        <p:spPr>
          <a:xfrm>
            <a:off x="-1" y="6412492"/>
            <a:ext cx="667639"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TextBox 11">
            <a:extLst>
              <a:ext uri="{FF2B5EF4-FFF2-40B4-BE49-F238E27FC236}">
                <a16:creationId xmlns:a16="http://schemas.microsoft.com/office/drawing/2014/main" id="{57BB327E-40E7-4F68-BA6A-0D699F2DD96D}"/>
              </a:ext>
            </a:extLst>
          </p:cNvPr>
          <p:cNvSpPr txBox="1"/>
          <p:nvPr userDrawn="1"/>
        </p:nvSpPr>
        <p:spPr>
          <a:xfrm>
            <a:off x="895350" y="248887"/>
            <a:ext cx="7826485" cy="369332"/>
          </a:xfrm>
          <a:prstGeom prst="rect">
            <a:avLst/>
          </a:prstGeom>
          <a:noFill/>
        </p:spPr>
        <p:txBody>
          <a:bodyPr wrap="square" rtlCol="0">
            <a:spAutoFit/>
          </a:bodyPr>
          <a:lstStyle/>
          <a:p>
            <a:r>
              <a:rPr lang="en-US" sz="1800" b="1" dirty="0">
                <a:solidFill>
                  <a:schemeClr val="accent1">
                    <a:lumMod val="50000"/>
                  </a:schemeClr>
                </a:solidFill>
              </a:rPr>
              <a:t>Fall Assessment Conference – Part 3</a:t>
            </a:r>
          </a:p>
        </p:txBody>
      </p:sp>
    </p:spTree>
    <p:extLst>
      <p:ext uri="{BB962C8B-B14F-4D97-AF65-F5344CB8AC3E}">
        <p14:creationId xmlns:p14="http://schemas.microsoft.com/office/powerpoint/2010/main" val="3777220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3CC6F-274B-4FAA-88CC-D7267CC020AF}" type="datetime1">
              <a:rPr lang="en-US" smtClean="0"/>
              <a:t>9/11/2019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866834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8" r:id="rId16"/>
    <p:sldLayoutId id="2147483667" r:id="rId17"/>
    <p:sldLayoutId id="2147483696" r:id="rId18"/>
    <p:sldLayoutId id="2147483697" r:id="rId19"/>
    <p:sldLayoutId id="2147483699" r:id="rId20"/>
    <p:sldLayoutId id="2147483700" r:id="rId21"/>
  </p:sldLayoutIdLst>
  <p:hf hdr="0" ftr="0"/>
  <p:txStyles>
    <p:titleStyle>
      <a:lvl1pPr algn="l" defTabSz="914400" rtl="0" eaLnBrk="1" latinLnBrk="0" hangingPunct="1">
        <a:lnSpc>
          <a:spcPct val="90000"/>
        </a:lnSpc>
        <a:spcBef>
          <a:spcPct val="0"/>
        </a:spcBef>
        <a:buNone/>
        <a:defRPr sz="3600" b="1" i="0" kern="1200">
          <a:solidFill>
            <a:srgbClr val="44883E"/>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ttendee.gotowebinar.com/register/673757345846051968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attendee.gotowebinar.com/register/5907254163001308163"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40.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41.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hyperlink" Target="https://www.gadoe.org/Curriculum-Instruction-and-Assessment/Assessment/Documents/For%20Educators/Student_Assessment_Handbook_August_2019.pdf"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gadoe.org/Curriculum-Instruction-and-Assessment/Assessment/Documents/For%20Educators/Student_Assessment_Handbook_August_2019.pdf" TargetMode="External"/><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hyperlink" Target="mailto:ccallaway@doe.k12.ga.us" TargetMode="External"/><Relationship Id="rId5" Type="http://schemas.openxmlformats.org/officeDocument/2006/relationships/hyperlink" Target="mailto:mbaker@doe.k12.ga.us" TargetMode="External"/><Relationship Id="rId4" Type="http://schemas.openxmlformats.org/officeDocument/2006/relationships/hyperlink" Target="mailto:mnesbit@doe.k12.ga.u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EF5960-E2FA-614A-9262-A8A11E18FAFD}"/>
              </a:ext>
            </a:extLst>
          </p:cNvPr>
          <p:cNvSpPr>
            <a:spLocks noGrp="1"/>
          </p:cNvSpPr>
          <p:nvPr>
            <p:ph type="ctrTitle"/>
          </p:nvPr>
        </p:nvSpPr>
        <p:spPr/>
        <p:txBody>
          <a:bodyPr>
            <a:normAutofit/>
          </a:bodyPr>
          <a:lstStyle/>
          <a:p>
            <a:r>
              <a:rPr lang="en-US" sz="4000" dirty="0"/>
              <a:t>Georgia Student Assessment Program</a:t>
            </a:r>
            <a:br>
              <a:rPr lang="en-US" sz="4000" dirty="0"/>
            </a:br>
            <a:r>
              <a:rPr lang="en-US" sz="4000" dirty="0"/>
              <a:t>2019-2020</a:t>
            </a:r>
            <a:br>
              <a:rPr lang="en-US" sz="4000" dirty="0"/>
            </a:br>
            <a:r>
              <a:rPr lang="en-US" sz="4000" dirty="0"/>
              <a:t>Fall Conference - Part 3</a:t>
            </a:r>
          </a:p>
        </p:txBody>
      </p:sp>
      <p:sp>
        <p:nvSpPr>
          <p:cNvPr id="7" name="Subtitle 6">
            <a:extLst>
              <a:ext uri="{FF2B5EF4-FFF2-40B4-BE49-F238E27FC236}">
                <a16:creationId xmlns:a16="http://schemas.microsoft.com/office/drawing/2014/main" id="{0C59CF97-0D59-634D-87EA-64E41E65128A}"/>
              </a:ext>
            </a:extLst>
          </p:cNvPr>
          <p:cNvSpPr>
            <a:spLocks noGrp="1"/>
          </p:cNvSpPr>
          <p:nvPr>
            <p:ph type="subTitle" idx="1"/>
          </p:nvPr>
        </p:nvSpPr>
        <p:spPr>
          <a:xfrm>
            <a:off x="901467" y="3829616"/>
            <a:ext cx="7913874" cy="1598498"/>
          </a:xfrm>
        </p:spPr>
        <p:txBody>
          <a:bodyPr vert="horz" lIns="91440" tIns="45720" rIns="91440" bIns="45720" rtlCol="0" anchor="t">
            <a:normAutofit/>
          </a:bodyPr>
          <a:lstStyle/>
          <a:p>
            <a:r>
              <a:rPr lang="en-US" sz="2800" dirty="0">
                <a:latin typeface="Arial"/>
                <a:cs typeface="Arial"/>
              </a:rPr>
              <a:t>Accessibility and Accommodations</a:t>
            </a:r>
          </a:p>
          <a:p>
            <a:r>
              <a:rPr lang="en-US" sz="2800" dirty="0">
                <a:latin typeface="Arial"/>
                <a:cs typeface="Arial"/>
                <a:hlinkClick r:id="rId3"/>
              </a:rPr>
              <a:t>September 10, 2019</a:t>
            </a:r>
            <a:endParaRPr lang="en-US" sz="2800" dirty="0"/>
          </a:p>
          <a:p>
            <a:r>
              <a:rPr lang="en-US" sz="2800" dirty="0">
                <a:latin typeface="Arial"/>
                <a:cs typeface="Arial"/>
                <a:hlinkClick r:id="rId4"/>
              </a:rPr>
              <a:t>September 12, 2019</a:t>
            </a:r>
          </a:p>
        </p:txBody>
      </p:sp>
      <p:sp>
        <p:nvSpPr>
          <p:cNvPr id="2" name="Date Placeholder 1">
            <a:extLst>
              <a:ext uri="{FF2B5EF4-FFF2-40B4-BE49-F238E27FC236}">
                <a16:creationId xmlns:a16="http://schemas.microsoft.com/office/drawing/2014/main" id="{954A0B6D-E8A1-4A4B-9687-E35F2799CF7B}"/>
              </a:ext>
            </a:extLst>
          </p:cNvPr>
          <p:cNvSpPr>
            <a:spLocks noGrp="1"/>
          </p:cNvSpPr>
          <p:nvPr>
            <p:ph type="dt" sz="half" idx="10"/>
          </p:nvPr>
        </p:nvSpPr>
        <p:spPr/>
        <p:txBody>
          <a:bodyPr/>
          <a:lstStyle/>
          <a:p>
            <a:fld id="{0A4E967C-4A3C-4047-80F5-3A362A5A0793}" type="datetime1">
              <a:rPr lang="en-US" smtClean="0"/>
              <a:t>9/11/2019</a:t>
            </a:fld>
            <a:endParaRPr lang="en-US"/>
          </a:p>
        </p:txBody>
      </p:sp>
      <p:sp>
        <p:nvSpPr>
          <p:cNvPr id="3" name="Slide Number Placeholder 2">
            <a:extLst>
              <a:ext uri="{FF2B5EF4-FFF2-40B4-BE49-F238E27FC236}">
                <a16:creationId xmlns:a16="http://schemas.microsoft.com/office/drawing/2014/main" id="{8039E7C6-5360-4FF1-A11C-17B510518358}"/>
              </a:ext>
            </a:extLst>
          </p:cNvPr>
          <p:cNvSpPr>
            <a:spLocks noGrp="1"/>
          </p:cNvSpPr>
          <p:nvPr>
            <p:ph type="sldNum" sz="quarter" idx="12"/>
          </p:nvPr>
        </p:nvSpPr>
        <p:spPr/>
        <p:txBody>
          <a:bodyPr/>
          <a:lstStyle/>
          <a:p>
            <a:fld id="{48F63A3B-78C7-47BE-AE5E-E10140E04643}" type="slidenum">
              <a:rPr lang="en-US" smtClean="0"/>
              <a:pPr/>
              <a:t>1</a:t>
            </a:fld>
            <a:endParaRPr lang="en-US"/>
          </a:p>
        </p:txBody>
      </p:sp>
    </p:spTree>
    <p:extLst>
      <p:ext uri="{BB962C8B-B14F-4D97-AF65-F5344CB8AC3E}">
        <p14:creationId xmlns:p14="http://schemas.microsoft.com/office/powerpoint/2010/main" val="51963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B8C3-A455-421E-B0ED-5212D086876E}"/>
              </a:ext>
            </a:extLst>
          </p:cNvPr>
          <p:cNvSpPr>
            <a:spLocks noGrp="1"/>
          </p:cNvSpPr>
          <p:nvPr>
            <p:ph type="title"/>
          </p:nvPr>
        </p:nvSpPr>
        <p:spPr/>
        <p:txBody>
          <a:bodyPr>
            <a:normAutofit fontScale="90000"/>
          </a:bodyPr>
          <a:lstStyle/>
          <a:p>
            <a:r>
              <a:rPr lang="en-US" dirty="0"/>
              <a:t>Expect Students to Access Grade Level Academic Content Standards</a:t>
            </a:r>
          </a:p>
        </p:txBody>
      </p:sp>
      <p:sp>
        <p:nvSpPr>
          <p:cNvPr id="3" name="Content Placeholder 2">
            <a:extLst>
              <a:ext uri="{FF2B5EF4-FFF2-40B4-BE49-F238E27FC236}">
                <a16:creationId xmlns:a16="http://schemas.microsoft.com/office/drawing/2014/main" id="{0772C990-F28F-49E4-BED4-6A9990D8675A}"/>
              </a:ext>
            </a:extLst>
          </p:cNvPr>
          <p:cNvSpPr>
            <a:spLocks noGrp="1"/>
          </p:cNvSpPr>
          <p:nvPr>
            <p:ph idx="1"/>
          </p:nvPr>
        </p:nvSpPr>
        <p:spPr/>
        <p:txBody>
          <a:bodyPr/>
          <a:lstStyle/>
          <a:p>
            <a:pPr marL="0" indent="0">
              <a:buNone/>
            </a:pPr>
            <a:r>
              <a:rPr lang="en-US" b="1" dirty="0"/>
              <a:t>To accomplish this step</a:t>
            </a:r>
            <a:r>
              <a:rPr lang="en-US" dirty="0"/>
              <a:t>:</a:t>
            </a:r>
          </a:p>
          <a:p>
            <a:r>
              <a:rPr lang="en-US" dirty="0"/>
              <a:t>Educators must be familiar with standards and accountability systems at the state and district level and </a:t>
            </a:r>
          </a:p>
          <a:p>
            <a:r>
              <a:rPr lang="en-US" dirty="0"/>
              <a:t>Educators must know where to locate standards</a:t>
            </a:r>
          </a:p>
          <a:p>
            <a:r>
              <a:rPr lang="en-US" dirty="0"/>
              <a:t>Educational stakeholders must collaborate for successful student access. </a:t>
            </a:r>
          </a:p>
        </p:txBody>
      </p:sp>
      <p:sp>
        <p:nvSpPr>
          <p:cNvPr id="4" name="Date Placeholder 3">
            <a:extLst>
              <a:ext uri="{FF2B5EF4-FFF2-40B4-BE49-F238E27FC236}">
                <a16:creationId xmlns:a16="http://schemas.microsoft.com/office/drawing/2014/main" id="{08F169E2-C83D-45B4-8794-072418830855}"/>
              </a:ext>
            </a:extLst>
          </p:cNvPr>
          <p:cNvSpPr>
            <a:spLocks noGrp="1"/>
          </p:cNvSpPr>
          <p:nvPr>
            <p:ph type="dt" sz="half" idx="10"/>
          </p:nvPr>
        </p:nvSpPr>
        <p:spPr/>
        <p:txBody>
          <a:bodyPr/>
          <a:lstStyle/>
          <a:p>
            <a:fld id="{357E06F2-742D-40AB-9A81-03064821300B}" type="datetime1">
              <a:rPr lang="en-US" smtClean="0"/>
              <a:pPr/>
              <a:t>9/11/2019</a:t>
            </a:fld>
            <a:endParaRPr lang="en-US" dirty="0"/>
          </a:p>
        </p:txBody>
      </p:sp>
      <p:sp>
        <p:nvSpPr>
          <p:cNvPr id="5" name="Slide Number Placeholder 4">
            <a:extLst>
              <a:ext uri="{FF2B5EF4-FFF2-40B4-BE49-F238E27FC236}">
                <a16:creationId xmlns:a16="http://schemas.microsoft.com/office/drawing/2014/main" id="{94CB0395-5611-4F3B-A949-B398277587AB}"/>
              </a:ext>
            </a:extLst>
          </p:cNvPr>
          <p:cNvSpPr>
            <a:spLocks noGrp="1"/>
          </p:cNvSpPr>
          <p:nvPr>
            <p:ph type="sldNum" sz="quarter" idx="12"/>
          </p:nvPr>
        </p:nvSpPr>
        <p:spPr/>
        <p:txBody>
          <a:bodyPr/>
          <a:lstStyle/>
          <a:p>
            <a:fld id="{48F63A3B-78C7-47BE-AE5E-E10140E04643}" type="slidenum">
              <a:rPr lang="en-US" smtClean="0"/>
              <a:pPr/>
              <a:t>10</a:t>
            </a:fld>
            <a:endParaRPr lang="en-US"/>
          </a:p>
        </p:txBody>
      </p:sp>
    </p:spTree>
    <p:extLst>
      <p:ext uri="{BB962C8B-B14F-4D97-AF65-F5344CB8AC3E}">
        <p14:creationId xmlns:p14="http://schemas.microsoft.com/office/powerpoint/2010/main" val="1550125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B63C9-0B75-447A-8526-878F04CF4C66}"/>
              </a:ext>
            </a:extLst>
          </p:cNvPr>
          <p:cNvSpPr>
            <a:spLocks noGrp="1"/>
          </p:cNvSpPr>
          <p:nvPr>
            <p:ph type="title"/>
          </p:nvPr>
        </p:nvSpPr>
        <p:spPr/>
        <p:txBody>
          <a:bodyPr>
            <a:normAutofit fontScale="90000"/>
          </a:bodyPr>
          <a:lstStyle/>
          <a:p>
            <a:r>
              <a:rPr lang="en-US" dirty="0"/>
              <a:t>Expect Students to Access Grade Level Academic Content Standards</a:t>
            </a:r>
          </a:p>
        </p:txBody>
      </p:sp>
      <p:sp>
        <p:nvSpPr>
          <p:cNvPr id="3" name="Content Placeholder 2">
            <a:extLst>
              <a:ext uri="{FF2B5EF4-FFF2-40B4-BE49-F238E27FC236}">
                <a16:creationId xmlns:a16="http://schemas.microsoft.com/office/drawing/2014/main" id="{6989877D-A327-4DC5-A907-19338DF319F1}"/>
              </a:ext>
            </a:extLst>
          </p:cNvPr>
          <p:cNvSpPr>
            <a:spLocks noGrp="1"/>
          </p:cNvSpPr>
          <p:nvPr>
            <p:ph idx="1"/>
          </p:nvPr>
        </p:nvSpPr>
        <p:spPr/>
        <p:txBody>
          <a:bodyPr>
            <a:normAutofit lnSpcReduction="10000"/>
          </a:bodyPr>
          <a:lstStyle/>
          <a:p>
            <a:pPr marL="0" indent="0">
              <a:buNone/>
            </a:pPr>
            <a:r>
              <a:rPr lang="en-US" dirty="0"/>
              <a:t>Educators familiar with the needs of students should make accessibility decisions.</a:t>
            </a:r>
          </a:p>
          <a:p>
            <a:pPr lvl="1"/>
            <a:r>
              <a:rPr lang="en-US" dirty="0"/>
              <a:t>Special education teachers/504 Plan committee representatives </a:t>
            </a:r>
          </a:p>
          <a:p>
            <a:pPr lvl="1"/>
            <a:r>
              <a:rPr lang="en-US" dirty="0"/>
              <a:t>Language educators and facilitators</a:t>
            </a:r>
          </a:p>
          <a:p>
            <a:pPr lvl="1"/>
            <a:r>
              <a:rPr lang="en-US" dirty="0"/>
              <a:t>Assessment officials</a:t>
            </a:r>
          </a:p>
          <a:p>
            <a:pPr lvl="1"/>
            <a:r>
              <a:rPr lang="en-US" dirty="0"/>
              <a:t>General education teachers</a:t>
            </a:r>
          </a:p>
          <a:p>
            <a:pPr lvl="1"/>
            <a:r>
              <a:rPr lang="en-US" dirty="0"/>
              <a:t>Bilingual special education practitioners</a:t>
            </a:r>
          </a:p>
          <a:p>
            <a:pPr lvl="1"/>
            <a:r>
              <a:rPr lang="en-US" dirty="0"/>
              <a:t>School administrators</a:t>
            </a:r>
          </a:p>
          <a:p>
            <a:pPr lvl="1"/>
            <a:r>
              <a:rPr lang="en-US" dirty="0"/>
              <a:t>Parents/guardians</a:t>
            </a:r>
          </a:p>
          <a:p>
            <a:endParaRPr lang="en-US" dirty="0"/>
          </a:p>
        </p:txBody>
      </p:sp>
      <p:sp>
        <p:nvSpPr>
          <p:cNvPr id="4" name="Date Placeholder 3">
            <a:extLst>
              <a:ext uri="{FF2B5EF4-FFF2-40B4-BE49-F238E27FC236}">
                <a16:creationId xmlns:a16="http://schemas.microsoft.com/office/drawing/2014/main" id="{4166542A-4E34-4247-96E3-E682A7BB8FFA}"/>
              </a:ext>
            </a:extLst>
          </p:cNvPr>
          <p:cNvSpPr>
            <a:spLocks noGrp="1"/>
          </p:cNvSpPr>
          <p:nvPr>
            <p:ph type="dt" sz="half" idx="10"/>
          </p:nvPr>
        </p:nvSpPr>
        <p:spPr/>
        <p:txBody>
          <a:bodyPr/>
          <a:lstStyle/>
          <a:p>
            <a:fld id="{A30E8A61-C9B2-4DAA-B6E2-01B777589D06}" type="datetime1">
              <a:rPr lang="en-US" smtClean="0"/>
              <a:pPr/>
              <a:t>9/11/2019</a:t>
            </a:fld>
            <a:endParaRPr lang="en-US" dirty="0"/>
          </a:p>
        </p:txBody>
      </p:sp>
      <p:sp>
        <p:nvSpPr>
          <p:cNvPr id="5" name="Slide Number Placeholder 4">
            <a:extLst>
              <a:ext uri="{FF2B5EF4-FFF2-40B4-BE49-F238E27FC236}">
                <a16:creationId xmlns:a16="http://schemas.microsoft.com/office/drawing/2014/main" id="{183D5914-E75C-46D7-B8ED-3E1158034580}"/>
              </a:ext>
            </a:extLst>
          </p:cNvPr>
          <p:cNvSpPr>
            <a:spLocks noGrp="1"/>
          </p:cNvSpPr>
          <p:nvPr>
            <p:ph type="sldNum" sz="quarter" idx="12"/>
          </p:nvPr>
        </p:nvSpPr>
        <p:spPr/>
        <p:txBody>
          <a:bodyPr/>
          <a:lstStyle/>
          <a:p>
            <a:fld id="{48F63A3B-78C7-47BE-AE5E-E10140E04643}" type="slidenum">
              <a:rPr lang="en-US" smtClean="0"/>
              <a:pPr/>
              <a:t>11</a:t>
            </a:fld>
            <a:endParaRPr lang="en-US"/>
          </a:p>
        </p:txBody>
      </p:sp>
    </p:spTree>
    <p:extLst>
      <p:ext uri="{BB962C8B-B14F-4D97-AF65-F5344CB8AC3E}">
        <p14:creationId xmlns:p14="http://schemas.microsoft.com/office/powerpoint/2010/main" val="1722316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3370-B931-4FBC-B221-BB9F5DE568B4}"/>
              </a:ext>
            </a:extLst>
          </p:cNvPr>
          <p:cNvSpPr>
            <a:spLocks noGrp="1"/>
          </p:cNvSpPr>
          <p:nvPr>
            <p:ph type="title"/>
          </p:nvPr>
        </p:nvSpPr>
        <p:spPr/>
        <p:txBody>
          <a:bodyPr/>
          <a:lstStyle/>
          <a:p>
            <a:r>
              <a:rPr lang="en-US"/>
              <a:t>Step 2</a:t>
            </a:r>
          </a:p>
        </p:txBody>
      </p:sp>
      <p:sp>
        <p:nvSpPr>
          <p:cNvPr id="3" name="Text Placeholder 2">
            <a:extLst>
              <a:ext uri="{FF2B5EF4-FFF2-40B4-BE49-F238E27FC236}">
                <a16:creationId xmlns:a16="http://schemas.microsoft.com/office/drawing/2014/main" id="{0F8AC547-E4CB-4D32-8E4E-4E58CAEA07A3}"/>
              </a:ext>
            </a:extLst>
          </p:cNvPr>
          <p:cNvSpPr>
            <a:spLocks noGrp="1"/>
          </p:cNvSpPr>
          <p:nvPr>
            <p:ph type="body" sz="quarter" idx="13"/>
          </p:nvPr>
        </p:nvSpPr>
        <p:spPr/>
        <p:txBody>
          <a:bodyPr/>
          <a:lstStyle/>
          <a:p>
            <a:r>
              <a:rPr lang="en-US"/>
              <a:t>Learn About Accessibility Supports for Instruction &amp; Assessments</a:t>
            </a:r>
          </a:p>
        </p:txBody>
      </p:sp>
    </p:spTree>
    <p:extLst>
      <p:ext uri="{BB962C8B-B14F-4D97-AF65-F5344CB8AC3E}">
        <p14:creationId xmlns:p14="http://schemas.microsoft.com/office/powerpoint/2010/main" val="129090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1BF46-BE48-4101-8729-74C46F5DAB84}"/>
              </a:ext>
            </a:extLst>
          </p:cNvPr>
          <p:cNvSpPr>
            <a:spLocks noGrp="1"/>
          </p:cNvSpPr>
          <p:nvPr>
            <p:ph type="title"/>
          </p:nvPr>
        </p:nvSpPr>
        <p:spPr>
          <a:xfrm>
            <a:off x="889125" y="174628"/>
            <a:ext cx="7435997" cy="1440812"/>
          </a:xfrm>
        </p:spPr>
        <p:txBody>
          <a:bodyPr/>
          <a:lstStyle/>
          <a:p>
            <a:r>
              <a:rPr lang="en-US"/>
              <a:t>Accessibility Framework</a:t>
            </a:r>
          </a:p>
        </p:txBody>
      </p:sp>
      <p:pic>
        <p:nvPicPr>
          <p:cNvPr id="8" name="Picture 7">
            <a:extLst>
              <a:ext uri="{FF2B5EF4-FFF2-40B4-BE49-F238E27FC236}">
                <a16:creationId xmlns:a16="http://schemas.microsoft.com/office/drawing/2014/main" id="{512788C0-6269-4BA1-B861-694882E028CF}"/>
              </a:ext>
            </a:extLst>
          </p:cNvPr>
          <p:cNvPicPr>
            <a:picLocks noChangeAspect="1"/>
          </p:cNvPicPr>
          <p:nvPr/>
        </p:nvPicPr>
        <p:blipFill>
          <a:blip r:embed="rId3"/>
          <a:stretch>
            <a:fillRect/>
          </a:stretch>
        </p:blipFill>
        <p:spPr>
          <a:xfrm>
            <a:off x="5656426" y="1708784"/>
            <a:ext cx="3019425" cy="3914775"/>
          </a:xfrm>
          <a:prstGeom prst="rect">
            <a:avLst/>
          </a:prstGeom>
        </p:spPr>
      </p:pic>
      <p:sp>
        <p:nvSpPr>
          <p:cNvPr id="3" name="Date Placeholder 2">
            <a:extLst>
              <a:ext uri="{FF2B5EF4-FFF2-40B4-BE49-F238E27FC236}">
                <a16:creationId xmlns:a16="http://schemas.microsoft.com/office/drawing/2014/main" id="{6E6501DC-DE49-40A5-A4AE-D995BD2B6450}"/>
              </a:ext>
            </a:extLst>
          </p:cNvPr>
          <p:cNvSpPr>
            <a:spLocks noGrp="1"/>
          </p:cNvSpPr>
          <p:nvPr>
            <p:ph type="dt" sz="half" idx="10"/>
          </p:nvPr>
        </p:nvSpPr>
        <p:spPr/>
        <p:txBody>
          <a:bodyPr/>
          <a:lstStyle/>
          <a:p>
            <a:fld id="{29CE1970-BF5B-4255-82DC-6A3AA39FFFA1}" type="datetime1">
              <a:rPr lang="en-US" smtClean="0"/>
              <a:t>9/11/2019</a:t>
            </a:fld>
            <a:endParaRPr lang="en-US"/>
          </a:p>
        </p:txBody>
      </p:sp>
      <p:sp>
        <p:nvSpPr>
          <p:cNvPr id="4" name="Slide Number Placeholder 3">
            <a:extLst>
              <a:ext uri="{FF2B5EF4-FFF2-40B4-BE49-F238E27FC236}">
                <a16:creationId xmlns:a16="http://schemas.microsoft.com/office/drawing/2014/main" id="{5343800E-B974-4854-966C-129FD8AEFEC8}"/>
              </a:ext>
            </a:extLst>
          </p:cNvPr>
          <p:cNvSpPr>
            <a:spLocks noGrp="1"/>
          </p:cNvSpPr>
          <p:nvPr>
            <p:ph type="sldNum" sz="quarter" idx="12"/>
          </p:nvPr>
        </p:nvSpPr>
        <p:spPr/>
        <p:txBody>
          <a:bodyPr/>
          <a:lstStyle/>
          <a:p>
            <a:fld id="{48F63A3B-78C7-47BE-AE5E-E10140E04643}" type="slidenum">
              <a:rPr lang="en-US" smtClean="0"/>
              <a:pPr/>
              <a:t>13</a:t>
            </a:fld>
            <a:endParaRPr lang="en-US"/>
          </a:p>
        </p:txBody>
      </p:sp>
      <p:graphicFrame>
        <p:nvGraphicFramePr>
          <p:cNvPr id="9" name="Content Placeholder 5">
            <a:extLst>
              <a:ext uri="{FF2B5EF4-FFF2-40B4-BE49-F238E27FC236}">
                <a16:creationId xmlns:a16="http://schemas.microsoft.com/office/drawing/2014/main" id="{ED27CE47-D1A4-4BC7-922F-5482A1C3D637}"/>
              </a:ext>
            </a:extLst>
          </p:cNvPr>
          <p:cNvGraphicFramePr>
            <a:graphicFrameLocks/>
          </p:cNvGraphicFramePr>
          <p:nvPr>
            <p:extLst>
              <p:ext uri="{D42A27DB-BD31-4B8C-83A1-F6EECF244321}">
                <p14:modId xmlns:p14="http://schemas.microsoft.com/office/powerpoint/2010/main" val="2801018013"/>
              </p:ext>
            </p:extLst>
          </p:nvPr>
        </p:nvGraphicFramePr>
        <p:xfrm>
          <a:off x="729125" y="1114424"/>
          <a:ext cx="4629150" cy="4756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65AF5C1B-1FD4-4AAA-A2CC-1424380A3A8A}"/>
              </a:ext>
            </a:extLst>
          </p:cNvPr>
          <p:cNvSpPr txBox="1"/>
          <p:nvPr/>
        </p:nvSpPr>
        <p:spPr>
          <a:xfrm>
            <a:off x="1873895" y="1547209"/>
            <a:ext cx="2444443" cy="461665"/>
          </a:xfrm>
          <a:prstGeom prst="rect">
            <a:avLst/>
          </a:prstGeom>
          <a:noFill/>
        </p:spPr>
        <p:txBody>
          <a:bodyPr wrap="square" rtlCol="0">
            <a:spAutoFit/>
          </a:bodyPr>
          <a:lstStyle/>
          <a:p>
            <a:pPr algn="ctr"/>
            <a:r>
              <a:rPr lang="en-US" sz="2400" b="1" dirty="0"/>
              <a:t>Accommodations</a:t>
            </a:r>
          </a:p>
        </p:txBody>
      </p:sp>
    </p:spTree>
    <p:extLst>
      <p:ext uri="{BB962C8B-B14F-4D97-AF65-F5344CB8AC3E}">
        <p14:creationId xmlns:p14="http://schemas.microsoft.com/office/powerpoint/2010/main" val="481781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EB20-B326-43FA-92FC-B237132C1A7C}"/>
              </a:ext>
            </a:extLst>
          </p:cNvPr>
          <p:cNvSpPr>
            <a:spLocks noGrp="1"/>
          </p:cNvSpPr>
          <p:nvPr>
            <p:ph type="title"/>
          </p:nvPr>
        </p:nvSpPr>
        <p:spPr/>
        <p:txBody>
          <a:bodyPr/>
          <a:lstStyle/>
          <a:p>
            <a:r>
              <a:rPr lang="en-US"/>
              <a:t>Universal Design</a:t>
            </a:r>
          </a:p>
        </p:txBody>
      </p:sp>
      <p:sp>
        <p:nvSpPr>
          <p:cNvPr id="4" name="Text Placeholder 3">
            <a:extLst>
              <a:ext uri="{FF2B5EF4-FFF2-40B4-BE49-F238E27FC236}">
                <a16:creationId xmlns:a16="http://schemas.microsoft.com/office/drawing/2014/main" id="{10F80092-2439-4B43-A7F9-78422D661B6C}"/>
              </a:ext>
            </a:extLst>
          </p:cNvPr>
          <p:cNvSpPr>
            <a:spLocks noGrp="1"/>
          </p:cNvSpPr>
          <p:nvPr>
            <p:ph type="body" sz="half" idx="2"/>
          </p:nvPr>
        </p:nvSpPr>
        <p:spPr>
          <a:xfrm>
            <a:off x="883841" y="2057400"/>
            <a:ext cx="3163782" cy="3792927"/>
          </a:xfrm>
        </p:spPr>
        <p:txBody>
          <a:bodyPr/>
          <a:lstStyle/>
          <a:p>
            <a:r>
              <a:rPr lang="en-US" b="1"/>
              <a:t>Application of these design principles makes instruction and assessments accessible to the broadest range of students </a:t>
            </a:r>
          </a:p>
          <a:p>
            <a:pPr marL="285750" indent="-285750">
              <a:buFont typeface="Arial" panose="020B0604020202020204" pitchFamily="34" charset="0"/>
              <a:buChar char="•"/>
            </a:pPr>
            <a:r>
              <a:rPr lang="en-US"/>
              <a:t>Clear Directions</a:t>
            </a:r>
          </a:p>
          <a:p>
            <a:pPr marL="285750" indent="-285750">
              <a:buFont typeface="Arial" panose="020B0604020202020204" pitchFamily="34" charset="0"/>
              <a:buChar char="•"/>
            </a:pPr>
            <a:r>
              <a:rPr lang="en-US"/>
              <a:t>Practice Opportunities</a:t>
            </a:r>
          </a:p>
          <a:p>
            <a:pPr marL="285750" indent="-285750">
              <a:buFont typeface="Arial" panose="020B0604020202020204" pitchFamily="34" charset="0"/>
              <a:buChar char="•"/>
            </a:pPr>
            <a:r>
              <a:rPr lang="en-US"/>
              <a:t>User-friendly Items and Activities</a:t>
            </a:r>
          </a:p>
          <a:p>
            <a:endParaRPr lang="en-US"/>
          </a:p>
        </p:txBody>
      </p:sp>
      <p:graphicFrame>
        <p:nvGraphicFramePr>
          <p:cNvPr id="5" name="Content Placeholder 5">
            <a:extLst>
              <a:ext uri="{FF2B5EF4-FFF2-40B4-BE49-F238E27FC236}">
                <a16:creationId xmlns:a16="http://schemas.microsoft.com/office/drawing/2014/main" id="{DCC72478-4754-4F28-B499-A43790DE1A5A}"/>
              </a:ext>
            </a:extLst>
          </p:cNvPr>
          <p:cNvGraphicFramePr>
            <a:graphicFrameLocks noGrp="1"/>
          </p:cNvGraphicFramePr>
          <p:nvPr>
            <p:ph type="pic" idx="1"/>
            <p:extLst>
              <p:ext uri="{D42A27DB-BD31-4B8C-83A1-F6EECF244321}">
                <p14:modId xmlns:p14="http://schemas.microsoft.com/office/powerpoint/2010/main" val="3396643700"/>
              </p:ext>
            </p:extLst>
          </p:nvPr>
        </p:nvGraphicFramePr>
        <p:xfrm>
          <a:off x="4141788" y="987425"/>
          <a:ext cx="462915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6E7AD73E-A2D8-4BF1-AC90-CE3078F78964}"/>
              </a:ext>
            </a:extLst>
          </p:cNvPr>
          <p:cNvSpPr>
            <a:spLocks noGrp="1"/>
          </p:cNvSpPr>
          <p:nvPr>
            <p:ph type="dt" sz="half" idx="10"/>
          </p:nvPr>
        </p:nvSpPr>
        <p:spPr/>
        <p:txBody>
          <a:bodyPr/>
          <a:lstStyle/>
          <a:p>
            <a:fld id="{4CC02C71-9508-4281-A49D-B0643644CC1F}" type="datetime1">
              <a:rPr lang="en-US" smtClean="0"/>
              <a:t>9/11/2019</a:t>
            </a:fld>
            <a:endParaRPr lang="en-US"/>
          </a:p>
        </p:txBody>
      </p:sp>
      <p:sp>
        <p:nvSpPr>
          <p:cNvPr id="6" name="Slide Number Placeholder 5">
            <a:extLst>
              <a:ext uri="{FF2B5EF4-FFF2-40B4-BE49-F238E27FC236}">
                <a16:creationId xmlns:a16="http://schemas.microsoft.com/office/drawing/2014/main" id="{8B99E46D-D695-4C39-98FA-3C2DD6DC4E2E}"/>
              </a:ext>
            </a:extLst>
          </p:cNvPr>
          <p:cNvSpPr>
            <a:spLocks noGrp="1"/>
          </p:cNvSpPr>
          <p:nvPr>
            <p:ph type="sldNum" sz="quarter" idx="12"/>
          </p:nvPr>
        </p:nvSpPr>
        <p:spPr/>
        <p:txBody>
          <a:bodyPr/>
          <a:lstStyle/>
          <a:p>
            <a:fld id="{48F63A3B-78C7-47BE-AE5E-E10140E04643}" type="slidenum">
              <a:rPr lang="en-US" smtClean="0"/>
              <a:pPr/>
              <a:t>14</a:t>
            </a:fld>
            <a:endParaRPr lang="en-US"/>
          </a:p>
        </p:txBody>
      </p:sp>
    </p:spTree>
    <p:extLst>
      <p:ext uri="{BB962C8B-B14F-4D97-AF65-F5344CB8AC3E}">
        <p14:creationId xmlns:p14="http://schemas.microsoft.com/office/powerpoint/2010/main" val="2303818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47D1-2D82-48C6-AA77-327495D06854}"/>
              </a:ext>
            </a:extLst>
          </p:cNvPr>
          <p:cNvSpPr>
            <a:spLocks noGrp="1"/>
          </p:cNvSpPr>
          <p:nvPr>
            <p:ph type="title"/>
          </p:nvPr>
        </p:nvSpPr>
        <p:spPr/>
        <p:txBody>
          <a:bodyPr>
            <a:normAutofit fontScale="90000"/>
          </a:bodyPr>
          <a:lstStyle/>
          <a:p>
            <a:r>
              <a:rPr lang="en-US"/>
              <a:t>Georgia Teachers</a:t>
            </a:r>
          </a:p>
        </p:txBody>
      </p:sp>
      <p:sp>
        <p:nvSpPr>
          <p:cNvPr id="3" name="Content Placeholder 2">
            <a:extLst>
              <a:ext uri="{FF2B5EF4-FFF2-40B4-BE49-F238E27FC236}">
                <a16:creationId xmlns:a16="http://schemas.microsoft.com/office/drawing/2014/main" id="{1654D83E-F152-423A-821A-3B0020DB35AB}"/>
              </a:ext>
            </a:extLst>
          </p:cNvPr>
          <p:cNvSpPr>
            <a:spLocks noGrp="1"/>
          </p:cNvSpPr>
          <p:nvPr>
            <p:ph sz="half" idx="1"/>
          </p:nvPr>
        </p:nvSpPr>
        <p:spPr/>
        <p:txBody>
          <a:bodyPr>
            <a:normAutofit/>
          </a:bodyPr>
          <a:lstStyle/>
          <a:p>
            <a:r>
              <a:rPr lang="en-US"/>
              <a:t>Representative Groups</a:t>
            </a:r>
          </a:p>
          <a:p>
            <a:r>
              <a:rPr lang="en-US"/>
              <a:t>Participate in test development</a:t>
            </a:r>
          </a:p>
          <a:p>
            <a:pPr lvl="1"/>
            <a:r>
              <a:rPr lang="en-US"/>
              <a:t>Item alignment</a:t>
            </a:r>
          </a:p>
          <a:p>
            <a:pPr lvl="1"/>
            <a:r>
              <a:rPr lang="en-US"/>
              <a:t>Check for bias</a:t>
            </a:r>
          </a:p>
          <a:p>
            <a:pPr lvl="1"/>
            <a:r>
              <a:rPr lang="en-US"/>
              <a:t>Appropriateness</a:t>
            </a:r>
          </a:p>
          <a:p>
            <a:pPr lvl="1"/>
            <a:endParaRPr lang="en-US"/>
          </a:p>
        </p:txBody>
      </p:sp>
      <p:graphicFrame>
        <p:nvGraphicFramePr>
          <p:cNvPr id="5" name="Content Placeholder 7">
            <a:extLst>
              <a:ext uri="{FF2B5EF4-FFF2-40B4-BE49-F238E27FC236}">
                <a16:creationId xmlns:a16="http://schemas.microsoft.com/office/drawing/2014/main" id="{E1B0437C-8767-45B6-A47C-92513BB78708}"/>
              </a:ext>
            </a:extLst>
          </p:cNvPr>
          <p:cNvGraphicFramePr>
            <a:graphicFrameLocks noGrp="1"/>
          </p:cNvGraphicFramePr>
          <p:nvPr>
            <p:ph sz="half" idx="2"/>
            <p:extLst>
              <p:ext uri="{D42A27DB-BD31-4B8C-83A1-F6EECF244321}">
                <p14:modId xmlns:p14="http://schemas.microsoft.com/office/powerpoint/2010/main" val="1147503481"/>
              </p:ext>
            </p:extLst>
          </p:nvPr>
        </p:nvGraphicFramePr>
        <p:xfrm>
          <a:off x="4870450" y="1450487"/>
          <a:ext cx="38862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1439DD20-0104-497C-8BC1-E271A17B871F}"/>
              </a:ext>
            </a:extLst>
          </p:cNvPr>
          <p:cNvSpPr>
            <a:spLocks noGrp="1"/>
          </p:cNvSpPr>
          <p:nvPr>
            <p:ph type="dt" sz="half" idx="10"/>
          </p:nvPr>
        </p:nvSpPr>
        <p:spPr/>
        <p:txBody>
          <a:bodyPr/>
          <a:lstStyle/>
          <a:p>
            <a:fld id="{53975966-8839-4B9D-82EA-FAEF727FD997}" type="datetime1">
              <a:rPr lang="en-US" smtClean="0"/>
              <a:t>9/11/2019</a:t>
            </a:fld>
            <a:endParaRPr lang="en-US"/>
          </a:p>
        </p:txBody>
      </p:sp>
      <p:sp>
        <p:nvSpPr>
          <p:cNvPr id="6" name="Slide Number Placeholder 5">
            <a:extLst>
              <a:ext uri="{FF2B5EF4-FFF2-40B4-BE49-F238E27FC236}">
                <a16:creationId xmlns:a16="http://schemas.microsoft.com/office/drawing/2014/main" id="{D2BF9007-D6B1-4C20-8A43-B4CA6943D60D}"/>
              </a:ext>
            </a:extLst>
          </p:cNvPr>
          <p:cNvSpPr>
            <a:spLocks noGrp="1"/>
          </p:cNvSpPr>
          <p:nvPr>
            <p:ph type="sldNum" sz="quarter" idx="12"/>
          </p:nvPr>
        </p:nvSpPr>
        <p:spPr/>
        <p:txBody>
          <a:bodyPr/>
          <a:lstStyle/>
          <a:p>
            <a:fld id="{48F63A3B-78C7-47BE-AE5E-E10140E04643}" type="slidenum">
              <a:rPr lang="en-US" smtClean="0"/>
              <a:pPr/>
              <a:t>15</a:t>
            </a:fld>
            <a:endParaRPr lang="en-US"/>
          </a:p>
        </p:txBody>
      </p:sp>
    </p:spTree>
    <p:extLst>
      <p:ext uri="{BB962C8B-B14F-4D97-AF65-F5344CB8AC3E}">
        <p14:creationId xmlns:p14="http://schemas.microsoft.com/office/powerpoint/2010/main" val="615121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EB20-B326-43FA-92FC-B237132C1A7C}"/>
              </a:ext>
            </a:extLst>
          </p:cNvPr>
          <p:cNvSpPr>
            <a:spLocks noGrp="1"/>
          </p:cNvSpPr>
          <p:nvPr>
            <p:ph type="title"/>
          </p:nvPr>
        </p:nvSpPr>
        <p:spPr>
          <a:xfrm>
            <a:off x="815181" y="53340"/>
            <a:ext cx="8077280" cy="1424940"/>
          </a:xfrm>
        </p:spPr>
        <p:txBody>
          <a:bodyPr/>
          <a:lstStyle/>
          <a:p>
            <a:r>
              <a:rPr lang="en-US" dirty="0"/>
              <a:t>Administration Procedures</a:t>
            </a:r>
          </a:p>
        </p:txBody>
      </p:sp>
      <p:sp>
        <p:nvSpPr>
          <p:cNvPr id="4" name="Text Placeholder 3">
            <a:extLst>
              <a:ext uri="{FF2B5EF4-FFF2-40B4-BE49-F238E27FC236}">
                <a16:creationId xmlns:a16="http://schemas.microsoft.com/office/drawing/2014/main" id="{10F80092-2439-4B43-A7F9-78422D661B6C}"/>
              </a:ext>
            </a:extLst>
          </p:cNvPr>
          <p:cNvSpPr>
            <a:spLocks noGrp="1"/>
          </p:cNvSpPr>
          <p:nvPr>
            <p:ph type="body" sz="half" idx="2"/>
          </p:nvPr>
        </p:nvSpPr>
        <p:spPr/>
        <p:txBody>
          <a:bodyPr vert="horz" lIns="91440" tIns="45720" rIns="91440" bIns="45720" rtlCol="0" anchor="t">
            <a:normAutofit/>
          </a:bodyPr>
          <a:lstStyle/>
          <a:p>
            <a:r>
              <a:rPr lang="en-US" b="1" dirty="0">
                <a:latin typeface="Arial"/>
                <a:cs typeface="Arial"/>
              </a:rPr>
              <a:t>Allow school district officials the flexibility to meet the needs of their students</a:t>
            </a:r>
            <a:r>
              <a:rPr lang="en-US" dirty="0">
                <a:latin typeface="Arial"/>
                <a:cs typeface="Arial"/>
              </a:rPr>
              <a:t>.</a:t>
            </a:r>
          </a:p>
          <a:p>
            <a:pPr marL="285750" indent="-285750">
              <a:buFont typeface="Arial" panose="020B0604020202020204" pitchFamily="34" charset="0"/>
              <a:buChar char="•"/>
            </a:pPr>
            <a:r>
              <a:rPr lang="en-US" dirty="0">
                <a:latin typeface="Arial"/>
                <a:cs typeface="Arial"/>
              </a:rPr>
              <a:t>Establish Schedules</a:t>
            </a:r>
          </a:p>
          <a:p>
            <a:pPr marL="285750" indent="-285750">
              <a:buFont typeface="Arial" panose="020B0604020202020204" pitchFamily="34" charset="0"/>
              <a:buChar char="•"/>
            </a:pPr>
            <a:r>
              <a:rPr lang="en-US" dirty="0">
                <a:latin typeface="Arial"/>
                <a:cs typeface="Arial"/>
              </a:rPr>
              <a:t>Allocate/assignment of resources </a:t>
            </a:r>
          </a:p>
          <a:p>
            <a:pPr marL="742950" lvl="1" indent="-285750">
              <a:buFont typeface="Arial" panose="020B0604020202020204" pitchFamily="34" charset="0"/>
              <a:buChar char="•"/>
            </a:pPr>
            <a:r>
              <a:rPr lang="en-US" dirty="0">
                <a:latin typeface="Arial"/>
                <a:cs typeface="Arial"/>
              </a:rPr>
              <a:t>Computer Labs</a:t>
            </a:r>
          </a:p>
          <a:p>
            <a:pPr marL="742950" lvl="1" indent="-285750">
              <a:buFont typeface="Arial" panose="020B0604020202020204" pitchFamily="34" charset="0"/>
              <a:buChar char="•"/>
            </a:pPr>
            <a:r>
              <a:rPr lang="en-US" dirty="0">
                <a:latin typeface="Arial"/>
                <a:cs typeface="Arial"/>
              </a:rPr>
              <a:t>Examiners</a:t>
            </a:r>
          </a:p>
          <a:p>
            <a:pPr lvl="1"/>
            <a:r>
              <a:rPr lang="en-US" dirty="0">
                <a:latin typeface="Arial"/>
                <a:cs typeface="Arial"/>
              </a:rPr>
              <a:t> </a:t>
            </a:r>
            <a:endParaRPr lang="en-US" dirty="0"/>
          </a:p>
          <a:p>
            <a:endParaRPr lang="en-US" dirty="0"/>
          </a:p>
        </p:txBody>
      </p:sp>
      <p:graphicFrame>
        <p:nvGraphicFramePr>
          <p:cNvPr id="5" name="Content Placeholder 5">
            <a:extLst>
              <a:ext uri="{FF2B5EF4-FFF2-40B4-BE49-F238E27FC236}">
                <a16:creationId xmlns:a16="http://schemas.microsoft.com/office/drawing/2014/main" id="{DCC72478-4754-4F28-B499-A43790DE1A5A}"/>
              </a:ext>
            </a:extLst>
          </p:cNvPr>
          <p:cNvGraphicFramePr>
            <a:graphicFrameLocks noGrp="1"/>
          </p:cNvGraphicFramePr>
          <p:nvPr>
            <p:ph type="pic" idx="1"/>
            <p:extLst>
              <p:ext uri="{D42A27DB-BD31-4B8C-83A1-F6EECF244321}">
                <p14:modId xmlns:p14="http://schemas.microsoft.com/office/powerpoint/2010/main" val="683578293"/>
              </p:ext>
            </p:extLst>
          </p:nvPr>
        </p:nvGraphicFramePr>
        <p:xfrm>
          <a:off x="4141788" y="1104900"/>
          <a:ext cx="4629150"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ACF5D2F2-566F-4EE7-AB3A-6872276B0EC4}"/>
              </a:ext>
            </a:extLst>
          </p:cNvPr>
          <p:cNvSpPr>
            <a:spLocks noGrp="1"/>
          </p:cNvSpPr>
          <p:nvPr>
            <p:ph type="dt" sz="half" idx="10"/>
          </p:nvPr>
        </p:nvSpPr>
        <p:spPr/>
        <p:txBody>
          <a:bodyPr/>
          <a:lstStyle/>
          <a:p>
            <a:fld id="{3842607F-F189-47F6-AC45-B82ACD172748}" type="datetime1">
              <a:rPr lang="en-US" smtClean="0"/>
              <a:t>9/11/2019</a:t>
            </a:fld>
            <a:endParaRPr lang="en-US"/>
          </a:p>
        </p:txBody>
      </p:sp>
      <p:sp>
        <p:nvSpPr>
          <p:cNvPr id="6" name="Slide Number Placeholder 5">
            <a:extLst>
              <a:ext uri="{FF2B5EF4-FFF2-40B4-BE49-F238E27FC236}">
                <a16:creationId xmlns:a16="http://schemas.microsoft.com/office/drawing/2014/main" id="{781080FC-7B23-450C-A0E1-647B0E3D45CA}"/>
              </a:ext>
            </a:extLst>
          </p:cNvPr>
          <p:cNvSpPr>
            <a:spLocks noGrp="1"/>
          </p:cNvSpPr>
          <p:nvPr>
            <p:ph type="sldNum" sz="quarter" idx="12"/>
          </p:nvPr>
        </p:nvSpPr>
        <p:spPr/>
        <p:txBody>
          <a:bodyPr/>
          <a:lstStyle/>
          <a:p>
            <a:fld id="{48F63A3B-78C7-47BE-AE5E-E10140E04643}" type="slidenum">
              <a:rPr lang="en-US" smtClean="0"/>
              <a:pPr/>
              <a:t>16</a:t>
            </a:fld>
            <a:endParaRPr lang="en-US"/>
          </a:p>
        </p:txBody>
      </p:sp>
    </p:spTree>
    <p:extLst>
      <p:ext uri="{BB962C8B-B14F-4D97-AF65-F5344CB8AC3E}">
        <p14:creationId xmlns:p14="http://schemas.microsoft.com/office/powerpoint/2010/main" val="2521172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EB20-B326-43FA-92FC-B237132C1A7C}"/>
              </a:ext>
            </a:extLst>
          </p:cNvPr>
          <p:cNvSpPr>
            <a:spLocks noGrp="1"/>
          </p:cNvSpPr>
          <p:nvPr>
            <p:ph type="title"/>
          </p:nvPr>
        </p:nvSpPr>
        <p:spPr>
          <a:xfrm>
            <a:off x="815181" y="137160"/>
            <a:ext cx="8077280" cy="1424940"/>
          </a:xfrm>
        </p:spPr>
        <p:txBody>
          <a:bodyPr/>
          <a:lstStyle/>
          <a:p>
            <a:r>
              <a:rPr lang="en-US"/>
              <a:t>Universal Tools</a:t>
            </a:r>
          </a:p>
        </p:txBody>
      </p:sp>
      <p:sp>
        <p:nvSpPr>
          <p:cNvPr id="4" name="Text Placeholder 3">
            <a:extLst>
              <a:ext uri="{FF2B5EF4-FFF2-40B4-BE49-F238E27FC236}">
                <a16:creationId xmlns:a16="http://schemas.microsoft.com/office/drawing/2014/main" id="{10F80092-2439-4B43-A7F9-78422D661B6C}"/>
              </a:ext>
            </a:extLst>
          </p:cNvPr>
          <p:cNvSpPr>
            <a:spLocks noGrp="1"/>
          </p:cNvSpPr>
          <p:nvPr>
            <p:ph type="body" sz="half" idx="2"/>
          </p:nvPr>
        </p:nvSpPr>
        <p:spPr/>
        <p:txBody>
          <a:bodyPr vert="horz" lIns="91440" tIns="45720" rIns="91440" bIns="45720" rtlCol="0" anchor="t">
            <a:normAutofit/>
          </a:bodyPr>
          <a:lstStyle/>
          <a:p>
            <a:r>
              <a:rPr lang="en-US" b="1" dirty="0">
                <a:latin typeface="Arial"/>
                <a:cs typeface="Arial"/>
              </a:rPr>
              <a:t>Supports that are available to all students as they access instructional or assessment content.</a:t>
            </a:r>
          </a:p>
          <a:p>
            <a:pPr marL="742950" lvl="1" indent="-285750">
              <a:buFont typeface="Arial" panose="020B0604020202020204" pitchFamily="34" charset="0"/>
              <a:buChar char="•"/>
            </a:pPr>
            <a:r>
              <a:rPr lang="en-US" dirty="0">
                <a:latin typeface="Arial"/>
                <a:cs typeface="Arial"/>
              </a:rPr>
              <a:t>Embedded (Online)</a:t>
            </a:r>
          </a:p>
          <a:p>
            <a:pPr marL="1200150" lvl="2" indent="-285750">
              <a:buFont typeface="Arial" panose="020B0604020202020204" pitchFamily="34" charset="0"/>
              <a:buChar char="•"/>
            </a:pPr>
            <a:r>
              <a:rPr lang="en-US" dirty="0">
                <a:latin typeface="Arial"/>
                <a:cs typeface="Arial"/>
              </a:rPr>
              <a:t>Flag</a:t>
            </a:r>
          </a:p>
          <a:p>
            <a:pPr marL="1200150" lvl="2" indent="-285750">
              <a:buFont typeface="Arial" panose="020B0604020202020204" pitchFamily="34" charset="0"/>
              <a:buChar char="•"/>
            </a:pPr>
            <a:r>
              <a:rPr lang="en-US" dirty="0">
                <a:latin typeface="Arial"/>
                <a:cs typeface="Arial"/>
              </a:rPr>
              <a:t>Cross-Off Tool</a:t>
            </a:r>
          </a:p>
          <a:p>
            <a:pPr marL="742950" lvl="1" indent="-285750">
              <a:buFont typeface="Arial" panose="020B0604020202020204" pitchFamily="34" charset="0"/>
              <a:buChar char="•"/>
            </a:pPr>
            <a:r>
              <a:rPr lang="en-US" dirty="0">
                <a:latin typeface="Arial"/>
                <a:cs typeface="Arial"/>
              </a:rPr>
              <a:t>Non-Embedded (Paper) </a:t>
            </a:r>
          </a:p>
          <a:p>
            <a:pPr marL="742950" lvl="1" indent="-285750">
              <a:buFont typeface="Arial" panose="020B0604020202020204" pitchFamily="34" charset="0"/>
              <a:buChar char="•"/>
            </a:pPr>
            <a:r>
              <a:rPr lang="en-US" dirty="0">
                <a:latin typeface="Arial"/>
                <a:cs typeface="Arial"/>
              </a:rPr>
              <a:t>Scratch Paper</a:t>
            </a:r>
          </a:p>
          <a:p>
            <a:pPr marL="742950" lvl="1" indent="-285750">
              <a:buFont typeface="Arial" panose="020B0604020202020204" pitchFamily="34" charset="0"/>
              <a:buChar char="•"/>
            </a:pPr>
            <a:r>
              <a:rPr lang="en-US" dirty="0">
                <a:latin typeface="Arial"/>
                <a:cs typeface="Arial"/>
              </a:rPr>
              <a:t>Audio Aid</a:t>
            </a:r>
          </a:p>
          <a:p>
            <a:pPr marL="742950" lvl="1" indent="-285750">
              <a:buFont typeface="Arial" panose="020B0604020202020204" pitchFamily="34" charset="0"/>
              <a:buChar char="•"/>
            </a:pPr>
            <a:r>
              <a:rPr lang="en-US" dirty="0">
                <a:latin typeface="Arial"/>
                <a:cs typeface="Arial"/>
              </a:rPr>
              <a:t>Students should practice using these tools to determine when their use is appropriate. </a:t>
            </a:r>
            <a:endParaRPr lang="en-US" dirty="0"/>
          </a:p>
        </p:txBody>
      </p:sp>
      <p:graphicFrame>
        <p:nvGraphicFramePr>
          <p:cNvPr id="5" name="Content Placeholder 5">
            <a:extLst>
              <a:ext uri="{FF2B5EF4-FFF2-40B4-BE49-F238E27FC236}">
                <a16:creationId xmlns:a16="http://schemas.microsoft.com/office/drawing/2014/main" id="{DCC72478-4754-4F28-B499-A43790DE1A5A}"/>
              </a:ext>
            </a:extLst>
          </p:cNvPr>
          <p:cNvGraphicFramePr>
            <a:graphicFrameLocks noGrp="1"/>
          </p:cNvGraphicFramePr>
          <p:nvPr>
            <p:ph type="pic" idx="1"/>
            <p:extLst>
              <p:ext uri="{D42A27DB-BD31-4B8C-83A1-F6EECF244321}">
                <p14:modId xmlns:p14="http://schemas.microsoft.com/office/powerpoint/2010/main" val="4193435886"/>
              </p:ext>
            </p:extLst>
          </p:nvPr>
        </p:nvGraphicFramePr>
        <p:xfrm>
          <a:off x="4141788" y="1104900"/>
          <a:ext cx="4629150"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A32B1939-2001-4E54-BF9C-7699998C0488}"/>
              </a:ext>
            </a:extLst>
          </p:cNvPr>
          <p:cNvSpPr>
            <a:spLocks noGrp="1"/>
          </p:cNvSpPr>
          <p:nvPr>
            <p:ph type="dt" sz="half" idx="10"/>
          </p:nvPr>
        </p:nvSpPr>
        <p:spPr/>
        <p:txBody>
          <a:bodyPr/>
          <a:lstStyle/>
          <a:p>
            <a:fld id="{6546AA37-C92B-40E4-B14D-FEA74572C4BE}" type="datetime1">
              <a:rPr lang="en-US" smtClean="0"/>
              <a:t>9/11/2019</a:t>
            </a:fld>
            <a:endParaRPr lang="en-US"/>
          </a:p>
        </p:txBody>
      </p:sp>
      <p:sp>
        <p:nvSpPr>
          <p:cNvPr id="6" name="Slide Number Placeholder 5">
            <a:extLst>
              <a:ext uri="{FF2B5EF4-FFF2-40B4-BE49-F238E27FC236}">
                <a16:creationId xmlns:a16="http://schemas.microsoft.com/office/drawing/2014/main" id="{BBFAE3A4-C911-442F-9010-356F318F46FA}"/>
              </a:ext>
            </a:extLst>
          </p:cNvPr>
          <p:cNvSpPr>
            <a:spLocks noGrp="1"/>
          </p:cNvSpPr>
          <p:nvPr>
            <p:ph type="sldNum" sz="quarter" idx="12"/>
          </p:nvPr>
        </p:nvSpPr>
        <p:spPr/>
        <p:txBody>
          <a:bodyPr/>
          <a:lstStyle/>
          <a:p>
            <a:fld id="{48F63A3B-78C7-47BE-AE5E-E10140E04643}" type="slidenum">
              <a:rPr lang="en-US" smtClean="0"/>
              <a:pPr/>
              <a:t>17</a:t>
            </a:fld>
            <a:endParaRPr lang="en-US"/>
          </a:p>
        </p:txBody>
      </p:sp>
    </p:spTree>
    <p:extLst>
      <p:ext uri="{BB962C8B-B14F-4D97-AF65-F5344CB8AC3E}">
        <p14:creationId xmlns:p14="http://schemas.microsoft.com/office/powerpoint/2010/main" val="667364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EB20-B326-43FA-92FC-B237132C1A7C}"/>
              </a:ext>
            </a:extLst>
          </p:cNvPr>
          <p:cNvSpPr>
            <a:spLocks noGrp="1"/>
          </p:cNvSpPr>
          <p:nvPr>
            <p:ph type="title"/>
          </p:nvPr>
        </p:nvSpPr>
        <p:spPr>
          <a:xfrm>
            <a:off x="815181" y="137160"/>
            <a:ext cx="8077280" cy="1424940"/>
          </a:xfrm>
        </p:spPr>
        <p:txBody>
          <a:bodyPr/>
          <a:lstStyle/>
          <a:p>
            <a:r>
              <a:rPr lang="en-US"/>
              <a:t>Accommodations</a:t>
            </a:r>
          </a:p>
        </p:txBody>
      </p:sp>
      <p:sp>
        <p:nvSpPr>
          <p:cNvPr id="4" name="Text Placeholder 3">
            <a:extLst>
              <a:ext uri="{FF2B5EF4-FFF2-40B4-BE49-F238E27FC236}">
                <a16:creationId xmlns:a16="http://schemas.microsoft.com/office/drawing/2014/main" id="{10F80092-2439-4B43-A7F9-78422D661B6C}"/>
              </a:ext>
            </a:extLst>
          </p:cNvPr>
          <p:cNvSpPr>
            <a:spLocks noGrp="1"/>
          </p:cNvSpPr>
          <p:nvPr>
            <p:ph type="body" sz="half" idx="2"/>
          </p:nvPr>
        </p:nvSpPr>
        <p:spPr>
          <a:xfrm>
            <a:off x="883841" y="2057400"/>
            <a:ext cx="3089137" cy="3802258"/>
          </a:xfrm>
        </p:spPr>
        <p:txBody>
          <a:bodyPr>
            <a:normAutofit lnSpcReduction="10000"/>
          </a:bodyPr>
          <a:lstStyle/>
          <a:p>
            <a:r>
              <a:rPr lang="en-US" altLang="en-US" b="1"/>
              <a:t>Accommodations: </a:t>
            </a:r>
          </a:p>
          <a:p>
            <a:pPr marL="285750" indent="-285750">
              <a:buFont typeface="Arial" panose="020B0604020202020204" pitchFamily="34" charset="0"/>
              <a:buChar char="•"/>
            </a:pPr>
            <a:r>
              <a:rPr lang="en-US" altLang="en-US"/>
              <a:t>Provide equitable instructional and assessment access for students with disabilities.</a:t>
            </a:r>
          </a:p>
          <a:p>
            <a:pPr marL="285750" indent="-285750">
              <a:buFont typeface="Arial" panose="020B0604020202020204" pitchFamily="34" charset="0"/>
              <a:buChar char="•"/>
            </a:pPr>
            <a:r>
              <a:rPr lang="en-US" altLang="en-US"/>
              <a:t>Reduce or eliminate the effects of a student’s disability or language proficiency</a:t>
            </a:r>
          </a:p>
          <a:p>
            <a:pPr marL="285750" indent="-285750">
              <a:buFont typeface="Arial" panose="020B0604020202020204" pitchFamily="34" charset="0"/>
              <a:buChar char="•"/>
            </a:pPr>
            <a:r>
              <a:rPr lang="en-US" altLang="en-US" u="sng"/>
              <a:t>Do not </a:t>
            </a:r>
            <a:r>
              <a:rPr lang="en-US" altLang="en-US"/>
              <a:t>change learning expectations</a:t>
            </a:r>
          </a:p>
          <a:p>
            <a:pPr marL="285750" indent="-285750">
              <a:buFont typeface="Arial" panose="020B0604020202020204" pitchFamily="34" charset="0"/>
              <a:buChar char="•"/>
            </a:pPr>
            <a:r>
              <a:rPr lang="en-US" altLang="en-US"/>
              <a:t>Only students who have an IEP, IAP, or EL/TPC plan are eligible for accommodations</a:t>
            </a:r>
          </a:p>
          <a:p>
            <a:pPr lvl="1"/>
            <a:r>
              <a:rPr lang="en-US" altLang="en-US"/>
              <a:t> </a:t>
            </a:r>
            <a:r>
              <a:rPr lang="en-US"/>
              <a:t> </a:t>
            </a:r>
          </a:p>
        </p:txBody>
      </p:sp>
      <p:graphicFrame>
        <p:nvGraphicFramePr>
          <p:cNvPr id="5" name="Content Placeholder 5">
            <a:extLst>
              <a:ext uri="{FF2B5EF4-FFF2-40B4-BE49-F238E27FC236}">
                <a16:creationId xmlns:a16="http://schemas.microsoft.com/office/drawing/2014/main" id="{DCC72478-4754-4F28-B499-A43790DE1A5A}"/>
              </a:ext>
            </a:extLst>
          </p:cNvPr>
          <p:cNvGraphicFramePr>
            <a:graphicFrameLocks noGrp="1"/>
          </p:cNvGraphicFramePr>
          <p:nvPr>
            <p:ph type="pic" idx="1"/>
            <p:extLst>
              <p:ext uri="{D42A27DB-BD31-4B8C-83A1-F6EECF244321}">
                <p14:modId xmlns:p14="http://schemas.microsoft.com/office/powerpoint/2010/main" val="3872851254"/>
              </p:ext>
            </p:extLst>
          </p:nvPr>
        </p:nvGraphicFramePr>
        <p:xfrm>
          <a:off x="4141788" y="1104900"/>
          <a:ext cx="4629150"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1534B4CB-2F43-4920-9FB5-A1C522065350}"/>
              </a:ext>
            </a:extLst>
          </p:cNvPr>
          <p:cNvSpPr>
            <a:spLocks noGrp="1"/>
          </p:cNvSpPr>
          <p:nvPr>
            <p:ph type="dt" sz="half" idx="10"/>
          </p:nvPr>
        </p:nvSpPr>
        <p:spPr/>
        <p:txBody>
          <a:bodyPr/>
          <a:lstStyle/>
          <a:p>
            <a:fld id="{56B37917-12C1-48BF-832C-2A3FE9CB1E43}" type="datetime1">
              <a:rPr lang="en-US" smtClean="0"/>
              <a:t>9/11/2019</a:t>
            </a:fld>
            <a:endParaRPr lang="en-US"/>
          </a:p>
        </p:txBody>
      </p:sp>
      <p:sp>
        <p:nvSpPr>
          <p:cNvPr id="6" name="Slide Number Placeholder 5">
            <a:extLst>
              <a:ext uri="{FF2B5EF4-FFF2-40B4-BE49-F238E27FC236}">
                <a16:creationId xmlns:a16="http://schemas.microsoft.com/office/drawing/2014/main" id="{4E704623-DC99-4975-A02E-4D797400C816}"/>
              </a:ext>
            </a:extLst>
          </p:cNvPr>
          <p:cNvSpPr>
            <a:spLocks noGrp="1"/>
          </p:cNvSpPr>
          <p:nvPr>
            <p:ph type="sldNum" sz="quarter" idx="12"/>
          </p:nvPr>
        </p:nvSpPr>
        <p:spPr/>
        <p:txBody>
          <a:bodyPr/>
          <a:lstStyle/>
          <a:p>
            <a:fld id="{48F63A3B-78C7-47BE-AE5E-E10140E04643}" type="slidenum">
              <a:rPr lang="en-US" smtClean="0"/>
              <a:pPr/>
              <a:t>18</a:t>
            </a:fld>
            <a:endParaRPr lang="en-US"/>
          </a:p>
        </p:txBody>
      </p:sp>
      <p:sp>
        <p:nvSpPr>
          <p:cNvPr id="7" name="TextBox 6">
            <a:extLst>
              <a:ext uri="{FF2B5EF4-FFF2-40B4-BE49-F238E27FC236}">
                <a16:creationId xmlns:a16="http://schemas.microsoft.com/office/drawing/2014/main" id="{98826E9F-599B-450F-BA89-7BDB3B1F50F2}"/>
              </a:ext>
            </a:extLst>
          </p:cNvPr>
          <p:cNvSpPr txBox="1"/>
          <p:nvPr/>
        </p:nvSpPr>
        <p:spPr>
          <a:xfrm>
            <a:off x="5286558" y="1537685"/>
            <a:ext cx="2444443" cy="461665"/>
          </a:xfrm>
          <a:prstGeom prst="rect">
            <a:avLst/>
          </a:prstGeom>
          <a:noFill/>
        </p:spPr>
        <p:txBody>
          <a:bodyPr wrap="square" rtlCol="0">
            <a:spAutoFit/>
          </a:bodyPr>
          <a:lstStyle/>
          <a:p>
            <a:pPr algn="ctr"/>
            <a:r>
              <a:rPr lang="en-US" sz="2400" b="1" dirty="0"/>
              <a:t>Accommodations</a:t>
            </a:r>
          </a:p>
        </p:txBody>
      </p:sp>
    </p:spTree>
    <p:extLst>
      <p:ext uri="{BB962C8B-B14F-4D97-AF65-F5344CB8AC3E}">
        <p14:creationId xmlns:p14="http://schemas.microsoft.com/office/powerpoint/2010/main" val="3493731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BE7E-A241-4F8F-8931-8B19458156DA}"/>
              </a:ext>
            </a:extLst>
          </p:cNvPr>
          <p:cNvSpPr>
            <a:spLocks noGrp="1"/>
          </p:cNvSpPr>
          <p:nvPr>
            <p:ph type="title"/>
          </p:nvPr>
        </p:nvSpPr>
        <p:spPr/>
        <p:txBody>
          <a:bodyPr>
            <a:normAutofit fontScale="90000"/>
          </a:bodyPr>
          <a:lstStyle/>
          <a:p>
            <a:r>
              <a:rPr lang="en-US"/>
              <a:t>Accommodations</a:t>
            </a:r>
          </a:p>
        </p:txBody>
      </p:sp>
      <p:sp>
        <p:nvSpPr>
          <p:cNvPr id="3" name="Content Placeholder 2">
            <a:extLst>
              <a:ext uri="{FF2B5EF4-FFF2-40B4-BE49-F238E27FC236}">
                <a16:creationId xmlns:a16="http://schemas.microsoft.com/office/drawing/2014/main" id="{9A81F23F-6A71-4F96-B344-7D977ACE9881}"/>
              </a:ext>
            </a:extLst>
          </p:cNvPr>
          <p:cNvSpPr>
            <a:spLocks noGrp="1"/>
          </p:cNvSpPr>
          <p:nvPr>
            <p:ph idx="1"/>
          </p:nvPr>
        </p:nvSpPr>
        <p:spPr/>
        <p:txBody>
          <a:bodyPr>
            <a:normAutofit fontScale="62500" lnSpcReduction="20000"/>
          </a:bodyPr>
          <a:lstStyle/>
          <a:p>
            <a:pPr marL="0" indent="0">
              <a:buNone/>
            </a:pPr>
            <a:r>
              <a:rPr lang="en-US" b="1"/>
              <a:t>Requirements</a:t>
            </a:r>
          </a:p>
          <a:p>
            <a:r>
              <a:rPr lang="en-US"/>
              <a:t>Should enable students to participate more fully in instruction and assessments and to better demonstrate their knowledge and skills. </a:t>
            </a:r>
          </a:p>
          <a:p>
            <a:r>
              <a:rPr lang="en-US"/>
              <a:t>Must be based upon individual student needs and not upon a category of disability, level of instruction, time spent in general classroom, EL status, or program setting. </a:t>
            </a:r>
          </a:p>
          <a:p>
            <a:r>
              <a:rPr lang="en-US"/>
              <a:t>Must be justified and documented in the student’s IEP, IAP/504 plan, or EL/TPC plan. </a:t>
            </a:r>
          </a:p>
          <a:p>
            <a:r>
              <a:rPr lang="en-US"/>
              <a:t>Must be aligned with and be a part of daily instruction; accommodations must not be introduced for the first time during the testing of a student.</a:t>
            </a:r>
          </a:p>
          <a:p>
            <a:r>
              <a:rPr lang="en-US" b="1"/>
              <a:t>Should foster and facilitate independence for students, not dependence. </a:t>
            </a:r>
          </a:p>
          <a:p>
            <a:r>
              <a:rPr lang="en-US"/>
              <a:t>Only accommodations listed as approved in Georgia’s Student Assessment Handbook may be used on state-mandated tests.</a:t>
            </a:r>
          </a:p>
        </p:txBody>
      </p:sp>
      <p:sp>
        <p:nvSpPr>
          <p:cNvPr id="4" name="Date Placeholder 3">
            <a:extLst>
              <a:ext uri="{FF2B5EF4-FFF2-40B4-BE49-F238E27FC236}">
                <a16:creationId xmlns:a16="http://schemas.microsoft.com/office/drawing/2014/main" id="{1F95FC3D-AC47-4B08-9733-F92B626205CA}"/>
              </a:ext>
            </a:extLst>
          </p:cNvPr>
          <p:cNvSpPr>
            <a:spLocks noGrp="1"/>
          </p:cNvSpPr>
          <p:nvPr>
            <p:ph type="dt" sz="half" idx="10"/>
          </p:nvPr>
        </p:nvSpPr>
        <p:spPr/>
        <p:txBody>
          <a:bodyPr/>
          <a:lstStyle/>
          <a:p>
            <a:fld id="{4A52A0A8-86E8-4593-A6A6-EDA72A17C62B}" type="datetime1">
              <a:rPr lang="en-US" smtClean="0"/>
              <a:t>9/11/2019</a:t>
            </a:fld>
            <a:endParaRPr lang="en-US" dirty="0"/>
          </a:p>
        </p:txBody>
      </p:sp>
      <p:sp>
        <p:nvSpPr>
          <p:cNvPr id="5" name="Slide Number Placeholder 4">
            <a:extLst>
              <a:ext uri="{FF2B5EF4-FFF2-40B4-BE49-F238E27FC236}">
                <a16:creationId xmlns:a16="http://schemas.microsoft.com/office/drawing/2014/main" id="{2C7DF47B-B1D2-4F08-8D48-5C4867D69E20}"/>
              </a:ext>
            </a:extLst>
          </p:cNvPr>
          <p:cNvSpPr>
            <a:spLocks noGrp="1"/>
          </p:cNvSpPr>
          <p:nvPr>
            <p:ph type="sldNum" sz="quarter" idx="12"/>
          </p:nvPr>
        </p:nvSpPr>
        <p:spPr/>
        <p:txBody>
          <a:bodyPr/>
          <a:lstStyle/>
          <a:p>
            <a:fld id="{48F63A3B-78C7-47BE-AE5E-E10140E04643}" type="slidenum">
              <a:rPr lang="en-US" smtClean="0"/>
              <a:pPr/>
              <a:t>19</a:t>
            </a:fld>
            <a:endParaRPr lang="en-US"/>
          </a:p>
        </p:txBody>
      </p:sp>
    </p:spTree>
    <p:extLst>
      <p:ext uri="{BB962C8B-B14F-4D97-AF65-F5344CB8AC3E}">
        <p14:creationId xmlns:p14="http://schemas.microsoft.com/office/powerpoint/2010/main" val="2246224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1431-83C4-4B1A-A8E5-A8E67B175702}"/>
              </a:ext>
            </a:extLst>
          </p:cNvPr>
          <p:cNvSpPr>
            <a:spLocks noGrp="1"/>
          </p:cNvSpPr>
          <p:nvPr>
            <p:ph type="title"/>
          </p:nvPr>
        </p:nvSpPr>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5E759BF4-5125-4B4B-8E6B-93547F676BDD}"/>
              </a:ext>
            </a:extLst>
          </p:cNvPr>
          <p:cNvSpPr>
            <a:spLocks noGrp="1"/>
          </p:cNvSpPr>
          <p:nvPr>
            <p:ph idx="1"/>
          </p:nvPr>
        </p:nvSpPr>
        <p:spPr/>
        <p:txBody>
          <a:bodyPr/>
          <a:lstStyle/>
          <a:p>
            <a:r>
              <a:rPr lang="en-US" dirty="0"/>
              <a:t>General Principles</a:t>
            </a:r>
          </a:p>
          <a:p>
            <a:r>
              <a:rPr lang="en-US" dirty="0"/>
              <a:t>District Responsibilities</a:t>
            </a:r>
          </a:p>
          <a:p>
            <a:r>
              <a:rPr lang="en-US" dirty="0"/>
              <a:t>Five-Step Process</a:t>
            </a:r>
          </a:p>
          <a:p>
            <a:r>
              <a:rPr lang="en-US" dirty="0"/>
              <a:t>Proposed Guidelines for EL-TPC Plans</a:t>
            </a:r>
          </a:p>
        </p:txBody>
      </p:sp>
      <p:sp>
        <p:nvSpPr>
          <p:cNvPr id="4" name="Date Placeholder 3">
            <a:extLst>
              <a:ext uri="{FF2B5EF4-FFF2-40B4-BE49-F238E27FC236}">
                <a16:creationId xmlns:a16="http://schemas.microsoft.com/office/drawing/2014/main" id="{90746C93-C156-4506-87F9-387F7D539601}"/>
              </a:ext>
            </a:extLst>
          </p:cNvPr>
          <p:cNvSpPr>
            <a:spLocks noGrp="1"/>
          </p:cNvSpPr>
          <p:nvPr>
            <p:ph type="dt" sz="half" idx="10"/>
          </p:nvPr>
        </p:nvSpPr>
        <p:spPr/>
        <p:txBody>
          <a:bodyPr/>
          <a:lstStyle/>
          <a:p>
            <a:fld id="{53836441-04D9-4B89-8096-DB6EA98C28B1}" type="datetime1">
              <a:rPr lang="en-US" smtClean="0"/>
              <a:t>9/11/2019</a:t>
            </a:fld>
            <a:endParaRPr lang="en-US" dirty="0"/>
          </a:p>
        </p:txBody>
      </p:sp>
      <p:sp>
        <p:nvSpPr>
          <p:cNvPr id="5" name="Slide Number Placeholder 4">
            <a:extLst>
              <a:ext uri="{FF2B5EF4-FFF2-40B4-BE49-F238E27FC236}">
                <a16:creationId xmlns:a16="http://schemas.microsoft.com/office/drawing/2014/main" id="{2A811605-EB0C-40AB-91AA-DF1B8511CE1E}"/>
              </a:ext>
            </a:extLst>
          </p:cNvPr>
          <p:cNvSpPr>
            <a:spLocks noGrp="1"/>
          </p:cNvSpPr>
          <p:nvPr>
            <p:ph type="sldNum" sz="quarter" idx="12"/>
          </p:nvPr>
        </p:nvSpPr>
        <p:spPr/>
        <p:txBody>
          <a:bodyPr/>
          <a:lstStyle/>
          <a:p>
            <a:fld id="{48F63A3B-78C7-47BE-AE5E-E10140E04643}" type="slidenum">
              <a:rPr lang="en-US" smtClean="0"/>
              <a:pPr/>
              <a:t>2</a:t>
            </a:fld>
            <a:endParaRPr lang="en-US"/>
          </a:p>
        </p:txBody>
      </p:sp>
    </p:spTree>
    <p:extLst>
      <p:ext uri="{BB962C8B-B14F-4D97-AF65-F5344CB8AC3E}">
        <p14:creationId xmlns:p14="http://schemas.microsoft.com/office/powerpoint/2010/main" val="655370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8BD0-AD52-4290-89B6-3F55571CA736}"/>
              </a:ext>
            </a:extLst>
          </p:cNvPr>
          <p:cNvSpPr>
            <a:spLocks noGrp="1"/>
          </p:cNvSpPr>
          <p:nvPr>
            <p:ph type="title"/>
          </p:nvPr>
        </p:nvSpPr>
        <p:spPr/>
        <p:txBody>
          <a:bodyPr>
            <a:normAutofit fontScale="90000"/>
          </a:bodyPr>
          <a:lstStyle/>
          <a:p>
            <a:r>
              <a:rPr lang="en-US"/>
              <a:t>Allowable Accommodations </a:t>
            </a:r>
          </a:p>
        </p:txBody>
      </p:sp>
      <p:pic>
        <p:nvPicPr>
          <p:cNvPr id="4" name="Content Placeholder 3">
            <a:extLst>
              <a:ext uri="{FF2B5EF4-FFF2-40B4-BE49-F238E27FC236}">
                <a16:creationId xmlns:a16="http://schemas.microsoft.com/office/drawing/2014/main" id="{F7ECFA34-02C0-4F61-A36D-A06334B66B4B}"/>
              </a:ext>
            </a:extLst>
          </p:cNvPr>
          <p:cNvPicPr>
            <a:picLocks noGrp="1" noChangeAspect="1"/>
          </p:cNvPicPr>
          <p:nvPr>
            <p:ph idx="1"/>
          </p:nvPr>
        </p:nvPicPr>
        <p:blipFill>
          <a:blip r:embed="rId3"/>
          <a:stretch>
            <a:fillRect/>
          </a:stretch>
        </p:blipFill>
        <p:spPr>
          <a:xfrm>
            <a:off x="3437798" y="1690689"/>
            <a:ext cx="5061035" cy="4197350"/>
          </a:xfrm>
          <a:prstGeom prst="rect">
            <a:avLst/>
          </a:prstGeom>
        </p:spPr>
      </p:pic>
      <p:sp>
        <p:nvSpPr>
          <p:cNvPr id="5" name="TextBox 4">
            <a:extLst>
              <a:ext uri="{FF2B5EF4-FFF2-40B4-BE49-F238E27FC236}">
                <a16:creationId xmlns:a16="http://schemas.microsoft.com/office/drawing/2014/main" id="{B770C85A-50C1-453D-8F07-33A278BE0770}"/>
              </a:ext>
            </a:extLst>
          </p:cNvPr>
          <p:cNvSpPr txBox="1"/>
          <p:nvPr/>
        </p:nvSpPr>
        <p:spPr>
          <a:xfrm>
            <a:off x="741405" y="1977081"/>
            <a:ext cx="2434281" cy="3139321"/>
          </a:xfrm>
          <a:prstGeom prst="rect">
            <a:avLst/>
          </a:prstGeom>
          <a:noFill/>
        </p:spPr>
        <p:txBody>
          <a:bodyPr wrap="square" rtlCol="0">
            <a:spAutoFit/>
          </a:bodyPr>
          <a:lstStyle/>
          <a:p>
            <a:r>
              <a:rPr lang="en-US" b="1" dirty="0"/>
              <a:t>A</a:t>
            </a:r>
            <a:r>
              <a:rPr lang="en-US" dirty="0"/>
              <a:t> = Administration procedures allowable for all eligible students.</a:t>
            </a:r>
          </a:p>
          <a:p>
            <a:r>
              <a:rPr lang="en-US" b="1" dirty="0"/>
              <a:t>S</a:t>
            </a:r>
            <a:r>
              <a:rPr lang="en-US" dirty="0"/>
              <a:t> = Standard accommodation required for eligible students.</a:t>
            </a:r>
          </a:p>
          <a:p>
            <a:r>
              <a:rPr lang="en-US" b="1" dirty="0"/>
              <a:t>C</a:t>
            </a:r>
            <a:r>
              <a:rPr lang="en-US" dirty="0"/>
              <a:t> = Conditional accommodation for required for eligible students.</a:t>
            </a:r>
          </a:p>
        </p:txBody>
      </p:sp>
      <p:cxnSp>
        <p:nvCxnSpPr>
          <p:cNvPr id="8" name="Straight Arrow Connector 7">
            <a:extLst>
              <a:ext uri="{FF2B5EF4-FFF2-40B4-BE49-F238E27FC236}">
                <a16:creationId xmlns:a16="http://schemas.microsoft.com/office/drawing/2014/main" id="{F9407AF0-A511-4695-B29D-B82BF572ED22}"/>
              </a:ext>
            </a:extLst>
          </p:cNvPr>
          <p:cNvCxnSpPr>
            <a:cxnSpLocks/>
          </p:cNvCxnSpPr>
          <p:nvPr/>
        </p:nvCxnSpPr>
        <p:spPr>
          <a:xfrm>
            <a:off x="2383972" y="4824296"/>
            <a:ext cx="1506893" cy="895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B29BEBD-8DE2-4676-A925-0061520A7753}"/>
              </a:ext>
            </a:extLst>
          </p:cNvPr>
          <p:cNvSpPr>
            <a:spLocks noGrp="1"/>
          </p:cNvSpPr>
          <p:nvPr>
            <p:ph type="dt" sz="half" idx="10"/>
          </p:nvPr>
        </p:nvSpPr>
        <p:spPr/>
        <p:txBody>
          <a:bodyPr/>
          <a:lstStyle/>
          <a:p>
            <a:fld id="{7D02A5DF-951E-409B-AD46-855D326DF9C4}" type="datetime1">
              <a:rPr lang="en-US" smtClean="0"/>
              <a:t>9/11/2019</a:t>
            </a:fld>
            <a:endParaRPr lang="en-US" dirty="0"/>
          </a:p>
        </p:txBody>
      </p:sp>
      <p:sp>
        <p:nvSpPr>
          <p:cNvPr id="6" name="Slide Number Placeholder 5">
            <a:extLst>
              <a:ext uri="{FF2B5EF4-FFF2-40B4-BE49-F238E27FC236}">
                <a16:creationId xmlns:a16="http://schemas.microsoft.com/office/drawing/2014/main" id="{A33BF67D-8614-4F5E-ACE7-1A2C3700BB0D}"/>
              </a:ext>
            </a:extLst>
          </p:cNvPr>
          <p:cNvSpPr>
            <a:spLocks noGrp="1"/>
          </p:cNvSpPr>
          <p:nvPr>
            <p:ph type="sldNum" sz="quarter" idx="12"/>
          </p:nvPr>
        </p:nvSpPr>
        <p:spPr/>
        <p:txBody>
          <a:bodyPr/>
          <a:lstStyle/>
          <a:p>
            <a:fld id="{48F63A3B-78C7-47BE-AE5E-E10140E04643}" type="slidenum">
              <a:rPr lang="en-US" smtClean="0"/>
              <a:pPr/>
              <a:t>20</a:t>
            </a:fld>
            <a:endParaRPr lang="en-US"/>
          </a:p>
        </p:txBody>
      </p:sp>
    </p:spTree>
    <p:extLst>
      <p:ext uri="{BB962C8B-B14F-4D97-AF65-F5344CB8AC3E}">
        <p14:creationId xmlns:p14="http://schemas.microsoft.com/office/powerpoint/2010/main" val="572159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fontScale="90000"/>
          </a:bodyPr>
          <a:lstStyle/>
          <a:p>
            <a:r>
              <a:rPr lang="en-US" altLang="en-US"/>
              <a:t>Standard Accommodations</a:t>
            </a:r>
          </a:p>
        </p:txBody>
      </p:sp>
      <p:sp>
        <p:nvSpPr>
          <p:cNvPr id="22531" name="Content Placeholder 2"/>
          <p:cNvSpPr>
            <a:spLocks noGrp="1"/>
          </p:cNvSpPr>
          <p:nvPr>
            <p:ph idx="1"/>
          </p:nvPr>
        </p:nvSpPr>
        <p:spPr/>
        <p:txBody>
          <a:bodyPr vert="horz" lIns="91440" tIns="45720" rIns="91440" bIns="45720" rtlCol="0" anchor="t">
            <a:normAutofit/>
          </a:bodyPr>
          <a:lstStyle/>
          <a:p>
            <a:r>
              <a:rPr lang="en-US" altLang="en-US" dirty="0">
                <a:latin typeface="Arial"/>
                <a:cs typeface="Arial"/>
              </a:rPr>
              <a:t>Those accommodations which provide access to students to demonstrate their achievement of target skills</a:t>
            </a:r>
            <a:endParaRPr lang="en-US" altLang="en-US" sz="2000" dirty="0">
              <a:latin typeface="Arial"/>
              <a:cs typeface="Arial"/>
            </a:endParaRPr>
          </a:p>
          <a:p>
            <a:pPr lvl="1"/>
            <a:r>
              <a:rPr lang="en-US" altLang="en-US" dirty="0">
                <a:latin typeface="Arial"/>
                <a:cs typeface="Arial"/>
              </a:rPr>
              <a:t>Standard accommodations do not alter or encroach on the construct measured</a:t>
            </a:r>
          </a:p>
          <a:p>
            <a:pPr lvl="1"/>
            <a:r>
              <a:rPr lang="en-US" altLang="en-US" dirty="0">
                <a:latin typeface="Arial"/>
                <a:cs typeface="Arial"/>
              </a:rPr>
              <a:t>As with any accommodation, it is important that the student require the accommodation and use it regularly during routine instruction and assessment</a:t>
            </a:r>
          </a:p>
        </p:txBody>
      </p:sp>
      <p:sp>
        <p:nvSpPr>
          <p:cNvPr id="3" name="Date Placeholder 2">
            <a:extLst>
              <a:ext uri="{FF2B5EF4-FFF2-40B4-BE49-F238E27FC236}">
                <a16:creationId xmlns:a16="http://schemas.microsoft.com/office/drawing/2014/main" id="{8A0C6958-DB79-4F8B-BC3B-FF13EA94A96D}"/>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74EE108-E799-4296-9CAF-D92F20CB7B33}" type="datetime1">
              <a:rPr lang="en-US" smtClean="0">
                <a:latin typeface="Arial" panose="020B0604020202020204" pitchFamily="34" charset="0"/>
                <a:cs typeface="Arial" panose="020B0604020202020204" pitchFamily="34" charset="0"/>
              </a:rPr>
              <a:pPr algn="r"/>
              <a:t>9/11/2019</a:t>
            </a:fld>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3E4CEF-BB1E-48C7-AE93-F39F6AA99AD7}" type="slidenum">
              <a:rPr lang="en-US" smtClean="0">
                <a:latin typeface="Arial" panose="020B0604020202020204" pitchFamily="34" charset="0"/>
                <a:cs typeface="Arial" panose="020B0604020202020204" pitchFamily="34" charset="0"/>
              </a:rPr>
              <a:pPr algn="ctr"/>
              <a:t>21</a:t>
            </a:fld>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C3314F1-FF42-459B-9FF8-98465C8115D8}"/>
              </a:ext>
            </a:extLst>
          </p:cNvPr>
          <p:cNvSpPr>
            <a:spLocks noGrp="1"/>
          </p:cNvSpPr>
          <p:nvPr>
            <p:ph type="body" sz="quarter" idx="14"/>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lang="en-US" altLang="en-US"/>
              <a:t>Conditional Accommodations</a:t>
            </a:r>
          </a:p>
        </p:txBody>
      </p:sp>
      <p:sp>
        <p:nvSpPr>
          <p:cNvPr id="25603" name="Content Placeholder 2"/>
          <p:cNvSpPr>
            <a:spLocks noGrp="1"/>
          </p:cNvSpPr>
          <p:nvPr>
            <p:ph idx="1"/>
          </p:nvPr>
        </p:nvSpPr>
        <p:spPr/>
        <p:txBody>
          <a:bodyPr vert="horz" lIns="91440" tIns="45720" rIns="91440" bIns="45720" rtlCol="0" anchor="t">
            <a:normAutofit fontScale="70000" lnSpcReduction="20000"/>
          </a:bodyPr>
          <a:lstStyle/>
          <a:p>
            <a:r>
              <a:rPr lang="en-US" dirty="0"/>
              <a:t>These supports are more expansive accommodations that provide access for students with more severe disabilities who would not be able to access the assessment without such assistance.</a:t>
            </a:r>
            <a:endParaRPr lang="en-US" altLang="en-US" dirty="0">
              <a:latin typeface="Arial"/>
              <a:cs typeface="Arial"/>
            </a:endParaRPr>
          </a:p>
          <a:p>
            <a:r>
              <a:rPr lang="en-US" altLang="en-US" dirty="0">
                <a:latin typeface="Arial"/>
                <a:cs typeface="Arial"/>
              </a:rPr>
              <a:t>Three accommodations are considered conditional for the Georgia Milestones Assessment:</a:t>
            </a:r>
          </a:p>
          <a:p>
            <a:pPr lvl="1"/>
            <a:r>
              <a:rPr lang="en-US" altLang="en-US" dirty="0">
                <a:latin typeface="Arial"/>
                <a:cs typeface="Arial"/>
              </a:rPr>
              <a:t>Signing ELA passages (SWD only)</a:t>
            </a:r>
          </a:p>
          <a:p>
            <a:pPr lvl="1"/>
            <a:r>
              <a:rPr lang="en-US" altLang="en-US" dirty="0">
                <a:latin typeface="Arial"/>
                <a:cs typeface="Arial"/>
              </a:rPr>
              <a:t>Oral reading of ELA passages (grades 3 – 12)</a:t>
            </a:r>
          </a:p>
          <a:p>
            <a:pPr lvl="1"/>
            <a:r>
              <a:rPr lang="en-US" altLang="en-US" dirty="0">
                <a:latin typeface="Arial"/>
                <a:cs typeface="Arial"/>
              </a:rPr>
              <a:t>Use of a basic function calculator (SWD only) for students in grades 3-5 only</a:t>
            </a:r>
            <a:endParaRPr lang="en-US" altLang="en-US" dirty="0"/>
          </a:p>
          <a:p>
            <a:pPr lvl="2"/>
            <a:r>
              <a:rPr lang="en-US" altLang="en-US" dirty="0">
                <a:latin typeface="Arial"/>
                <a:cs typeface="Arial"/>
              </a:rPr>
              <a:t>No student in grades 6-12 may use a calculator on the no-calculator subsection of test</a:t>
            </a:r>
          </a:p>
          <a:p>
            <a:r>
              <a:rPr lang="en-US" dirty="0">
                <a:latin typeface="Arial"/>
                <a:cs typeface="Arial"/>
              </a:rPr>
              <a:t>Most students are expected to participate in standard administrations, with less than 3% receiving a conditional administration (State Board Rule 160-3-1.07)</a:t>
            </a:r>
          </a:p>
        </p:txBody>
      </p:sp>
      <p:sp>
        <p:nvSpPr>
          <p:cNvPr id="6" name="Date Placeholder 5">
            <a:extLst>
              <a:ext uri="{FF2B5EF4-FFF2-40B4-BE49-F238E27FC236}">
                <a16:creationId xmlns:a16="http://schemas.microsoft.com/office/drawing/2014/main" id="{06C3DC98-4F11-40A5-852B-C7AA0709561D}"/>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1B109DC-DD6D-4B46-8484-5C747BE4B3C2}" type="datetime1">
              <a:rPr lang="en-US" smtClean="0">
                <a:latin typeface="Arial" panose="020B0604020202020204" pitchFamily="34" charset="0"/>
                <a:cs typeface="Arial" panose="020B0604020202020204" pitchFamily="34" charset="0"/>
              </a:rPr>
              <a:pPr algn="r"/>
              <a:t>9/11/2019</a:t>
            </a:fld>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3E4CEF-BB1E-48C7-AE93-F39F6AA99AD7}" type="slidenum">
              <a:rPr lang="en-US" smtClean="0">
                <a:latin typeface="Arial" panose="020B0604020202020204" pitchFamily="34" charset="0"/>
                <a:cs typeface="Arial" panose="020B0604020202020204" pitchFamily="34" charset="0"/>
              </a:rPr>
              <a:pPr algn="ctr"/>
              <a:t>22</a:t>
            </a:fld>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7E3A08BE-1FF9-418A-97B9-30963576C8A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09348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r>
              <a:rPr lang="en-US" altLang="en-US"/>
              <a:t>Conditional Accommodations</a:t>
            </a:r>
          </a:p>
        </p:txBody>
      </p:sp>
      <p:sp>
        <p:nvSpPr>
          <p:cNvPr id="24579" name="Content Placeholder 2"/>
          <p:cNvSpPr>
            <a:spLocks noGrp="1"/>
          </p:cNvSpPr>
          <p:nvPr>
            <p:ph idx="1"/>
          </p:nvPr>
        </p:nvSpPr>
        <p:spPr/>
        <p:txBody>
          <a:bodyPr/>
          <a:lstStyle/>
          <a:p>
            <a:r>
              <a:rPr lang="en-US" altLang="en-US"/>
              <a:t>Guidance on the appropriate use of conditional accommodations is provided in the </a:t>
            </a:r>
            <a:r>
              <a:rPr lang="en-US" altLang="en-US" i="1"/>
              <a:t>Student Assessment Handbook</a:t>
            </a:r>
          </a:p>
          <a:p>
            <a:r>
              <a:rPr lang="en-US" altLang="en-US"/>
              <a:t>Only students meeting the guidance criteria are eligible for conditional accommodations</a:t>
            </a:r>
          </a:p>
          <a:p>
            <a:r>
              <a:rPr lang="en-US" altLang="en-US"/>
              <a:t>The educational plans for students qualifying for conditional accommodations must include specific goals that address the deficits which necessitate the accommodation</a:t>
            </a:r>
          </a:p>
        </p:txBody>
      </p:sp>
      <p:sp>
        <p:nvSpPr>
          <p:cNvPr id="6" name="Date Placeholder 5">
            <a:extLst>
              <a:ext uri="{FF2B5EF4-FFF2-40B4-BE49-F238E27FC236}">
                <a16:creationId xmlns:a16="http://schemas.microsoft.com/office/drawing/2014/main" id="{DEC6A1F2-4CF9-4053-928D-971EFF6F32D3}"/>
              </a:ext>
            </a:extLst>
          </p:cNvPr>
          <p:cNvSpPr>
            <a:spLocks noGrp="1"/>
          </p:cNvSpPr>
          <p:nvPr>
            <p:ph type="dt" sz="half"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1293F7-8289-4716-9AAF-8633E02C96C7}" type="datetime1">
              <a:rPr lang="en-US" smtClean="0">
                <a:latin typeface="Arial" panose="020B0604020202020204" pitchFamily="34" charset="0"/>
                <a:cs typeface="Arial" panose="020B0604020202020204" pitchFamily="34" charset="0"/>
              </a:rPr>
              <a:pPr algn="r"/>
              <a:t>9/11/2019</a:t>
            </a:fld>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3E4CEF-BB1E-48C7-AE93-F39F6AA99AD7}" type="slidenum">
              <a:rPr lang="en-US" smtClean="0">
                <a:latin typeface="Arial" panose="020B0604020202020204" pitchFamily="34" charset="0"/>
                <a:cs typeface="Arial" panose="020B0604020202020204" pitchFamily="34" charset="0"/>
              </a:rPr>
              <a:pPr algn="ctr"/>
              <a:t>23</a:t>
            </a:fld>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B3C753C-2B6E-4FE7-9F7F-8979634169E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211842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2ED084-7416-41AC-BA31-73F0AFCDFA20}"/>
              </a:ext>
            </a:extLst>
          </p:cNvPr>
          <p:cNvSpPr>
            <a:spLocks noGrp="1"/>
          </p:cNvSpPr>
          <p:nvPr>
            <p:ph type="title"/>
          </p:nvPr>
        </p:nvSpPr>
        <p:spPr>
          <a:xfrm>
            <a:off x="725214" y="1204108"/>
            <a:ext cx="2002054" cy="1781175"/>
          </a:xfrm>
          <a:prstGeom prst="ellipse">
            <a:avLst/>
          </a:prstGeom>
        </p:spPr>
        <p:txBody>
          <a:bodyPr vert="horz" lIns="91440" tIns="45720" rIns="91440" bIns="45720" rtlCol="0" anchor="ctr">
            <a:normAutofit/>
          </a:bodyPr>
          <a:lstStyle/>
          <a:p>
            <a:r>
              <a:rPr lang="en-US" sz="2800" kern="1200">
                <a:solidFill>
                  <a:srgbClr val="FFFFFF"/>
                </a:solidFill>
                <a:latin typeface="+mj-lt"/>
                <a:ea typeface="+mj-ea"/>
                <a:cs typeface="+mj-cs"/>
              </a:rPr>
              <a:t>English Learners</a:t>
            </a:r>
          </a:p>
        </p:txBody>
      </p:sp>
      <p:sp>
        <p:nvSpPr>
          <p:cNvPr id="4" name="Text Placeholder 3">
            <a:extLst>
              <a:ext uri="{FF2B5EF4-FFF2-40B4-BE49-F238E27FC236}">
                <a16:creationId xmlns:a16="http://schemas.microsoft.com/office/drawing/2014/main" id="{C3770C79-5BFA-430D-B431-1BC85E6E0AA2}"/>
              </a:ext>
            </a:extLst>
          </p:cNvPr>
          <p:cNvSpPr>
            <a:spLocks noGrp="1"/>
          </p:cNvSpPr>
          <p:nvPr>
            <p:ph type="body" sz="half" idx="2"/>
          </p:nvPr>
        </p:nvSpPr>
        <p:spPr>
          <a:xfrm>
            <a:off x="725213" y="3355130"/>
            <a:ext cx="2319295" cy="2725912"/>
          </a:xfrm>
        </p:spPr>
        <p:txBody>
          <a:bodyPr vert="horz" lIns="91440" tIns="45720" rIns="91440" bIns="45720" rtlCol="0" anchor="t">
            <a:noAutofit/>
          </a:bodyPr>
          <a:lstStyle/>
          <a:p>
            <a:pPr marL="285750" indent="-228600">
              <a:buFont typeface="Arial" panose="020B0604020202020204" pitchFamily="34" charset="0"/>
              <a:buChar char="•"/>
            </a:pPr>
            <a:r>
              <a:rPr lang="en-US" sz="1200" dirty="0">
                <a:latin typeface="+mn-lt"/>
                <a:cs typeface="+mn-cs"/>
              </a:rPr>
              <a:t>ELs who are in the two-year monitoring phase following their exit from language assistance services continue to be eligible for standard accommodations.</a:t>
            </a:r>
            <a:endParaRPr lang="en-US" sz="1200" dirty="0">
              <a:latin typeface="+mn-lt"/>
              <a:cs typeface="Calibri"/>
            </a:endParaRPr>
          </a:p>
          <a:p>
            <a:pPr marL="285750" indent="-228600">
              <a:buFont typeface="Arial" panose="020B0604020202020204" pitchFamily="34" charset="0"/>
              <a:buChar char="•"/>
            </a:pPr>
            <a:r>
              <a:rPr lang="en-US" sz="1200" dirty="0">
                <a:latin typeface="+mn-lt"/>
                <a:cs typeface="+mn-cs"/>
              </a:rPr>
              <a:t>Conditional accommodations shall be used sparingly and shall not be assigned to EL-1 and EL-2 students. Specific to the accommodation of Extended Time, please note that specifying unlimited time is not appropriate or feasible.</a:t>
            </a:r>
            <a:endParaRPr lang="en-US" sz="1200" dirty="0">
              <a:latin typeface="+mn-lt"/>
              <a:cs typeface="Calibri"/>
            </a:endParaRPr>
          </a:p>
          <a:p>
            <a:pPr indent="-228600">
              <a:buFont typeface="Arial" panose="020B0604020202020204" pitchFamily="34" charset="0"/>
              <a:buChar char="•"/>
            </a:pPr>
            <a:endParaRPr lang="en-US" sz="1000" dirty="0">
              <a:latin typeface="+mn-lt"/>
              <a:cs typeface="+mn-cs"/>
            </a:endParaRPr>
          </a:p>
        </p:txBody>
      </p:sp>
      <p:graphicFrame>
        <p:nvGraphicFramePr>
          <p:cNvPr id="5" name="Content Placeholder 4">
            <a:extLst>
              <a:ext uri="{FF2B5EF4-FFF2-40B4-BE49-F238E27FC236}">
                <a16:creationId xmlns:a16="http://schemas.microsoft.com/office/drawing/2014/main" id="{375C145C-05CB-453C-AFE6-39FFF653E690}"/>
              </a:ext>
            </a:extLst>
          </p:cNvPr>
          <p:cNvGraphicFramePr>
            <a:graphicFrameLocks noGrp="1"/>
          </p:cNvGraphicFramePr>
          <p:nvPr>
            <p:ph idx="1"/>
          </p:nvPr>
        </p:nvGraphicFramePr>
        <p:xfrm>
          <a:off x="3163077" y="839755"/>
          <a:ext cx="5518961" cy="4882865"/>
        </p:xfrm>
        <a:graphic>
          <a:graphicData uri="http://schemas.openxmlformats.org/drawingml/2006/table">
            <a:tbl>
              <a:tblPr firstRow="1" bandRow="1">
                <a:noFill/>
                <a:tableStyleId>{5C22544A-7EE6-4342-B048-85BDC9FD1C3A}</a:tableStyleId>
              </a:tblPr>
              <a:tblGrid>
                <a:gridCol w="1500874">
                  <a:extLst>
                    <a:ext uri="{9D8B030D-6E8A-4147-A177-3AD203B41FA5}">
                      <a16:colId xmlns:a16="http://schemas.microsoft.com/office/drawing/2014/main" val="449061605"/>
                    </a:ext>
                  </a:extLst>
                </a:gridCol>
                <a:gridCol w="1018841">
                  <a:extLst>
                    <a:ext uri="{9D8B030D-6E8A-4147-A177-3AD203B41FA5}">
                      <a16:colId xmlns:a16="http://schemas.microsoft.com/office/drawing/2014/main" val="3778970262"/>
                    </a:ext>
                  </a:extLst>
                </a:gridCol>
                <a:gridCol w="788065">
                  <a:extLst>
                    <a:ext uri="{9D8B030D-6E8A-4147-A177-3AD203B41FA5}">
                      <a16:colId xmlns:a16="http://schemas.microsoft.com/office/drawing/2014/main" val="2803588327"/>
                    </a:ext>
                  </a:extLst>
                </a:gridCol>
                <a:gridCol w="2211181">
                  <a:extLst>
                    <a:ext uri="{9D8B030D-6E8A-4147-A177-3AD203B41FA5}">
                      <a16:colId xmlns:a16="http://schemas.microsoft.com/office/drawing/2014/main" val="2278251632"/>
                    </a:ext>
                  </a:extLst>
                </a:gridCol>
              </a:tblGrid>
              <a:tr h="1040609">
                <a:tc>
                  <a:txBody>
                    <a:bodyPr/>
                    <a:lstStyle/>
                    <a:p>
                      <a:pPr marL="0" marR="0" algn="ctr">
                        <a:spcBef>
                          <a:spcPts val="0"/>
                        </a:spcBef>
                        <a:spcAft>
                          <a:spcPts val="0"/>
                        </a:spcAft>
                      </a:pPr>
                      <a:r>
                        <a:rPr lang="en-US" sz="1300">
                          <a:solidFill>
                            <a:schemeClr val="tx1">
                              <a:lumMod val="75000"/>
                              <a:lumOff val="25000"/>
                            </a:schemeClr>
                          </a:solidFill>
                          <a:effectLst/>
                        </a:rPr>
                        <a:t>Status</a:t>
                      </a:r>
                      <a:endParaRPr lang="en-US" sz="13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91222" marT="91222" marB="91222"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marL="0" marR="0" algn="ctr">
                        <a:spcBef>
                          <a:spcPts val="0"/>
                        </a:spcBef>
                        <a:spcAft>
                          <a:spcPts val="0"/>
                        </a:spcAft>
                      </a:pPr>
                      <a:r>
                        <a:rPr lang="en-US" sz="1300">
                          <a:solidFill>
                            <a:schemeClr val="tx1">
                              <a:lumMod val="75000"/>
                              <a:lumOff val="25000"/>
                            </a:schemeClr>
                          </a:solidFill>
                          <a:effectLst/>
                        </a:rPr>
                        <a:t>Served in ESOL</a:t>
                      </a:r>
                      <a:endParaRPr lang="en-US" sz="13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91222" marT="91222" marB="91222"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marL="0" marR="0" algn="ctr">
                        <a:spcBef>
                          <a:spcPts val="0"/>
                        </a:spcBef>
                        <a:spcAft>
                          <a:spcPts val="0"/>
                        </a:spcAft>
                      </a:pPr>
                      <a:r>
                        <a:rPr lang="en-US" sz="1300">
                          <a:solidFill>
                            <a:schemeClr val="tx1">
                              <a:lumMod val="75000"/>
                              <a:lumOff val="25000"/>
                            </a:schemeClr>
                          </a:solidFill>
                          <a:effectLst/>
                        </a:rPr>
                        <a:t>Code</a:t>
                      </a:r>
                      <a:endParaRPr lang="en-US" sz="13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91222" marT="91222" marB="91222"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marL="0" marR="0" algn="ctr">
                        <a:spcBef>
                          <a:spcPts val="0"/>
                        </a:spcBef>
                        <a:spcAft>
                          <a:spcPts val="0"/>
                        </a:spcAft>
                      </a:pPr>
                      <a:r>
                        <a:rPr lang="en-US" sz="1300">
                          <a:solidFill>
                            <a:schemeClr val="tx1">
                              <a:lumMod val="75000"/>
                              <a:lumOff val="25000"/>
                            </a:schemeClr>
                          </a:solidFill>
                          <a:effectLst/>
                        </a:rPr>
                        <a:t>Eligible for Accommodations under TPC Plan</a:t>
                      </a:r>
                      <a:endParaRPr lang="en-US" sz="13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91222" marT="91222" marB="91222"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2201463522"/>
                  </a:ext>
                </a:extLst>
              </a:tr>
              <a:tr h="640376">
                <a:tc>
                  <a:txBody>
                    <a:bodyPr/>
                    <a:lstStyle/>
                    <a:p>
                      <a:pPr marL="0" marR="0">
                        <a:spcBef>
                          <a:spcPts val="0"/>
                        </a:spcBef>
                        <a:spcAft>
                          <a:spcPts val="0"/>
                        </a:spcAft>
                      </a:pPr>
                      <a:r>
                        <a:rPr lang="en-US" sz="1000">
                          <a:solidFill>
                            <a:schemeClr val="tx1">
                              <a:lumMod val="75000"/>
                              <a:lumOff val="25000"/>
                            </a:schemeClr>
                          </a:solidFill>
                          <a:effectLst/>
                        </a:rPr>
                        <a:t>Does not qualify for EL Services</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No</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None</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No</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793413672"/>
                  </a:ext>
                </a:extLst>
              </a:tr>
              <a:tr h="640376">
                <a:tc>
                  <a:txBody>
                    <a:bodyPr/>
                    <a:lstStyle/>
                    <a:p>
                      <a:pPr marL="0" marR="0">
                        <a:spcBef>
                          <a:spcPts val="0"/>
                        </a:spcBef>
                        <a:spcAft>
                          <a:spcPts val="0"/>
                        </a:spcAft>
                      </a:pPr>
                      <a:r>
                        <a:rPr lang="en-US" sz="1000">
                          <a:solidFill>
                            <a:schemeClr val="tx1">
                              <a:lumMod val="75000"/>
                              <a:lumOff val="25000"/>
                            </a:schemeClr>
                          </a:solidFill>
                          <a:effectLst/>
                        </a:rPr>
                        <a:t>Qualifies for EL Services</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No</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EL-Y</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Yes</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548228532"/>
                  </a:ext>
                </a:extLst>
              </a:tr>
              <a:tr h="640376">
                <a:tc>
                  <a:txBody>
                    <a:bodyPr/>
                    <a:lstStyle/>
                    <a:p>
                      <a:pPr marL="0" marR="0">
                        <a:spcBef>
                          <a:spcPts val="0"/>
                        </a:spcBef>
                        <a:spcAft>
                          <a:spcPts val="0"/>
                        </a:spcAft>
                      </a:pPr>
                      <a:r>
                        <a:rPr lang="en-US" sz="1000">
                          <a:solidFill>
                            <a:schemeClr val="tx1">
                              <a:lumMod val="75000"/>
                              <a:lumOff val="25000"/>
                            </a:schemeClr>
                          </a:solidFill>
                          <a:effectLst/>
                        </a:rPr>
                        <a:t>Qualifies for EL Services</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Yes</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EL-Y</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Yes</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721105371"/>
                  </a:ext>
                </a:extLst>
              </a:tr>
              <a:tr h="640376">
                <a:tc>
                  <a:txBody>
                    <a:bodyPr/>
                    <a:lstStyle/>
                    <a:p>
                      <a:pPr marL="0" marR="0">
                        <a:spcBef>
                          <a:spcPts val="0"/>
                        </a:spcBef>
                        <a:spcAft>
                          <a:spcPts val="0"/>
                        </a:spcAft>
                      </a:pPr>
                      <a:r>
                        <a:rPr lang="en-US" sz="1000">
                          <a:solidFill>
                            <a:schemeClr val="tx1">
                              <a:lumMod val="75000"/>
                              <a:lumOff val="25000"/>
                            </a:schemeClr>
                          </a:solidFill>
                          <a:effectLst/>
                        </a:rPr>
                        <a:t>Exited from services years 1 and 2</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No</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EL-1 or EL-2</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Yes</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021330930"/>
                  </a:ext>
                </a:extLst>
              </a:tr>
              <a:tr h="640376">
                <a:tc>
                  <a:txBody>
                    <a:bodyPr/>
                    <a:lstStyle/>
                    <a:p>
                      <a:pPr marL="0" marR="0">
                        <a:spcBef>
                          <a:spcPts val="0"/>
                        </a:spcBef>
                        <a:spcAft>
                          <a:spcPts val="0"/>
                        </a:spcAft>
                      </a:pPr>
                      <a:r>
                        <a:rPr lang="en-US" sz="1000">
                          <a:solidFill>
                            <a:schemeClr val="tx1">
                              <a:lumMod val="75000"/>
                              <a:lumOff val="25000"/>
                            </a:schemeClr>
                          </a:solidFill>
                          <a:effectLst/>
                        </a:rPr>
                        <a:t>Exited from services years 3 and 4</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No</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EL-3 or EL-4</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No</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950193745"/>
                  </a:ext>
                </a:extLst>
              </a:tr>
              <a:tr h="640376">
                <a:tc>
                  <a:txBody>
                    <a:bodyPr/>
                    <a:lstStyle/>
                    <a:p>
                      <a:pPr marL="0" marR="0">
                        <a:spcBef>
                          <a:spcPts val="0"/>
                        </a:spcBef>
                        <a:spcAft>
                          <a:spcPts val="0"/>
                        </a:spcAft>
                      </a:pPr>
                      <a:r>
                        <a:rPr lang="en-US" sz="1000">
                          <a:solidFill>
                            <a:schemeClr val="tx1">
                              <a:lumMod val="75000"/>
                              <a:lumOff val="25000"/>
                            </a:schemeClr>
                          </a:solidFill>
                          <a:effectLst/>
                        </a:rPr>
                        <a:t>Exited from services year 5 +</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No</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None</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marL="0" marR="0" algn="ctr">
                        <a:spcBef>
                          <a:spcPts val="0"/>
                        </a:spcBef>
                        <a:spcAft>
                          <a:spcPts val="0"/>
                        </a:spcAft>
                      </a:pPr>
                      <a:r>
                        <a:rPr lang="en-US" sz="1000">
                          <a:solidFill>
                            <a:schemeClr val="tx1">
                              <a:lumMod val="75000"/>
                              <a:lumOff val="25000"/>
                            </a:schemeClr>
                          </a:solidFill>
                          <a:effectLst/>
                        </a:rPr>
                        <a:t>No</a:t>
                      </a:r>
                      <a:endParaRPr lang="en-US" sz="1000">
                        <a:solidFill>
                          <a:schemeClr val="tx1">
                            <a:lumMod val="75000"/>
                            <a:lumOff val="2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52037" marR="79059" marT="79059" marB="79059"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521428390"/>
                  </a:ext>
                </a:extLst>
              </a:tr>
            </a:tbl>
          </a:graphicData>
        </a:graphic>
      </p:graphicFrame>
      <p:sp>
        <p:nvSpPr>
          <p:cNvPr id="3" name="Date Placeholder 2">
            <a:extLst>
              <a:ext uri="{FF2B5EF4-FFF2-40B4-BE49-F238E27FC236}">
                <a16:creationId xmlns:a16="http://schemas.microsoft.com/office/drawing/2014/main" id="{E9AD5093-5D1B-4287-AA8C-D27A0B4FC5BF}"/>
              </a:ext>
            </a:extLst>
          </p:cNvPr>
          <p:cNvSpPr>
            <a:spLocks noGrp="1"/>
          </p:cNvSpPr>
          <p:nvPr>
            <p:ph type="dt" sz="half" idx="10"/>
          </p:nvPr>
        </p:nvSpPr>
        <p:spPr/>
        <p:txBody>
          <a:bodyPr/>
          <a:lstStyle/>
          <a:p>
            <a:fld id="{54C1A2FF-73A7-41DB-BE9F-68FAA2A6C0B4}" type="datetime1">
              <a:rPr lang="en-US" smtClean="0"/>
              <a:t>9/11/2019</a:t>
            </a:fld>
            <a:endParaRPr lang="en-US"/>
          </a:p>
        </p:txBody>
      </p:sp>
      <p:sp>
        <p:nvSpPr>
          <p:cNvPr id="6" name="Slide Number Placeholder 5">
            <a:extLst>
              <a:ext uri="{FF2B5EF4-FFF2-40B4-BE49-F238E27FC236}">
                <a16:creationId xmlns:a16="http://schemas.microsoft.com/office/drawing/2014/main" id="{0C2F7D60-2777-4C0E-8806-F3B2D240CD81}"/>
              </a:ext>
            </a:extLst>
          </p:cNvPr>
          <p:cNvSpPr>
            <a:spLocks noGrp="1"/>
          </p:cNvSpPr>
          <p:nvPr>
            <p:ph type="sldNum" sz="quarter" idx="12"/>
          </p:nvPr>
        </p:nvSpPr>
        <p:spPr/>
        <p:txBody>
          <a:bodyPr/>
          <a:lstStyle/>
          <a:p>
            <a:fld id="{48F63A3B-78C7-47BE-AE5E-E10140E04643}" type="slidenum">
              <a:rPr lang="en-US" smtClean="0"/>
              <a:pPr/>
              <a:t>24</a:t>
            </a:fld>
            <a:endParaRPr lang="en-US"/>
          </a:p>
        </p:txBody>
      </p:sp>
    </p:spTree>
    <p:extLst>
      <p:ext uri="{BB962C8B-B14F-4D97-AF65-F5344CB8AC3E}">
        <p14:creationId xmlns:p14="http://schemas.microsoft.com/office/powerpoint/2010/main" val="1738864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44D4-3790-4089-9CBC-A0FF3E3D40C1}"/>
              </a:ext>
            </a:extLst>
          </p:cNvPr>
          <p:cNvSpPr>
            <a:spLocks noGrp="1"/>
          </p:cNvSpPr>
          <p:nvPr>
            <p:ph type="title"/>
          </p:nvPr>
        </p:nvSpPr>
        <p:spPr/>
        <p:txBody>
          <a:bodyPr/>
          <a:lstStyle/>
          <a:p>
            <a:r>
              <a:rPr lang="en-US" dirty="0"/>
              <a:t>Special Accommodations</a:t>
            </a:r>
          </a:p>
        </p:txBody>
      </p:sp>
      <p:sp>
        <p:nvSpPr>
          <p:cNvPr id="3" name="Text Placeholder 2">
            <a:extLst>
              <a:ext uri="{FF2B5EF4-FFF2-40B4-BE49-F238E27FC236}">
                <a16:creationId xmlns:a16="http://schemas.microsoft.com/office/drawing/2014/main" id="{CCD4B89E-5C07-4166-8240-622FF2BB088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88454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14A8-78FD-4658-A863-1CC78F4816F1}"/>
              </a:ext>
            </a:extLst>
          </p:cNvPr>
          <p:cNvSpPr>
            <a:spLocks noGrp="1"/>
          </p:cNvSpPr>
          <p:nvPr>
            <p:ph type="title"/>
          </p:nvPr>
        </p:nvSpPr>
        <p:spPr/>
        <p:txBody>
          <a:bodyPr>
            <a:normAutofit fontScale="90000"/>
          </a:bodyPr>
          <a:lstStyle/>
          <a:p>
            <a:r>
              <a:rPr lang="en-US" dirty="0"/>
              <a:t>Special Accommodation Requests</a:t>
            </a:r>
          </a:p>
        </p:txBody>
      </p:sp>
      <p:sp>
        <p:nvSpPr>
          <p:cNvPr id="3" name="Content Placeholder 2">
            <a:extLst>
              <a:ext uri="{FF2B5EF4-FFF2-40B4-BE49-F238E27FC236}">
                <a16:creationId xmlns:a16="http://schemas.microsoft.com/office/drawing/2014/main" id="{9C02F4DA-B01B-418A-A4C0-8CC1DF8209BA}"/>
              </a:ext>
            </a:extLst>
          </p:cNvPr>
          <p:cNvSpPr>
            <a:spLocks noGrp="1"/>
          </p:cNvSpPr>
          <p:nvPr>
            <p:ph idx="1"/>
          </p:nvPr>
        </p:nvSpPr>
        <p:spPr/>
        <p:txBody>
          <a:bodyPr vert="horz" lIns="91440" tIns="45720" rIns="91440" bIns="45720" rtlCol="0" anchor="t">
            <a:normAutofit fontScale="77500" lnSpcReduction="20000"/>
          </a:bodyPr>
          <a:lstStyle/>
          <a:p>
            <a:r>
              <a:rPr lang="en-US" altLang="en-US" dirty="0">
                <a:latin typeface="Arial"/>
                <a:cs typeface="Arial"/>
              </a:rPr>
              <a:t>In</a:t>
            </a:r>
            <a:r>
              <a:rPr lang="en-US" altLang="en-US" dirty="0">
                <a:solidFill>
                  <a:schemeClr val="accent1"/>
                </a:solidFill>
                <a:latin typeface="Arial"/>
                <a:cs typeface="Arial"/>
              </a:rPr>
              <a:t> </a:t>
            </a:r>
            <a:r>
              <a:rPr lang="en-US" altLang="en-US" b="1" u="sng" dirty="0">
                <a:latin typeface="Arial"/>
                <a:cs typeface="Arial"/>
              </a:rPr>
              <a:t>RARE</a:t>
            </a:r>
            <a:r>
              <a:rPr lang="en-US" altLang="en-US" dirty="0">
                <a:latin typeface="Arial"/>
                <a:cs typeface="Arial"/>
              </a:rPr>
              <a:t> circumstances a student with a disability may need an accommodation that is not on the approved list</a:t>
            </a:r>
            <a:endParaRPr lang="en-US" altLang="en-US" sz="1800" dirty="0">
              <a:latin typeface="Arial"/>
              <a:cs typeface="Arial"/>
            </a:endParaRPr>
          </a:p>
          <a:p>
            <a:r>
              <a:rPr lang="en-US" dirty="0">
                <a:latin typeface="Arial"/>
                <a:cs typeface="Arial"/>
              </a:rPr>
              <a:t>Special Education Directors and System Test Coordinators should determine if a student has a unique need that is not addressed by the list of Allowable Accommodations.</a:t>
            </a:r>
          </a:p>
          <a:p>
            <a:r>
              <a:rPr lang="en-US" dirty="0">
                <a:latin typeface="Arial"/>
                <a:cs typeface="Arial"/>
              </a:rPr>
              <a:t>If necessary, System Test Coordinators should submit a Special Accommodation Request no later than 6 weeks prior to the start of the test administration window.</a:t>
            </a:r>
          </a:p>
          <a:p>
            <a:r>
              <a:rPr lang="en-US" dirty="0">
                <a:latin typeface="Arial"/>
                <a:cs typeface="Arial"/>
              </a:rPr>
              <a:t>System Test Coordinators are encouraged call the Assessment Division to discuss questions regarding the accessibility needs of one or more students.</a:t>
            </a:r>
          </a:p>
        </p:txBody>
      </p:sp>
      <p:sp>
        <p:nvSpPr>
          <p:cNvPr id="4" name="Date Placeholder 3">
            <a:extLst>
              <a:ext uri="{FF2B5EF4-FFF2-40B4-BE49-F238E27FC236}">
                <a16:creationId xmlns:a16="http://schemas.microsoft.com/office/drawing/2014/main" id="{97B22B2B-3079-482E-B2A2-6E60E115105B}"/>
              </a:ext>
            </a:extLst>
          </p:cNvPr>
          <p:cNvSpPr>
            <a:spLocks noGrp="1"/>
          </p:cNvSpPr>
          <p:nvPr>
            <p:ph type="dt" sz="half" idx="10"/>
          </p:nvPr>
        </p:nvSpPr>
        <p:spPr/>
        <p:txBody>
          <a:bodyPr/>
          <a:lstStyle/>
          <a:p>
            <a:fld id="{797697F9-7CA4-4453-A640-E766D1B9C6AD}" type="datetime1">
              <a:rPr lang="en-US" smtClean="0"/>
              <a:t>9/11/2019</a:t>
            </a:fld>
            <a:endParaRPr lang="en-US" dirty="0"/>
          </a:p>
        </p:txBody>
      </p:sp>
      <p:sp>
        <p:nvSpPr>
          <p:cNvPr id="5" name="Slide Number Placeholder 4">
            <a:extLst>
              <a:ext uri="{FF2B5EF4-FFF2-40B4-BE49-F238E27FC236}">
                <a16:creationId xmlns:a16="http://schemas.microsoft.com/office/drawing/2014/main" id="{1972A58D-6702-4A69-BA55-7719DA366409}"/>
              </a:ext>
            </a:extLst>
          </p:cNvPr>
          <p:cNvSpPr>
            <a:spLocks noGrp="1"/>
          </p:cNvSpPr>
          <p:nvPr>
            <p:ph type="sldNum" sz="quarter" idx="12"/>
          </p:nvPr>
        </p:nvSpPr>
        <p:spPr/>
        <p:txBody>
          <a:bodyPr/>
          <a:lstStyle/>
          <a:p>
            <a:fld id="{48F63A3B-78C7-47BE-AE5E-E10140E04643}" type="slidenum">
              <a:rPr lang="en-US" smtClean="0"/>
              <a:pPr/>
              <a:t>26</a:t>
            </a:fld>
            <a:endParaRPr lang="en-US"/>
          </a:p>
        </p:txBody>
      </p:sp>
    </p:spTree>
    <p:extLst>
      <p:ext uri="{BB962C8B-B14F-4D97-AF65-F5344CB8AC3E}">
        <p14:creationId xmlns:p14="http://schemas.microsoft.com/office/powerpoint/2010/main" val="645038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41DB-0ABD-4CFC-9119-AEE964BC5FFA}"/>
              </a:ext>
            </a:extLst>
          </p:cNvPr>
          <p:cNvSpPr>
            <a:spLocks noGrp="1"/>
          </p:cNvSpPr>
          <p:nvPr>
            <p:ph type="title"/>
          </p:nvPr>
        </p:nvSpPr>
        <p:spPr/>
        <p:txBody>
          <a:bodyPr>
            <a:normAutofit fontScale="90000"/>
          </a:bodyPr>
          <a:lstStyle/>
          <a:p>
            <a:r>
              <a:rPr lang="en-US"/>
              <a:t>Special Accommodation Requests</a:t>
            </a:r>
          </a:p>
        </p:txBody>
      </p:sp>
      <p:sp>
        <p:nvSpPr>
          <p:cNvPr id="3" name="Content Placeholder 2">
            <a:extLst>
              <a:ext uri="{FF2B5EF4-FFF2-40B4-BE49-F238E27FC236}">
                <a16:creationId xmlns:a16="http://schemas.microsoft.com/office/drawing/2014/main" id="{C89535CB-2F51-4571-8676-BE99A0461623}"/>
              </a:ext>
            </a:extLst>
          </p:cNvPr>
          <p:cNvSpPr>
            <a:spLocks noGrp="1"/>
          </p:cNvSpPr>
          <p:nvPr>
            <p:ph idx="1"/>
          </p:nvPr>
        </p:nvSpPr>
        <p:spPr/>
        <p:txBody>
          <a:bodyPr>
            <a:normAutofit/>
          </a:bodyPr>
          <a:lstStyle/>
          <a:p>
            <a:r>
              <a:rPr lang="en-US" altLang="en-US" dirty="0"/>
              <a:t>Follow the procedures in the </a:t>
            </a:r>
            <a:r>
              <a:rPr lang="en-US" altLang="en-US" i="1" dirty="0"/>
              <a:t>Student Assessment Handbook</a:t>
            </a:r>
            <a:r>
              <a:rPr lang="en-US" altLang="en-US" dirty="0"/>
              <a:t> to submit a request for consideration</a:t>
            </a:r>
            <a:endParaRPr lang="en-US" altLang="en-US" sz="1800" dirty="0"/>
          </a:p>
          <a:p>
            <a:pPr lvl="1"/>
            <a:r>
              <a:rPr lang="en-US" altLang="en-US" dirty="0"/>
              <a:t>Such requests should be vetted locally first and should be requested only on an individual basis</a:t>
            </a:r>
          </a:p>
          <a:p>
            <a:pPr lvl="1"/>
            <a:r>
              <a:rPr lang="en-US" altLang="en-US" dirty="0"/>
              <a:t>We cannot approve any request which modifies test content</a:t>
            </a:r>
          </a:p>
          <a:p>
            <a:pPr marL="0" indent="0">
              <a:buNone/>
            </a:pPr>
            <a:endParaRPr lang="en-US" dirty="0"/>
          </a:p>
        </p:txBody>
      </p:sp>
      <p:sp>
        <p:nvSpPr>
          <p:cNvPr id="4" name="Date Placeholder 3">
            <a:extLst>
              <a:ext uri="{FF2B5EF4-FFF2-40B4-BE49-F238E27FC236}">
                <a16:creationId xmlns:a16="http://schemas.microsoft.com/office/drawing/2014/main" id="{0B995F7E-E155-4035-B12A-26076C39126D}"/>
              </a:ext>
            </a:extLst>
          </p:cNvPr>
          <p:cNvSpPr>
            <a:spLocks noGrp="1"/>
          </p:cNvSpPr>
          <p:nvPr>
            <p:ph type="dt" sz="half" idx="10"/>
          </p:nvPr>
        </p:nvSpPr>
        <p:spPr/>
        <p:txBody>
          <a:bodyPr/>
          <a:lstStyle/>
          <a:p>
            <a:fld id="{F32FFEBF-8F81-48BF-9A12-6C4C690A10E7}" type="datetime1">
              <a:rPr lang="en-US" smtClean="0"/>
              <a:t>9/11/2019</a:t>
            </a:fld>
            <a:endParaRPr lang="en-US" dirty="0"/>
          </a:p>
        </p:txBody>
      </p:sp>
      <p:sp>
        <p:nvSpPr>
          <p:cNvPr id="5" name="Slide Number Placeholder 4">
            <a:extLst>
              <a:ext uri="{FF2B5EF4-FFF2-40B4-BE49-F238E27FC236}">
                <a16:creationId xmlns:a16="http://schemas.microsoft.com/office/drawing/2014/main" id="{5190DD64-98BC-4F78-91ED-7978845D6646}"/>
              </a:ext>
            </a:extLst>
          </p:cNvPr>
          <p:cNvSpPr>
            <a:spLocks noGrp="1"/>
          </p:cNvSpPr>
          <p:nvPr>
            <p:ph type="sldNum" sz="quarter" idx="12"/>
          </p:nvPr>
        </p:nvSpPr>
        <p:spPr/>
        <p:txBody>
          <a:bodyPr/>
          <a:lstStyle/>
          <a:p>
            <a:fld id="{48F63A3B-78C7-47BE-AE5E-E10140E04643}" type="slidenum">
              <a:rPr lang="en-US" smtClean="0"/>
              <a:pPr/>
              <a:t>27</a:t>
            </a:fld>
            <a:endParaRPr lang="en-US"/>
          </a:p>
        </p:txBody>
      </p:sp>
    </p:spTree>
    <p:extLst>
      <p:ext uri="{BB962C8B-B14F-4D97-AF65-F5344CB8AC3E}">
        <p14:creationId xmlns:p14="http://schemas.microsoft.com/office/powerpoint/2010/main" val="1164193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4C88-E582-4117-926F-A617926241BE}"/>
              </a:ext>
            </a:extLst>
          </p:cNvPr>
          <p:cNvSpPr>
            <a:spLocks noGrp="1"/>
          </p:cNvSpPr>
          <p:nvPr>
            <p:ph type="title"/>
          </p:nvPr>
        </p:nvSpPr>
        <p:spPr/>
        <p:txBody>
          <a:bodyPr/>
          <a:lstStyle/>
          <a:p>
            <a:r>
              <a:rPr lang="en-US"/>
              <a:t>Step 3</a:t>
            </a:r>
          </a:p>
        </p:txBody>
      </p:sp>
      <p:sp>
        <p:nvSpPr>
          <p:cNvPr id="3" name="Text Placeholder 2">
            <a:extLst>
              <a:ext uri="{FF2B5EF4-FFF2-40B4-BE49-F238E27FC236}">
                <a16:creationId xmlns:a16="http://schemas.microsoft.com/office/drawing/2014/main" id="{AAAF4B1B-89D6-4912-B19E-F04B05177321}"/>
              </a:ext>
            </a:extLst>
          </p:cNvPr>
          <p:cNvSpPr>
            <a:spLocks noGrp="1"/>
          </p:cNvSpPr>
          <p:nvPr>
            <p:ph type="body" sz="quarter" idx="13"/>
          </p:nvPr>
        </p:nvSpPr>
        <p:spPr/>
        <p:txBody>
          <a:bodyPr/>
          <a:lstStyle/>
          <a:p>
            <a:r>
              <a:rPr lang="en-US"/>
              <a:t>Select Accessibility Supports for Instruction &amp; Assessment</a:t>
            </a:r>
          </a:p>
        </p:txBody>
      </p:sp>
    </p:spTree>
    <p:extLst>
      <p:ext uri="{BB962C8B-B14F-4D97-AF65-F5344CB8AC3E}">
        <p14:creationId xmlns:p14="http://schemas.microsoft.com/office/powerpoint/2010/main" val="3545811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F19D5-37BB-4C1E-881E-C8BE6EDDBC6F}"/>
              </a:ext>
            </a:extLst>
          </p:cNvPr>
          <p:cNvSpPr>
            <a:spLocks noGrp="1"/>
          </p:cNvSpPr>
          <p:nvPr>
            <p:ph type="title"/>
          </p:nvPr>
        </p:nvSpPr>
        <p:spPr/>
        <p:txBody>
          <a:bodyPr>
            <a:normAutofit fontScale="90000"/>
          </a:bodyPr>
          <a:lstStyle/>
          <a:p>
            <a:r>
              <a:rPr lang="en-US"/>
              <a:t>Select Accessibility Supports for Instruction &amp; Assessment</a:t>
            </a:r>
            <a:br>
              <a:rPr lang="en-US"/>
            </a:br>
            <a:endParaRPr lang="en-US"/>
          </a:p>
        </p:txBody>
      </p:sp>
      <p:sp>
        <p:nvSpPr>
          <p:cNvPr id="3" name="Content Placeholder 2">
            <a:extLst>
              <a:ext uri="{FF2B5EF4-FFF2-40B4-BE49-F238E27FC236}">
                <a16:creationId xmlns:a16="http://schemas.microsoft.com/office/drawing/2014/main" id="{15D051E7-265E-47C8-B2F4-B95C87AAABED}"/>
              </a:ext>
            </a:extLst>
          </p:cNvPr>
          <p:cNvSpPr>
            <a:spLocks noGrp="1"/>
          </p:cNvSpPr>
          <p:nvPr>
            <p:ph idx="1"/>
          </p:nvPr>
        </p:nvSpPr>
        <p:spPr/>
        <p:txBody>
          <a:bodyPr>
            <a:normAutofit lnSpcReduction="10000"/>
          </a:bodyPr>
          <a:lstStyle/>
          <a:p>
            <a:r>
              <a:rPr lang="en-US"/>
              <a:t>The provision of appropriate accessibility supports begins with making appropriate instructional decisions.</a:t>
            </a:r>
          </a:p>
          <a:p>
            <a:r>
              <a:rPr lang="en-US"/>
              <a:t>Appropriate instructional decisions is facilitated by gathering and reviewing the student’s data: </a:t>
            </a:r>
          </a:p>
          <a:p>
            <a:pPr lvl="1"/>
            <a:r>
              <a:rPr lang="en-US"/>
              <a:t>Access needs </a:t>
            </a:r>
          </a:p>
          <a:p>
            <a:pPr lvl="1"/>
            <a:r>
              <a:rPr lang="en-US"/>
              <a:t>Disability</a:t>
            </a:r>
          </a:p>
          <a:p>
            <a:pPr lvl="1"/>
            <a:r>
              <a:rPr lang="en-US"/>
              <a:t>English language proficiency</a:t>
            </a:r>
          </a:p>
          <a:p>
            <a:pPr lvl="1"/>
            <a:r>
              <a:rPr lang="en-US"/>
              <a:t>Level of performance in relation to curricular standards</a:t>
            </a:r>
          </a:p>
        </p:txBody>
      </p:sp>
      <p:sp>
        <p:nvSpPr>
          <p:cNvPr id="4" name="Date Placeholder 3">
            <a:extLst>
              <a:ext uri="{FF2B5EF4-FFF2-40B4-BE49-F238E27FC236}">
                <a16:creationId xmlns:a16="http://schemas.microsoft.com/office/drawing/2014/main" id="{21FD0CDC-EDFE-4F00-9086-CF78CBB5B83E}"/>
              </a:ext>
            </a:extLst>
          </p:cNvPr>
          <p:cNvSpPr>
            <a:spLocks noGrp="1"/>
          </p:cNvSpPr>
          <p:nvPr>
            <p:ph type="dt" sz="half" idx="10"/>
          </p:nvPr>
        </p:nvSpPr>
        <p:spPr/>
        <p:txBody>
          <a:bodyPr/>
          <a:lstStyle/>
          <a:p>
            <a:fld id="{1B40589B-6A98-4198-80C7-05120250D933}" type="datetime1">
              <a:rPr lang="en-US" smtClean="0"/>
              <a:pPr/>
              <a:t>9/11/2019</a:t>
            </a:fld>
            <a:endParaRPr lang="en-US" dirty="0"/>
          </a:p>
        </p:txBody>
      </p:sp>
      <p:sp>
        <p:nvSpPr>
          <p:cNvPr id="5" name="Slide Number Placeholder 4">
            <a:extLst>
              <a:ext uri="{FF2B5EF4-FFF2-40B4-BE49-F238E27FC236}">
                <a16:creationId xmlns:a16="http://schemas.microsoft.com/office/drawing/2014/main" id="{8B0A0919-96E1-4940-8C0E-3E7B6EAC97AF}"/>
              </a:ext>
            </a:extLst>
          </p:cNvPr>
          <p:cNvSpPr>
            <a:spLocks noGrp="1"/>
          </p:cNvSpPr>
          <p:nvPr>
            <p:ph type="sldNum" sz="quarter" idx="12"/>
          </p:nvPr>
        </p:nvSpPr>
        <p:spPr/>
        <p:txBody>
          <a:bodyPr/>
          <a:lstStyle/>
          <a:p>
            <a:fld id="{48F63A3B-78C7-47BE-AE5E-E10140E04643}" type="slidenum">
              <a:rPr lang="en-US" smtClean="0"/>
              <a:pPr/>
              <a:t>29</a:t>
            </a:fld>
            <a:endParaRPr lang="en-US"/>
          </a:p>
        </p:txBody>
      </p:sp>
    </p:spTree>
    <p:extLst>
      <p:ext uri="{BB962C8B-B14F-4D97-AF65-F5344CB8AC3E}">
        <p14:creationId xmlns:p14="http://schemas.microsoft.com/office/powerpoint/2010/main" val="1477210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EA43F-8AB3-4C23-B187-AD216645CECE}"/>
              </a:ext>
            </a:extLst>
          </p:cNvPr>
          <p:cNvSpPr>
            <a:spLocks noGrp="1"/>
          </p:cNvSpPr>
          <p:nvPr>
            <p:ph type="title"/>
          </p:nvPr>
        </p:nvSpPr>
        <p:spPr/>
        <p:txBody>
          <a:bodyPr/>
          <a:lstStyle/>
          <a:p>
            <a:r>
              <a:rPr lang="en-US" dirty="0"/>
              <a:t>General Principles</a:t>
            </a:r>
          </a:p>
        </p:txBody>
      </p:sp>
      <p:sp>
        <p:nvSpPr>
          <p:cNvPr id="3" name="Text Placeholder 2">
            <a:extLst>
              <a:ext uri="{FF2B5EF4-FFF2-40B4-BE49-F238E27FC236}">
                <a16:creationId xmlns:a16="http://schemas.microsoft.com/office/drawing/2014/main" id="{7BAC0329-F903-4135-93AF-27CA4773632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51615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CB821-2A8E-4B2F-8BCC-4E2B0886D41E}"/>
              </a:ext>
            </a:extLst>
          </p:cNvPr>
          <p:cNvSpPr>
            <a:spLocks noGrp="1"/>
          </p:cNvSpPr>
          <p:nvPr>
            <p:ph type="title"/>
          </p:nvPr>
        </p:nvSpPr>
        <p:spPr/>
        <p:txBody>
          <a:bodyPr/>
          <a:lstStyle/>
          <a:p>
            <a:r>
              <a:rPr lang="en-US"/>
              <a:t>Step 4</a:t>
            </a:r>
          </a:p>
        </p:txBody>
      </p:sp>
      <p:sp>
        <p:nvSpPr>
          <p:cNvPr id="3" name="Text Placeholder 2">
            <a:extLst>
              <a:ext uri="{FF2B5EF4-FFF2-40B4-BE49-F238E27FC236}">
                <a16:creationId xmlns:a16="http://schemas.microsoft.com/office/drawing/2014/main" id="{033C0230-5D1D-4505-84DE-25129EA94B4A}"/>
              </a:ext>
            </a:extLst>
          </p:cNvPr>
          <p:cNvSpPr>
            <a:spLocks noGrp="1"/>
          </p:cNvSpPr>
          <p:nvPr>
            <p:ph type="body" sz="quarter" idx="13"/>
          </p:nvPr>
        </p:nvSpPr>
        <p:spPr/>
        <p:txBody>
          <a:bodyPr/>
          <a:lstStyle/>
          <a:p>
            <a:r>
              <a:rPr lang="en-US"/>
              <a:t>Administer Accessibility Supports During Instruction &amp; Assessment</a:t>
            </a:r>
          </a:p>
          <a:p>
            <a:endParaRPr lang="en-US"/>
          </a:p>
        </p:txBody>
      </p:sp>
    </p:spTree>
    <p:extLst>
      <p:ext uri="{BB962C8B-B14F-4D97-AF65-F5344CB8AC3E}">
        <p14:creationId xmlns:p14="http://schemas.microsoft.com/office/powerpoint/2010/main" val="2914732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DE9D-9B26-407B-9299-E9FE2BBE8307}"/>
              </a:ext>
            </a:extLst>
          </p:cNvPr>
          <p:cNvSpPr>
            <a:spLocks noGrp="1"/>
          </p:cNvSpPr>
          <p:nvPr>
            <p:ph type="title"/>
          </p:nvPr>
        </p:nvSpPr>
        <p:spPr/>
        <p:txBody>
          <a:bodyPr>
            <a:normAutofit fontScale="90000"/>
          </a:bodyPr>
          <a:lstStyle/>
          <a:p>
            <a:r>
              <a:rPr lang="en-US"/>
              <a:t>Administer Accessibility Supports During Instruction &amp; Assessment</a:t>
            </a:r>
            <a:br>
              <a:rPr lang="en-US"/>
            </a:br>
            <a:endParaRPr lang="en-US"/>
          </a:p>
        </p:txBody>
      </p:sp>
      <p:sp>
        <p:nvSpPr>
          <p:cNvPr id="3" name="Content Placeholder 2">
            <a:extLst>
              <a:ext uri="{FF2B5EF4-FFF2-40B4-BE49-F238E27FC236}">
                <a16:creationId xmlns:a16="http://schemas.microsoft.com/office/drawing/2014/main" id="{4C481897-7C4F-486F-97FF-5321BE556F30}"/>
              </a:ext>
            </a:extLst>
          </p:cNvPr>
          <p:cNvSpPr>
            <a:spLocks noGrp="1"/>
          </p:cNvSpPr>
          <p:nvPr>
            <p:ph idx="1"/>
          </p:nvPr>
        </p:nvSpPr>
        <p:spPr/>
        <p:txBody>
          <a:bodyPr>
            <a:normAutofit fontScale="92500" lnSpcReduction="10000"/>
          </a:bodyPr>
          <a:lstStyle/>
          <a:p>
            <a:r>
              <a:rPr lang="en-US" dirty="0"/>
              <a:t>School Test Coordinators are responsible for the overall conduct of assessment administration.</a:t>
            </a:r>
          </a:p>
          <a:p>
            <a:pPr lvl="1"/>
            <a:r>
              <a:rPr lang="en-US" dirty="0"/>
              <a:t>Coordinate and arrange accommodations and other supports before test day.</a:t>
            </a:r>
            <a:endParaRPr lang="en-US"/>
          </a:p>
          <a:p>
            <a:pPr lvl="1"/>
            <a:r>
              <a:rPr lang="en-US" dirty="0"/>
              <a:t>Communicate with examiners to ensure that examiners understand what accommodations students are scheduled to receive.</a:t>
            </a:r>
          </a:p>
          <a:p>
            <a:pPr lvl="1"/>
            <a:r>
              <a:rPr lang="en-US" dirty="0"/>
              <a:t>Ensure technology is working properly.</a:t>
            </a:r>
          </a:p>
          <a:p>
            <a:r>
              <a:rPr lang="en-US" dirty="0"/>
              <a:t>All staff involved in test administration must adhere to test security and administration policies and protocols. </a:t>
            </a:r>
            <a:endParaRPr lang="en-US"/>
          </a:p>
          <a:p>
            <a:endParaRPr lang="en-US"/>
          </a:p>
          <a:p>
            <a:endParaRPr lang="en-US"/>
          </a:p>
        </p:txBody>
      </p:sp>
      <p:sp>
        <p:nvSpPr>
          <p:cNvPr id="4" name="Date Placeholder 3">
            <a:extLst>
              <a:ext uri="{FF2B5EF4-FFF2-40B4-BE49-F238E27FC236}">
                <a16:creationId xmlns:a16="http://schemas.microsoft.com/office/drawing/2014/main" id="{023C2773-E9C9-4D0E-A58D-757C6C42217B}"/>
              </a:ext>
            </a:extLst>
          </p:cNvPr>
          <p:cNvSpPr>
            <a:spLocks noGrp="1"/>
          </p:cNvSpPr>
          <p:nvPr>
            <p:ph type="dt" sz="half" idx="10"/>
          </p:nvPr>
        </p:nvSpPr>
        <p:spPr/>
        <p:txBody>
          <a:bodyPr/>
          <a:lstStyle/>
          <a:p>
            <a:fld id="{6A4B9AF5-6595-4CFE-960C-AA32017BFE7E}" type="datetime1">
              <a:rPr lang="en-US" smtClean="0"/>
              <a:pPr/>
              <a:t>9/11/2019</a:t>
            </a:fld>
            <a:endParaRPr lang="en-US" dirty="0"/>
          </a:p>
        </p:txBody>
      </p:sp>
      <p:sp>
        <p:nvSpPr>
          <p:cNvPr id="5" name="Slide Number Placeholder 4">
            <a:extLst>
              <a:ext uri="{FF2B5EF4-FFF2-40B4-BE49-F238E27FC236}">
                <a16:creationId xmlns:a16="http://schemas.microsoft.com/office/drawing/2014/main" id="{1227ACA8-49F0-4F6B-BD3E-A6B437DCEDC9}"/>
              </a:ext>
            </a:extLst>
          </p:cNvPr>
          <p:cNvSpPr>
            <a:spLocks noGrp="1"/>
          </p:cNvSpPr>
          <p:nvPr>
            <p:ph type="sldNum" sz="quarter" idx="12"/>
          </p:nvPr>
        </p:nvSpPr>
        <p:spPr/>
        <p:txBody>
          <a:bodyPr/>
          <a:lstStyle/>
          <a:p>
            <a:fld id="{48F63A3B-78C7-47BE-AE5E-E10140E04643}" type="slidenum">
              <a:rPr lang="en-US" smtClean="0"/>
              <a:pPr/>
              <a:t>31</a:t>
            </a:fld>
            <a:endParaRPr lang="en-US"/>
          </a:p>
        </p:txBody>
      </p:sp>
    </p:spTree>
    <p:extLst>
      <p:ext uri="{BB962C8B-B14F-4D97-AF65-F5344CB8AC3E}">
        <p14:creationId xmlns:p14="http://schemas.microsoft.com/office/powerpoint/2010/main" val="66463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4AA04-4AEB-42AB-9786-C245F52BFA20}"/>
              </a:ext>
            </a:extLst>
          </p:cNvPr>
          <p:cNvSpPr>
            <a:spLocks noGrp="1"/>
          </p:cNvSpPr>
          <p:nvPr>
            <p:ph type="title"/>
          </p:nvPr>
        </p:nvSpPr>
        <p:spPr/>
        <p:txBody>
          <a:bodyPr/>
          <a:lstStyle/>
          <a:p>
            <a:r>
              <a:rPr lang="en-US"/>
              <a:t>GAA 2.0</a:t>
            </a:r>
          </a:p>
        </p:txBody>
      </p:sp>
      <p:sp>
        <p:nvSpPr>
          <p:cNvPr id="3" name="Text Placeholder 2">
            <a:extLst>
              <a:ext uri="{FF2B5EF4-FFF2-40B4-BE49-F238E27FC236}">
                <a16:creationId xmlns:a16="http://schemas.microsoft.com/office/drawing/2014/main" id="{3B51D0F7-24D4-4A22-A3DE-948EE6D3CC6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85253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A7F6-98B3-42F4-9894-EE7CA57A4A1A}"/>
              </a:ext>
            </a:extLst>
          </p:cNvPr>
          <p:cNvSpPr>
            <a:spLocks noGrp="1"/>
          </p:cNvSpPr>
          <p:nvPr>
            <p:ph type="title"/>
          </p:nvPr>
        </p:nvSpPr>
        <p:spPr/>
        <p:txBody>
          <a:bodyPr>
            <a:normAutofit fontScale="90000"/>
          </a:bodyPr>
          <a:lstStyle/>
          <a:p>
            <a:r>
              <a:rPr lang="en-US" dirty="0"/>
              <a:t>Unique Administration Considerations</a:t>
            </a:r>
            <a:endParaRPr lang="en-US"/>
          </a:p>
        </p:txBody>
      </p:sp>
      <p:sp>
        <p:nvSpPr>
          <p:cNvPr id="3" name="Content Placeholder 2">
            <a:extLst>
              <a:ext uri="{FF2B5EF4-FFF2-40B4-BE49-F238E27FC236}">
                <a16:creationId xmlns:a16="http://schemas.microsoft.com/office/drawing/2014/main" id="{9D31006D-7635-4C03-8D29-34B4D8EF6AA5}"/>
              </a:ext>
            </a:extLst>
          </p:cNvPr>
          <p:cNvSpPr>
            <a:spLocks noGrp="1"/>
          </p:cNvSpPr>
          <p:nvPr>
            <p:ph sz="half" idx="1"/>
          </p:nvPr>
        </p:nvSpPr>
        <p:spPr/>
        <p:txBody>
          <a:bodyPr/>
          <a:lstStyle/>
          <a:p>
            <a:r>
              <a:rPr lang="en-US"/>
              <a:t>Advanced preparation time</a:t>
            </a:r>
          </a:p>
          <a:p>
            <a:r>
              <a:rPr lang="en-US"/>
              <a:t>Unlimited Pause and resume opportunities</a:t>
            </a:r>
          </a:p>
          <a:p>
            <a:r>
              <a:rPr lang="en-US"/>
              <a:t>Repeat of test items</a:t>
            </a:r>
          </a:p>
          <a:p>
            <a:r>
              <a:rPr lang="en-US"/>
              <a:t>6 Week administration window</a:t>
            </a:r>
          </a:p>
          <a:p>
            <a:endParaRPr lang="en-US"/>
          </a:p>
          <a:p>
            <a:endParaRPr lang="en-US"/>
          </a:p>
        </p:txBody>
      </p:sp>
      <p:sp>
        <p:nvSpPr>
          <p:cNvPr id="4" name="Content Placeholder 3">
            <a:extLst>
              <a:ext uri="{FF2B5EF4-FFF2-40B4-BE49-F238E27FC236}">
                <a16:creationId xmlns:a16="http://schemas.microsoft.com/office/drawing/2014/main" id="{EF4F2AEA-02E1-4E65-ACE9-A03F9D38310A}"/>
              </a:ext>
            </a:extLst>
          </p:cNvPr>
          <p:cNvSpPr>
            <a:spLocks noGrp="1"/>
          </p:cNvSpPr>
          <p:nvPr>
            <p:ph sz="half" idx="2"/>
          </p:nvPr>
        </p:nvSpPr>
        <p:spPr/>
        <p:txBody>
          <a:bodyPr/>
          <a:lstStyle/>
          <a:p>
            <a:r>
              <a:rPr lang="en-US"/>
              <a:t>Manipulatives</a:t>
            </a:r>
          </a:p>
          <a:p>
            <a:r>
              <a:rPr lang="en-US"/>
              <a:t>Familiar response &amp; presentation modes</a:t>
            </a:r>
          </a:p>
          <a:p>
            <a:r>
              <a:rPr lang="en-US"/>
              <a:t>Individualized response time</a:t>
            </a:r>
          </a:p>
          <a:p>
            <a:r>
              <a:rPr lang="en-US"/>
              <a:t>Use of reinforcement &amp; refocusing strategies</a:t>
            </a:r>
          </a:p>
        </p:txBody>
      </p:sp>
      <p:sp>
        <p:nvSpPr>
          <p:cNvPr id="5" name="Date Placeholder 4">
            <a:extLst>
              <a:ext uri="{FF2B5EF4-FFF2-40B4-BE49-F238E27FC236}">
                <a16:creationId xmlns:a16="http://schemas.microsoft.com/office/drawing/2014/main" id="{2DA161E8-982A-4610-8A44-E78D39CA93A5}"/>
              </a:ext>
            </a:extLst>
          </p:cNvPr>
          <p:cNvSpPr>
            <a:spLocks noGrp="1"/>
          </p:cNvSpPr>
          <p:nvPr>
            <p:ph type="dt" sz="half" idx="10"/>
          </p:nvPr>
        </p:nvSpPr>
        <p:spPr/>
        <p:txBody>
          <a:bodyPr/>
          <a:lstStyle/>
          <a:p>
            <a:fld id="{CAE7192D-A6FF-4048-9990-1D0F539C2718}" type="datetime1">
              <a:rPr lang="en-US" smtClean="0"/>
              <a:pPr/>
              <a:t>9/11/2019</a:t>
            </a:fld>
            <a:endParaRPr lang="en-US"/>
          </a:p>
        </p:txBody>
      </p:sp>
      <p:sp>
        <p:nvSpPr>
          <p:cNvPr id="6" name="Slide Number Placeholder 5">
            <a:extLst>
              <a:ext uri="{FF2B5EF4-FFF2-40B4-BE49-F238E27FC236}">
                <a16:creationId xmlns:a16="http://schemas.microsoft.com/office/drawing/2014/main" id="{2ACB264E-5896-4E57-AFCB-61E098964536}"/>
              </a:ext>
            </a:extLst>
          </p:cNvPr>
          <p:cNvSpPr>
            <a:spLocks noGrp="1"/>
          </p:cNvSpPr>
          <p:nvPr>
            <p:ph type="sldNum" sz="quarter" idx="12"/>
          </p:nvPr>
        </p:nvSpPr>
        <p:spPr/>
        <p:txBody>
          <a:bodyPr/>
          <a:lstStyle/>
          <a:p>
            <a:fld id="{48F63A3B-78C7-47BE-AE5E-E10140E04643}" type="slidenum">
              <a:rPr lang="en-US" smtClean="0"/>
              <a:pPr/>
              <a:t>33</a:t>
            </a:fld>
            <a:endParaRPr lang="en-US"/>
          </a:p>
        </p:txBody>
      </p:sp>
      <p:sp>
        <p:nvSpPr>
          <p:cNvPr id="12" name="Text Placeholder 11">
            <a:extLst>
              <a:ext uri="{FF2B5EF4-FFF2-40B4-BE49-F238E27FC236}">
                <a16:creationId xmlns:a16="http://schemas.microsoft.com/office/drawing/2014/main" id="{FC0F2BDC-B6CC-415F-A5C1-CAB13721D4C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274289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A7F6-98B3-42F4-9894-EE7CA57A4A1A}"/>
              </a:ext>
            </a:extLst>
          </p:cNvPr>
          <p:cNvSpPr>
            <a:spLocks noGrp="1"/>
          </p:cNvSpPr>
          <p:nvPr>
            <p:ph type="title"/>
          </p:nvPr>
        </p:nvSpPr>
        <p:spPr/>
        <p:txBody>
          <a:bodyPr>
            <a:normAutofit fontScale="90000"/>
          </a:bodyPr>
          <a:lstStyle/>
          <a:p>
            <a:r>
              <a:rPr lang="en-US"/>
              <a:t>Unique Test Features</a:t>
            </a:r>
          </a:p>
        </p:txBody>
      </p:sp>
      <p:sp>
        <p:nvSpPr>
          <p:cNvPr id="3" name="Content Placeholder 2">
            <a:extLst>
              <a:ext uri="{FF2B5EF4-FFF2-40B4-BE49-F238E27FC236}">
                <a16:creationId xmlns:a16="http://schemas.microsoft.com/office/drawing/2014/main" id="{9D31006D-7635-4C03-8D29-34B4D8EF6AA5}"/>
              </a:ext>
            </a:extLst>
          </p:cNvPr>
          <p:cNvSpPr>
            <a:spLocks noGrp="1"/>
          </p:cNvSpPr>
          <p:nvPr>
            <p:ph sz="half" idx="1"/>
          </p:nvPr>
        </p:nvSpPr>
        <p:spPr/>
        <p:txBody>
          <a:bodyPr/>
          <a:lstStyle/>
          <a:p>
            <a:r>
              <a:rPr lang="en-US"/>
              <a:t>Scenarios engage student interest and activate background knowledge</a:t>
            </a:r>
          </a:p>
          <a:p>
            <a:r>
              <a:rPr lang="en-US"/>
              <a:t>Large simple graphics</a:t>
            </a:r>
          </a:p>
          <a:p>
            <a:r>
              <a:rPr lang="en-US"/>
              <a:t>Accessible font size</a:t>
            </a:r>
          </a:p>
          <a:p>
            <a:r>
              <a:rPr lang="en-US"/>
              <a:t>Scaffolding</a:t>
            </a:r>
          </a:p>
          <a:p>
            <a:endParaRPr lang="en-US"/>
          </a:p>
        </p:txBody>
      </p:sp>
      <p:sp>
        <p:nvSpPr>
          <p:cNvPr id="4" name="Content Placeholder 3">
            <a:extLst>
              <a:ext uri="{FF2B5EF4-FFF2-40B4-BE49-F238E27FC236}">
                <a16:creationId xmlns:a16="http://schemas.microsoft.com/office/drawing/2014/main" id="{EF4F2AEA-02E1-4E65-ACE9-A03F9D38310A}"/>
              </a:ext>
            </a:extLst>
          </p:cNvPr>
          <p:cNvSpPr>
            <a:spLocks noGrp="1"/>
          </p:cNvSpPr>
          <p:nvPr>
            <p:ph sz="half" idx="2"/>
          </p:nvPr>
        </p:nvSpPr>
        <p:spPr/>
        <p:txBody>
          <a:bodyPr/>
          <a:lstStyle/>
          <a:p>
            <a:r>
              <a:rPr lang="en-US"/>
              <a:t>Short simple sentences</a:t>
            </a:r>
          </a:p>
          <a:p>
            <a:r>
              <a:rPr lang="en-US"/>
              <a:t>Common proper names</a:t>
            </a:r>
          </a:p>
          <a:p>
            <a:r>
              <a:rPr lang="en-US"/>
              <a:t>Directive questions</a:t>
            </a:r>
          </a:p>
          <a:p>
            <a:endParaRPr lang="en-US"/>
          </a:p>
        </p:txBody>
      </p:sp>
      <p:sp>
        <p:nvSpPr>
          <p:cNvPr id="5" name="Date Placeholder 4">
            <a:extLst>
              <a:ext uri="{FF2B5EF4-FFF2-40B4-BE49-F238E27FC236}">
                <a16:creationId xmlns:a16="http://schemas.microsoft.com/office/drawing/2014/main" id="{916EDF8E-7A49-486F-BCD7-0FB5F87A32CF}"/>
              </a:ext>
            </a:extLst>
          </p:cNvPr>
          <p:cNvSpPr>
            <a:spLocks noGrp="1"/>
          </p:cNvSpPr>
          <p:nvPr>
            <p:ph type="dt" sz="half" idx="10"/>
          </p:nvPr>
        </p:nvSpPr>
        <p:spPr/>
        <p:txBody>
          <a:bodyPr/>
          <a:lstStyle/>
          <a:p>
            <a:fld id="{CB16900A-E6AC-4198-8CB3-AFD42DDCDE1D}" type="datetime1">
              <a:rPr lang="en-US" smtClean="0"/>
              <a:pPr/>
              <a:t>9/11/2019</a:t>
            </a:fld>
            <a:endParaRPr lang="en-US"/>
          </a:p>
        </p:txBody>
      </p:sp>
      <p:sp>
        <p:nvSpPr>
          <p:cNvPr id="6" name="Slide Number Placeholder 5">
            <a:extLst>
              <a:ext uri="{FF2B5EF4-FFF2-40B4-BE49-F238E27FC236}">
                <a16:creationId xmlns:a16="http://schemas.microsoft.com/office/drawing/2014/main" id="{6E6D1A26-8EF9-4AB6-B27D-016313E386B0}"/>
              </a:ext>
            </a:extLst>
          </p:cNvPr>
          <p:cNvSpPr>
            <a:spLocks noGrp="1"/>
          </p:cNvSpPr>
          <p:nvPr>
            <p:ph type="sldNum" sz="quarter" idx="12"/>
          </p:nvPr>
        </p:nvSpPr>
        <p:spPr/>
        <p:txBody>
          <a:bodyPr/>
          <a:lstStyle/>
          <a:p>
            <a:fld id="{48F63A3B-78C7-47BE-AE5E-E10140E04643}" type="slidenum">
              <a:rPr lang="en-US" smtClean="0"/>
              <a:pPr/>
              <a:t>34</a:t>
            </a:fld>
            <a:endParaRPr lang="en-US"/>
          </a:p>
        </p:txBody>
      </p:sp>
      <p:sp>
        <p:nvSpPr>
          <p:cNvPr id="12" name="Text Placeholder 11">
            <a:extLst>
              <a:ext uri="{FF2B5EF4-FFF2-40B4-BE49-F238E27FC236}">
                <a16:creationId xmlns:a16="http://schemas.microsoft.com/office/drawing/2014/main" id="{CFD476D7-9195-4197-AA2B-040D0A5817F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669452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EFE4-E75D-4137-8CAE-14F29E601E35}"/>
              </a:ext>
            </a:extLst>
          </p:cNvPr>
          <p:cNvSpPr>
            <a:spLocks noGrp="1"/>
          </p:cNvSpPr>
          <p:nvPr>
            <p:ph type="title"/>
          </p:nvPr>
        </p:nvSpPr>
        <p:spPr/>
        <p:txBody>
          <a:bodyPr/>
          <a:lstStyle/>
          <a:p>
            <a:r>
              <a:rPr lang="en-US"/>
              <a:t>Georgia Milestones</a:t>
            </a:r>
          </a:p>
        </p:txBody>
      </p:sp>
      <p:sp>
        <p:nvSpPr>
          <p:cNvPr id="3" name="Text Placeholder 2">
            <a:extLst>
              <a:ext uri="{FF2B5EF4-FFF2-40B4-BE49-F238E27FC236}">
                <a16:creationId xmlns:a16="http://schemas.microsoft.com/office/drawing/2014/main" id="{A9CDA67E-9B8C-4C2A-8A1D-01DD0D01B5F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19695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Universal Tools: Milestones</a:t>
            </a:r>
          </a:p>
        </p:txBody>
      </p:sp>
      <p:sp>
        <p:nvSpPr>
          <p:cNvPr id="10" name="Content Placeholder 9">
            <a:extLst>
              <a:ext uri="{FF2B5EF4-FFF2-40B4-BE49-F238E27FC236}">
                <a16:creationId xmlns:a16="http://schemas.microsoft.com/office/drawing/2014/main" id="{18067A29-E163-4467-9C3E-56CDEFA8A51A}"/>
              </a:ext>
            </a:extLst>
          </p:cNvPr>
          <p:cNvSpPr>
            <a:spLocks noGrp="1"/>
          </p:cNvSpPr>
          <p:nvPr>
            <p:ph idx="1"/>
          </p:nvPr>
        </p:nvSpPr>
        <p:spPr/>
        <p:txBody>
          <a:bodyPr/>
          <a:lstStyle/>
          <a:p>
            <a:endParaRPr lang="en-US"/>
          </a:p>
        </p:txBody>
      </p:sp>
      <p:sp>
        <p:nvSpPr>
          <p:cNvPr id="3" name="Date Placeholder 2">
            <a:extLst>
              <a:ext uri="{FF2B5EF4-FFF2-40B4-BE49-F238E27FC236}">
                <a16:creationId xmlns:a16="http://schemas.microsoft.com/office/drawing/2014/main" id="{6B5F7CC0-3950-47C3-A689-7FAC1C1BB139}"/>
              </a:ext>
            </a:extLst>
          </p:cNvPr>
          <p:cNvSpPr>
            <a:spLocks noGrp="1"/>
          </p:cNvSpPr>
          <p:nvPr>
            <p:ph type="dt" sz="half" idx="10"/>
          </p:nvPr>
        </p:nvSpPr>
        <p:spPr/>
        <p:txBody>
          <a:bodyPr/>
          <a:lstStyle/>
          <a:p>
            <a:fld id="{5C42B7D7-4C84-4E4D-AEEF-A5EABD837EF5}" type="datetime1">
              <a:rPr lang="en-US" smtClean="0"/>
              <a:pPr/>
              <a:t>9/11/2019</a:t>
            </a:fld>
            <a:endParaRPr lang="en-US" dirty="0"/>
          </a:p>
        </p:txBody>
      </p:sp>
      <p:sp>
        <p:nvSpPr>
          <p:cNvPr id="4" name="Slide Number Placeholder 3">
            <a:extLst>
              <a:ext uri="{FF2B5EF4-FFF2-40B4-BE49-F238E27FC236}">
                <a16:creationId xmlns:a16="http://schemas.microsoft.com/office/drawing/2014/main" id="{E199E1CB-10BD-4C7D-8050-CFE1A687333B}"/>
              </a:ext>
            </a:extLst>
          </p:cNvPr>
          <p:cNvSpPr>
            <a:spLocks noGrp="1"/>
          </p:cNvSpPr>
          <p:nvPr>
            <p:ph type="sldNum" sz="quarter" idx="12"/>
          </p:nvPr>
        </p:nvSpPr>
        <p:spPr/>
        <p:txBody>
          <a:bodyPr/>
          <a:lstStyle/>
          <a:p>
            <a:fld id="{48F63A3B-78C7-47BE-AE5E-E10140E04643}" type="slidenum">
              <a:rPr lang="en-US" smtClean="0"/>
              <a:pPr/>
              <a:t>36</a:t>
            </a:fld>
            <a:endParaRPr lang="en-US"/>
          </a:p>
        </p:txBody>
      </p:sp>
      <p:sp>
        <p:nvSpPr>
          <p:cNvPr id="11" name="Text Placeholder 10">
            <a:extLst>
              <a:ext uri="{FF2B5EF4-FFF2-40B4-BE49-F238E27FC236}">
                <a16:creationId xmlns:a16="http://schemas.microsoft.com/office/drawing/2014/main" id="{C511B2B0-BB61-4076-ACFC-17EAF8393300}"/>
              </a:ext>
            </a:extLst>
          </p:cNvPr>
          <p:cNvSpPr>
            <a:spLocks noGrp="1"/>
          </p:cNvSpPr>
          <p:nvPr>
            <p:ph type="body" sz="quarter" idx="14"/>
          </p:nvPr>
        </p:nvSpPr>
        <p:spPr/>
        <p:txBody>
          <a:bodyPr/>
          <a:lstStyle/>
          <a:p>
            <a:endParaRPr lang="en-US"/>
          </a:p>
        </p:txBody>
      </p:sp>
      <p:graphicFrame>
        <p:nvGraphicFramePr>
          <p:cNvPr id="28" name="Table 27">
            <a:extLst>
              <a:ext uri="{FF2B5EF4-FFF2-40B4-BE49-F238E27FC236}">
                <a16:creationId xmlns:a16="http://schemas.microsoft.com/office/drawing/2014/main" id="{358C5F89-1E72-4D22-9B07-DF3BEC100800}"/>
              </a:ext>
            </a:extLst>
          </p:cNvPr>
          <p:cNvGraphicFramePr>
            <a:graphicFrameLocks noGrp="1"/>
          </p:cNvGraphicFramePr>
          <p:nvPr/>
        </p:nvGraphicFramePr>
        <p:xfrm>
          <a:off x="873958" y="1016895"/>
          <a:ext cx="7974285" cy="5135345"/>
        </p:xfrm>
        <a:graphic>
          <a:graphicData uri="http://schemas.openxmlformats.org/drawingml/2006/table">
            <a:tbl>
              <a:tblPr firstRow="1" bandRow="1">
                <a:tableStyleId>{F5AB1C69-6EDB-4FF4-983F-18BD219EF322}</a:tableStyleId>
              </a:tblPr>
              <a:tblGrid>
                <a:gridCol w="2557554">
                  <a:extLst>
                    <a:ext uri="{9D8B030D-6E8A-4147-A177-3AD203B41FA5}">
                      <a16:colId xmlns:a16="http://schemas.microsoft.com/office/drawing/2014/main" val="20000"/>
                    </a:ext>
                  </a:extLst>
                </a:gridCol>
                <a:gridCol w="1523337">
                  <a:extLst>
                    <a:ext uri="{9D8B030D-6E8A-4147-A177-3AD203B41FA5}">
                      <a16:colId xmlns:a16="http://schemas.microsoft.com/office/drawing/2014/main" val="20001"/>
                    </a:ext>
                  </a:extLst>
                </a:gridCol>
                <a:gridCol w="3893394">
                  <a:extLst>
                    <a:ext uri="{9D8B030D-6E8A-4147-A177-3AD203B41FA5}">
                      <a16:colId xmlns:a16="http://schemas.microsoft.com/office/drawing/2014/main" val="20002"/>
                    </a:ext>
                  </a:extLst>
                </a:gridCol>
              </a:tblGrid>
              <a:tr h="519276">
                <a:tc>
                  <a:txBody>
                    <a:bodyPr/>
                    <a:lstStyle/>
                    <a:p>
                      <a:pPr algn="ctr">
                        <a:lnSpc>
                          <a:spcPts val="2700"/>
                        </a:lnSpc>
                        <a:spcBef>
                          <a:spcPts val="1800"/>
                        </a:spcBef>
                        <a:spcAft>
                          <a:spcPts val="1200"/>
                        </a:spcAft>
                      </a:pPr>
                      <a:r>
                        <a:rPr lang="en-US">
                          <a:latin typeface="Arial" panose="020B0604020202020204" pitchFamily="34" charset="0"/>
                          <a:cs typeface="Arial" panose="020B0604020202020204" pitchFamily="34" charset="0"/>
                        </a:rPr>
                        <a:t>Tool</a:t>
                      </a:r>
                    </a:p>
                  </a:txBody>
                  <a:tcPr anchor="ctr"/>
                </a:tc>
                <a:tc>
                  <a:txBody>
                    <a:bodyPr/>
                    <a:lstStyle/>
                    <a:p>
                      <a:pPr algn="ctr">
                        <a:lnSpc>
                          <a:spcPts val="2700"/>
                        </a:lnSpc>
                        <a:spcBef>
                          <a:spcPts val="1800"/>
                        </a:spcBef>
                        <a:spcAft>
                          <a:spcPts val="1200"/>
                        </a:spcAft>
                      </a:pPr>
                      <a:r>
                        <a:rPr lang="en-US">
                          <a:latin typeface="Arial" panose="020B0604020202020204" pitchFamily="34" charset="0"/>
                          <a:cs typeface="Arial" panose="020B0604020202020204" pitchFamily="34" charset="0"/>
                        </a:rPr>
                        <a:t>Icon</a:t>
                      </a:r>
                    </a:p>
                  </a:txBody>
                  <a:tcPr anchor="ctr"/>
                </a:tc>
                <a:tc>
                  <a:txBody>
                    <a:bodyPr/>
                    <a:lstStyle/>
                    <a:p>
                      <a:pPr algn="ctr">
                        <a:lnSpc>
                          <a:spcPts val="2700"/>
                        </a:lnSpc>
                        <a:spcBef>
                          <a:spcPts val="1800"/>
                        </a:spcBef>
                        <a:spcAft>
                          <a:spcPts val="1200"/>
                        </a:spcAft>
                      </a:pPr>
                      <a:r>
                        <a:rPr lang="en-US">
                          <a:latin typeface="Arial" panose="020B0604020202020204" pitchFamily="34" charset="0"/>
                          <a:cs typeface="Arial" panose="020B0604020202020204" pitchFamily="34" charset="0"/>
                        </a:rPr>
                        <a:t>Content</a:t>
                      </a:r>
                      <a:r>
                        <a:rPr lang="en-US" baseline="0">
                          <a:latin typeface="Arial" panose="020B0604020202020204" pitchFamily="34" charset="0"/>
                          <a:cs typeface="Arial" panose="020B0604020202020204" pitchFamily="34" charset="0"/>
                        </a:rPr>
                        <a:t> Area</a:t>
                      </a: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370840">
                <a:tc>
                  <a:txBody>
                    <a:bodyPr/>
                    <a:lstStyle/>
                    <a:p>
                      <a:pPr eaLnBrk="1" fontAlgn="t" hangingPunct="1">
                        <a:lnSpc>
                          <a:spcPts val="2700"/>
                        </a:lnSpc>
                        <a:spcBef>
                          <a:spcPts val="1800"/>
                        </a:spcBef>
                        <a:spcAft>
                          <a:spcPts val="1200"/>
                        </a:spcAft>
                        <a:buFont typeface="Arial" charset="0"/>
                        <a:buNone/>
                      </a:pPr>
                      <a:r>
                        <a:rPr lang="en-US" altLang="en-US" sz="1700">
                          <a:latin typeface="Arial" panose="020B0604020202020204" pitchFamily="34" charset="0"/>
                          <a:cs typeface="Arial" panose="020B0604020202020204" pitchFamily="34" charset="0"/>
                        </a:rPr>
                        <a:t>Periodic Table</a:t>
                      </a:r>
                    </a:p>
                  </a:txBody>
                  <a:tcPr/>
                </a:tc>
                <a:tc>
                  <a:txBody>
                    <a:bodyPr/>
                    <a:lstStyle/>
                    <a:p>
                      <a:pPr>
                        <a:lnSpc>
                          <a:spcPts val="2700"/>
                        </a:lnSpc>
                        <a:spcBef>
                          <a:spcPts val="1800"/>
                        </a:spcBef>
                        <a:spcAft>
                          <a:spcPts val="1200"/>
                        </a:spcAft>
                      </a:pPr>
                      <a:endParaRPr lang="en-US">
                        <a:latin typeface="Arial" panose="020B0604020202020204" pitchFamily="34" charset="0"/>
                        <a:cs typeface="Arial" panose="020B0604020202020204" pitchFamily="34" charset="0"/>
                      </a:endParaRPr>
                    </a:p>
                  </a:txBody>
                  <a:tcPr/>
                </a:tc>
                <a:tc>
                  <a:txBody>
                    <a:bodyPr/>
                    <a:lstStyle/>
                    <a:p>
                      <a:pPr algn="ctr">
                        <a:lnSpc>
                          <a:spcPts val="2700"/>
                        </a:lnSpc>
                        <a:spcBef>
                          <a:spcPts val="1800"/>
                        </a:spcBef>
                        <a:spcAft>
                          <a:spcPts val="1200"/>
                        </a:spcAft>
                      </a:pPr>
                      <a:r>
                        <a:rPr lang="en-US" sz="1700">
                          <a:latin typeface="Arial" panose="020B0604020202020204" pitchFamily="34" charset="0"/>
                          <a:cs typeface="Arial" panose="020B0604020202020204" pitchFamily="34" charset="0"/>
                        </a:rPr>
                        <a:t>Science</a:t>
                      </a:r>
                      <a:endParaRPr lang="en-US" sz="17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ts val="2700"/>
                        </a:lnSpc>
                        <a:spcBef>
                          <a:spcPts val="1800"/>
                        </a:spcBef>
                        <a:spcAft>
                          <a:spcPts val="1200"/>
                        </a:spcAft>
                        <a:buClrTx/>
                        <a:buSzTx/>
                        <a:buFontTx/>
                        <a:buNone/>
                        <a:tabLst/>
                        <a:defRPr/>
                      </a:pPr>
                      <a:r>
                        <a:rPr lang="en-US" altLang="en-US" sz="1700">
                          <a:latin typeface="Arial" panose="020B0604020202020204" pitchFamily="34" charset="0"/>
                          <a:cs typeface="Arial" panose="020B0604020202020204" pitchFamily="34" charset="0"/>
                        </a:rPr>
                        <a:t>Reference/Formula Sheet</a:t>
                      </a:r>
                    </a:p>
                  </a:txBody>
                  <a:tcPr/>
                </a:tc>
                <a:tc>
                  <a:txBody>
                    <a:bodyPr/>
                    <a:lstStyle/>
                    <a:p>
                      <a:pPr algn="ctr">
                        <a:lnSpc>
                          <a:spcPts val="2700"/>
                        </a:lnSpc>
                        <a:spcBef>
                          <a:spcPts val="1800"/>
                        </a:spcBef>
                        <a:spcAft>
                          <a:spcPts val="1200"/>
                        </a:spcAft>
                      </a:pPr>
                      <a:endParaRPr lang="en-US">
                        <a:latin typeface="Arial" panose="020B0604020202020204" pitchFamily="34" charset="0"/>
                        <a:cs typeface="Arial" panose="020B0604020202020204" pitchFamily="34" charset="0"/>
                      </a:endParaRPr>
                    </a:p>
                  </a:txBody>
                  <a:tcPr/>
                </a:tc>
                <a:tc>
                  <a:txBody>
                    <a:bodyPr/>
                    <a:lstStyle/>
                    <a:p>
                      <a:pPr algn="ctr">
                        <a:lnSpc>
                          <a:spcPts val="2700"/>
                        </a:lnSpc>
                        <a:spcBef>
                          <a:spcPts val="1800"/>
                        </a:spcBef>
                        <a:spcAft>
                          <a:spcPts val="1200"/>
                        </a:spcAft>
                      </a:pPr>
                      <a:r>
                        <a:rPr lang="en-US" sz="1700">
                          <a:latin typeface="Arial" panose="020B0604020202020204" pitchFamily="34" charset="0"/>
                          <a:cs typeface="Arial" panose="020B0604020202020204" pitchFamily="34" charset="0"/>
                        </a:rPr>
                        <a:t>Math,</a:t>
                      </a:r>
                      <a:r>
                        <a:rPr lang="en-US" sz="1700" baseline="0">
                          <a:latin typeface="Arial" panose="020B0604020202020204" pitchFamily="34" charset="0"/>
                          <a:cs typeface="Arial" panose="020B0604020202020204" pitchFamily="34" charset="0"/>
                        </a:rPr>
                        <a:t> </a:t>
                      </a:r>
                      <a:r>
                        <a:rPr lang="en-US" sz="1700">
                          <a:latin typeface="Arial" panose="020B0604020202020204" pitchFamily="34" charset="0"/>
                          <a:cs typeface="Arial" panose="020B0604020202020204" pitchFamily="34" charset="0"/>
                        </a:rPr>
                        <a:t>Science</a:t>
                      </a:r>
                      <a:endParaRPr lang="en-US" sz="17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ts val="2700"/>
                        </a:lnSpc>
                        <a:spcBef>
                          <a:spcPts val="1800"/>
                        </a:spcBef>
                        <a:spcAft>
                          <a:spcPts val="1200"/>
                        </a:spcAft>
                        <a:buClrTx/>
                        <a:buSzTx/>
                        <a:buFontTx/>
                        <a:buNone/>
                        <a:tabLst/>
                        <a:defRPr/>
                      </a:pPr>
                      <a:r>
                        <a:rPr lang="en-US" altLang="en-US" sz="1700">
                          <a:latin typeface="Arial" panose="020B0604020202020204" pitchFamily="34" charset="0"/>
                          <a:cs typeface="Arial" panose="020B0604020202020204" pitchFamily="34" charset="0"/>
                        </a:rPr>
                        <a:t>Highlighter</a:t>
                      </a:r>
                      <a:endParaRPr lang="en-US" altLang="en-US" sz="1700">
                        <a:solidFill>
                          <a:srgbClr val="000000"/>
                        </a:solidFill>
                        <a:latin typeface="Arial" panose="020B0604020202020204" pitchFamily="34" charset="0"/>
                        <a:cs typeface="Arial" panose="020B0604020202020204" pitchFamily="34" charset="0"/>
                      </a:endParaRPr>
                    </a:p>
                  </a:txBody>
                  <a:tcPr/>
                </a:tc>
                <a:tc>
                  <a:txBody>
                    <a:bodyPr/>
                    <a:lstStyle/>
                    <a:p>
                      <a:pPr>
                        <a:lnSpc>
                          <a:spcPts val="2700"/>
                        </a:lnSpc>
                        <a:spcBef>
                          <a:spcPts val="1800"/>
                        </a:spcBef>
                        <a:spcAft>
                          <a:spcPts val="1200"/>
                        </a:spcAft>
                      </a:pPr>
                      <a:endParaRPr lang="en-US">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ts val="2700"/>
                        </a:lnSpc>
                        <a:spcBef>
                          <a:spcPts val="1800"/>
                        </a:spcBef>
                        <a:spcAft>
                          <a:spcPts val="1200"/>
                        </a:spcAft>
                        <a:buClrTx/>
                        <a:buSzTx/>
                        <a:buFontTx/>
                        <a:buNone/>
                        <a:tabLst/>
                        <a:defRPr/>
                      </a:pPr>
                      <a:r>
                        <a:rPr lang="en-US" sz="1700" dirty="0">
                          <a:latin typeface="Arial" panose="020B0604020202020204" pitchFamily="34" charset="0"/>
                          <a:cs typeface="Arial" panose="020B0604020202020204" pitchFamily="34" charset="0"/>
                        </a:rPr>
                        <a:t>ALL</a:t>
                      </a:r>
                      <a:endParaRPr lang="en-US" sz="17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370840">
                <a:tc>
                  <a:txBody>
                    <a:bodyPr/>
                    <a:lstStyle/>
                    <a:p>
                      <a:pPr eaLnBrk="1" fontAlgn="t" hangingPunct="1">
                        <a:lnSpc>
                          <a:spcPts val="2700"/>
                        </a:lnSpc>
                        <a:spcBef>
                          <a:spcPts val="1800"/>
                        </a:spcBef>
                        <a:spcAft>
                          <a:spcPts val="1200"/>
                        </a:spcAft>
                        <a:buFont typeface="Arial" charset="0"/>
                        <a:buNone/>
                      </a:pPr>
                      <a:r>
                        <a:rPr lang="en-US" altLang="en-US" sz="1700">
                          <a:latin typeface="Arial" panose="020B0604020202020204" pitchFamily="34" charset="0"/>
                          <a:cs typeface="Arial" panose="020B0604020202020204" pitchFamily="34" charset="0"/>
                        </a:rPr>
                        <a:t>Sticky Note</a:t>
                      </a:r>
                      <a:endParaRPr lang="en-US" altLang="en-US" sz="1700">
                        <a:solidFill>
                          <a:srgbClr val="000000"/>
                        </a:solidFill>
                        <a:latin typeface="Arial" panose="020B0604020202020204" pitchFamily="34" charset="0"/>
                        <a:cs typeface="Arial" panose="020B0604020202020204" pitchFamily="34" charset="0"/>
                      </a:endParaRPr>
                    </a:p>
                  </a:txBody>
                  <a:tcPr/>
                </a:tc>
                <a:tc>
                  <a:txBody>
                    <a:bodyPr/>
                    <a:lstStyle/>
                    <a:p>
                      <a:pPr>
                        <a:lnSpc>
                          <a:spcPts val="2700"/>
                        </a:lnSpc>
                        <a:spcBef>
                          <a:spcPts val="1800"/>
                        </a:spcBef>
                        <a:spcAft>
                          <a:spcPts val="1200"/>
                        </a:spcAft>
                      </a:pPr>
                      <a:endParaRPr lang="en-US">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ts val="2700"/>
                        </a:lnSpc>
                        <a:spcBef>
                          <a:spcPts val="1800"/>
                        </a:spcBef>
                        <a:spcAft>
                          <a:spcPts val="1200"/>
                        </a:spcAft>
                        <a:buClrTx/>
                        <a:buSzTx/>
                        <a:buFontTx/>
                        <a:buNone/>
                        <a:tabLst/>
                        <a:defRPr/>
                      </a:pPr>
                      <a:r>
                        <a:rPr lang="en-US" sz="1700">
                          <a:latin typeface="Arial" panose="020B0604020202020204" pitchFamily="34" charset="0"/>
                          <a:cs typeface="Arial" panose="020B0604020202020204" pitchFamily="34" charset="0"/>
                        </a:rPr>
                        <a:t>ALL</a:t>
                      </a:r>
                      <a:endParaRPr lang="en-US" sz="17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370840">
                <a:tc>
                  <a:txBody>
                    <a:bodyPr/>
                    <a:lstStyle/>
                    <a:p>
                      <a:pPr eaLnBrk="1" fontAlgn="t" hangingPunct="1">
                        <a:lnSpc>
                          <a:spcPts val="2700"/>
                        </a:lnSpc>
                        <a:spcBef>
                          <a:spcPts val="1800"/>
                        </a:spcBef>
                        <a:spcAft>
                          <a:spcPts val="1200"/>
                        </a:spcAft>
                        <a:buFont typeface="Arial" charset="0"/>
                        <a:buNone/>
                      </a:pPr>
                      <a:r>
                        <a:rPr lang="en-US" altLang="en-US" sz="1700">
                          <a:latin typeface="Arial" panose="020B0604020202020204" pitchFamily="34" charset="0"/>
                          <a:cs typeface="Arial" panose="020B0604020202020204" pitchFamily="34" charset="0"/>
                        </a:rPr>
                        <a:t>Flag</a:t>
                      </a:r>
                      <a:endParaRPr lang="en-US" altLang="en-US" sz="1700">
                        <a:solidFill>
                          <a:srgbClr val="000000"/>
                        </a:solidFill>
                        <a:latin typeface="Arial" panose="020B0604020202020204" pitchFamily="34" charset="0"/>
                        <a:cs typeface="Arial" panose="020B0604020202020204" pitchFamily="34" charset="0"/>
                      </a:endParaRPr>
                    </a:p>
                  </a:txBody>
                  <a:tcPr/>
                </a:tc>
                <a:tc>
                  <a:txBody>
                    <a:bodyPr/>
                    <a:lstStyle/>
                    <a:p>
                      <a:pPr>
                        <a:lnSpc>
                          <a:spcPts val="2700"/>
                        </a:lnSpc>
                        <a:spcBef>
                          <a:spcPts val="1800"/>
                        </a:spcBef>
                        <a:spcAft>
                          <a:spcPts val="1200"/>
                        </a:spcAft>
                      </a:pPr>
                      <a:endParaRPr lang="en-US">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ts val="2700"/>
                        </a:lnSpc>
                        <a:spcBef>
                          <a:spcPts val="1800"/>
                        </a:spcBef>
                        <a:spcAft>
                          <a:spcPts val="1200"/>
                        </a:spcAft>
                        <a:buClrTx/>
                        <a:buSzTx/>
                        <a:buFontTx/>
                        <a:buNone/>
                        <a:tabLst/>
                        <a:defRPr/>
                      </a:pPr>
                      <a:r>
                        <a:rPr lang="en-US" sz="1700">
                          <a:latin typeface="Arial" panose="020B0604020202020204" pitchFamily="34" charset="0"/>
                          <a:cs typeface="Arial" panose="020B0604020202020204" pitchFamily="34" charset="0"/>
                        </a:rPr>
                        <a:t>ALL</a:t>
                      </a:r>
                      <a:endParaRPr lang="en-US" sz="17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370840">
                <a:tc>
                  <a:txBody>
                    <a:bodyPr/>
                    <a:lstStyle/>
                    <a:p>
                      <a:pPr eaLnBrk="1" fontAlgn="t" hangingPunct="1">
                        <a:lnSpc>
                          <a:spcPts val="2700"/>
                        </a:lnSpc>
                        <a:spcBef>
                          <a:spcPts val="1800"/>
                        </a:spcBef>
                        <a:spcAft>
                          <a:spcPts val="1200"/>
                        </a:spcAft>
                        <a:buFont typeface="Arial" charset="0"/>
                        <a:buNone/>
                      </a:pPr>
                      <a:r>
                        <a:rPr lang="en-US" altLang="en-US" sz="1700">
                          <a:latin typeface="Arial" panose="020B0604020202020204" pitchFamily="34" charset="0"/>
                          <a:cs typeface="Arial" panose="020B0604020202020204" pitchFamily="34" charset="0"/>
                        </a:rPr>
                        <a:t>Line Guide</a:t>
                      </a:r>
                      <a:endParaRPr lang="en-US" altLang="en-US" sz="1700">
                        <a:solidFill>
                          <a:srgbClr val="000000"/>
                        </a:solidFill>
                        <a:latin typeface="Arial" panose="020B0604020202020204" pitchFamily="34" charset="0"/>
                        <a:cs typeface="Arial" panose="020B0604020202020204" pitchFamily="34" charset="0"/>
                      </a:endParaRPr>
                    </a:p>
                  </a:txBody>
                  <a:tcPr/>
                </a:tc>
                <a:tc>
                  <a:txBody>
                    <a:bodyPr/>
                    <a:lstStyle/>
                    <a:p>
                      <a:pPr>
                        <a:lnSpc>
                          <a:spcPts val="2700"/>
                        </a:lnSpc>
                        <a:spcBef>
                          <a:spcPts val="1800"/>
                        </a:spcBef>
                        <a:spcAft>
                          <a:spcPts val="1200"/>
                        </a:spcAft>
                      </a:pPr>
                      <a:endParaRPr lang="en-US">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ts val="2700"/>
                        </a:lnSpc>
                        <a:spcBef>
                          <a:spcPts val="1800"/>
                        </a:spcBef>
                        <a:spcAft>
                          <a:spcPts val="1200"/>
                        </a:spcAft>
                        <a:buClrTx/>
                        <a:buSzTx/>
                        <a:buFontTx/>
                        <a:buNone/>
                        <a:tabLst/>
                        <a:defRPr/>
                      </a:pPr>
                      <a:r>
                        <a:rPr lang="en-US" sz="1700">
                          <a:latin typeface="Arial" panose="020B0604020202020204" pitchFamily="34" charset="0"/>
                          <a:cs typeface="Arial" panose="020B0604020202020204" pitchFamily="34" charset="0"/>
                        </a:rPr>
                        <a:t>ALL</a:t>
                      </a:r>
                      <a:endParaRPr lang="en-US" sz="17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370840">
                <a:tc>
                  <a:txBody>
                    <a:bodyPr/>
                    <a:lstStyle/>
                    <a:p>
                      <a:pPr eaLnBrk="1" fontAlgn="t" hangingPunct="1">
                        <a:lnSpc>
                          <a:spcPts val="2700"/>
                        </a:lnSpc>
                        <a:spcBef>
                          <a:spcPts val="1800"/>
                        </a:spcBef>
                        <a:spcAft>
                          <a:spcPts val="1200"/>
                        </a:spcAft>
                        <a:buFont typeface="Arial" charset="0"/>
                        <a:buNone/>
                      </a:pPr>
                      <a:r>
                        <a:rPr lang="en-US" altLang="en-US" sz="1700">
                          <a:latin typeface="Arial" panose="020B0604020202020204" pitchFamily="34" charset="0"/>
                          <a:cs typeface="Arial" panose="020B0604020202020204" pitchFamily="34" charset="0"/>
                        </a:rPr>
                        <a:t>Online Calculator </a:t>
                      </a:r>
                      <a:endParaRPr lang="en-US" altLang="en-US" sz="1700">
                        <a:solidFill>
                          <a:srgbClr val="000000"/>
                        </a:solidFill>
                        <a:latin typeface="Arial" panose="020B0604020202020204" pitchFamily="34" charset="0"/>
                        <a:cs typeface="Arial" panose="020B0604020202020204" pitchFamily="34" charset="0"/>
                      </a:endParaRPr>
                    </a:p>
                  </a:txBody>
                  <a:tcPr/>
                </a:tc>
                <a:tc>
                  <a:txBody>
                    <a:bodyPr/>
                    <a:lstStyle/>
                    <a:p>
                      <a:pPr>
                        <a:lnSpc>
                          <a:spcPts val="2700"/>
                        </a:lnSpc>
                        <a:spcBef>
                          <a:spcPts val="1800"/>
                        </a:spcBef>
                        <a:spcAft>
                          <a:spcPts val="1200"/>
                        </a:spcAft>
                      </a:pPr>
                      <a:endParaRPr lang="en-US">
                        <a:latin typeface="Arial" panose="020B0604020202020204" pitchFamily="34" charset="0"/>
                        <a:cs typeface="Arial" panose="020B0604020202020204" pitchFamily="34" charset="0"/>
                      </a:endParaRPr>
                    </a:p>
                  </a:txBody>
                  <a:tcPr/>
                </a:tc>
                <a:tc>
                  <a:txBody>
                    <a:bodyPr/>
                    <a:lstStyle/>
                    <a:p>
                      <a:pPr algn="ctr">
                        <a:lnSpc>
                          <a:spcPts val="2700"/>
                        </a:lnSpc>
                        <a:spcBef>
                          <a:spcPts val="1800"/>
                        </a:spcBef>
                        <a:spcAft>
                          <a:spcPts val="1200"/>
                        </a:spcAft>
                      </a:pPr>
                      <a:r>
                        <a:rPr lang="en-US" sz="1700">
                          <a:latin typeface="Arial" panose="020B0604020202020204" pitchFamily="34" charset="0"/>
                          <a:cs typeface="Arial" panose="020B0604020202020204" pitchFamily="34" charset="0"/>
                        </a:rPr>
                        <a:t>Mathematics; Science;</a:t>
                      </a:r>
                      <a:r>
                        <a:rPr lang="en-US" sz="1700" baseline="0">
                          <a:latin typeface="Arial" panose="020B0604020202020204" pitchFamily="34" charset="0"/>
                          <a:cs typeface="Arial" panose="020B0604020202020204" pitchFamily="34" charset="0"/>
                        </a:rPr>
                        <a:t> Economics</a:t>
                      </a:r>
                      <a:endParaRPr lang="en-US" sz="17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370840">
                <a:tc>
                  <a:txBody>
                    <a:bodyPr/>
                    <a:lstStyle/>
                    <a:p>
                      <a:pPr eaLnBrk="1" fontAlgn="t" hangingPunct="1">
                        <a:lnSpc>
                          <a:spcPts val="2700"/>
                        </a:lnSpc>
                        <a:spcBef>
                          <a:spcPts val="1800"/>
                        </a:spcBef>
                        <a:spcAft>
                          <a:spcPts val="1200"/>
                        </a:spcAft>
                        <a:buFont typeface="Arial" charset="0"/>
                        <a:buNone/>
                      </a:pPr>
                      <a:r>
                        <a:rPr lang="en-US" altLang="en-US" sz="1700">
                          <a:latin typeface="Arial" panose="020B0604020202020204" pitchFamily="34" charset="0"/>
                          <a:cs typeface="Arial" panose="020B0604020202020204" pitchFamily="34" charset="0"/>
                        </a:rPr>
                        <a:t>Graphing Tool </a:t>
                      </a:r>
                      <a:endParaRPr lang="en-US" altLang="en-US" sz="1700">
                        <a:solidFill>
                          <a:srgbClr val="000000"/>
                        </a:solidFill>
                        <a:latin typeface="Arial" panose="020B0604020202020204" pitchFamily="34" charset="0"/>
                        <a:cs typeface="Arial" panose="020B0604020202020204" pitchFamily="34" charset="0"/>
                      </a:endParaRPr>
                    </a:p>
                  </a:txBody>
                  <a:tcPr/>
                </a:tc>
                <a:tc>
                  <a:txBody>
                    <a:bodyPr/>
                    <a:lstStyle/>
                    <a:p>
                      <a:pPr>
                        <a:lnSpc>
                          <a:spcPts val="2700"/>
                        </a:lnSpc>
                        <a:spcBef>
                          <a:spcPts val="1800"/>
                        </a:spcBef>
                        <a:spcAft>
                          <a:spcPts val="1200"/>
                        </a:spcAft>
                      </a:pPr>
                      <a:endParaRPr lang="en-US">
                        <a:latin typeface="Arial" panose="020B0604020202020204" pitchFamily="34" charset="0"/>
                        <a:cs typeface="Arial" panose="020B0604020202020204" pitchFamily="34" charset="0"/>
                      </a:endParaRPr>
                    </a:p>
                  </a:txBody>
                  <a:tcPr/>
                </a:tc>
                <a:tc>
                  <a:txBody>
                    <a:bodyPr/>
                    <a:lstStyle/>
                    <a:p>
                      <a:pPr algn="ctr">
                        <a:lnSpc>
                          <a:spcPts val="2700"/>
                        </a:lnSpc>
                        <a:spcBef>
                          <a:spcPts val="1800"/>
                        </a:spcBef>
                        <a:spcAft>
                          <a:spcPts val="1200"/>
                        </a:spcAft>
                      </a:pPr>
                      <a:r>
                        <a:rPr lang="en-US" sz="1700">
                          <a:latin typeface="Arial" panose="020B0604020202020204" pitchFamily="34" charset="0"/>
                          <a:cs typeface="Arial" panose="020B0604020202020204" pitchFamily="34" charset="0"/>
                        </a:rPr>
                        <a:t>Mathematics only</a:t>
                      </a:r>
                      <a:endParaRPr lang="en-US" sz="17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r h="370840">
                <a:tc>
                  <a:txBody>
                    <a:bodyPr/>
                    <a:lstStyle/>
                    <a:p>
                      <a:pPr eaLnBrk="1" fontAlgn="t" hangingPunct="1">
                        <a:lnSpc>
                          <a:spcPts val="2700"/>
                        </a:lnSpc>
                        <a:spcBef>
                          <a:spcPts val="1800"/>
                        </a:spcBef>
                        <a:spcAft>
                          <a:spcPts val="1200"/>
                        </a:spcAft>
                        <a:buFont typeface="Arial" charset="0"/>
                        <a:buNone/>
                      </a:pPr>
                      <a:r>
                        <a:rPr lang="en-US" altLang="en-US" sz="1700">
                          <a:latin typeface="Arial" panose="020B0604020202020204" pitchFamily="34" charset="0"/>
                          <a:cs typeface="Arial" panose="020B0604020202020204" pitchFamily="34" charset="0"/>
                        </a:rPr>
                        <a:t>Cross-off Tool</a:t>
                      </a:r>
                    </a:p>
                  </a:txBody>
                  <a:tcPr/>
                </a:tc>
                <a:tc>
                  <a:txBody>
                    <a:bodyPr/>
                    <a:lstStyle/>
                    <a:p>
                      <a:pPr>
                        <a:lnSpc>
                          <a:spcPts val="2700"/>
                        </a:lnSpc>
                        <a:spcBef>
                          <a:spcPts val="1800"/>
                        </a:spcBef>
                        <a:spcAft>
                          <a:spcPts val="1200"/>
                        </a:spcAft>
                      </a:pPr>
                      <a:endParaRPr lang="en-US">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ts val="2700"/>
                        </a:lnSpc>
                        <a:spcBef>
                          <a:spcPts val="1800"/>
                        </a:spcBef>
                        <a:spcAft>
                          <a:spcPts val="1200"/>
                        </a:spcAft>
                        <a:buClrTx/>
                        <a:buSzTx/>
                        <a:buFontTx/>
                        <a:buNone/>
                        <a:tabLst/>
                        <a:defRPr/>
                      </a:pPr>
                      <a:r>
                        <a:rPr lang="en-US" sz="1700">
                          <a:latin typeface="Arial" panose="020B0604020202020204" pitchFamily="34" charset="0"/>
                          <a:cs typeface="Arial" panose="020B0604020202020204" pitchFamily="34" charset="0"/>
                        </a:rPr>
                        <a:t>ALL</a:t>
                      </a:r>
                      <a:endParaRPr lang="en-US" sz="17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9"/>
                  </a:ext>
                </a:extLst>
              </a:tr>
              <a:tr h="370840">
                <a:tc>
                  <a:txBody>
                    <a:bodyPr/>
                    <a:lstStyle/>
                    <a:p>
                      <a:pPr eaLnBrk="1" fontAlgn="t" hangingPunct="1">
                        <a:lnSpc>
                          <a:spcPts val="2700"/>
                        </a:lnSpc>
                        <a:spcBef>
                          <a:spcPts val="1800"/>
                        </a:spcBef>
                        <a:spcAft>
                          <a:spcPts val="1200"/>
                        </a:spcAft>
                        <a:buFont typeface="Arial" charset="0"/>
                        <a:buNone/>
                      </a:pPr>
                      <a:r>
                        <a:rPr lang="en-US" altLang="en-US" sz="1700">
                          <a:latin typeface="Arial" panose="020B0604020202020204" pitchFamily="34" charset="0"/>
                          <a:cs typeface="Arial" panose="020B0604020202020204" pitchFamily="34" charset="0"/>
                        </a:rPr>
                        <a:t>Magnifier</a:t>
                      </a:r>
                    </a:p>
                  </a:txBody>
                  <a:tcPr/>
                </a:tc>
                <a:tc>
                  <a:txBody>
                    <a:bodyPr/>
                    <a:lstStyle/>
                    <a:p>
                      <a:pPr>
                        <a:lnSpc>
                          <a:spcPts val="2700"/>
                        </a:lnSpc>
                        <a:spcBef>
                          <a:spcPts val="1800"/>
                        </a:spcBef>
                        <a:spcAft>
                          <a:spcPts val="1200"/>
                        </a:spcAft>
                      </a:pPr>
                      <a:endParaRPr lang="en-US">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ts val="2700"/>
                        </a:lnSpc>
                        <a:spcBef>
                          <a:spcPts val="1800"/>
                        </a:spcBef>
                        <a:spcAft>
                          <a:spcPts val="1200"/>
                        </a:spcAft>
                        <a:buClrTx/>
                        <a:buSzTx/>
                        <a:buFontTx/>
                        <a:buNone/>
                        <a:tabLst/>
                        <a:defRPr/>
                      </a:pPr>
                      <a:r>
                        <a:rPr lang="en-US" sz="1700" b="0" dirty="0">
                          <a:latin typeface="Arial" panose="020B0604020202020204" pitchFamily="34" charset="0"/>
                          <a:cs typeface="Arial" panose="020B0604020202020204" pitchFamily="34" charset="0"/>
                        </a:rPr>
                        <a:t>ALL</a:t>
                      </a:r>
                    </a:p>
                  </a:txBody>
                  <a:tcPr anchor="ctr"/>
                </a:tc>
                <a:extLst>
                  <a:ext uri="{0D108BD9-81ED-4DB2-BD59-A6C34878D82A}">
                    <a16:rowId xmlns:a16="http://schemas.microsoft.com/office/drawing/2014/main" val="1134434384"/>
                  </a:ext>
                </a:extLst>
              </a:tr>
            </a:tbl>
          </a:graphicData>
        </a:graphic>
      </p:graphicFrame>
      <p:pic>
        <p:nvPicPr>
          <p:cNvPr id="29" name="Picture 9">
            <a:extLst>
              <a:ext uri="{FF2B5EF4-FFF2-40B4-BE49-F238E27FC236}">
                <a16:creationId xmlns:a16="http://schemas.microsoft.com/office/drawing/2014/main" id="{F7B11E77-21F0-40B3-8465-D30F07207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207" y="1554024"/>
            <a:ext cx="456306" cy="401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a:extLst>
              <a:ext uri="{FF2B5EF4-FFF2-40B4-BE49-F238E27FC236}">
                <a16:creationId xmlns:a16="http://schemas.microsoft.com/office/drawing/2014/main" id="{141E3B7D-2A6A-4D85-9A54-AE237B7E9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340" y="2685700"/>
            <a:ext cx="422040" cy="422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7">
            <a:extLst>
              <a:ext uri="{FF2B5EF4-FFF2-40B4-BE49-F238E27FC236}">
                <a16:creationId xmlns:a16="http://schemas.microsoft.com/office/drawing/2014/main" id="{E22AE348-0A1C-4A2E-8FAC-9B5FC22CAA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4719" y="3069425"/>
            <a:ext cx="449282" cy="4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a:extLst>
              <a:ext uri="{FF2B5EF4-FFF2-40B4-BE49-F238E27FC236}">
                <a16:creationId xmlns:a16="http://schemas.microsoft.com/office/drawing/2014/main" id="{82DADBCF-FE55-4079-8735-D0D5CDDDA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0815" y="3501659"/>
            <a:ext cx="997091" cy="46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5">
            <a:extLst>
              <a:ext uri="{FF2B5EF4-FFF2-40B4-BE49-F238E27FC236}">
                <a16:creationId xmlns:a16="http://schemas.microsoft.com/office/drawing/2014/main" id="{94FACD8A-C868-44CA-B634-F24616949C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4798" y="3942181"/>
            <a:ext cx="429124" cy="44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a:extLst>
              <a:ext uri="{FF2B5EF4-FFF2-40B4-BE49-F238E27FC236}">
                <a16:creationId xmlns:a16="http://schemas.microsoft.com/office/drawing/2014/main" id="{F5325244-4BAE-4EC1-BA5E-DB65D16BC6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1275" y="4383177"/>
            <a:ext cx="496170" cy="496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a:extLst>
              <a:ext uri="{FF2B5EF4-FFF2-40B4-BE49-F238E27FC236}">
                <a16:creationId xmlns:a16="http://schemas.microsoft.com/office/drawing/2014/main" id="{5F839001-1924-4C09-BCE4-5D25E89190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5684" y="4859893"/>
            <a:ext cx="467352" cy="44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EFD2A173-619D-4A06-BE5F-59DF3EC663A3" descr="E9503BA3-46CC-420C-B617-325F56FCB914">
            <a:extLst>
              <a:ext uri="{FF2B5EF4-FFF2-40B4-BE49-F238E27FC236}">
                <a16:creationId xmlns:a16="http://schemas.microsoft.com/office/drawing/2014/main" id="{29ED6FD5-7CAF-49B3-BDC5-1E70059DB5F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1389" y="2104579"/>
            <a:ext cx="415943" cy="3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
            <a:extLst>
              <a:ext uri="{FF2B5EF4-FFF2-40B4-BE49-F238E27FC236}">
                <a16:creationId xmlns:a16="http://schemas.microsoft.com/office/drawing/2014/main" id="{FC055B87-E9A9-4A22-B2B4-2EE2EA4471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7849" y="5331661"/>
            <a:ext cx="503022" cy="426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7D807321-A6FD-4953-9F97-B99909EE5CC9}"/>
              </a:ext>
            </a:extLst>
          </p:cNvPr>
          <p:cNvPicPr>
            <a:picLocks noChangeAspect="1"/>
          </p:cNvPicPr>
          <p:nvPr/>
        </p:nvPicPr>
        <p:blipFill>
          <a:blip r:embed="rId12"/>
          <a:stretch>
            <a:fillRect/>
          </a:stretch>
        </p:blipFill>
        <p:spPr>
          <a:xfrm>
            <a:off x="3925896" y="5705578"/>
            <a:ext cx="506928" cy="469654"/>
          </a:xfrm>
          <a:prstGeom prst="rect">
            <a:avLst/>
          </a:prstGeom>
        </p:spPr>
      </p:pic>
    </p:spTree>
    <p:extLst>
      <p:ext uri="{BB962C8B-B14F-4D97-AF65-F5344CB8AC3E}">
        <p14:creationId xmlns:p14="http://schemas.microsoft.com/office/powerpoint/2010/main" val="1019593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6E53-E222-4B8F-BDA2-D74A4AF6AB2A}"/>
              </a:ext>
            </a:extLst>
          </p:cNvPr>
          <p:cNvSpPr>
            <a:spLocks noGrp="1"/>
          </p:cNvSpPr>
          <p:nvPr>
            <p:ph type="title"/>
          </p:nvPr>
        </p:nvSpPr>
        <p:spPr/>
        <p:txBody>
          <a:bodyPr>
            <a:normAutofit fontScale="90000"/>
          </a:bodyPr>
          <a:lstStyle/>
          <a:p>
            <a:r>
              <a:rPr lang="en-US" dirty="0"/>
              <a:t>Video Sign Language</a:t>
            </a:r>
          </a:p>
        </p:txBody>
      </p:sp>
      <p:sp>
        <p:nvSpPr>
          <p:cNvPr id="3" name="Content Placeholder 2">
            <a:extLst>
              <a:ext uri="{FF2B5EF4-FFF2-40B4-BE49-F238E27FC236}">
                <a16:creationId xmlns:a16="http://schemas.microsoft.com/office/drawing/2014/main" id="{BAB61084-1EE0-4A1F-8174-64999863CA01}"/>
              </a:ext>
            </a:extLst>
          </p:cNvPr>
          <p:cNvSpPr>
            <a:spLocks noGrp="1"/>
          </p:cNvSpPr>
          <p:nvPr>
            <p:ph idx="1"/>
          </p:nvPr>
        </p:nvSpPr>
        <p:spPr/>
        <p:txBody>
          <a:bodyPr>
            <a:normAutofit fontScale="77500" lnSpcReduction="20000"/>
          </a:bodyPr>
          <a:lstStyle/>
          <a:p>
            <a:r>
              <a:rPr lang="en-US" dirty="0"/>
              <a:t>Video Sign Language is available for all content area tests. </a:t>
            </a:r>
          </a:p>
          <a:p>
            <a:r>
              <a:rPr lang="en-US" dirty="0"/>
              <a:t>The video development team consists of a deaf content expert, a bilingual interpreter, video production personnel and representation from the GaDOE.</a:t>
            </a:r>
          </a:p>
          <a:p>
            <a:r>
              <a:rPr lang="en-US" dirty="0"/>
              <a:t>The Georgia ASL guidelines are used by Georgia educators during the review of videos.</a:t>
            </a:r>
          </a:p>
          <a:p>
            <a:pPr lvl="1"/>
            <a:r>
              <a:rPr lang="en-US" dirty="0"/>
              <a:t>The guidelines provide specific information on how to achieve a balance between conveying the construct in a manner that reflects the linguistic rules and conventions of ASL while simultaneously maintaining the essential meaning of the item. </a:t>
            </a:r>
          </a:p>
          <a:p>
            <a:pPr lvl="1"/>
            <a:r>
              <a:rPr lang="en-US" dirty="0"/>
              <a:t>The guidelines are used in development of all operational and practice test videos.</a:t>
            </a:r>
          </a:p>
          <a:p>
            <a:pPr lvl="1"/>
            <a:r>
              <a:rPr lang="en-US" dirty="0"/>
              <a:t>All forms are updated based on feedback from educators. </a:t>
            </a:r>
          </a:p>
        </p:txBody>
      </p:sp>
      <p:sp>
        <p:nvSpPr>
          <p:cNvPr id="4" name="Date Placeholder 3">
            <a:extLst>
              <a:ext uri="{FF2B5EF4-FFF2-40B4-BE49-F238E27FC236}">
                <a16:creationId xmlns:a16="http://schemas.microsoft.com/office/drawing/2014/main" id="{2015D108-3618-475C-945C-060BE526C15A}"/>
              </a:ext>
            </a:extLst>
          </p:cNvPr>
          <p:cNvSpPr>
            <a:spLocks noGrp="1"/>
          </p:cNvSpPr>
          <p:nvPr>
            <p:ph type="dt" sz="half" idx="10"/>
          </p:nvPr>
        </p:nvSpPr>
        <p:spPr/>
        <p:txBody>
          <a:bodyPr/>
          <a:lstStyle/>
          <a:p>
            <a:fld id="{3B6CA77C-75FC-4CD4-A2D5-FF13B2F72284}" type="datetime1">
              <a:rPr lang="en-US" smtClean="0"/>
              <a:pPr/>
              <a:t>9/11/2019</a:t>
            </a:fld>
            <a:endParaRPr lang="en-US" dirty="0"/>
          </a:p>
        </p:txBody>
      </p:sp>
      <p:sp>
        <p:nvSpPr>
          <p:cNvPr id="5" name="Slide Number Placeholder 4">
            <a:extLst>
              <a:ext uri="{FF2B5EF4-FFF2-40B4-BE49-F238E27FC236}">
                <a16:creationId xmlns:a16="http://schemas.microsoft.com/office/drawing/2014/main" id="{FD892469-1E77-497B-AAB6-13145A46D70D}"/>
              </a:ext>
            </a:extLst>
          </p:cNvPr>
          <p:cNvSpPr>
            <a:spLocks noGrp="1"/>
          </p:cNvSpPr>
          <p:nvPr>
            <p:ph type="sldNum" sz="quarter" idx="12"/>
          </p:nvPr>
        </p:nvSpPr>
        <p:spPr/>
        <p:txBody>
          <a:bodyPr/>
          <a:lstStyle/>
          <a:p>
            <a:fld id="{48F63A3B-78C7-47BE-AE5E-E10140E04643}" type="slidenum">
              <a:rPr lang="en-US" smtClean="0"/>
              <a:pPr/>
              <a:t>37</a:t>
            </a:fld>
            <a:endParaRPr lang="en-US"/>
          </a:p>
        </p:txBody>
      </p:sp>
      <p:sp>
        <p:nvSpPr>
          <p:cNvPr id="10" name="Text Placeholder 9">
            <a:extLst>
              <a:ext uri="{FF2B5EF4-FFF2-40B4-BE49-F238E27FC236}">
                <a16:creationId xmlns:a16="http://schemas.microsoft.com/office/drawing/2014/main" id="{68BA944F-173F-4AA2-9043-9756D02256B6}"/>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534982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B194-BFC5-4D35-BF87-C842CC090004}"/>
              </a:ext>
            </a:extLst>
          </p:cNvPr>
          <p:cNvSpPr>
            <a:spLocks noGrp="1"/>
          </p:cNvSpPr>
          <p:nvPr>
            <p:ph type="title"/>
          </p:nvPr>
        </p:nvSpPr>
        <p:spPr/>
        <p:txBody>
          <a:bodyPr>
            <a:normAutofit fontScale="90000"/>
          </a:bodyPr>
          <a:lstStyle/>
          <a:p>
            <a:r>
              <a:rPr lang="en-US" dirty="0"/>
              <a:t>Braille</a:t>
            </a:r>
          </a:p>
        </p:txBody>
      </p:sp>
      <p:sp>
        <p:nvSpPr>
          <p:cNvPr id="3" name="Content Placeholder 2">
            <a:extLst>
              <a:ext uri="{FF2B5EF4-FFF2-40B4-BE49-F238E27FC236}">
                <a16:creationId xmlns:a16="http://schemas.microsoft.com/office/drawing/2014/main" id="{48F900C2-9234-4756-BB43-2C6E7ADEF293}"/>
              </a:ext>
            </a:extLst>
          </p:cNvPr>
          <p:cNvSpPr>
            <a:spLocks noGrp="1"/>
          </p:cNvSpPr>
          <p:nvPr>
            <p:ph idx="1"/>
          </p:nvPr>
        </p:nvSpPr>
        <p:spPr/>
        <p:txBody>
          <a:bodyPr>
            <a:normAutofit fontScale="92500" lnSpcReduction="20000"/>
          </a:bodyPr>
          <a:lstStyle/>
          <a:p>
            <a:r>
              <a:rPr lang="en-US" dirty="0"/>
              <a:t>Braille forms are available for all content area tests. </a:t>
            </a:r>
          </a:p>
          <a:p>
            <a:r>
              <a:rPr lang="en-US" dirty="0"/>
              <a:t>Teachers of students with visual impairments review all operational test forms for bias.</a:t>
            </a:r>
          </a:p>
          <a:p>
            <a:r>
              <a:rPr lang="en-US" dirty="0"/>
              <a:t>Tactile Graphics adhere to BANA standards. </a:t>
            </a:r>
          </a:p>
          <a:p>
            <a:r>
              <a:rPr lang="en-US" dirty="0"/>
              <a:t>Braille vendor ensures descriptions adhere to The Braille Authority of North America (BANA) standards.</a:t>
            </a:r>
          </a:p>
          <a:p>
            <a:pPr lvl="0"/>
            <a:r>
              <a:rPr lang="en-US" dirty="0"/>
              <a:t>Alternative Text is provided in Braille booklets for tables, charts, graphs, and other graphics as appropriate.</a:t>
            </a:r>
          </a:p>
          <a:p>
            <a:endParaRPr lang="en-US" dirty="0"/>
          </a:p>
        </p:txBody>
      </p:sp>
      <p:sp>
        <p:nvSpPr>
          <p:cNvPr id="4" name="Date Placeholder 3">
            <a:extLst>
              <a:ext uri="{FF2B5EF4-FFF2-40B4-BE49-F238E27FC236}">
                <a16:creationId xmlns:a16="http://schemas.microsoft.com/office/drawing/2014/main" id="{5F7EEA27-39EB-4742-A255-0B9B99814B2F}"/>
              </a:ext>
            </a:extLst>
          </p:cNvPr>
          <p:cNvSpPr>
            <a:spLocks noGrp="1"/>
          </p:cNvSpPr>
          <p:nvPr>
            <p:ph type="dt" sz="half" idx="10"/>
          </p:nvPr>
        </p:nvSpPr>
        <p:spPr/>
        <p:txBody>
          <a:bodyPr/>
          <a:lstStyle/>
          <a:p>
            <a:fld id="{4CDF564A-7C13-4D37-8BC2-4C79F85D6D9A}" type="datetime1">
              <a:rPr lang="en-US" smtClean="0"/>
              <a:pPr/>
              <a:t>9/11/2019</a:t>
            </a:fld>
            <a:endParaRPr lang="en-US" dirty="0"/>
          </a:p>
        </p:txBody>
      </p:sp>
      <p:sp>
        <p:nvSpPr>
          <p:cNvPr id="5" name="Slide Number Placeholder 4">
            <a:extLst>
              <a:ext uri="{FF2B5EF4-FFF2-40B4-BE49-F238E27FC236}">
                <a16:creationId xmlns:a16="http://schemas.microsoft.com/office/drawing/2014/main" id="{3BE75EFF-822F-4175-A073-5825F06BA908}"/>
              </a:ext>
            </a:extLst>
          </p:cNvPr>
          <p:cNvSpPr>
            <a:spLocks noGrp="1"/>
          </p:cNvSpPr>
          <p:nvPr>
            <p:ph type="sldNum" sz="quarter" idx="12"/>
          </p:nvPr>
        </p:nvSpPr>
        <p:spPr/>
        <p:txBody>
          <a:bodyPr/>
          <a:lstStyle/>
          <a:p>
            <a:fld id="{48F63A3B-78C7-47BE-AE5E-E10140E04643}" type="slidenum">
              <a:rPr lang="en-US" smtClean="0"/>
              <a:pPr/>
              <a:t>38</a:t>
            </a:fld>
            <a:endParaRPr lang="en-US" dirty="0"/>
          </a:p>
        </p:txBody>
      </p:sp>
      <p:sp>
        <p:nvSpPr>
          <p:cNvPr id="10" name="Text Placeholder 9">
            <a:extLst>
              <a:ext uri="{FF2B5EF4-FFF2-40B4-BE49-F238E27FC236}">
                <a16:creationId xmlns:a16="http://schemas.microsoft.com/office/drawing/2014/main" id="{6682A424-CC6B-4656-9626-09BF3E690BA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87828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C488-5253-4AEF-A2DB-8E2DDB2D4643}"/>
              </a:ext>
            </a:extLst>
          </p:cNvPr>
          <p:cNvSpPr>
            <a:spLocks noGrp="1"/>
          </p:cNvSpPr>
          <p:nvPr>
            <p:ph type="title"/>
          </p:nvPr>
        </p:nvSpPr>
        <p:spPr/>
        <p:txBody>
          <a:bodyPr/>
          <a:lstStyle/>
          <a:p>
            <a:r>
              <a:rPr lang="en-US" dirty="0">
                <a:latin typeface="Arial"/>
                <a:cs typeface="Arial"/>
              </a:rPr>
              <a:t>ACCESS for ELLs</a:t>
            </a:r>
            <a:endParaRPr lang="en-US"/>
          </a:p>
        </p:txBody>
      </p:sp>
      <p:sp>
        <p:nvSpPr>
          <p:cNvPr id="3" name="Text Placeholder 2">
            <a:extLst>
              <a:ext uri="{FF2B5EF4-FFF2-40B4-BE49-F238E27FC236}">
                <a16:creationId xmlns:a16="http://schemas.microsoft.com/office/drawing/2014/main" id="{539C858A-07A4-4855-A581-B8DC59A3D87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9534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C65AA5-21E3-DF43-84C0-515E478B6E57}"/>
              </a:ext>
            </a:extLst>
          </p:cNvPr>
          <p:cNvSpPr>
            <a:spLocks noGrp="1"/>
          </p:cNvSpPr>
          <p:nvPr>
            <p:ph type="title"/>
          </p:nvPr>
        </p:nvSpPr>
        <p:spPr/>
        <p:txBody>
          <a:bodyPr>
            <a:normAutofit fontScale="90000"/>
          </a:bodyPr>
          <a:lstStyle/>
          <a:p>
            <a:r>
              <a:rPr lang="en-US" dirty="0"/>
              <a:t>General Principles</a:t>
            </a:r>
          </a:p>
        </p:txBody>
      </p:sp>
      <p:sp>
        <p:nvSpPr>
          <p:cNvPr id="7" name="Content Placeholder 6">
            <a:extLst>
              <a:ext uri="{FF2B5EF4-FFF2-40B4-BE49-F238E27FC236}">
                <a16:creationId xmlns:a16="http://schemas.microsoft.com/office/drawing/2014/main" id="{1D9FA4CF-C1B8-8940-A913-9CD381A591FE}"/>
              </a:ext>
            </a:extLst>
          </p:cNvPr>
          <p:cNvSpPr>
            <a:spLocks noGrp="1"/>
          </p:cNvSpPr>
          <p:nvPr>
            <p:ph idx="1"/>
          </p:nvPr>
        </p:nvSpPr>
        <p:spPr/>
        <p:txBody>
          <a:bodyPr/>
          <a:lstStyle/>
          <a:p>
            <a:r>
              <a:rPr lang="en-US" dirty="0"/>
              <a:t>Under the federal Individuals with Disabilities Education Act (IDEA), the Every Student Succeeds Act (ESSA) and the Georgia State Board of Education (SBOE) Rule 160-3-1- .07, all students, including students with disabilities (SWD) and English learners (ELs), must participate in the state’s academic content standards and assessments.</a:t>
            </a:r>
          </a:p>
        </p:txBody>
      </p:sp>
      <p:sp>
        <p:nvSpPr>
          <p:cNvPr id="2" name="Date Placeholder 1">
            <a:extLst>
              <a:ext uri="{FF2B5EF4-FFF2-40B4-BE49-F238E27FC236}">
                <a16:creationId xmlns:a16="http://schemas.microsoft.com/office/drawing/2014/main" id="{8837933C-FC50-4F35-B329-261A6E7ABD96}"/>
              </a:ext>
            </a:extLst>
          </p:cNvPr>
          <p:cNvSpPr>
            <a:spLocks noGrp="1"/>
          </p:cNvSpPr>
          <p:nvPr>
            <p:ph type="dt" sz="half" idx="10"/>
          </p:nvPr>
        </p:nvSpPr>
        <p:spPr/>
        <p:txBody>
          <a:bodyPr/>
          <a:lstStyle/>
          <a:p>
            <a:fld id="{D1621CE8-36BC-46C0-AF89-E20AF631BBB2}" type="datetime1">
              <a:rPr lang="en-US" smtClean="0"/>
              <a:pPr/>
              <a:t>9/11/2019</a:t>
            </a:fld>
            <a:endParaRPr lang="en-US" dirty="0"/>
          </a:p>
        </p:txBody>
      </p:sp>
      <p:sp>
        <p:nvSpPr>
          <p:cNvPr id="3" name="Slide Number Placeholder 2">
            <a:extLst>
              <a:ext uri="{FF2B5EF4-FFF2-40B4-BE49-F238E27FC236}">
                <a16:creationId xmlns:a16="http://schemas.microsoft.com/office/drawing/2014/main" id="{64FCF3D3-5A8E-4B83-BB0E-7C3E34B79AE3}"/>
              </a:ext>
            </a:extLst>
          </p:cNvPr>
          <p:cNvSpPr>
            <a:spLocks noGrp="1"/>
          </p:cNvSpPr>
          <p:nvPr>
            <p:ph type="sldNum" sz="quarter" idx="12"/>
          </p:nvPr>
        </p:nvSpPr>
        <p:spPr/>
        <p:txBody>
          <a:bodyPr/>
          <a:lstStyle/>
          <a:p>
            <a:fld id="{48F63A3B-78C7-47BE-AE5E-E10140E04643}" type="slidenum">
              <a:rPr lang="en-US" smtClean="0"/>
              <a:pPr/>
              <a:t>4</a:t>
            </a:fld>
            <a:endParaRPr lang="en-US"/>
          </a:p>
        </p:txBody>
      </p:sp>
      <p:sp>
        <p:nvSpPr>
          <p:cNvPr id="10" name="Text Placeholder 9">
            <a:extLst>
              <a:ext uri="{FF2B5EF4-FFF2-40B4-BE49-F238E27FC236}">
                <a16:creationId xmlns:a16="http://schemas.microsoft.com/office/drawing/2014/main" id="{9CDD35A3-06B2-48F4-8BCA-469188BFCDFE}"/>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668606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Universal Tools: Online</a:t>
            </a:r>
          </a:p>
        </p:txBody>
      </p:sp>
      <p:sp>
        <p:nvSpPr>
          <p:cNvPr id="4" name="Content Placeholder 3"/>
          <p:cNvSpPr>
            <a:spLocks noGrp="1"/>
          </p:cNvSpPr>
          <p:nvPr>
            <p:ph idx="1"/>
          </p:nvPr>
        </p:nvSpPr>
        <p:spPr/>
        <p:txBody>
          <a:bodyPr/>
          <a:lstStyle/>
          <a:p>
            <a:r>
              <a:rPr lang="en-US" dirty="0"/>
              <a:t>Embedded in the computer-based test or provided by TA</a:t>
            </a:r>
          </a:p>
          <a:p>
            <a:r>
              <a:rPr lang="en-US" dirty="0"/>
              <a:t>Do not need to be designated in WIDA AMS – all students may use these.</a:t>
            </a:r>
          </a:p>
        </p:txBody>
      </p:sp>
      <p:sp>
        <p:nvSpPr>
          <p:cNvPr id="3" name="Date Placeholder 2">
            <a:extLst>
              <a:ext uri="{FF2B5EF4-FFF2-40B4-BE49-F238E27FC236}">
                <a16:creationId xmlns:a16="http://schemas.microsoft.com/office/drawing/2014/main" id="{78E4F0F9-165D-4197-8DB3-907D75B5B2C5}"/>
              </a:ext>
            </a:extLst>
          </p:cNvPr>
          <p:cNvSpPr>
            <a:spLocks noGrp="1"/>
          </p:cNvSpPr>
          <p:nvPr>
            <p:ph type="dt" sz="half" idx="10"/>
          </p:nvPr>
        </p:nvSpPr>
        <p:spPr/>
        <p:txBody>
          <a:bodyPr/>
          <a:lstStyle/>
          <a:p>
            <a:fld id="{2B2FA77B-3279-4F69-92D7-6CD9CFFE9C7B}" type="datetime1">
              <a:rPr lang="en-US" smtClean="0"/>
              <a:pPr/>
              <a:t>9/11/2019</a:t>
            </a:fld>
            <a:endParaRPr lang="en-US" dirty="0"/>
          </a:p>
        </p:txBody>
      </p:sp>
      <p:sp>
        <p:nvSpPr>
          <p:cNvPr id="11" name="Text Placeholder 10">
            <a:extLst>
              <a:ext uri="{FF2B5EF4-FFF2-40B4-BE49-F238E27FC236}">
                <a16:creationId xmlns:a16="http://schemas.microsoft.com/office/drawing/2014/main" id="{CFB9069F-5408-45DF-AF96-E25050918A1A}"/>
              </a:ext>
            </a:extLst>
          </p:cNvPr>
          <p:cNvSpPr>
            <a:spLocks noGrp="1"/>
          </p:cNvSpPr>
          <p:nvPr>
            <p:ph type="body" sz="quarter" idx="14"/>
          </p:nvPr>
        </p:nvSpPr>
        <p:spPr/>
        <p:txBody>
          <a:bodyPr/>
          <a:lstStyle/>
          <a:p>
            <a:endParaRPr lang="en-US"/>
          </a:p>
        </p:txBody>
      </p:sp>
      <p:pic>
        <p:nvPicPr>
          <p:cNvPr id="24" name="Picture 23"/>
          <p:cNvPicPr>
            <a:picLocks noChangeAspect="1"/>
          </p:cNvPicPr>
          <p:nvPr/>
        </p:nvPicPr>
        <p:blipFill rotWithShape="1">
          <a:blip r:embed="rId4"/>
          <a:srcRect r="4488" b="3028"/>
          <a:stretch/>
        </p:blipFill>
        <p:spPr>
          <a:xfrm>
            <a:off x="1159572" y="3764822"/>
            <a:ext cx="973434" cy="893972"/>
          </a:xfrm>
          <a:prstGeom prst="roundRect">
            <a:avLst/>
          </a:prstGeom>
        </p:spPr>
      </p:pic>
      <p:pic>
        <p:nvPicPr>
          <p:cNvPr id="25" name="Picture 24"/>
          <p:cNvPicPr>
            <a:picLocks noChangeAspect="1"/>
          </p:cNvPicPr>
          <p:nvPr/>
        </p:nvPicPr>
        <p:blipFill>
          <a:blip r:embed="rId5"/>
          <a:stretch>
            <a:fillRect/>
          </a:stretch>
        </p:blipFill>
        <p:spPr>
          <a:xfrm>
            <a:off x="3746710" y="4964288"/>
            <a:ext cx="1292224" cy="704850"/>
          </a:xfrm>
          <a:prstGeom prst="rect">
            <a:avLst/>
          </a:prstGeom>
        </p:spPr>
      </p:pic>
      <p:pic>
        <p:nvPicPr>
          <p:cNvPr id="26" name="Picture 25"/>
          <p:cNvPicPr>
            <a:picLocks noChangeAspect="1"/>
          </p:cNvPicPr>
          <p:nvPr/>
        </p:nvPicPr>
        <p:blipFill>
          <a:blip r:embed="rId6"/>
          <a:stretch>
            <a:fillRect/>
          </a:stretch>
        </p:blipFill>
        <p:spPr>
          <a:xfrm>
            <a:off x="5418103" y="4570389"/>
            <a:ext cx="1672103" cy="1116974"/>
          </a:xfrm>
          <a:prstGeom prst="rect">
            <a:avLst/>
          </a:prstGeom>
        </p:spPr>
      </p:pic>
      <p:pic>
        <p:nvPicPr>
          <p:cNvPr id="28" name="Picture 27"/>
          <p:cNvPicPr>
            <a:picLocks noChangeAspect="1"/>
          </p:cNvPicPr>
          <p:nvPr/>
        </p:nvPicPr>
        <p:blipFill>
          <a:blip r:embed="rId7"/>
          <a:stretch>
            <a:fillRect/>
          </a:stretch>
        </p:blipFill>
        <p:spPr>
          <a:xfrm>
            <a:off x="7469377" y="4126696"/>
            <a:ext cx="1181045" cy="1560667"/>
          </a:xfrm>
          <a:prstGeom prst="rect">
            <a:avLst/>
          </a:prstGeom>
        </p:spPr>
      </p:pic>
      <p:pic>
        <p:nvPicPr>
          <p:cNvPr id="29" name="Picture 28"/>
          <p:cNvPicPr>
            <a:picLocks noChangeAspect="1"/>
          </p:cNvPicPr>
          <p:nvPr/>
        </p:nvPicPr>
        <p:blipFill>
          <a:blip r:embed="rId8"/>
          <a:stretch>
            <a:fillRect/>
          </a:stretch>
        </p:blipFill>
        <p:spPr>
          <a:xfrm>
            <a:off x="3793017" y="3953944"/>
            <a:ext cx="561975" cy="704850"/>
          </a:xfrm>
          <a:prstGeom prst="rect">
            <a:avLst/>
          </a:prstGeom>
        </p:spPr>
      </p:pic>
      <p:pic>
        <p:nvPicPr>
          <p:cNvPr id="30" name="Picture 29"/>
          <p:cNvPicPr>
            <a:picLocks noChangeAspect="1"/>
          </p:cNvPicPr>
          <p:nvPr/>
        </p:nvPicPr>
        <p:blipFill rotWithShape="1">
          <a:blip r:embed="rId9"/>
          <a:srcRect l="-1" r="2612" b="2323"/>
          <a:stretch/>
        </p:blipFill>
        <p:spPr>
          <a:xfrm>
            <a:off x="1159572" y="4888034"/>
            <a:ext cx="914400" cy="893800"/>
          </a:xfrm>
          <a:prstGeom prst="roundRect">
            <a:avLst/>
          </a:prstGeom>
        </p:spPr>
      </p:pic>
      <p:pic>
        <p:nvPicPr>
          <p:cNvPr id="31" name="Picture 30"/>
          <p:cNvPicPr>
            <a:picLocks noChangeAspect="1"/>
          </p:cNvPicPr>
          <p:nvPr/>
        </p:nvPicPr>
        <p:blipFill rotWithShape="1">
          <a:blip r:embed="rId10"/>
          <a:srcRect l="-900" t="4966" r="4604" b="3977"/>
          <a:stretch/>
        </p:blipFill>
        <p:spPr>
          <a:xfrm>
            <a:off x="2453141" y="3772534"/>
            <a:ext cx="914400" cy="886260"/>
          </a:xfrm>
          <a:prstGeom prst="roundRect">
            <a:avLst/>
          </a:prstGeom>
        </p:spPr>
      </p:pic>
      <p:pic>
        <p:nvPicPr>
          <p:cNvPr id="32" name="Picture 31"/>
          <p:cNvPicPr>
            <a:picLocks noChangeAspect="1"/>
          </p:cNvPicPr>
          <p:nvPr/>
        </p:nvPicPr>
        <p:blipFill rotWithShape="1">
          <a:blip r:embed="rId11"/>
          <a:srcRect r="2215" b="1142"/>
          <a:stretch/>
        </p:blipFill>
        <p:spPr>
          <a:xfrm>
            <a:off x="2453141" y="4857404"/>
            <a:ext cx="914400" cy="924430"/>
          </a:xfrm>
          <a:prstGeom prst="roundRect">
            <a:avLst/>
          </a:prstGeom>
        </p:spPr>
      </p:pic>
      <p:sp>
        <p:nvSpPr>
          <p:cNvPr id="20" name="Slide Number Placeholder 4">
            <a:extLst>
              <a:ext uri="{FF2B5EF4-FFF2-40B4-BE49-F238E27FC236}">
                <a16:creationId xmlns:a16="http://schemas.microsoft.com/office/drawing/2014/main" id="{8F1D6D5A-4E64-4EC1-B611-F17488A9C09D}"/>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40</a:t>
            </a:fld>
            <a:endParaRPr lang="en-US" dirty="0"/>
          </a:p>
        </p:txBody>
      </p:sp>
    </p:spTree>
    <p:custDataLst>
      <p:tags r:id="rId1"/>
    </p:custDataLst>
    <p:extLst>
      <p:ext uri="{BB962C8B-B14F-4D97-AF65-F5344CB8AC3E}">
        <p14:creationId xmlns:p14="http://schemas.microsoft.com/office/powerpoint/2010/main" val="4038475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Universal Tools: Paper Test</a:t>
            </a:r>
          </a:p>
        </p:txBody>
      </p:sp>
      <p:sp>
        <p:nvSpPr>
          <p:cNvPr id="3" name="Date Placeholder 2">
            <a:extLst>
              <a:ext uri="{FF2B5EF4-FFF2-40B4-BE49-F238E27FC236}">
                <a16:creationId xmlns:a16="http://schemas.microsoft.com/office/drawing/2014/main" id="{F9267E76-2855-49C3-8DC1-DF4E5B29ED33}"/>
              </a:ext>
            </a:extLst>
          </p:cNvPr>
          <p:cNvSpPr>
            <a:spLocks noGrp="1"/>
          </p:cNvSpPr>
          <p:nvPr>
            <p:ph type="dt" sz="half" idx="10"/>
          </p:nvPr>
        </p:nvSpPr>
        <p:spPr/>
        <p:txBody>
          <a:bodyPr/>
          <a:lstStyle/>
          <a:p>
            <a:fld id="{F2F4BC74-E241-4C48-8FDA-18EC023824BC}" type="datetime1">
              <a:rPr lang="en-US" smtClean="0"/>
              <a:pPr/>
              <a:t>9/11/2019</a:t>
            </a:fld>
            <a:endParaRPr lang="en-US" dirty="0"/>
          </a:p>
        </p:txBody>
      </p:sp>
      <p:sp>
        <p:nvSpPr>
          <p:cNvPr id="9" name="Text Placeholder 8">
            <a:extLst>
              <a:ext uri="{FF2B5EF4-FFF2-40B4-BE49-F238E27FC236}">
                <a16:creationId xmlns:a16="http://schemas.microsoft.com/office/drawing/2014/main" id="{A2D2C5CC-2561-497F-BFB1-4C352C2AB8B0}"/>
              </a:ext>
            </a:extLst>
          </p:cNvPr>
          <p:cNvSpPr>
            <a:spLocks noGrp="1"/>
          </p:cNvSpPr>
          <p:nvPr>
            <p:ph type="body" sz="quarter" idx="14"/>
          </p:nvPr>
        </p:nvSpPr>
        <p:spPr/>
        <p:txBody>
          <a:bodyPr/>
          <a:lstStyle/>
          <a:p>
            <a:endParaRPr lang="en-US"/>
          </a:p>
        </p:txBody>
      </p:sp>
      <p:graphicFrame>
        <p:nvGraphicFramePr>
          <p:cNvPr id="15" name="Content Placeholder 3"/>
          <p:cNvGraphicFramePr>
            <a:graphicFrameLocks/>
          </p:cNvGraphicFramePr>
          <p:nvPr/>
        </p:nvGraphicFramePr>
        <p:xfrm>
          <a:off x="1305719" y="1690689"/>
          <a:ext cx="6756241" cy="37042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Slide Number Placeholder 4">
            <a:extLst>
              <a:ext uri="{FF2B5EF4-FFF2-40B4-BE49-F238E27FC236}">
                <a16:creationId xmlns:a16="http://schemas.microsoft.com/office/drawing/2014/main" id="{E8E31B18-1619-4CB9-9E2B-09DCEFCDD62D}"/>
              </a:ext>
            </a:extLst>
          </p:cNvPr>
          <p:cNvSpPr>
            <a:spLocks noGrp="1"/>
          </p:cNvSpPr>
          <p:nvPr>
            <p:ph type="sldNum" sz="quarter" idx="12"/>
          </p:nvPr>
        </p:nvSpPr>
        <p:spPr>
          <a:xfrm>
            <a:off x="-1" y="6412492"/>
            <a:ext cx="667639" cy="365125"/>
          </a:xfrm>
        </p:spPr>
        <p:txBody>
          <a:bodyPr/>
          <a:lstStyle/>
          <a:p>
            <a:fld id="{48F63A3B-78C7-47BE-AE5E-E10140E04643}" type="slidenum">
              <a:rPr lang="en-US" smtClean="0"/>
              <a:pPr/>
              <a:t>41</a:t>
            </a:fld>
            <a:endParaRPr lang="en-US" dirty="0"/>
          </a:p>
        </p:txBody>
      </p:sp>
    </p:spTree>
    <p:custDataLst>
      <p:tags r:id="rId1"/>
    </p:custDataLst>
    <p:extLst>
      <p:ext uri="{BB962C8B-B14F-4D97-AF65-F5344CB8AC3E}">
        <p14:creationId xmlns:p14="http://schemas.microsoft.com/office/powerpoint/2010/main" val="234970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9C61-88A8-462E-AAE5-EC686BEEADBB}"/>
              </a:ext>
            </a:extLst>
          </p:cNvPr>
          <p:cNvSpPr>
            <a:spLocks noGrp="1"/>
          </p:cNvSpPr>
          <p:nvPr>
            <p:ph type="title"/>
          </p:nvPr>
        </p:nvSpPr>
        <p:spPr/>
        <p:txBody>
          <a:bodyPr>
            <a:normAutofit fontScale="90000"/>
          </a:bodyPr>
          <a:lstStyle/>
          <a:p>
            <a:r>
              <a:rPr lang="en-US"/>
              <a:t>Accommodations </a:t>
            </a:r>
          </a:p>
        </p:txBody>
      </p:sp>
      <p:graphicFrame>
        <p:nvGraphicFramePr>
          <p:cNvPr id="6" name="Content Placeholder 5">
            <a:extLst>
              <a:ext uri="{FF2B5EF4-FFF2-40B4-BE49-F238E27FC236}">
                <a16:creationId xmlns:a16="http://schemas.microsoft.com/office/drawing/2014/main" id="{F0057DAC-4690-4367-9721-E4279D81ED8B}"/>
              </a:ext>
            </a:extLst>
          </p:cNvPr>
          <p:cNvGraphicFramePr>
            <a:graphicFrameLocks noGrp="1"/>
          </p:cNvGraphicFramePr>
          <p:nvPr>
            <p:ph idx="1"/>
            <p:extLst>
              <p:ext uri="{D42A27DB-BD31-4B8C-83A1-F6EECF244321}">
                <p14:modId xmlns:p14="http://schemas.microsoft.com/office/powerpoint/2010/main" val="3051546888"/>
              </p:ext>
            </p:extLst>
          </p:nvPr>
        </p:nvGraphicFramePr>
        <p:xfrm>
          <a:off x="895350" y="1825625"/>
          <a:ext cx="8015607" cy="3935908"/>
        </p:xfrm>
        <a:graphic>
          <a:graphicData uri="http://schemas.openxmlformats.org/drawingml/2006/table">
            <a:tbl>
              <a:tblPr firstRow="1" bandRow="1">
                <a:tableStyleId>{5C22544A-7EE6-4342-B048-85BDC9FD1C3A}</a:tableStyleId>
              </a:tblPr>
              <a:tblGrid>
                <a:gridCol w="449962">
                  <a:extLst>
                    <a:ext uri="{9D8B030D-6E8A-4147-A177-3AD203B41FA5}">
                      <a16:colId xmlns:a16="http://schemas.microsoft.com/office/drawing/2014/main" val="3662296665"/>
                    </a:ext>
                  </a:extLst>
                </a:gridCol>
                <a:gridCol w="1414625">
                  <a:extLst>
                    <a:ext uri="{9D8B030D-6E8A-4147-A177-3AD203B41FA5}">
                      <a16:colId xmlns:a16="http://schemas.microsoft.com/office/drawing/2014/main" val="2652685731"/>
                    </a:ext>
                  </a:extLst>
                </a:gridCol>
                <a:gridCol w="1582575">
                  <a:extLst>
                    <a:ext uri="{9D8B030D-6E8A-4147-A177-3AD203B41FA5}">
                      <a16:colId xmlns:a16="http://schemas.microsoft.com/office/drawing/2014/main" val="2948858613"/>
                    </a:ext>
                  </a:extLst>
                </a:gridCol>
                <a:gridCol w="1690382">
                  <a:extLst>
                    <a:ext uri="{9D8B030D-6E8A-4147-A177-3AD203B41FA5}">
                      <a16:colId xmlns:a16="http://schemas.microsoft.com/office/drawing/2014/main" val="3269944613"/>
                    </a:ext>
                  </a:extLst>
                </a:gridCol>
                <a:gridCol w="1503319">
                  <a:extLst>
                    <a:ext uri="{9D8B030D-6E8A-4147-A177-3AD203B41FA5}">
                      <a16:colId xmlns:a16="http://schemas.microsoft.com/office/drawing/2014/main" val="2101524547"/>
                    </a:ext>
                  </a:extLst>
                </a:gridCol>
                <a:gridCol w="1374744">
                  <a:extLst>
                    <a:ext uri="{9D8B030D-6E8A-4147-A177-3AD203B41FA5}">
                      <a16:colId xmlns:a16="http://schemas.microsoft.com/office/drawing/2014/main" val="3293147391"/>
                    </a:ext>
                  </a:extLst>
                </a:gridCol>
              </a:tblGrid>
              <a:tr h="278258">
                <a:tc rowSpan="2">
                  <a:txBody>
                    <a:bodyPr/>
                    <a:lstStyle/>
                    <a:p>
                      <a:pPr algn="ctr"/>
                      <a:endParaRPr lang="en-US" sz="2800" b="1" spc="-100" baseline="0"/>
                    </a:p>
                  </a:txBody>
                  <a:tcPr vert="wordArtVert" anchor="ctr">
                    <a:lnR w="76200" cap="flat" cmpd="sng" algn="ctr">
                      <a:solidFill>
                        <a:schemeClr val="accent6">
                          <a:lumMod val="75000"/>
                        </a:schemeClr>
                      </a:solidFill>
                      <a:prstDash val="solid"/>
                      <a:round/>
                      <a:headEnd type="none" w="med" len="med"/>
                      <a:tailEnd type="none" w="med" len="med"/>
                    </a:lnR>
                    <a:solidFill>
                      <a:schemeClr val="accent6">
                        <a:lumMod val="75000"/>
                      </a:schemeClr>
                    </a:solidFill>
                  </a:tcPr>
                </a:tc>
                <a:tc gridSpan="5">
                  <a:txBody>
                    <a:bodyPr/>
                    <a:lstStyle/>
                    <a:p>
                      <a:pPr algn="ctr"/>
                      <a:r>
                        <a:rPr lang="en-US" sz="2800" dirty="0"/>
                        <a:t>Georgia</a:t>
                      </a:r>
                    </a:p>
                  </a:txBody>
                  <a:tcPr anchor="ctr">
                    <a:lnL w="76200" cap="flat" cmpd="sng" algn="ctr">
                      <a:solidFill>
                        <a:schemeClr val="accent6">
                          <a:lumMod val="75000"/>
                        </a:schemeClr>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accent6">
                        <a:lumMod val="75000"/>
                      </a:schemeClr>
                    </a:solidFill>
                  </a:tcPr>
                </a:tc>
                <a:tc hMerge="1">
                  <a:txBody>
                    <a:bodyPr/>
                    <a:lstStyle/>
                    <a:p>
                      <a:endParaRPr lang="en-US"/>
                    </a:p>
                  </a:txBody>
                  <a:tcP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extLst>
                  <a:ext uri="{0D108BD9-81ED-4DB2-BD59-A6C34878D82A}">
                    <a16:rowId xmlns:a16="http://schemas.microsoft.com/office/drawing/2014/main" val="317027370"/>
                  </a:ext>
                </a:extLst>
              </a:tr>
              <a:tr h="821441">
                <a:tc vMerge="1">
                  <a:txBody>
                    <a:bodyPr/>
                    <a:lstStyle/>
                    <a:p>
                      <a:pPr algn="ctr"/>
                      <a:endParaRPr lang="en-US"/>
                    </a:p>
                  </a:txBody>
                  <a:tcPr anchor="ctr"/>
                </a:tc>
                <a:tc gridSpan="2">
                  <a:txBody>
                    <a:bodyPr/>
                    <a:lstStyle/>
                    <a:p>
                      <a:pPr algn="ctr"/>
                      <a:r>
                        <a:rPr lang="en-US" b="1" dirty="0">
                          <a:solidFill>
                            <a:schemeClr val="tx1"/>
                          </a:solidFill>
                        </a:rPr>
                        <a:t>Read-Aloud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a:txBody>
                    <a:bodyPr/>
                    <a:lstStyle/>
                    <a:p>
                      <a:pPr algn="ctr"/>
                      <a:r>
                        <a:rPr lang="en-US" b="1" dirty="0">
                          <a:solidFill>
                            <a:schemeClr val="tx1"/>
                          </a:solidFill>
                        </a:rPr>
                        <a:t>Extended Time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r>
                        <a:rPr lang="en-US" b="1" dirty="0">
                          <a:solidFill>
                            <a:schemeClr val="tx1"/>
                          </a:solidFill>
                        </a:rPr>
                        <a:t>Technology Applications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r>
                        <a:rPr lang="en-US" b="1" dirty="0">
                          <a:solidFill>
                            <a:schemeClr val="tx1"/>
                          </a:solidFill>
                        </a:rPr>
                        <a:t>Other</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517864677"/>
                  </a:ext>
                </a:extLst>
              </a:tr>
              <a:tr h="686130">
                <a:tc rowSpan="5">
                  <a:txBody>
                    <a:bodyPr/>
                    <a:lstStyle/>
                    <a:p>
                      <a:pPr algn="ctr"/>
                      <a:r>
                        <a:rPr lang="en-US" sz="2800" b="1" spc="-100" baseline="0">
                          <a:solidFill>
                            <a:schemeClr val="bg1"/>
                          </a:solidFill>
                        </a:rPr>
                        <a:t>WIDA</a:t>
                      </a:r>
                    </a:p>
                  </a:txBody>
                  <a:tcPr vert="wordArtVert" anchor="ctr">
                    <a:lnR w="76200" cap="flat" cmpd="sng" algn="ctr">
                      <a:solidFill>
                        <a:schemeClr val="bg1"/>
                      </a:solidFill>
                      <a:prstDash val="solid"/>
                      <a:round/>
                      <a:headEnd type="none" w="med" len="med"/>
                      <a:tailEnd type="none" w="med" len="med"/>
                    </a:lnR>
                    <a:solidFill>
                      <a:schemeClr val="accent1"/>
                    </a:solidFill>
                  </a:tcPr>
                </a:tc>
                <a:tc>
                  <a:txBody>
                    <a:bodyPr/>
                    <a:lstStyle/>
                    <a:p>
                      <a:pPr marL="0" indent="0" algn="ctr">
                        <a:buFont typeface="Arial" panose="020B0604020202020204" pitchFamily="34" charset="0"/>
                        <a:buNone/>
                      </a:pPr>
                      <a:r>
                        <a:rPr lang="en-US" sz="1600" b="1"/>
                        <a:t>Embedded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indent="0" algn="ctr">
                        <a:buFont typeface="Arial" panose="020B0604020202020204" pitchFamily="34" charset="0"/>
                        <a:buNone/>
                      </a:pPr>
                      <a:r>
                        <a:rPr lang="en-US" sz="1600" b="1"/>
                        <a:t>Non-Embedded</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indent="0" algn="ctr">
                        <a:buFont typeface="Arial" panose="020B0604020202020204" pitchFamily="34" charset="0"/>
                        <a:buNone/>
                      </a:pPr>
                      <a:r>
                        <a:rPr lang="en-US" sz="1600"/>
                        <a:t>Extended Over Multiple Days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indent="0" algn="ctr">
                        <a:buFont typeface="Arial" panose="020B0604020202020204" pitchFamily="34" charset="0"/>
                        <a:buNone/>
                      </a:pPr>
                      <a:r>
                        <a:rPr lang="en-US" sz="1600"/>
                        <a:t>Recording Device</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indent="0" algn="ctr">
                        <a:buFont typeface="Arial" panose="020B0604020202020204" pitchFamily="34" charset="0"/>
                        <a:buNone/>
                      </a:pPr>
                      <a:r>
                        <a:rPr lang="en-US" sz="1600" dirty="0"/>
                        <a:t>Sign Directions</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815040084"/>
                  </a:ext>
                </a:extLst>
              </a:tr>
              <a:tr h="904337">
                <a:tc vMerge="1">
                  <a:txBody>
                    <a:bodyPr/>
                    <a:lstStyle/>
                    <a:p>
                      <a:pPr algn="ctr"/>
                      <a:endParaRPr lang="en-US"/>
                    </a:p>
                  </a:txBody>
                  <a:tcPr anchor="ctr"/>
                </a:tc>
                <a:tc>
                  <a:txBody>
                    <a:bodyPr/>
                    <a:lstStyle/>
                    <a:p>
                      <a:pPr marL="0" indent="0" algn="ctr">
                        <a:buFont typeface="Arial" panose="020B0604020202020204" pitchFamily="34" charset="0"/>
                        <a:buNone/>
                      </a:pPr>
                      <a:r>
                        <a:rPr lang="en-US" sz="1600"/>
                        <a:t>Manual Control of Audio</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marL="0" indent="0" algn="ctr">
                        <a:buFont typeface="Arial" panose="020B0604020202020204" pitchFamily="34" charset="0"/>
                        <a:buNone/>
                      </a:pPr>
                      <a:r>
                        <a:rPr lang="en-US" sz="1600"/>
                        <a:t>Human Reader Options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marL="0" indent="0" algn="ctr">
                        <a:buFont typeface="Arial" panose="020B0604020202020204" pitchFamily="34" charset="0"/>
                        <a:buNone/>
                      </a:pPr>
                      <a:r>
                        <a:rPr lang="en-US" sz="1600"/>
                        <a:t>Extended Speaking </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marL="0" indent="0" algn="ctr">
                        <a:buFont typeface="Arial" panose="020B0604020202020204" pitchFamily="34" charset="0"/>
                        <a:buNone/>
                      </a:pPr>
                      <a:r>
                        <a:rPr lang="en-US" sz="1600"/>
                        <a:t>Word Processor</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40000"/>
                        <a:lumOff val="60000"/>
                      </a:schemeClr>
                    </a:solidFill>
                  </a:tcPr>
                </a:tc>
                <a:tc>
                  <a:txBody>
                    <a:bodyPr/>
                    <a:lstStyle/>
                    <a:p>
                      <a:pPr marL="0" indent="0" algn="ctr">
                        <a:buFont typeface="Arial" panose="020B0604020202020204" pitchFamily="34" charset="0"/>
                        <a:buNone/>
                      </a:pPr>
                      <a:r>
                        <a:rPr lang="en-US" sz="1600"/>
                        <a:t>Non-School Setting</a:t>
                      </a:r>
                    </a:p>
                  </a:txBody>
                  <a:tcPr anchor="ctr">
                    <a:lnL w="76200" cap="flat" cmpd="sng" algn="ctr">
                      <a:solidFill>
                        <a:schemeClr val="bg1"/>
                      </a:solidFill>
                      <a:prstDash val="solid"/>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val="102524949"/>
                  </a:ext>
                </a:extLst>
              </a:tr>
              <a:tr h="301446">
                <a:tc vMerge="1">
                  <a:txBody>
                    <a:bodyPr/>
                    <a:lstStyle/>
                    <a:p>
                      <a:pPr algn="ctr"/>
                      <a:endParaRPr lang="en-US"/>
                    </a:p>
                  </a:txBody>
                  <a:tcPr anchor="ct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t>Repeat Item Audio</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20000"/>
                        <a:lumOff val="80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t>Reader Repeats Options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20000"/>
                        <a:lumOff val="80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t>Extended Testing</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20000"/>
                        <a:lumOff val="80000"/>
                      </a:schemeClr>
                    </a:solidFill>
                  </a:tcPr>
                </a:tc>
                <a:tc rowSpan="3">
                  <a:txBody>
                    <a:bodyPr/>
                    <a:lstStyle/>
                    <a:p>
                      <a:pPr marL="0" indent="0" algn="ctr">
                        <a:buFont typeface="Arial" panose="020B0604020202020204" pitchFamily="34" charset="0"/>
                        <a:buNone/>
                      </a:pPr>
                      <a:endParaRPr lang="en-US" sz="1600"/>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n-US" sz="1600"/>
                        <a:t>Scribe</a:t>
                      </a:r>
                    </a:p>
                  </a:txBody>
                  <a:tcPr anchor="ctr">
                    <a:lnL w="76200" cap="flat" cmpd="sng" algn="ctr">
                      <a:solidFill>
                        <a:schemeClr val="bg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3935552695"/>
                  </a:ext>
                </a:extLst>
              </a:tr>
              <a:tr h="30144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t>Braille</a:t>
                      </a:r>
                    </a:p>
                  </a:txBody>
                  <a:tcPr anchor="ctr">
                    <a:lnL w="76200" cap="flat" cmpd="sng" algn="ctr">
                      <a:solidFill>
                        <a:schemeClr val="bg1"/>
                      </a:solidFill>
                      <a:prstDash val="solid"/>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val="10005"/>
                  </a:ext>
                </a:extLst>
              </a:tr>
              <a:tr h="30144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Large Print</a:t>
                      </a:r>
                    </a:p>
                  </a:txBody>
                  <a:tcPr anchor="ctr">
                    <a:lnL w="76200" cap="flat" cmpd="sng" algn="ctr">
                      <a:solidFill>
                        <a:schemeClr val="bg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3" name="Date Placeholder 2">
            <a:extLst>
              <a:ext uri="{FF2B5EF4-FFF2-40B4-BE49-F238E27FC236}">
                <a16:creationId xmlns:a16="http://schemas.microsoft.com/office/drawing/2014/main" id="{BBC5F512-663C-4316-98D1-6A0B3C81D0A7}"/>
              </a:ext>
            </a:extLst>
          </p:cNvPr>
          <p:cNvSpPr>
            <a:spLocks noGrp="1"/>
          </p:cNvSpPr>
          <p:nvPr>
            <p:ph type="dt" sz="half" idx="10"/>
          </p:nvPr>
        </p:nvSpPr>
        <p:spPr/>
        <p:txBody>
          <a:bodyPr/>
          <a:lstStyle/>
          <a:p>
            <a:fld id="{7A5B6270-76E2-4F1F-84D6-79756D542CD8}" type="datetime1">
              <a:rPr lang="en-US" smtClean="0"/>
              <a:pPr/>
              <a:t>9/11/2019</a:t>
            </a:fld>
            <a:endParaRPr lang="en-US" dirty="0"/>
          </a:p>
        </p:txBody>
      </p:sp>
      <p:sp>
        <p:nvSpPr>
          <p:cNvPr id="4" name="Slide Number Placeholder 3">
            <a:extLst>
              <a:ext uri="{FF2B5EF4-FFF2-40B4-BE49-F238E27FC236}">
                <a16:creationId xmlns:a16="http://schemas.microsoft.com/office/drawing/2014/main" id="{C9D0777F-A9B4-4B88-9F99-12F89B352807}"/>
              </a:ext>
            </a:extLst>
          </p:cNvPr>
          <p:cNvSpPr>
            <a:spLocks noGrp="1"/>
          </p:cNvSpPr>
          <p:nvPr>
            <p:ph type="sldNum" sz="quarter" idx="12"/>
          </p:nvPr>
        </p:nvSpPr>
        <p:spPr/>
        <p:txBody>
          <a:bodyPr/>
          <a:lstStyle/>
          <a:p>
            <a:fld id="{48F63A3B-78C7-47BE-AE5E-E10140E04643}" type="slidenum">
              <a:rPr lang="en-US" smtClean="0"/>
              <a:pPr/>
              <a:t>42</a:t>
            </a:fld>
            <a:endParaRPr lang="en-US"/>
          </a:p>
        </p:txBody>
      </p:sp>
      <p:sp>
        <p:nvSpPr>
          <p:cNvPr id="10" name="Text Placeholder 9">
            <a:extLst>
              <a:ext uri="{FF2B5EF4-FFF2-40B4-BE49-F238E27FC236}">
                <a16:creationId xmlns:a16="http://schemas.microsoft.com/office/drawing/2014/main" id="{8C3CD0D5-371D-49A7-AB0C-E9646655264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699339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AAD66-9CAC-4A8F-A3D2-1A1CD5C05D42}"/>
              </a:ext>
            </a:extLst>
          </p:cNvPr>
          <p:cNvSpPr>
            <a:spLocks noGrp="1"/>
          </p:cNvSpPr>
          <p:nvPr>
            <p:ph type="title"/>
          </p:nvPr>
        </p:nvSpPr>
        <p:spPr/>
        <p:txBody>
          <a:bodyPr/>
          <a:lstStyle/>
          <a:p>
            <a:r>
              <a:rPr lang="en-US"/>
              <a:t>Step 5</a:t>
            </a:r>
          </a:p>
        </p:txBody>
      </p:sp>
      <p:sp>
        <p:nvSpPr>
          <p:cNvPr id="3" name="Text Placeholder 2">
            <a:extLst>
              <a:ext uri="{FF2B5EF4-FFF2-40B4-BE49-F238E27FC236}">
                <a16:creationId xmlns:a16="http://schemas.microsoft.com/office/drawing/2014/main" id="{8E150881-831E-4D34-A6D6-007152544494}"/>
              </a:ext>
            </a:extLst>
          </p:cNvPr>
          <p:cNvSpPr>
            <a:spLocks noGrp="1"/>
          </p:cNvSpPr>
          <p:nvPr>
            <p:ph type="body" sz="quarter" idx="13"/>
          </p:nvPr>
        </p:nvSpPr>
        <p:spPr/>
        <p:txBody>
          <a:bodyPr>
            <a:normAutofit fontScale="92500" lnSpcReduction="10000"/>
          </a:bodyPr>
          <a:lstStyle/>
          <a:p>
            <a:r>
              <a:rPr lang="en-US"/>
              <a:t>Evaluate &amp; Improve </a:t>
            </a:r>
          </a:p>
          <a:p>
            <a:r>
              <a:rPr lang="en-US"/>
              <a:t>Use of Accessibility Supports in </a:t>
            </a:r>
          </a:p>
          <a:p>
            <a:r>
              <a:rPr lang="en-US"/>
              <a:t>Instruction &amp; Assessment</a:t>
            </a:r>
          </a:p>
        </p:txBody>
      </p:sp>
    </p:spTree>
    <p:extLst>
      <p:ext uri="{BB962C8B-B14F-4D97-AF65-F5344CB8AC3E}">
        <p14:creationId xmlns:p14="http://schemas.microsoft.com/office/powerpoint/2010/main" val="1042675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9DFC-9374-4D84-B5AE-F35181A7D19E}"/>
              </a:ext>
            </a:extLst>
          </p:cNvPr>
          <p:cNvSpPr>
            <a:spLocks noGrp="1"/>
          </p:cNvSpPr>
          <p:nvPr>
            <p:ph type="title"/>
          </p:nvPr>
        </p:nvSpPr>
        <p:spPr>
          <a:xfrm>
            <a:off x="896112" y="585215"/>
            <a:ext cx="7886700" cy="818711"/>
          </a:xfrm>
        </p:spPr>
        <p:txBody>
          <a:bodyPr>
            <a:normAutofit fontScale="90000"/>
          </a:bodyPr>
          <a:lstStyle/>
          <a:p>
            <a:r>
              <a:rPr lang="en-US" dirty="0"/>
              <a:t>Evaluate &amp; Improve Accessibility Supports in Instruction &amp; Assessment</a:t>
            </a:r>
          </a:p>
        </p:txBody>
      </p:sp>
      <p:sp>
        <p:nvSpPr>
          <p:cNvPr id="3" name="Content Placeholder 2">
            <a:extLst>
              <a:ext uri="{FF2B5EF4-FFF2-40B4-BE49-F238E27FC236}">
                <a16:creationId xmlns:a16="http://schemas.microsoft.com/office/drawing/2014/main" id="{23F921D8-A997-4E41-B2D8-6CEF7C530183}"/>
              </a:ext>
            </a:extLst>
          </p:cNvPr>
          <p:cNvSpPr>
            <a:spLocks noGrp="1"/>
          </p:cNvSpPr>
          <p:nvPr>
            <p:ph sz="half" idx="1"/>
          </p:nvPr>
        </p:nvSpPr>
        <p:spPr/>
        <p:txBody>
          <a:bodyPr/>
          <a:lstStyle/>
          <a:p>
            <a:pPr marL="0" indent="0">
              <a:buNone/>
            </a:pPr>
            <a:r>
              <a:rPr lang="en-US" b="1" dirty="0"/>
              <a:t>District-Level </a:t>
            </a:r>
          </a:p>
          <a:p>
            <a:r>
              <a:rPr lang="en-US" dirty="0"/>
              <a:t>Policies</a:t>
            </a:r>
          </a:p>
          <a:p>
            <a:r>
              <a:rPr lang="en-US" dirty="0"/>
              <a:t>Procedures</a:t>
            </a:r>
          </a:p>
          <a:p>
            <a:r>
              <a:rPr lang="en-US" dirty="0"/>
              <a:t>Professional Development</a:t>
            </a:r>
          </a:p>
          <a:p>
            <a:r>
              <a:rPr lang="en-US" dirty="0"/>
              <a:t>Supports</a:t>
            </a:r>
          </a:p>
          <a:p>
            <a:r>
              <a:rPr lang="en-US" dirty="0"/>
              <a:t>Student feedback</a:t>
            </a:r>
          </a:p>
        </p:txBody>
      </p:sp>
      <p:sp>
        <p:nvSpPr>
          <p:cNvPr id="4" name="Content Placeholder 3">
            <a:extLst>
              <a:ext uri="{FF2B5EF4-FFF2-40B4-BE49-F238E27FC236}">
                <a16:creationId xmlns:a16="http://schemas.microsoft.com/office/drawing/2014/main" id="{08F4F06D-3D5B-4222-9A96-45EF0B175EB4}"/>
              </a:ext>
            </a:extLst>
          </p:cNvPr>
          <p:cNvSpPr>
            <a:spLocks noGrp="1"/>
          </p:cNvSpPr>
          <p:nvPr>
            <p:ph sz="half" idx="2"/>
          </p:nvPr>
        </p:nvSpPr>
        <p:spPr/>
        <p:txBody>
          <a:bodyPr/>
          <a:lstStyle/>
          <a:p>
            <a:pPr marL="0" indent="0">
              <a:buNone/>
            </a:pPr>
            <a:r>
              <a:rPr lang="en-US" b="1" dirty="0"/>
              <a:t>Student Level</a:t>
            </a:r>
          </a:p>
          <a:p>
            <a:r>
              <a:rPr lang="en-US" dirty="0"/>
              <a:t>Classroom Supports</a:t>
            </a:r>
          </a:p>
          <a:p>
            <a:r>
              <a:rPr lang="en-US" dirty="0"/>
              <a:t>Student Perception</a:t>
            </a:r>
          </a:p>
          <a:p>
            <a:r>
              <a:rPr lang="en-US" dirty="0"/>
              <a:t>Teacher Perceptions</a:t>
            </a:r>
          </a:p>
        </p:txBody>
      </p:sp>
      <p:sp>
        <p:nvSpPr>
          <p:cNvPr id="5" name="Date Placeholder 4">
            <a:extLst>
              <a:ext uri="{FF2B5EF4-FFF2-40B4-BE49-F238E27FC236}">
                <a16:creationId xmlns:a16="http://schemas.microsoft.com/office/drawing/2014/main" id="{B6CC39D5-288E-4476-ACEB-E2B5481DE306}"/>
              </a:ext>
            </a:extLst>
          </p:cNvPr>
          <p:cNvSpPr>
            <a:spLocks noGrp="1"/>
          </p:cNvSpPr>
          <p:nvPr>
            <p:ph type="dt" sz="half" idx="10"/>
          </p:nvPr>
        </p:nvSpPr>
        <p:spPr/>
        <p:txBody>
          <a:bodyPr/>
          <a:lstStyle/>
          <a:p>
            <a:fld id="{7D7A64EE-004C-4B4E-A35B-AC006F96FA50}" type="datetime1">
              <a:rPr lang="en-US" smtClean="0"/>
              <a:pPr/>
              <a:t>9/11/2019</a:t>
            </a:fld>
            <a:endParaRPr lang="en-US"/>
          </a:p>
        </p:txBody>
      </p:sp>
      <p:sp>
        <p:nvSpPr>
          <p:cNvPr id="6" name="Slide Number Placeholder 5">
            <a:extLst>
              <a:ext uri="{FF2B5EF4-FFF2-40B4-BE49-F238E27FC236}">
                <a16:creationId xmlns:a16="http://schemas.microsoft.com/office/drawing/2014/main" id="{52ACB471-E565-4EA3-8D8B-FBA852732DB8}"/>
              </a:ext>
            </a:extLst>
          </p:cNvPr>
          <p:cNvSpPr>
            <a:spLocks noGrp="1"/>
          </p:cNvSpPr>
          <p:nvPr>
            <p:ph type="sldNum" sz="quarter" idx="12"/>
          </p:nvPr>
        </p:nvSpPr>
        <p:spPr/>
        <p:txBody>
          <a:bodyPr/>
          <a:lstStyle/>
          <a:p>
            <a:fld id="{48F63A3B-78C7-47BE-AE5E-E10140E04643}" type="slidenum">
              <a:rPr lang="en-US" smtClean="0"/>
              <a:pPr/>
              <a:t>44</a:t>
            </a:fld>
            <a:endParaRPr lang="en-US"/>
          </a:p>
        </p:txBody>
      </p:sp>
      <p:sp>
        <p:nvSpPr>
          <p:cNvPr id="12" name="Text Placeholder 11">
            <a:extLst>
              <a:ext uri="{FF2B5EF4-FFF2-40B4-BE49-F238E27FC236}">
                <a16:creationId xmlns:a16="http://schemas.microsoft.com/office/drawing/2014/main" id="{03E07D9C-3B01-4E8B-8069-E48C9ABC7080}"/>
              </a:ext>
            </a:extLst>
          </p:cNvPr>
          <p:cNvSpPr>
            <a:spLocks noGrp="1"/>
          </p:cNvSpPr>
          <p:nvPr>
            <p:ph type="body" sz="quarter" idx="14"/>
          </p:nvPr>
        </p:nvSpPr>
        <p:spPr>
          <a:xfrm>
            <a:off x="896112" y="1403926"/>
            <a:ext cx="7886700" cy="369332"/>
          </a:xfrm>
        </p:spPr>
        <p:txBody>
          <a:bodyPr/>
          <a:lstStyle/>
          <a:p>
            <a:endParaRPr lang="en-US" dirty="0"/>
          </a:p>
        </p:txBody>
      </p:sp>
    </p:spTree>
    <p:extLst>
      <p:ext uri="{BB962C8B-B14F-4D97-AF65-F5344CB8AC3E}">
        <p14:creationId xmlns:p14="http://schemas.microsoft.com/office/powerpoint/2010/main" val="3158173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221B-B391-4311-A9CE-892D424EBE07}"/>
              </a:ext>
            </a:extLst>
          </p:cNvPr>
          <p:cNvSpPr>
            <a:spLocks noGrp="1"/>
          </p:cNvSpPr>
          <p:nvPr>
            <p:ph type="title"/>
          </p:nvPr>
        </p:nvSpPr>
        <p:spPr/>
        <p:txBody>
          <a:bodyPr/>
          <a:lstStyle/>
          <a:p>
            <a:r>
              <a:rPr lang="en-US"/>
              <a:t>Decision-making Guidelines </a:t>
            </a:r>
            <a:br>
              <a:rPr lang="en-US"/>
            </a:br>
            <a:r>
              <a:rPr lang="en-US"/>
              <a:t>for the EL-TPC</a:t>
            </a:r>
          </a:p>
        </p:txBody>
      </p:sp>
      <p:sp>
        <p:nvSpPr>
          <p:cNvPr id="4" name="Text Placeholder 3">
            <a:extLst>
              <a:ext uri="{FF2B5EF4-FFF2-40B4-BE49-F238E27FC236}">
                <a16:creationId xmlns:a16="http://schemas.microsoft.com/office/drawing/2014/main" id="{0B616056-01B7-42EF-B1C8-0FC96C6818AA}"/>
              </a:ext>
            </a:extLst>
          </p:cNvPr>
          <p:cNvSpPr>
            <a:spLocks noGrp="1"/>
          </p:cNvSpPr>
          <p:nvPr>
            <p:ph type="body" sz="quarter" idx="13"/>
          </p:nvPr>
        </p:nvSpPr>
        <p:spPr/>
        <p:txBody>
          <a:bodyPr/>
          <a:lstStyle/>
          <a:p>
            <a:pPr>
              <a:lnSpc>
                <a:spcPct val="100000"/>
              </a:lnSpc>
            </a:pPr>
            <a:r>
              <a:rPr lang="en-US"/>
              <a:t>Accommodating English Learners’ level of English Proficiency on State Assessments</a:t>
            </a:r>
          </a:p>
        </p:txBody>
      </p:sp>
    </p:spTree>
    <p:extLst>
      <p:ext uri="{BB962C8B-B14F-4D97-AF65-F5344CB8AC3E}">
        <p14:creationId xmlns:p14="http://schemas.microsoft.com/office/powerpoint/2010/main" val="311561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206CD-E02F-4154-8468-C0F0A04F8827}"/>
              </a:ext>
            </a:extLst>
          </p:cNvPr>
          <p:cNvSpPr>
            <a:spLocks noGrp="1"/>
          </p:cNvSpPr>
          <p:nvPr>
            <p:ph type="title"/>
          </p:nvPr>
        </p:nvSpPr>
        <p:spPr>
          <a:xfrm>
            <a:off x="852440" y="637310"/>
            <a:ext cx="8291559" cy="745383"/>
          </a:xfrm>
        </p:spPr>
        <p:txBody>
          <a:bodyPr>
            <a:normAutofit fontScale="90000"/>
          </a:bodyPr>
          <a:lstStyle/>
          <a:p>
            <a:r>
              <a:rPr lang="en-US" dirty="0"/>
              <a:t>What is the English Learner Testing Participation Committee (EL-TPC)?</a:t>
            </a:r>
          </a:p>
        </p:txBody>
      </p:sp>
      <p:sp>
        <p:nvSpPr>
          <p:cNvPr id="4" name="Text Placeholder 3">
            <a:extLst>
              <a:ext uri="{FF2B5EF4-FFF2-40B4-BE49-F238E27FC236}">
                <a16:creationId xmlns:a16="http://schemas.microsoft.com/office/drawing/2014/main" id="{A8494260-FF8F-478D-AC9E-F312FF943F26}"/>
              </a:ext>
            </a:extLst>
          </p:cNvPr>
          <p:cNvSpPr>
            <a:spLocks noGrp="1"/>
          </p:cNvSpPr>
          <p:nvPr>
            <p:ph type="body" idx="1"/>
          </p:nvPr>
        </p:nvSpPr>
        <p:spPr>
          <a:xfrm>
            <a:off x="867142" y="1690689"/>
            <a:ext cx="3868340" cy="482311"/>
          </a:xfrm>
          <a:solidFill>
            <a:schemeClr val="accent5">
              <a:lumMod val="60000"/>
              <a:lumOff val="40000"/>
            </a:schemeClr>
          </a:solidFill>
        </p:spPr>
        <p:txBody>
          <a:bodyPr/>
          <a:lstStyle/>
          <a:p>
            <a:pPr algn="ctr"/>
            <a:r>
              <a:rPr lang="en-US"/>
              <a:t>IS</a:t>
            </a:r>
          </a:p>
        </p:txBody>
      </p:sp>
      <p:sp>
        <p:nvSpPr>
          <p:cNvPr id="3" name="Content Placeholder 2">
            <a:extLst>
              <a:ext uri="{FF2B5EF4-FFF2-40B4-BE49-F238E27FC236}">
                <a16:creationId xmlns:a16="http://schemas.microsoft.com/office/drawing/2014/main" id="{89FDF15B-EC6E-4DDC-A516-69047174CE5D}"/>
              </a:ext>
            </a:extLst>
          </p:cNvPr>
          <p:cNvSpPr>
            <a:spLocks noGrp="1"/>
          </p:cNvSpPr>
          <p:nvPr>
            <p:ph sz="half" idx="2"/>
          </p:nvPr>
        </p:nvSpPr>
        <p:spPr>
          <a:xfrm>
            <a:off x="867142" y="2173001"/>
            <a:ext cx="3868340" cy="3517034"/>
          </a:xfrm>
          <a:solidFill>
            <a:schemeClr val="accent5">
              <a:lumMod val="20000"/>
              <a:lumOff val="80000"/>
            </a:schemeClr>
          </a:solidFill>
        </p:spPr>
        <p:txBody>
          <a:bodyPr>
            <a:normAutofit fontScale="85000" lnSpcReduction="10000"/>
          </a:bodyPr>
          <a:lstStyle/>
          <a:p>
            <a:pPr>
              <a:lnSpc>
                <a:spcPct val="120000"/>
              </a:lnSpc>
              <a:spcBef>
                <a:spcPts val="600"/>
              </a:spcBef>
            </a:pPr>
            <a:r>
              <a:rPr lang="en-US"/>
              <a:t>A team decision </a:t>
            </a:r>
          </a:p>
          <a:p>
            <a:pPr>
              <a:lnSpc>
                <a:spcPct val="120000"/>
              </a:lnSpc>
              <a:spcBef>
                <a:spcPts val="600"/>
              </a:spcBef>
            </a:pPr>
            <a:r>
              <a:rPr lang="en-US"/>
              <a:t>Testing accommodations for the GA Milestones, GKIDS, and other classroom assessments.</a:t>
            </a:r>
          </a:p>
          <a:p>
            <a:pPr>
              <a:lnSpc>
                <a:spcPct val="120000"/>
              </a:lnSpc>
              <a:spcBef>
                <a:spcPts val="600"/>
              </a:spcBef>
            </a:pPr>
            <a:r>
              <a:rPr lang="en-US"/>
              <a:t>Testing accommodations for English learners without disabilities</a:t>
            </a:r>
          </a:p>
        </p:txBody>
      </p:sp>
      <p:sp>
        <p:nvSpPr>
          <p:cNvPr id="5" name="Text Placeholder 4">
            <a:extLst>
              <a:ext uri="{FF2B5EF4-FFF2-40B4-BE49-F238E27FC236}">
                <a16:creationId xmlns:a16="http://schemas.microsoft.com/office/drawing/2014/main" id="{552269FD-44FB-493A-BBD9-C1B811018C3D}"/>
              </a:ext>
            </a:extLst>
          </p:cNvPr>
          <p:cNvSpPr>
            <a:spLocks noGrp="1"/>
          </p:cNvSpPr>
          <p:nvPr>
            <p:ph type="body" sz="quarter" idx="3"/>
          </p:nvPr>
        </p:nvSpPr>
        <p:spPr>
          <a:xfrm>
            <a:off x="4866450" y="1690689"/>
            <a:ext cx="3887391" cy="482311"/>
          </a:xfrm>
          <a:solidFill>
            <a:schemeClr val="accent6">
              <a:lumMod val="60000"/>
              <a:lumOff val="40000"/>
            </a:schemeClr>
          </a:solidFill>
        </p:spPr>
        <p:txBody>
          <a:bodyPr/>
          <a:lstStyle/>
          <a:p>
            <a:pPr algn="ctr"/>
            <a:r>
              <a:rPr lang="en-US"/>
              <a:t>IS NOT</a:t>
            </a:r>
          </a:p>
        </p:txBody>
      </p:sp>
      <p:sp>
        <p:nvSpPr>
          <p:cNvPr id="6" name="Content Placeholder 5">
            <a:extLst>
              <a:ext uri="{FF2B5EF4-FFF2-40B4-BE49-F238E27FC236}">
                <a16:creationId xmlns:a16="http://schemas.microsoft.com/office/drawing/2014/main" id="{465F8CF3-F204-440F-A637-C34EC3A09437}"/>
              </a:ext>
            </a:extLst>
          </p:cNvPr>
          <p:cNvSpPr>
            <a:spLocks noGrp="1"/>
          </p:cNvSpPr>
          <p:nvPr>
            <p:ph sz="quarter" idx="4"/>
          </p:nvPr>
        </p:nvSpPr>
        <p:spPr>
          <a:xfrm>
            <a:off x="4866450" y="2173001"/>
            <a:ext cx="3887391" cy="3517034"/>
          </a:xfrm>
          <a:solidFill>
            <a:schemeClr val="accent6">
              <a:lumMod val="20000"/>
              <a:lumOff val="80000"/>
            </a:schemeClr>
          </a:solidFill>
        </p:spPr>
        <p:txBody>
          <a:bodyPr>
            <a:normAutofit/>
          </a:bodyPr>
          <a:lstStyle/>
          <a:p>
            <a:pPr>
              <a:lnSpc>
                <a:spcPct val="100000"/>
              </a:lnSpc>
              <a:spcBef>
                <a:spcPts val="600"/>
              </a:spcBef>
              <a:spcAft>
                <a:spcPts val="600"/>
              </a:spcAft>
            </a:pPr>
            <a:r>
              <a:rPr lang="en-US" sz="2400"/>
              <a:t>An individual decision</a:t>
            </a:r>
          </a:p>
          <a:p>
            <a:pPr>
              <a:lnSpc>
                <a:spcPct val="100000"/>
              </a:lnSpc>
              <a:spcBef>
                <a:spcPts val="600"/>
              </a:spcBef>
              <a:spcAft>
                <a:spcPts val="600"/>
              </a:spcAft>
            </a:pPr>
            <a:r>
              <a:rPr lang="en-US" sz="2400"/>
              <a:t>Testing accommodations for the ACCESS for ELLs</a:t>
            </a:r>
          </a:p>
          <a:p>
            <a:pPr>
              <a:lnSpc>
                <a:spcPct val="100000"/>
              </a:lnSpc>
              <a:spcBef>
                <a:spcPts val="600"/>
              </a:spcBef>
              <a:spcAft>
                <a:spcPts val="600"/>
              </a:spcAft>
            </a:pPr>
            <a:r>
              <a:rPr lang="en-US" sz="2400"/>
              <a:t>Testing accommodations for English learners with disabilities</a:t>
            </a:r>
          </a:p>
        </p:txBody>
      </p:sp>
      <p:sp>
        <p:nvSpPr>
          <p:cNvPr id="7" name="TextBox 6">
            <a:extLst>
              <a:ext uri="{FF2B5EF4-FFF2-40B4-BE49-F238E27FC236}">
                <a16:creationId xmlns:a16="http://schemas.microsoft.com/office/drawing/2014/main" id="{57E5FAD2-B9C9-400D-A5D5-63CCDF27A6C7}"/>
              </a:ext>
            </a:extLst>
          </p:cNvPr>
          <p:cNvSpPr txBox="1"/>
          <p:nvPr/>
        </p:nvSpPr>
        <p:spPr>
          <a:xfrm>
            <a:off x="736077" y="5785596"/>
            <a:ext cx="4552657" cy="400110"/>
          </a:xfrm>
          <a:prstGeom prst="rect">
            <a:avLst/>
          </a:prstGeom>
          <a:noFill/>
        </p:spPr>
        <p:txBody>
          <a:bodyPr wrap="none" rtlCol="0" anchor="t">
            <a:spAutoFit/>
          </a:bodyPr>
          <a:lstStyle/>
          <a:p>
            <a:pPr algn="ctr"/>
            <a:r>
              <a:rPr lang="en-US" sz="2000" i="1">
                <a:hlinkClick r:id="rId3"/>
              </a:rPr>
              <a:t>2019-2020 Student Assessment Handbook</a:t>
            </a:r>
            <a:endParaRPr lang="en-US" sz="2000" dirty="0">
              <a:cs typeface="Calibri"/>
            </a:endParaRPr>
          </a:p>
        </p:txBody>
      </p:sp>
      <p:sp>
        <p:nvSpPr>
          <p:cNvPr id="8" name="Date Placeholder 7">
            <a:extLst>
              <a:ext uri="{FF2B5EF4-FFF2-40B4-BE49-F238E27FC236}">
                <a16:creationId xmlns:a16="http://schemas.microsoft.com/office/drawing/2014/main" id="{81AF84B5-9590-49BA-BFC5-BA4C94055528}"/>
              </a:ext>
            </a:extLst>
          </p:cNvPr>
          <p:cNvSpPr>
            <a:spLocks noGrp="1"/>
          </p:cNvSpPr>
          <p:nvPr>
            <p:ph type="dt" sz="half" idx="10"/>
          </p:nvPr>
        </p:nvSpPr>
        <p:spPr/>
        <p:txBody>
          <a:bodyPr/>
          <a:lstStyle/>
          <a:p>
            <a:fld id="{2F212AD9-D6EB-4AFD-BA27-366445157AE5}" type="datetime1">
              <a:rPr lang="en-US" smtClean="0"/>
              <a:t>9/11/2019</a:t>
            </a:fld>
            <a:endParaRPr lang="en-US"/>
          </a:p>
        </p:txBody>
      </p:sp>
      <p:sp>
        <p:nvSpPr>
          <p:cNvPr id="9" name="Slide Number Placeholder 8">
            <a:extLst>
              <a:ext uri="{FF2B5EF4-FFF2-40B4-BE49-F238E27FC236}">
                <a16:creationId xmlns:a16="http://schemas.microsoft.com/office/drawing/2014/main" id="{FAC792FF-EA88-47AD-9680-9F051BCE16A2}"/>
              </a:ext>
            </a:extLst>
          </p:cNvPr>
          <p:cNvSpPr>
            <a:spLocks noGrp="1"/>
          </p:cNvSpPr>
          <p:nvPr>
            <p:ph type="sldNum" sz="quarter" idx="12"/>
          </p:nvPr>
        </p:nvSpPr>
        <p:spPr/>
        <p:txBody>
          <a:bodyPr/>
          <a:lstStyle/>
          <a:p>
            <a:fld id="{48F63A3B-78C7-47BE-AE5E-E10140E04643}" type="slidenum">
              <a:rPr lang="en-US" smtClean="0"/>
              <a:pPr/>
              <a:t>46</a:t>
            </a:fld>
            <a:endParaRPr lang="en-US"/>
          </a:p>
        </p:txBody>
      </p:sp>
    </p:spTree>
    <p:extLst>
      <p:ext uri="{BB962C8B-B14F-4D97-AF65-F5344CB8AC3E}">
        <p14:creationId xmlns:p14="http://schemas.microsoft.com/office/powerpoint/2010/main" val="890470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AB03-FC90-4A2D-B664-BE02915BF26B}"/>
              </a:ext>
            </a:extLst>
          </p:cNvPr>
          <p:cNvSpPr>
            <a:spLocks noGrp="1"/>
          </p:cNvSpPr>
          <p:nvPr>
            <p:ph type="title"/>
          </p:nvPr>
        </p:nvSpPr>
        <p:spPr/>
        <p:txBody>
          <a:bodyPr/>
          <a:lstStyle/>
          <a:p>
            <a:r>
              <a:rPr lang="en-US"/>
              <a:t>GOAL of EL-TPC Guidelines</a:t>
            </a:r>
          </a:p>
        </p:txBody>
      </p:sp>
      <p:sp>
        <p:nvSpPr>
          <p:cNvPr id="3" name="Content Placeholder 2">
            <a:extLst>
              <a:ext uri="{FF2B5EF4-FFF2-40B4-BE49-F238E27FC236}">
                <a16:creationId xmlns:a16="http://schemas.microsoft.com/office/drawing/2014/main" id="{CBD9D53B-2709-4360-BFBC-54DE24B14435}"/>
              </a:ext>
            </a:extLst>
          </p:cNvPr>
          <p:cNvSpPr>
            <a:spLocks noGrp="1"/>
          </p:cNvSpPr>
          <p:nvPr>
            <p:ph idx="1"/>
          </p:nvPr>
        </p:nvSpPr>
        <p:spPr/>
        <p:txBody>
          <a:bodyPr>
            <a:normAutofit fontScale="92500" lnSpcReduction="10000"/>
          </a:bodyPr>
          <a:lstStyle/>
          <a:p>
            <a:r>
              <a:rPr lang="en-US"/>
              <a:t>Build </a:t>
            </a:r>
            <a:r>
              <a:rPr lang="en-US" b="1"/>
              <a:t>consistency across the state </a:t>
            </a:r>
            <a:r>
              <a:rPr lang="en-US"/>
              <a:t>in the application of accommodations for English learners</a:t>
            </a:r>
          </a:p>
          <a:p>
            <a:r>
              <a:rPr lang="en-US"/>
              <a:t>Create a </a:t>
            </a:r>
            <a:r>
              <a:rPr lang="en-US" b="1"/>
              <a:t>gradual release model</a:t>
            </a:r>
            <a:r>
              <a:rPr lang="en-US"/>
              <a:t>: </a:t>
            </a:r>
          </a:p>
          <a:p>
            <a:pPr lvl="1"/>
            <a:r>
              <a:rPr lang="en-US"/>
              <a:t>As student’s level of English proficiency increases year to year, the number of testing accommodations decreases.</a:t>
            </a:r>
          </a:p>
          <a:p>
            <a:pPr lvl="1"/>
            <a:r>
              <a:rPr lang="en-US"/>
              <a:t>Accommodations should give English learners access, not advantage, in the testing experience.</a:t>
            </a:r>
          </a:p>
          <a:p>
            <a:pPr lvl="1"/>
            <a:r>
              <a:rPr lang="en-US"/>
              <a:t>Accommodations should reflect individual student need – One size does not fit all!</a:t>
            </a:r>
          </a:p>
        </p:txBody>
      </p:sp>
      <p:sp>
        <p:nvSpPr>
          <p:cNvPr id="4" name="Date Placeholder 3">
            <a:extLst>
              <a:ext uri="{FF2B5EF4-FFF2-40B4-BE49-F238E27FC236}">
                <a16:creationId xmlns:a16="http://schemas.microsoft.com/office/drawing/2014/main" id="{81FF42CA-FDCF-42B9-9871-22E61A2FDFDD}"/>
              </a:ext>
            </a:extLst>
          </p:cNvPr>
          <p:cNvSpPr>
            <a:spLocks noGrp="1"/>
          </p:cNvSpPr>
          <p:nvPr>
            <p:ph type="dt" sz="half" idx="10"/>
          </p:nvPr>
        </p:nvSpPr>
        <p:spPr/>
        <p:txBody>
          <a:bodyPr/>
          <a:lstStyle/>
          <a:p>
            <a:fld id="{6B1A136D-0E55-45F2-9E98-CE84365E90CD}" type="datetime1">
              <a:rPr lang="en-US" smtClean="0"/>
              <a:t>9/11/2019</a:t>
            </a:fld>
            <a:endParaRPr lang="en-US"/>
          </a:p>
        </p:txBody>
      </p:sp>
      <p:sp>
        <p:nvSpPr>
          <p:cNvPr id="5" name="Slide Number Placeholder 4">
            <a:extLst>
              <a:ext uri="{FF2B5EF4-FFF2-40B4-BE49-F238E27FC236}">
                <a16:creationId xmlns:a16="http://schemas.microsoft.com/office/drawing/2014/main" id="{BD3CA202-76AB-4DBE-8BE3-FDFDF0134038}"/>
              </a:ext>
            </a:extLst>
          </p:cNvPr>
          <p:cNvSpPr>
            <a:spLocks noGrp="1"/>
          </p:cNvSpPr>
          <p:nvPr>
            <p:ph type="sldNum" sz="quarter" idx="12"/>
          </p:nvPr>
        </p:nvSpPr>
        <p:spPr/>
        <p:txBody>
          <a:bodyPr/>
          <a:lstStyle/>
          <a:p>
            <a:fld id="{48F63A3B-78C7-47BE-AE5E-E10140E04643}" type="slidenum">
              <a:rPr lang="en-US" smtClean="0">
                <a:solidFill>
                  <a:prstClr val="white"/>
                </a:solidFill>
              </a:rPr>
              <a:pPr/>
              <a:t>47</a:t>
            </a:fld>
            <a:endParaRPr lang="en-US">
              <a:solidFill>
                <a:prstClr val="white"/>
              </a:solidFill>
            </a:endParaRPr>
          </a:p>
        </p:txBody>
      </p:sp>
    </p:spTree>
    <p:extLst>
      <p:ext uri="{BB962C8B-B14F-4D97-AF65-F5344CB8AC3E}">
        <p14:creationId xmlns:p14="http://schemas.microsoft.com/office/powerpoint/2010/main" val="1585385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26D3-B6AE-44B4-83DB-D2FF69F39595}"/>
              </a:ext>
            </a:extLst>
          </p:cNvPr>
          <p:cNvSpPr>
            <a:spLocks noGrp="1"/>
          </p:cNvSpPr>
          <p:nvPr>
            <p:ph type="title"/>
          </p:nvPr>
        </p:nvSpPr>
        <p:spPr/>
        <p:txBody>
          <a:bodyPr/>
          <a:lstStyle/>
          <a:p>
            <a:r>
              <a:rPr lang="en-US"/>
              <a:t>Proposed EL-TPC Decision-making Guidelines</a:t>
            </a:r>
          </a:p>
        </p:txBody>
      </p:sp>
      <p:graphicFrame>
        <p:nvGraphicFramePr>
          <p:cNvPr id="6" name="Content Placeholder 5">
            <a:extLst>
              <a:ext uri="{FF2B5EF4-FFF2-40B4-BE49-F238E27FC236}">
                <a16:creationId xmlns:a16="http://schemas.microsoft.com/office/drawing/2014/main" id="{2854A383-CFDB-4F8E-9C9C-16C31B61F1E3}"/>
              </a:ext>
            </a:extLst>
          </p:cNvPr>
          <p:cNvGraphicFramePr>
            <a:graphicFrameLocks noGrp="1"/>
          </p:cNvGraphicFramePr>
          <p:nvPr>
            <p:ph idx="1"/>
          </p:nvPr>
        </p:nvGraphicFramePr>
        <p:xfrm>
          <a:off x="895350" y="1825625"/>
          <a:ext cx="7961976" cy="3566160"/>
        </p:xfrm>
        <a:graphic>
          <a:graphicData uri="http://schemas.openxmlformats.org/drawingml/2006/table">
            <a:tbl>
              <a:tblPr firstRow="1" bandRow="1">
                <a:tableStyleId>{5C22544A-7EE6-4342-B048-85BDC9FD1C3A}</a:tableStyleId>
              </a:tblPr>
              <a:tblGrid>
                <a:gridCol w="3279486">
                  <a:extLst>
                    <a:ext uri="{9D8B030D-6E8A-4147-A177-3AD203B41FA5}">
                      <a16:colId xmlns:a16="http://schemas.microsoft.com/office/drawing/2014/main" val="2614759622"/>
                    </a:ext>
                  </a:extLst>
                </a:gridCol>
                <a:gridCol w="1450109">
                  <a:extLst>
                    <a:ext uri="{9D8B030D-6E8A-4147-A177-3AD203B41FA5}">
                      <a16:colId xmlns:a16="http://schemas.microsoft.com/office/drawing/2014/main" val="256200296"/>
                    </a:ext>
                  </a:extLst>
                </a:gridCol>
                <a:gridCol w="1608513">
                  <a:extLst>
                    <a:ext uri="{9D8B030D-6E8A-4147-A177-3AD203B41FA5}">
                      <a16:colId xmlns:a16="http://schemas.microsoft.com/office/drawing/2014/main" val="3509526299"/>
                    </a:ext>
                  </a:extLst>
                </a:gridCol>
                <a:gridCol w="1623868">
                  <a:extLst>
                    <a:ext uri="{9D8B030D-6E8A-4147-A177-3AD203B41FA5}">
                      <a16:colId xmlns:a16="http://schemas.microsoft.com/office/drawing/2014/main" val="1182813606"/>
                    </a:ext>
                  </a:extLst>
                </a:gridCol>
              </a:tblGrid>
              <a:tr h="370840">
                <a:tc rowSpan="2">
                  <a:txBody>
                    <a:bodyPr/>
                    <a:lstStyle/>
                    <a:p>
                      <a:pPr algn="ctr"/>
                      <a:r>
                        <a:rPr lang="en-US" b="1" dirty="0"/>
                        <a:t>Setting Accommodations</a:t>
                      </a:r>
                    </a:p>
                  </a:txBody>
                  <a:tcPr anchor="ctr"/>
                </a:tc>
                <a:tc gridSpan="3">
                  <a:txBody>
                    <a:bodyPr/>
                    <a:lstStyle/>
                    <a:p>
                      <a:pPr algn="ctr"/>
                      <a:r>
                        <a:rPr lang="en-US"/>
                        <a:t>Most likely to benefit EL students </a:t>
                      </a:r>
                      <a:br>
                        <a:rPr lang="en-US"/>
                      </a:br>
                      <a:r>
                        <a:rPr lang="en-US"/>
                        <a:t>at this ELP Level</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1177082"/>
                  </a:ext>
                </a:extLst>
              </a:tr>
              <a:tr h="370840">
                <a:tc vMerge="1">
                  <a:txBody>
                    <a:bodyPr/>
                    <a:lstStyle/>
                    <a:p>
                      <a:pPr algn="ctr"/>
                      <a:endParaRPr lang="en-US" b="1"/>
                    </a:p>
                  </a:txBody>
                  <a:tcPr anchor="ctr"/>
                </a:tc>
                <a:tc>
                  <a:txBody>
                    <a:bodyPr/>
                    <a:lstStyle/>
                    <a:p>
                      <a:pPr algn="ctr"/>
                      <a:r>
                        <a:rPr lang="en-US" b="1"/>
                        <a:t>ELP Levels</a:t>
                      </a:r>
                    </a:p>
                    <a:p>
                      <a:pPr algn="ctr"/>
                      <a:r>
                        <a:rPr lang="en-US" b="1"/>
                        <a:t>1.0 – 2.9</a:t>
                      </a:r>
                    </a:p>
                  </a:txBody>
                  <a:tcPr anchor="ctr"/>
                </a:tc>
                <a:tc>
                  <a:txBody>
                    <a:bodyPr/>
                    <a:lstStyle/>
                    <a:p>
                      <a:pPr algn="ctr"/>
                      <a:r>
                        <a:rPr lang="en-US" b="1"/>
                        <a:t>ELP Levels</a:t>
                      </a:r>
                    </a:p>
                    <a:p>
                      <a:pPr algn="ctr"/>
                      <a:r>
                        <a:rPr lang="en-US" b="1"/>
                        <a:t>3.0 – 3.9</a:t>
                      </a:r>
                    </a:p>
                  </a:txBody>
                  <a:tcPr anchor="ctr"/>
                </a:tc>
                <a:tc>
                  <a:txBody>
                    <a:bodyPr/>
                    <a:lstStyle/>
                    <a:p>
                      <a:pPr algn="ctr"/>
                      <a:r>
                        <a:rPr lang="en-US" b="1"/>
                        <a:t>ELA Levels</a:t>
                      </a:r>
                    </a:p>
                    <a:p>
                      <a:pPr algn="ctr"/>
                      <a:r>
                        <a:rPr lang="en-US" b="1"/>
                        <a:t>4.0 – 5.9</a:t>
                      </a:r>
                    </a:p>
                  </a:txBody>
                  <a:tcPr anchor="ctr"/>
                </a:tc>
                <a:extLst>
                  <a:ext uri="{0D108BD9-81ED-4DB2-BD59-A6C34878D82A}">
                    <a16:rowId xmlns:a16="http://schemas.microsoft.com/office/drawing/2014/main" val="3486980489"/>
                  </a:ext>
                </a:extLst>
              </a:tr>
              <a:tr h="370840">
                <a:tc>
                  <a:txBody>
                    <a:bodyPr/>
                    <a:lstStyle/>
                    <a:p>
                      <a:pPr marL="342900" indent="-342900">
                        <a:buFont typeface="+mj-lt"/>
                        <a:buAutoNum type="arabicPeriod"/>
                      </a:pPr>
                      <a:r>
                        <a:rPr lang="en-US"/>
                        <a:t>ESOL classroom</a:t>
                      </a:r>
                    </a:p>
                  </a:txBody>
                  <a:tcPr anchor="ctr"/>
                </a:tc>
                <a:tc>
                  <a:txBody>
                    <a:bodyPr/>
                    <a:lstStyle/>
                    <a:p>
                      <a:pPr algn="ct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anchor="ctr"/>
                </a:tc>
                <a:tc>
                  <a:txBody>
                    <a:bodyPr/>
                    <a:lstStyle/>
                    <a:p>
                      <a:pPr algn="ctr"/>
                      <a:endParaRPr lang="en-US" sz="2400"/>
                    </a:p>
                  </a:txBody>
                  <a:tcPr anchor="ctr"/>
                </a:tc>
                <a:extLst>
                  <a:ext uri="{0D108BD9-81ED-4DB2-BD59-A6C34878D82A}">
                    <a16:rowId xmlns:a16="http://schemas.microsoft.com/office/drawing/2014/main" val="4231147224"/>
                  </a:ext>
                </a:extLst>
              </a:tr>
              <a:tr h="370840">
                <a:tc>
                  <a:txBody>
                    <a:bodyPr/>
                    <a:lstStyle/>
                    <a:p>
                      <a:pPr marL="342900" indent="-342900">
                        <a:buFont typeface="+mj-lt"/>
                        <a:buAutoNum type="arabicPeriod" startAt="2"/>
                      </a:pPr>
                      <a:r>
                        <a:rPr lang="en-US"/>
                        <a:t>Small group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extLst>
                  <a:ext uri="{0D108BD9-81ED-4DB2-BD59-A6C34878D82A}">
                    <a16:rowId xmlns:a16="http://schemas.microsoft.com/office/drawing/2014/main" val="3188498442"/>
                  </a:ext>
                </a:extLst>
              </a:tr>
              <a:tr h="370840">
                <a:tc>
                  <a:txBody>
                    <a:bodyPr/>
                    <a:lstStyle/>
                    <a:p>
                      <a:pPr marL="342900" indent="-342900">
                        <a:buFont typeface="+mj-lt"/>
                        <a:buAutoNum type="arabicPeriod" startAt="3"/>
                      </a:pPr>
                      <a:r>
                        <a:rPr lang="en-US"/>
                        <a:t>Preferential seating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algn="ctr"/>
                      <a:endParaRPr lang="en-US" sz="2400"/>
                    </a:p>
                  </a:txBody>
                  <a:tcPr anchor="ctr"/>
                </a:tc>
                <a:extLst>
                  <a:ext uri="{0D108BD9-81ED-4DB2-BD59-A6C34878D82A}">
                    <a16:rowId xmlns:a16="http://schemas.microsoft.com/office/drawing/2014/main" val="36393251"/>
                  </a:ext>
                </a:extLst>
              </a:tr>
              <a:tr h="370840">
                <a:tc>
                  <a:txBody>
                    <a:bodyPr/>
                    <a:lstStyle/>
                    <a:p>
                      <a:pPr marL="342900" indent="-342900">
                        <a:buFont typeface="+mj-lt"/>
                        <a:buAutoNum type="arabicPeriod" startAt="4"/>
                      </a:pPr>
                      <a:r>
                        <a:rPr lang="en-US"/>
                        <a:t>Individual or study carrell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anchor="ctr"/>
                </a:tc>
                <a:tc>
                  <a:txBody>
                    <a:bodyPr/>
                    <a:lstStyle/>
                    <a:p>
                      <a:pPr algn="ctr"/>
                      <a:endParaRPr lang="en-US" sz="2400"/>
                    </a:p>
                  </a:txBody>
                  <a:tcPr anchor="ctr"/>
                </a:tc>
                <a:extLst>
                  <a:ext uri="{0D108BD9-81ED-4DB2-BD59-A6C34878D82A}">
                    <a16:rowId xmlns:a16="http://schemas.microsoft.com/office/drawing/2014/main" val="4249070829"/>
                  </a:ext>
                </a:extLst>
              </a:tr>
              <a:tr h="370840">
                <a:tc>
                  <a:txBody>
                    <a:bodyPr/>
                    <a:lstStyle/>
                    <a:p>
                      <a:pPr marL="342900" indent="-342900">
                        <a:buFont typeface="+mj-lt"/>
                        <a:buAutoNum type="arabicPeriod" startAt="5"/>
                      </a:pPr>
                      <a:r>
                        <a:rPr lang="en-US"/>
                        <a:t>Individual administration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anchor="ctr"/>
                </a:tc>
                <a:tc>
                  <a:txBody>
                    <a:bodyPr/>
                    <a:lstStyle/>
                    <a:p>
                      <a:pPr algn="ctr"/>
                      <a:endParaRPr lang="en-US" sz="2400" dirty="0"/>
                    </a:p>
                  </a:txBody>
                  <a:tcPr anchor="ctr"/>
                </a:tc>
                <a:extLst>
                  <a:ext uri="{0D108BD9-81ED-4DB2-BD59-A6C34878D82A}">
                    <a16:rowId xmlns:a16="http://schemas.microsoft.com/office/drawing/2014/main" val="1088564211"/>
                  </a:ext>
                </a:extLst>
              </a:tr>
            </a:tbl>
          </a:graphicData>
        </a:graphic>
      </p:graphicFrame>
      <p:sp>
        <p:nvSpPr>
          <p:cNvPr id="4" name="Date Placeholder 3">
            <a:extLst>
              <a:ext uri="{FF2B5EF4-FFF2-40B4-BE49-F238E27FC236}">
                <a16:creationId xmlns:a16="http://schemas.microsoft.com/office/drawing/2014/main" id="{C9693DDD-A6F8-4547-BB97-8B313D2F7116}"/>
              </a:ext>
            </a:extLst>
          </p:cNvPr>
          <p:cNvSpPr>
            <a:spLocks noGrp="1"/>
          </p:cNvSpPr>
          <p:nvPr>
            <p:ph type="dt" sz="half" idx="10"/>
          </p:nvPr>
        </p:nvSpPr>
        <p:spPr/>
        <p:txBody>
          <a:bodyPr/>
          <a:lstStyle/>
          <a:p>
            <a:fld id="{99C572BD-1CC9-4A38-866C-906EB1E9C109}" type="datetime1">
              <a:rPr lang="en-US" smtClean="0">
                <a:solidFill>
                  <a:prstClr val="white"/>
                </a:solidFill>
              </a:rPr>
              <a:t>9/11/2019</a:t>
            </a:fld>
            <a:endParaRPr lang="en-US">
              <a:solidFill>
                <a:prstClr val="white"/>
              </a:solidFill>
            </a:endParaRPr>
          </a:p>
        </p:txBody>
      </p:sp>
      <p:sp>
        <p:nvSpPr>
          <p:cNvPr id="8" name="TextBox 7">
            <a:extLst>
              <a:ext uri="{FF2B5EF4-FFF2-40B4-BE49-F238E27FC236}">
                <a16:creationId xmlns:a16="http://schemas.microsoft.com/office/drawing/2014/main" id="{B524CE24-620E-407D-99F8-732B1A1BA9C8}"/>
              </a:ext>
            </a:extLst>
          </p:cNvPr>
          <p:cNvSpPr txBox="1"/>
          <p:nvPr/>
        </p:nvSpPr>
        <p:spPr>
          <a:xfrm>
            <a:off x="895350" y="5413633"/>
            <a:ext cx="6815138" cy="830997"/>
          </a:xfrm>
          <a:prstGeom prst="rect">
            <a:avLst/>
          </a:prstGeom>
          <a:solidFill>
            <a:schemeClr val="bg1"/>
          </a:solidFill>
          <a:ln w="38100">
            <a:solidFill>
              <a:schemeClr val="accent2"/>
            </a:solidFill>
          </a:ln>
        </p:spPr>
        <p:txBody>
          <a:bodyPr wrap="square" rtlCol="0">
            <a:spAutoFit/>
          </a:bodyPr>
          <a:lstStyle/>
          <a:p>
            <a:pPr algn="ctr"/>
            <a:r>
              <a:rPr lang="en-US" sz="1600"/>
              <a:t>Consider whether </a:t>
            </a:r>
            <a:r>
              <a:rPr lang="en-US" sz="1600" b="1"/>
              <a:t>setting</a:t>
            </a:r>
            <a:r>
              <a:rPr lang="en-US" sz="1600"/>
              <a:t> accommodations are necessary or not. </a:t>
            </a:r>
          </a:p>
          <a:p>
            <a:pPr algn="ctr"/>
            <a:r>
              <a:rPr lang="en-US" sz="1600"/>
              <a:t>Consider student’s sociocultural adjustment needs. </a:t>
            </a:r>
          </a:p>
          <a:p>
            <a:pPr algn="ctr"/>
            <a:r>
              <a:rPr lang="en-US" sz="1600">
                <a:highlight>
                  <a:srgbClr val="FFFF00"/>
                </a:highlight>
              </a:rPr>
              <a:t>Be careful not to over-accommodate.</a:t>
            </a:r>
          </a:p>
        </p:txBody>
      </p:sp>
      <p:sp>
        <p:nvSpPr>
          <p:cNvPr id="3" name="Slide Number Placeholder 2">
            <a:extLst>
              <a:ext uri="{FF2B5EF4-FFF2-40B4-BE49-F238E27FC236}">
                <a16:creationId xmlns:a16="http://schemas.microsoft.com/office/drawing/2014/main" id="{99D3E732-D895-4BFE-985B-EC4078EBC83A}"/>
              </a:ext>
            </a:extLst>
          </p:cNvPr>
          <p:cNvSpPr>
            <a:spLocks noGrp="1"/>
          </p:cNvSpPr>
          <p:nvPr>
            <p:ph type="sldNum" sz="quarter" idx="12"/>
          </p:nvPr>
        </p:nvSpPr>
        <p:spPr/>
        <p:txBody>
          <a:bodyPr/>
          <a:lstStyle/>
          <a:p>
            <a:fld id="{48F63A3B-78C7-47BE-AE5E-E10140E04643}" type="slidenum">
              <a:rPr lang="en-US" smtClean="0">
                <a:solidFill>
                  <a:prstClr val="white"/>
                </a:solidFill>
              </a:rPr>
              <a:pPr/>
              <a:t>48</a:t>
            </a:fld>
            <a:endParaRPr lang="en-US">
              <a:solidFill>
                <a:prstClr val="white"/>
              </a:solidFill>
            </a:endParaRPr>
          </a:p>
        </p:txBody>
      </p:sp>
    </p:spTree>
    <p:extLst>
      <p:ext uri="{BB962C8B-B14F-4D97-AF65-F5344CB8AC3E}">
        <p14:creationId xmlns:p14="http://schemas.microsoft.com/office/powerpoint/2010/main" val="3955265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26D3-B6AE-44B4-83DB-D2FF69F39595}"/>
              </a:ext>
            </a:extLst>
          </p:cNvPr>
          <p:cNvSpPr>
            <a:spLocks noGrp="1"/>
          </p:cNvSpPr>
          <p:nvPr>
            <p:ph type="title"/>
          </p:nvPr>
        </p:nvSpPr>
        <p:spPr/>
        <p:txBody>
          <a:bodyPr/>
          <a:lstStyle/>
          <a:p>
            <a:r>
              <a:rPr lang="en-US"/>
              <a:t>Proposed EL-TPC Decision-making Guidelines</a:t>
            </a:r>
          </a:p>
        </p:txBody>
      </p:sp>
      <p:graphicFrame>
        <p:nvGraphicFramePr>
          <p:cNvPr id="6" name="Content Placeholder 5">
            <a:extLst>
              <a:ext uri="{FF2B5EF4-FFF2-40B4-BE49-F238E27FC236}">
                <a16:creationId xmlns:a16="http://schemas.microsoft.com/office/drawing/2014/main" id="{2854A383-CFDB-4F8E-9C9C-16C31B61F1E3}"/>
              </a:ext>
            </a:extLst>
          </p:cNvPr>
          <p:cNvGraphicFramePr>
            <a:graphicFrameLocks noGrp="1"/>
          </p:cNvGraphicFramePr>
          <p:nvPr>
            <p:ph idx="1"/>
          </p:nvPr>
        </p:nvGraphicFramePr>
        <p:xfrm>
          <a:off x="895350" y="1825625"/>
          <a:ext cx="7886700" cy="4114800"/>
        </p:xfrm>
        <a:graphic>
          <a:graphicData uri="http://schemas.openxmlformats.org/drawingml/2006/table">
            <a:tbl>
              <a:tblPr firstRow="1" bandRow="1">
                <a:tableStyleId>{5C22544A-7EE6-4342-B048-85BDC9FD1C3A}</a:tableStyleId>
              </a:tblPr>
              <a:tblGrid>
                <a:gridCol w="3279486">
                  <a:extLst>
                    <a:ext uri="{9D8B030D-6E8A-4147-A177-3AD203B41FA5}">
                      <a16:colId xmlns:a16="http://schemas.microsoft.com/office/drawing/2014/main" val="2614759622"/>
                    </a:ext>
                  </a:extLst>
                </a:gridCol>
                <a:gridCol w="1450109">
                  <a:extLst>
                    <a:ext uri="{9D8B030D-6E8A-4147-A177-3AD203B41FA5}">
                      <a16:colId xmlns:a16="http://schemas.microsoft.com/office/drawing/2014/main" val="256200296"/>
                    </a:ext>
                  </a:extLst>
                </a:gridCol>
                <a:gridCol w="1533237">
                  <a:extLst>
                    <a:ext uri="{9D8B030D-6E8A-4147-A177-3AD203B41FA5}">
                      <a16:colId xmlns:a16="http://schemas.microsoft.com/office/drawing/2014/main" val="3509526299"/>
                    </a:ext>
                  </a:extLst>
                </a:gridCol>
                <a:gridCol w="1623868">
                  <a:extLst>
                    <a:ext uri="{9D8B030D-6E8A-4147-A177-3AD203B41FA5}">
                      <a16:colId xmlns:a16="http://schemas.microsoft.com/office/drawing/2014/main" val="1182813606"/>
                    </a:ext>
                  </a:extLst>
                </a:gridCol>
              </a:tblGrid>
              <a:tr h="370840">
                <a:tc rowSpan="2">
                  <a:txBody>
                    <a:bodyPr/>
                    <a:lstStyle/>
                    <a:p>
                      <a:pPr algn="ctr"/>
                      <a:r>
                        <a:rPr lang="en-US" b="1"/>
                        <a:t>Presentation Accommodations</a:t>
                      </a:r>
                    </a:p>
                  </a:txBody>
                  <a:tcPr anchor="ctr"/>
                </a:tc>
                <a:tc gridSpan="3">
                  <a:txBody>
                    <a:bodyPr/>
                    <a:lstStyle/>
                    <a:p>
                      <a:pPr algn="ctr"/>
                      <a:r>
                        <a:rPr lang="en-US"/>
                        <a:t>Most likely to benefit EL students </a:t>
                      </a:r>
                      <a:br>
                        <a:rPr lang="en-US"/>
                      </a:br>
                      <a:r>
                        <a:rPr lang="en-US"/>
                        <a:t>at this ELP Level</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1177082"/>
                  </a:ext>
                </a:extLst>
              </a:tr>
              <a:tr h="370840">
                <a:tc vMerge="1">
                  <a:txBody>
                    <a:bodyPr/>
                    <a:lstStyle/>
                    <a:p>
                      <a:pPr algn="ctr"/>
                      <a:endParaRPr lang="en-US" b="1"/>
                    </a:p>
                  </a:txBody>
                  <a:tcPr anchor="ctr"/>
                </a:tc>
                <a:tc>
                  <a:txBody>
                    <a:bodyPr/>
                    <a:lstStyle/>
                    <a:p>
                      <a:pPr algn="ctr"/>
                      <a:r>
                        <a:rPr lang="en-US" b="1"/>
                        <a:t>ELP Levels</a:t>
                      </a:r>
                    </a:p>
                    <a:p>
                      <a:pPr algn="ctr"/>
                      <a:r>
                        <a:rPr lang="en-US" b="1"/>
                        <a:t>1.0 – 2.9</a:t>
                      </a:r>
                    </a:p>
                  </a:txBody>
                  <a:tcPr anchor="ctr"/>
                </a:tc>
                <a:tc>
                  <a:txBody>
                    <a:bodyPr/>
                    <a:lstStyle/>
                    <a:p>
                      <a:pPr algn="ctr"/>
                      <a:r>
                        <a:rPr lang="en-US" b="1"/>
                        <a:t>ELP Levels</a:t>
                      </a:r>
                    </a:p>
                    <a:p>
                      <a:pPr algn="ctr"/>
                      <a:r>
                        <a:rPr lang="en-US" b="1"/>
                        <a:t>3.0 – 3.9</a:t>
                      </a:r>
                    </a:p>
                  </a:txBody>
                  <a:tcPr anchor="ctr"/>
                </a:tc>
                <a:tc>
                  <a:txBody>
                    <a:bodyPr/>
                    <a:lstStyle/>
                    <a:p>
                      <a:pPr algn="ctr"/>
                      <a:r>
                        <a:rPr lang="en-US" b="1"/>
                        <a:t>ELA Levels</a:t>
                      </a:r>
                    </a:p>
                    <a:p>
                      <a:pPr algn="ctr"/>
                      <a:r>
                        <a:rPr lang="en-US" b="1"/>
                        <a:t>4.0 – 5.9</a:t>
                      </a:r>
                    </a:p>
                  </a:txBody>
                  <a:tcPr anchor="ctr"/>
                </a:tc>
                <a:extLst>
                  <a:ext uri="{0D108BD9-81ED-4DB2-BD59-A6C34878D82A}">
                    <a16:rowId xmlns:a16="http://schemas.microsoft.com/office/drawing/2014/main" val="3486980489"/>
                  </a:ext>
                </a:extLst>
              </a:tr>
              <a:tr h="370840">
                <a:tc>
                  <a:txBody>
                    <a:bodyPr/>
                    <a:lstStyle/>
                    <a:p>
                      <a:pPr marL="342900" indent="-342900">
                        <a:buFont typeface="+mj-lt"/>
                        <a:buAutoNum type="arabicPeriod" startAt="6"/>
                      </a:pPr>
                      <a:r>
                        <a:rPr lang="en-US"/>
                        <a:t>Explain or paraphrase the directions for clarify (in English only)</a:t>
                      </a:r>
                    </a:p>
                  </a:txBody>
                  <a:tcPr anchor="ctr"/>
                </a:tc>
                <a:tc>
                  <a:txBody>
                    <a:bodyPr/>
                    <a:lstStyle/>
                    <a:p>
                      <a:pPr algn="ct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algn="ctr"/>
                      <a:endParaRPr lang="en-US"/>
                    </a:p>
                  </a:txBody>
                  <a:tcPr anchor="ctr"/>
                </a:tc>
                <a:extLst>
                  <a:ext uri="{0D108BD9-81ED-4DB2-BD59-A6C34878D82A}">
                    <a16:rowId xmlns:a16="http://schemas.microsoft.com/office/drawing/2014/main" val="4231147224"/>
                  </a:ext>
                </a:extLst>
              </a:tr>
              <a:tr h="370840">
                <a:tc>
                  <a:txBody>
                    <a:bodyPr/>
                    <a:lstStyle/>
                    <a:p>
                      <a:pPr marL="342900" indent="-342900">
                        <a:buFont typeface="+mj-lt"/>
                        <a:buAutoNum type="arabicPeriod" startAt="7"/>
                      </a:pPr>
                      <a:r>
                        <a:rPr lang="en-US"/>
                        <a:t>Oral reading of test questions in English only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188498442"/>
                  </a:ext>
                </a:extLst>
              </a:tr>
              <a:tr h="370840">
                <a:tc>
                  <a:txBody>
                    <a:bodyPr/>
                    <a:lstStyle/>
                    <a:p>
                      <a:pPr marL="342900" indent="-342900">
                        <a:buFont typeface="+mj-lt"/>
                        <a:buAutoNum type="arabicPeriod" startAt="8"/>
                      </a:pPr>
                      <a:r>
                        <a:rPr lang="en-US"/>
                        <a:t>Oral reading of ELA passages in English only*</a:t>
                      </a:r>
                    </a:p>
                  </a:txBody>
                  <a:tcPr anchor="ctr"/>
                </a:tc>
                <a:tc gridSpan="2">
                  <a:txBody>
                    <a:bodyPr/>
                    <a:lstStyle/>
                    <a:p>
                      <a:pPr algn="ctr"/>
                      <a:r>
                        <a:rPr lang="en-US"/>
                        <a:t>Reading Proficiency &lt; 2.0 AND</a:t>
                      </a:r>
                    </a:p>
                    <a:p>
                      <a:pPr algn="ctr"/>
                      <a:r>
                        <a:rPr lang="en-US"/>
                        <a:t>Listening Proficiency ≥ 3.0</a:t>
                      </a:r>
                    </a:p>
                  </a:txBody>
                  <a:tcPr anchor="ctr"/>
                </a:tc>
                <a:tc hMerge="1">
                  <a:txBody>
                    <a:bodyPr/>
                    <a:lstStyle/>
                    <a:p>
                      <a:endParaRPr lang="en-US"/>
                    </a:p>
                  </a:txBody>
                  <a:tcPr/>
                </a:tc>
                <a:tc>
                  <a:txBody>
                    <a:bodyPr/>
                    <a:lstStyle/>
                    <a:p>
                      <a:pPr algn="ctr"/>
                      <a:endParaRPr lang="en-US"/>
                    </a:p>
                  </a:txBody>
                  <a:tcPr anchor="ctr"/>
                </a:tc>
                <a:extLst>
                  <a:ext uri="{0D108BD9-81ED-4DB2-BD59-A6C34878D82A}">
                    <a16:rowId xmlns:a16="http://schemas.microsoft.com/office/drawing/2014/main" val="374368336"/>
                  </a:ext>
                </a:extLst>
              </a:tr>
              <a:tr h="370840">
                <a:tc>
                  <a:txBody>
                    <a:bodyPr/>
                    <a:lstStyle/>
                    <a:p>
                      <a:pPr marL="342900" indent="-342900">
                        <a:buFont typeface="+mj-lt"/>
                        <a:buAutoNum type="arabicPeriod" startAt="9"/>
                      </a:pPr>
                      <a:r>
                        <a:rPr lang="en-US"/>
                        <a:t>Repetition of directions in English only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algn="ctr"/>
                      <a:endParaRPr lang="en-US" dirty="0"/>
                    </a:p>
                  </a:txBody>
                  <a:tcPr anchor="ctr"/>
                </a:tc>
                <a:extLst>
                  <a:ext uri="{0D108BD9-81ED-4DB2-BD59-A6C34878D82A}">
                    <a16:rowId xmlns:a16="http://schemas.microsoft.com/office/drawing/2014/main" val="4249070829"/>
                  </a:ext>
                </a:extLst>
              </a:tr>
            </a:tbl>
          </a:graphicData>
        </a:graphic>
      </p:graphicFrame>
      <p:sp>
        <p:nvSpPr>
          <p:cNvPr id="4" name="Date Placeholder 3">
            <a:extLst>
              <a:ext uri="{FF2B5EF4-FFF2-40B4-BE49-F238E27FC236}">
                <a16:creationId xmlns:a16="http://schemas.microsoft.com/office/drawing/2014/main" id="{C9693DDD-A6F8-4547-BB97-8B313D2F7116}"/>
              </a:ext>
            </a:extLst>
          </p:cNvPr>
          <p:cNvSpPr>
            <a:spLocks noGrp="1"/>
          </p:cNvSpPr>
          <p:nvPr>
            <p:ph type="dt" sz="half" idx="10"/>
          </p:nvPr>
        </p:nvSpPr>
        <p:spPr/>
        <p:txBody>
          <a:bodyPr/>
          <a:lstStyle/>
          <a:p>
            <a:fld id="{7F420A0D-8C1A-4FC4-A491-100454976B9C}" type="datetime1">
              <a:rPr lang="en-US" smtClean="0">
                <a:solidFill>
                  <a:prstClr val="white"/>
                </a:solidFill>
              </a:rPr>
              <a:t>9/11/2019</a:t>
            </a:fld>
            <a:endParaRPr lang="en-US">
              <a:solidFill>
                <a:prstClr val="white"/>
              </a:solidFill>
            </a:endParaRPr>
          </a:p>
        </p:txBody>
      </p:sp>
      <p:sp>
        <p:nvSpPr>
          <p:cNvPr id="8" name="TextBox 7">
            <a:extLst>
              <a:ext uri="{FF2B5EF4-FFF2-40B4-BE49-F238E27FC236}">
                <a16:creationId xmlns:a16="http://schemas.microsoft.com/office/drawing/2014/main" id="{B524CE24-620E-407D-99F8-732B1A1BA9C8}"/>
              </a:ext>
            </a:extLst>
          </p:cNvPr>
          <p:cNvSpPr txBox="1"/>
          <p:nvPr/>
        </p:nvSpPr>
        <p:spPr>
          <a:xfrm>
            <a:off x="747568" y="6075361"/>
            <a:ext cx="6815138" cy="646331"/>
          </a:xfrm>
          <a:prstGeom prst="rect">
            <a:avLst/>
          </a:prstGeom>
          <a:solidFill>
            <a:schemeClr val="bg1"/>
          </a:solidFill>
          <a:ln w="38100">
            <a:solidFill>
              <a:schemeClr val="accent2"/>
            </a:solidFill>
          </a:ln>
        </p:spPr>
        <p:txBody>
          <a:bodyPr wrap="square" rtlCol="0">
            <a:spAutoFit/>
          </a:bodyPr>
          <a:lstStyle/>
          <a:p>
            <a:r>
              <a:rPr lang="en-US" sz="1200"/>
              <a:t>*Restricted to eligible EL students only; </a:t>
            </a:r>
            <a:r>
              <a:rPr lang="en-US" sz="1200">
                <a:highlight>
                  <a:srgbClr val="FFFF00"/>
                </a:highlight>
              </a:rPr>
              <a:t>see guidance on next page for eligibility</a:t>
            </a:r>
            <a:r>
              <a:rPr lang="en-US" sz="1200"/>
              <a:t>. For oral reading, screen reader is the preferred method of administration. Where a human reader delivers the accommodation, examiners must adhere to directions provided in the Read-Aloud Guidelines.</a:t>
            </a:r>
          </a:p>
        </p:txBody>
      </p:sp>
      <p:sp>
        <p:nvSpPr>
          <p:cNvPr id="3" name="Slide Number Placeholder 2">
            <a:extLst>
              <a:ext uri="{FF2B5EF4-FFF2-40B4-BE49-F238E27FC236}">
                <a16:creationId xmlns:a16="http://schemas.microsoft.com/office/drawing/2014/main" id="{7F0CCD7A-0357-4022-BA23-6F44C35CEDDA}"/>
              </a:ext>
            </a:extLst>
          </p:cNvPr>
          <p:cNvSpPr>
            <a:spLocks noGrp="1"/>
          </p:cNvSpPr>
          <p:nvPr>
            <p:ph type="sldNum" sz="quarter" idx="12"/>
          </p:nvPr>
        </p:nvSpPr>
        <p:spPr/>
        <p:txBody>
          <a:bodyPr/>
          <a:lstStyle/>
          <a:p>
            <a:fld id="{48F63A3B-78C7-47BE-AE5E-E10140E04643}" type="slidenum">
              <a:rPr lang="en-US" smtClean="0">
                <a:solidFill>
                  <a:prstClr val="white"/>
                </a:solidFill>
              </a:rPr>
              <a:pPr/>
              <a:t>49</a:t>
            </a:fld>
            <a:endParaRPr lang="en-US">
              <a:solidFill>
                <a:prstClr val="white"/>
              </a:solidFill>
            </a:endParaRPr>
          </a:p>
        </p:txBody>
      </p:sp>
    </p:spTree>
    <p:extLst>
      <p:ext uri="{BB962C8B-B14F-4D97-AF65-F5344CB8AC3E}">
        <p14:creationId xmlns:p14="http://schemas.microsoft.com/office/powerpoint/2010/main" val="357915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42BE8-E125-4739-9052-82260A38B89F}"/>
              </a:ext>
            </a:extLst>
          </p:cNvPr>
          <p:cNvSpPr>
            <a:spLocks noGrp="1"/>
          </p:cNvSpPr>
          <p:nvPr>
            <p:ph type="title"/>
          </p:nvPr>
        </p:nvSpPr>
        <p:spPr/>
        <p:txBody>
          <a:bodyPr/>
          <a:lstStyle/>
          <a:p>
            <a:r>
              <a:rPr lang="en-US"/>
              <a:t>District Responsibilities</a:t>
            </a:r>
          </a:p>
        </p:txBody>
      </p:sp>
      <p:sp>
        <p:nvSpPr>
          <p:cNvPr id="3" name="Text Placeholder 2">
            <a:extLst>
              <a:ext uri="{FF2B5EF4-FFF2-40B4-BE49-F238E27FC236}">
                <a16:creationId xmlns:a16="http://schemas.microsoft.com/office/drawing/2014/main" id="{546D3196-FE9A-4795-91AF-4D8D176DAA5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706347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B6C5CD-F8B4-41F6-B62E-94DD7342C239}"/>
              </a:ext>
            </a:extLst>
          </p:cNvPr>
          <p:cNvPicPr>
            <a:picLocks noChangeAspect="1"/>
          </p:cNvPicPr>
          <p:nvPr/>
        </p:nvPicPr>
        <p:blipFill rotWithShape="1">
          <a:blip r:embed="rId3"/>
          <a:srcRect t="7606"/>
          <a:stretch/>
        </p:blipFill>
        <p:spPr>
          <a:xfrm>
            <a:off x="2018127" y="1799729"/>
            <a:ext cx="5410686" cy="4261771"/>
          </a:xfrm>
          <a:prstGeom prst="rect">
            <a:avLst/>
          </a:prstGeom>
          <a:ln>
            <a:solidFill>
              <a:schemeClr val="tx1"/>
            </a:solidFill>
          </a:ln>
          <a:effectLst>
            <a:outerShdw blurRad="292100" dist="139700" dir="2700000" algn="tl" rotWithShape="0">
              <a:srgbClr val="333333">
                <a:alpha val="65000"/>
              </a:srgbClr>
            </a:outerShdw>
          </a:effectLst>
        </p:spPr>
      </p:pic>
      <p:sp>
        <p:nvSpPr>
          <p:cNvPr id="7" name="Title 6">
            <a:extLst>
              <a:ext uri="{FF2B5EF4-FFF2-40B4-BE49-F238E27FC236}">
                <a16:creationId xmlns:a16="http://schemas.microsoft.com/office/drawing/2014/main" id="{53818324-BAE4-4433-B5E5-4DC19252AB89}"/>
              </a:ext>
            </a:extLst>
          </p:cNvPr>
          <p:cNvSpPr>
            <a:spLocks noGrp="1"/>
          </p:cNvSpPr>
          <p:nvPr>
            <p:ph type="title"/>
          </p:nvPr>
        </p:nvSpPr>
        <p:spPr/>
        <p:txBody>
          <a:bodyPr>
            <a:noAutofit/>
          </a:bodyPr>
          <a:lstStyle/>
          <a:p>
            <a:r>
              <a:rPr lang="en-US" sz="2800" dirty="0"/>
              <a:t>Proposed Guidance for Use of Conditional Accommodations 8: Reading of English Language Arts (ELA) Passages</a:t>
            </a:r>
          </a:p>
        </p:txBody>
      </p:sp>
      <p:sp>
        <p:nvSpPr>
          <p:cNvPr id="3" name="Date Placeholder 2">
            <a:extLst>
              <a:ext uri="{FF2B5EF4-FFF2-40B4-BE49-F238E27FC236}">
                <a16:creationId xmlns:a16="http://schemas.microsoft.com/office/drawing/2014/main" id="{A97B99CF-2572-44EE-97B7-EE37A332B477}"/>
              </a:ext>
            </a:extLst>
          </p:cNvPr>
          <p:cNvSpPr>
            <a:spLocks noGrp="1"/>
          </p:cNvSpPr>
          <p:nvPr>
            <p:ph type="dt" sz="half" idx="10"/>
          </p:nvPr>
        </p:nvSpPr>
        <p:spPr/>
        <p:txBody>
          <a:bodyPr/>
          <a:lstStyle/>
          <a:p>
            <a:fld id="{BFFE88BC-0ED2-43A1-A319-EC1B15F94268}" type="datetime1">
              <a:rPr lang="en-US" smtClean="0"/>
              <a:pPr/>
              <a:t>9/11/2019</a:t>
            </a:fld>
            <a:endParaRPr lang="en-US" dirty="0"/>
          </a:p>
        </p:txBody>
      </p:sp>
      <p:sp>
        <p:nvSpPr>
          <p:cNvPr id="4" name="Slide Number Placeholder 3">
            <a:extLst>
              <a:ext uri="{FF2B5EF4-FFF2-40B4-BE49-F238E27FC236}">
                <a16:creationId xmlns:a16="http://schemas.microsoft.com/office/drawing/2014/main" id="{279C398A-4146-450D-B5A0-27F810B4FB3C}"/>
              </a:ext>
            </a:extLst>
          </p:cNvPr>
          <p:cNvSpPr>
            <a:spLocks noGrp="1"/>
          </p:cNvSpPr>
          <p:nvPr>
            <p:ph type="sldNum" sz="quarter" idx="12"/>
          </p:nvPr>
        </p:nvSpPr>
        <p:spPr/>
        <p:txBody>
          <a:bodyPr/>
          <a:lstStyle/>
          <a:p>
            <a:fld id="{48F63A3B-78C7-47BE-AE5E-E10140E04643}" type="slidenum">
              <a:rPr lang="en-US" smtClean="0"/>
              <a:pPr/>
              <a:t>50</a:t>
            </a:fld>
            <a:endParaRPr lang="en-US"/>
          </a:p>
        </p:txBody>
      </p:sp>
    </p:spTree>
    <p:extLst>
      <p:ext uri="{BB962C8B-B14F-4D97-AF65-F5344CB8AC3E}">
        <p14:creationId xmlns:p14="http://schemas.microsoft.com/office/powerpoint/2010/main" val="411346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26D3-B6AE-44B4-83DB-D2FF69F39595}"/>
              </a:ext>
            </a:extLst>
          </p:cNvPr>
          <p:cNvSpPr>
            <a:spLocks noGrp="1"/>
          </p:cNvSpPr>
          <p:nvPr>
            <p:ph type="title"/>
          </p:nvPr>
        </p:nvSpPr>
        <p:spPr/>
        <p:txBody>
          <a:bodyPr/>
          <a:lstStyle/>
          <a:p>
            <a:r>
              <a:rPr lang="en-US"/>
              <a:t>Proposed EL-TPC Decision-making Guidelines</a:t>
            </a:r>
          </a:p>
        </p:txBody>
      </p:sp>
      <p:graphicFrame>
        <p:nvGraphicFramePr>
          <p:cNvPr id="6" name="Content Placeholder 5">
            <a:extLst>
              <a:ext uri="{FF2B5EF4-FFF2-40B4-BE49-F238E27FC236}">
                <a16:creationId xmlns:a16="http://schemas.microsoft.com/office/drawing/2014/main" id="{2854A383-CFDB-4F8E-9C9C-16C31B61F1E3}"/>
              </a:ext>
            </a:extLst>
          </p:cNvPr>
          <p:cNvGraphicFramePr>
            <a:graphicFrameLocks noGrp="1"/>
          </p:cNvGraphicFramePr>
          <p:nvPr>
            <p:ph idx="1"/>
          </p:nvPr>
        </p:nvGraphicFramePr>
        <p:xfrm>
          <a:off x="895350" y="1505602"/>
          <a:ext cx="7961976" cy="3576320"/>
        </p:xfrm>
        <a:graphic>
          <a:graphicData uri="http://schemas.openxmlformats.org/drawingml/2006/table">
            <a:tbl>
              <a:tblPr firstRow="1" bandRow="1">
                <a:tableStyleId>{5C22544A-7EE6-4342-B048-85BDC9FD1C3A}</a:tableStyleId>
              </a:tblPr>
              <a:tblGrid>
                <a:gridCol w="3279486">
                  <a:extLst>
                    <a:ext uri="{9D8B030D-6E8A-4147-A177-3AD203B41FA5}">
                      <a16:colId xmlns:a16="http://schemas.microsoft.com/office/drawing/2014/main" val="2614759622"/>
                    </a:ext>
                  </a:extLst>
                </a:gridCol>
                <a:gridCol w="1450109">
                  <a:extLst>
                    <a:ext uri="{9D8B030D-6E8A-4147-A177-3AD203B41FA5}">
                      <a16:colId xmlns:a16="http://schemas.microsoft.com/office/drawing/2014/main" val="256200296"/>
                    </a:ext>
                  </a:extLst>
                </a:gridCol>
                <a:gridCol w="1608513">
                  <a:extLst>
                    <a:ext uri="{9D8B030D-6E8A-4147-A177-3AD203B41FA5}">
                      <a16:colId xmlns:a16="http://schemas.microsoft.com/office/drawing/2014/main" val="3509526299"/>
                    </a:ext>
                  </a:extLst>
                </a:gridCol>
                <a:gridCol w="1623868">
                  <a:extLst>
                    <a:ext uri="{9D8B030D-6E8A-4147-A177-3AD203B41FA5}">
                      <a16:colId xmlns:a16="http://schemas.microsoft.com/office/drawing/2014/main" val="1182813606"/>
                    </a:ext>
                  </a:extLst>
                </a:gridCol>
              </a:tblGrid>
              <a:tr h="370840">
                <a:tc rowSpan="2">
                  <a:txBody>
                    <a:bodyPr/>
                    <a:lstStyle/>
                    <a:p>
                      <a:pPr algn="ctr"/>
                      <a:r>
                        <a:rPr lang="en-US" b="1"/>
                        <a:t>Accommodation</a:t>
                      </a:r>
                    </a:p>
                  </a:txBody>
                  <a:tcPr anchor="ctr">
                    <a:solidFill>
                      <a:schemeClr val="accent1"/>
                    </a:solidFill>
                  </a:tcPr>
                </a:tc>
                <a:tc gridSpan="3">
                  <a:txBody>
                    <a:bodyPr/>
                    <a:lstStyle/>
                    <a:p>
                      <a:pPr algn="ctr"/>
                      <a:r>
                        <a:rPr lang="en-US"/>
                        <a:t>Most likely to benefit EL students </a:t>
                      </a:r>
                      <a:br>
                        <a:rPr lang="en-US"/>
                      </a:br>
                      <a:r>
                        <a:rPr lang="en-US"/>
                        <a:t>at this ELP Level</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1177082"/>
                  </a:ext>
                </a:extLst>
              </a:tr>
              <a:tr h="370840">
                <a:tc vMerge="1">
                  <a:txBody>
                    <a:bodyPr/>
                    <a:lstStyle/>
                    <a:p>
                      <a:pPr algn="ctr"/>
                      <a:endParaRPr lang="en-US" b="1"/>
                    </a:p>
                  </a:txBody>
                  <a:tcPr anchor="ctr"/>
                </a:tc>
                <a:tc>
                  <a:txBody>
                    <a:bodyPr/>
                    <a:lstStyle/>
                    <a:p>
                      <a:pPr algn="ctr"/>
                      <a:r>
                        <a:rPr lang="en-US" b="1"/>
                        <a:t>ELP Levels</a:t>
                      </a:r>
                    </a:p>
                    <a:p>
                      <a:pPr algn="ctr"/>
                      <a:r>
                        <a:rPr lang="en-US" b="1"/>
                        <a:t>1.0 – 2.9</a:t>
                      </a:r>
                    </a:p>
                  </a:txBody>
                  <a:tcPr anchor="ctr"/>
                </a:tc>
                <a:tc>
                  <a:txBody>
                    <a:bodyPr/>
                    <a:lstStyle/>
                    <a:p>
                      <a:pPr algn="ctr"/>
                      <a:r>
                        <a:rPr lang="en-US" b="1"/>
                        <a:t>ELP Levels</a:t>
                      </a:r>
                    </a:p>
                    <a:p>
                      <a:pPr algn="ctr"/>
                      <a:r>
                        <a:rPr lang="en-US" b="1"/>
                        <a:t>3.0 – 3.9</a:t>
                      </a:r>
                    </a:p>
                  </a:txBody>
                  <a:tcPr anchor="ctr"/>
                </a:tc>
                <a:tc>
                  <a:txBody>
                    <a:bodyPr/>
                    <a:lstStyle/>
                    <a:p>
                      <a:pPr algn="ctr"/>
                      <a:r>
                        <a:rPr lang="en-US" b="1"/>
                        <a:t>ELA Levels</a:t>
                      </a:r>
                    </a:p>
                    <a:p>
                      <a:pPr algn="ctr"/>
                      <a:r>
                        <a:rPr lang="en-US" b="1"/>
                        <a:t>4.0 – 5.9</a:t>
                      </a:r>
                    </a:p>
                  </a:txBody>
                  <a:tcPr anchor="ctr"/>
                </a:tc>
                <a:extLst>
                  <a:ext uri="{0D108BD9-81ED-4DB2-BD59-A6C34878D82A}">
                    <a16:rowId xmlns:a16="http://schemas.microsoft.com/office/drawing/2014/main" val="3486980489"/>
                  </a:ext>
                </a:extLst>
              </a:tr>
              <a:tr h="370840">
                <a:tc gridSpan="4">
                  <a:txBody>
                    <a:bodyPr/>
                    <a:lstStyle/>
                    <a:p>
                      <a:pPr marL="0" indent="0">
                        <a:buFont typeface="+mj-lt"/>
                        <a:buNone/>
                      </a:pPr>
                      <a:r>
                        <a:rPr lang="en-US" b="1">
                          <a:solidFill>
                            <a:schemeClr val="bg1"/>
                          </a:solidFill>
                        </a:rPr>
                        <a:t>Response Accommodations</a:t>
                      </a:r>
                    </a:p>
                  </a:txBody>
                  <a:tcPr anchor="ctr">
                    <a:solidFill>
                      <a:schemeClr val="accent1"/>
                    </a:solidFill>
                  </a:tcPr>
                </a:tc>
                <a:tc hMerge="1">
                  <a:txBody>
                    <a:bodyPr/>
                    <a:lstStyle/>
                    <a:p>
                      <a:pPr algn="ctr"/>
                      <a:endParaRPr lang="en-US" sz="240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anchor="ctr"/>
                </a:tc>
                <a:extLst>
                  <a:ext uri="{0D108BD9-81ED-4DB2-BD59-A6C34878D82A}">
                    <a16:rowId xmlns:a16="http://schemas.microsoft.com/office/drawing/2014/main" val="307908662"/>
                  </a:ext>
                </a:extLst>
              </a:tr>
              <a:tr h="370840">
                <a:tc>
                  <a:txBody>
                    <a:bodyPr/>
                    <a:lstStyle/>
                    <a:p>
                      <a:pPr marL="342900" indent="-342900">
                        <a:buFont typeface="+mj-lt"/>
                        <a:buAutoNum type="arabicPeriod" startAt="10"/>
                      </a:pPr>
                      <a:r>
                        <a:rPr lang="en-US"/>
                        <a:t>Word-to-Word dictionary**</a:t>
                      </a:r>
                    </a:p>
                  </a:txBody>
                  <a:tcPr anchor="ctr"/>
                </a:tc>
                <a:tc>
                  <a:txBody>
                    <a:bodyPr/>
                    <a:lstStyle/>
                    <a:p>
                      <a:pPr algn="ct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extLst>
                  <a:ext uri="{0D108BD9-81ED-4DB2-BD59-A6C34878D82A}">
                    <a16:rowId xmlns:a16="http://schemas.microsoft.com/office/drawing/2014/main" val="4231147224"/>
                  </a:ext>
                </a:extLst>
              </a:tr>
              <a:tr h="370840">
                <a:tc gridSpan="4">
                  <a:txBody>
                    <a:bodyPr/>
                    <a:lstStyle/>
                    <a:p>
                      <a:pPr marL="0" indent="0">
                        <a:buFont typeface="+mj-lt"/>
                        <a:buNone/>
                      </a:pPr>
                      <a:r>
                        <a:rPr lang="en-US" b="1">
                          <a:solidFill>
                            <a:schemeClr val="bg1"/>
                          </a:solidFill>
                        </a:rPr>
                        <a:t>Scheduling Accommodations</a:t>
                      </a:r>
                    </a:p>
                  </a:txBody>
                  <a:tcPr anchor="ctr">
                    <a:solidFill>
                      <a:schemeClr val="accent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anchor="ctr"/>
                </a:tc>
                <a:extLst>
                  <a:ext uri="{0D108BD9-81ED-4DB2-BD59-A6C34878D82A}">
                    <a16:rowId xmlns:a16="http://schemas.microsoft.com/office/drawing/2014/main" val="2645267824"/>
                  </a:ext>
                </a:extLst>
              </a:tr>
              <a:tr h="370840">
                <a:tc>
                  <a:txBody>
                    <a:bodyPr/>
                    <a:lstStyle/>
                    <a:p>
                      <a:pPr marL="342900" indent="-342900">
                        <a:buFont typeface="+mj-lt"/>
                        <a:buAutoNum type="arabicPeriod" startAt="11"/>
                      </a:pPr>
                      <a:r>
                        <a:rPr lang="en-US"/>
                        <a:t>Frequent monitored breaks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anchor="ctr"/>
                </a:tc>
                <a:extLst>
                  <a:ext uri="{0D108BD9-81ED-4DB2-BD59-A6C34878D82A}">
                    <a16:rowId xmlns:a16="http://schemas.microsoft.com/office/drawing/2014/main" val="3188498442"/>
                  </a:ext>
                </a:extLst>
              </a:tr>
              <a:tr h="370840">
                <a:tc>
                  <a:txBody>
                    <a:bodyPr/>
                    <a:lstStyle/>
                    <a:p>
                      <a:pPr marL="342900" indent="-342900">
                        <a:buFont typeface="+mj-lt"/>
                        <a:buAutoNum type="arabicPeriod" startAt="12"/>
                      </a:pPr>
                      <a:r>
                        <a:rPr lang="en-US"/>
                        <a:t>Extended time within the confines of the school day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ym typeface="Wingdings" panose="05000000000000000000" pitchFamily="2" charset="2"/>
                        </a:rPr>
                        <a:t></a:t>
                      </a:r>
                      <a:endParaRPr lang="en-US" sz="2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ym typeface="Wingdings" panose="05000000000000000000" pitchFamily="2" charset="2"/>
                        </a:rPr>
                        <a:t></a:t>
                      </a:r>
                      <a:endParaRPr lang="en-US" sz="2400" dirty="0"/>
                    </a:p>
                  </a:txBody>
                  <a:tcPr anchor="ctr"/>
                </a:tc>
                <a:extLst>
                  <a:ext uri="{0D108BD9-81ED-4DB2-BD59-A6C34878D82A}">
                    <a16:rowId xmlns:a16="http://schemas.microsoft.com/office/drawing/2014/main" val="36393251"/>
                  </a:ext>
                </a:extLst>
              </a:tr>
            </a:tbl>
          </a:graphicData>
        </a:graphic>
      </p:graphicFrame>
      <p:sp>
        <p:nvSpPr>
          <p:cNvPr id="4" name="Date Placeholder 3">
            <a:extLst>
              <a:ext uri="{FF2B5EF4-FFF2-40B4-BE49-F238E27FC236}">
                <a16:creationId xmlns:a16="http://schemas.microsoft.com/office/drawing/2014/main" id="{C9693DDD-A6F8-4547-BB97-8B313D2F7116}"/>
              </a:ext>
            </a:extLst>
          </p:cNvPr>
          <p:cNvSpPr>
            <a:spLocks noGrp="1"/>
          </p:cNvSpPr>
          <p:nvPr>
            <p:ph type="dt" sz="half" idx="10"/>
          </p:nvPr>
        </p:nvSpPr>
        <p:spPr/>
        <p:txBody>
          <a:bodyPr/>
          <a:lstStyle/>
          <a:p>
            <a:fld id="{A5B1CAF3-7F3A-44BD-95A5-CF570923D0CA}" type="datetime1">
              <a:rPr lang="en-US" smtClean="0">
                <a:solidFill>
                  <a:prstClr val="white"/>
                </a:solidFill>
              </a:rPr>
              <a:t>9/11/2019</a:t>
            </a:fld>
            <a:endParaRPr lang="en-US">
              <a:solidFill>
                <a:prstClr val="white"/>
              </a:solidFill>
            </a:endParaRPr>
          </a:p>
        </p:txBody>
      </p:sp>
      <p:sp>
        <p:nvSpPr>
          <p:cNvPr id="8" name="TextBox 7">
            <a:extLst>
              <a:ext uri="{FF2B5EF4-FFF2-40B4-BE49-F238E27FC236}">
                <a16:creationId xmlns:a16="http://schemas.microsoft.com/office/drawing/2014/main" id="{B524CE24-620E-407D-99F8-732B1A1BA9C8}"/>
              </a:ext>
            </a:extLst>
          </p:cNvPr>
          <p:cNvSpPr txBox="1"/>
          <p:nvPr/>
        </p:nvSpPr>
        <p:spPr>
          <a:xfrm>
            <a:off x="895350" y="5100310"/>
            <a:ext cx="7924338" cy="553998"/>
          </a:xfrm>
          <a:prstGeom prst="rect">
            <a:avLst/>
          </a:prstGeom>
          <a:solidFill>
            <a:schemeClr val="bg1"/>
          </a:solidFill>
          <a:ln w="38100">
            <a:solidFill>
              <a:schemeClr val="accent2"/>
            </a:solidFill>
          </a:ln>
        </p:spPr>
        <p:txBody>
          <a:bodyPr wrap="square" rtlCol="0">
            <a:spAutoFit/>
          </a:bodyPr>
          <a:lstStyle/>
          <a:p>
            <a:r>
              <a:rPr lang="en-US" sz="1500"/>
              <a:t>**EL student must be literate in 1</a:t>
            </a:r>
            <a:r>
              <a:rPr lang="en-US" sz="1500" baseline="30000"/>
              <a:t>st</a:t>
            </a:r>
            <a:r>
              <a:rPr lang="en-US" sz="1500"/>
              <a:t> language enough to use the dictionary effectively; Extended time must be provided in conjunction with this accommodation.</a:t>
            </a:r>
          </a:p>
        </p:txBody>
      </p:sp>
      <p:sp>
        <p:nvSpPr>
          <p:cNvPr id="7" name="TextBox 6">
            <a:extLst>
              <a:ext uri="{FF2B5EF4-FFF2-40B4-BE49-F238E27FC236}">
                <a16:creationId xmlns:a16="http://schemas.microsoft.com/office/drawing/2014/main" id="{7AD72E69-29EA-4636-A805-6EE6373327F0}"/>
              </a:ext>
            </a:extLst>
          </p:cNvPr>
          <p:cNvSpPr txBox="1"/>
          <p:nvPr/>
        </p:nvSpPr>
        <p:spPr>
          <a:xfrm>
            <a:off x="895350" y="5654308"/>
            <a:ext cx="7924338" cy="646331"/>
          </a:xfrm>
          <a:prstGeom prst="rect">
            <a:avLst/>
          </a:prstGeom>
          <a:solidFill>
            <a:schemeClr val="accent2">
              <a:lumMod val="20000"/>
              <a:lumOff val="80000"/>
            </a:schemeClr>
          </a:solidFill>
          <a:ln w="38100">
            <a:noFill/>
          </a:ln>
        </p:spPr>
        <p:txBody>
          <a:bodyPr wrap="square" rtlCol="0">
            <a:spAutoFit/>
          </a:bodyPr>
          <a:lstStyle/>
          <a:p>
            <a:pPr algn="ctr"/>
            <a:r>
              <a:rPr lang="en-US"/>
              <a:t>Extended Time is defined as time allotted within the confines of a school day.</a:t>
            </a:r>
          </a:p>
          <a:p>
            <a:pPr algn="ctr"/>
            <a:r>
              <a:rPr lang="en-US"/>
              <a:t>(</a:t>
            </a:r>
            <a:r>
              <a:rPr lang="en-US">
                <a:hlinkClick r:id="rId3"/>
              </a:rPr>
              <a:t>2019-2020 Student Assessment Handbook</a:t>
            </a:r>
            <a:r>
              <a:rPr lang="en-US"/>
              <a:t>, p. 95).</a:t>
            </a:r>
          </a:p>
        </p:txBody>
      </p:sp>
      <p:sp>
        <p:nvSpPr>
          <p:cNvPr id="3" name="Slide Number Placeholder 2">
            <a:extLst>
              <a:ext uri="{FF2B5EF4-FFF2-40B4-BE49-F238E27FC236}">
                <a16:creationId xmlns:a16="http://schemas.microsoft.com/office/drawing/2014/main" id="{76EA7EC4-D02F-44C5-904E-B0354BEB64F2}"/>
              </a:ext>
            </a:extLst>
          </p:cNvPr>
          <p:cNvSpPr>
            <a:spLocks noGrp="1"/>
          </p:cNvSpPr>
          <p:nvPr>
            <p:ph type="sldNum" sz="quarter" idx="12"/>
          </p:nvPr>
        </p:nvSpPr>
        <p:spPr/>
        <p:txBody>
          <a:bodyPr/>
          <a:lstStyle/>
          <a:p>
            <a:fld id="{48F63A3B-78C7-47BE-AE5E-E10140E04643}" type="slidenum">
              <a:rPr lang="en-US" smtClean="0">
                <a:solidFill>
                  <a:prstClr val="white"/>
                </a:solidFill>
              </a:rPr>
              <a:pPr/>
              <a:t>51</a:t>
            </a:fld>
            <a:endParaRPr lang="en-US">
              <a:solidFill>
                <a:prstClr val="white"/>
              </a:solidFill>
            </a:endParaRPr>
          </a:p>
        </p:txBody>
      </p:sp>
    </p:spTree>
    <p:extLst>
      <p:ext uri="{BB962C8B-B14F-4D97-AF65-F5344CB8AC3E}">
        <p14:creationId xmlns:p14="http://schemas.microsoft.com/office/powerpoint/2010/main" val="416992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50" y="615636"/>
            <a:ext cx="7886700" cy="922653"/>
          </a:xfrm>
        </p:spPr>
        <p:txBody>
          <a:bodyPr>
            <a:normAutofit/>
          </a:bodyPr>
          <a:lstStyle/>
          <a:p>
            <a:r>
              <a:rPr lang="en-US" sz="3600" dirty="0"/>
              <a:t>Questions or Comments?</a:t>
            </a:r>
          </a:p>
        </p:txBody>
      </p:sp>
      <p:sp>
        <p:nvSpPr>
          <p:cNvPr id="3" name="Content Placeholder 2"/>
          <p:cNvSpPr>
            <a:spLocks noGrp="1"/>
          </p:cNvSpPr>
          <p:nvPr>
            <p:ph idx="1"/>
          </p:nvPr>
        </p:nvSpPr>
        <p:spPr>
          <a:xfrm>
            <a:off x="895350" y="1409701"/>
            <a:ext cx="7886700" cy="4613560"/>
          </a:xfrm>
        </p:spPr>
        <p:txBody>
          <a:bodyPr vert="horz" lIns="91440" tIns="45720" rIns="91440" bIns="45720" rtlCol="0" anchor="t">
            <a:noAutofit/>
          </a:bodyPr>
          <a:lstStyle/>
          <a:p>
            <a:pPr marL="0" indent="0" algn="ctr">
              <a:lnSpc>
                <a:spcPct val="120000"/>
              </a:lnSpc>
              <a:spcBef>
                <a:spcPts val="0"/>
              </a:spcBef>
              <a:buClr>
                <a:srgbClr val="996600"/>
              </a:buClr>
              <a:buNone/>
              <a:defRPr/>
            </a:pPr>
            <a:r>
              <a:rPr lang="en-US" altLang="en-US" sz="2400" b="1" kern="0" dirty="0">
                <a:solidFill>
                  <a:srgbClr val="0000FF"/>
                </a:solidFill>
                <a:ea typeface="ＭＳ Ｐゴシック" panose="020B0600070205080204" pitchFamily="34" charset="-128"/>
              </a:rPr>
              <a:t>State Contacts: </a:t>
            </a:r>
          </a:p>
          <a:p>
            <a:pPr marL="0" indent="0" algn="ctr">
              <a:lnSpc>
                <a:spcPct val="120000"/>
              </a:lnSpc>
              <a:spcBef>
                <a:spcPts val="0"/>
              </a:spcBef>
              <a:buClr>
                <a:srgbClr val="996600"/>
              </a:buClr>
              <a:buNone/>
              <a:defRPr/>
            </a:pPr>
            <a:endParaRPr lang="en-US" sz="2400" b="1" dirty="0"/>
          </a:p>
          <a:p>
            <a:pPr marL="0" indent="0" algn="ctr">
              <a:lnSpc>
                <a:spcPct val="120000"/>
              </a:lnSpc>
              <a:spcBef>
                <a:spcPts val="0"/>
              </a:spcBef>
              <a:buClr>
                <a:srgbClr val="996600"/>
              </a:buClr>
              <a:buNone/>
              <a:defRPr/>
            </a:pPr>
            <a:r>
              <a:rPr lang="en-US" sz="2400" b="1" dirty="0"/>
              <a:t>Mary Nesbit-McBride, Ph.D., Assessment Specialist</a:t>
            </a:r>
            <a:endParaRPr lang="en-US" sz="2400" dirty="0"/>
          </a:p>
          <a:p>
            <a:pPr marL="0" indent="0" algn="ctr">
              <a:lnSpc>
                <a:spcPct val="120000"/>
              </a:lnSpc>
              <a:spcBef>
                <a:spcPts val="0"/>
              </a:spcBef>
              <a:buClr>
                <a:srgbClr val="996600"/>
              </a:buClr>
              <a:buNone/>
              <a:defRPr/>
            </a:pPr>
            <a:r>
              <a:rPr lang="en-US" sz="2400" dirty="0"/>
              <a:t>(404) 232-1207 or </a:t>
            </a:r>
            <a:r>
              <a:rPr lang="en-US" sz="2400" u="sng" dirty="0">
                <a:solidFill>
                  <a:schemeClr val="accent1">
                    <a:lumMod val="75000"/>
                  </a:schemeClr>
                </a:solidFill>
                <a:hlinkClick r:id="rId4"/>
              </a:rPr>
              <a:t>mnesbit@doe.k12.ga.us</a:t>
            </a:r>
            <a:endParaRPr lang="en-US" sz="2400" u="sng" dirty="0">
              <a:solidFill>
                <a:schemeClr val="accent1">
                  <a:lumMod val="75000"/>
                </a:schemeClr>
              </a:solidFill>
            </a:endParaRPr>
          </a:p>
          <a:p>
            <a:pPr marL="0" indent="0" algn="ctr">
              <a:spcBef>
                <a:spcPts val="1200"/>
              </a:spcBef>
              <a:buNone/>
            </a:pPr>
            <a:r>
              <a:rPr lang="en-US" sz="2400" b="1" dirty="0">
                <a:latin typeface="Calibri" panose="020F0502020204030204"/>
                <a:cs typeface="Arial"/>
              </a:rPr>
              <a:t>Margaret  Baker, Ed.D. Title III, Part A Program Manager</a:t>
            </a:r>
          </a:p>
          <a:p>
            <a:pPr marL="0" indent="0" algn="ctr">
              <a:buNone/>
            </a:pPr>
            <a:r>
              <a:rPr lang="en-US" sz="2400" dirty="0"/>
              <a:t>(678) 794-3695 or </a:t>
            </a:r>
            <a:r>
              <a:rPr lang="en-US" sz="2400" u="sng" dirty="0">
                <a:hlinkClick r:id="rId5"/>
              </a:rPr>
              <a:t>mbaker@doe.k12.ga.us</a:t>
            </a:r>
            <a:endParaRPr lang="en-US" sz="2400" dirty="0"/>
          </a:p>
          <a:p>
            <a:pPr marL="0" indent="0" algn="ctr">
              <a:spcBef>
                <a:spcPts val="1200"/>
              </a:spcBef>
              <a:buNone/>
            </a:pPr>
            <a:r>
              <a:rPr lang="en-US" sz="2400" b="1" dirty="0">
                <a:latin typeface="+mn-lt"/>
              </a:rPr>
              <a:t>Crystal R. Callaway </a:t>
            </a:r>
            <a:r>
              <a:rPr lang="en-US" sz="2400" dirty="0">
                <a:latin typeface="+mn-lt"/>
              </a:rPr>
              <a:t>– </a:t>
            </a:r>
            <a:r>
              <a:rPr lang="en-US" sz="2400" b="1" dirty="0">
                <a:latin typeface="+mn-lt"/>
              </a:rPr>
              <a:t>Special</a:t>
            </a:r>
            <a:r>
              <a:rPr lang="en-US" sz="2400" dirty="0">
                <a:latin typeface="+mn-lt"/>
              </a:rPr>
              <a:t> </a:t>
            </a:r>
            <a:r>
              <a:rPr lang="en-US" sz="2400" b="1" dirty="0">
                <a:latin typeface="+mn-lt"/>
              </a:rPr>
              <a:t>Education Program Specialist</a:t>
            </a:r>
            <a:endParaRPr lang="en-US" sz="2400" dirty="0">
              <a:latin typeface="+mn-lt"/>
            </a:endParaRPr>
          </a:p>
          <a:p>
            <a:pPr marL="0" indent="0" algn="ctr">
              <a:spcBef>
                <a:spcPts val="1200"/>
              </a:spcBef>
              <a:buNone/>
            </a:pPr>
            <a:r>
              <a:rPr lang="en-US" sz="2400" dirty="0"/>
              <a:t>(404) 657-9969</a:t>
            </a:r>
            <a:r>
              <a:rPr lang="en-US" sz="2400" dirty="0">
                <a:latin typeface="Calibri" panose="020F0502020204030204"/>
                <a:cs typeface="Arial"/>
              </a:rPr>
              <a:t> or </a:t>
            </a:r>
            <a:r>
              <a:rPr lang="en-US" sz="2400" dirty="0">
                <a:hlinkClick r:id="rId6"/>
              </a:rPr>
              <a:t>ccallaway@doe.k12.ga.us</a:t>
            </a:r>
            <a:endParaRPr lang="en-US" sz="2400" dirty="0"/>
          </a:p>
          <a:p>
            <a:pPr marL="0" indent="0" algn="ctr">
              <a:spcBef>
                <a:spcPts val="1200"/>
              </a:spcBef>
              <a:buNone/>
            </a:pPr>
            <a:endParaRPr lang="en-US" sz="1050" u="sng" dirty="0">
              <a:solidFill>
                <a:schemeClr val="accent1">
                  <a:lumMod val="75000"/>
                </a:schemeClr>
              </a:solidFill>
            </a:endParaRPr>
          </a:p>
        </p:txBody>
      </p:sp>
      <p:sp>
        <p:nvSpPr>
          <p:cNvPr id="4" name="Date Placeholder 3">
            <a:extLst>
              <a:ext uri="{FF2B5EF4-FFF2-40B4-BE49-F238E27FC236}">
                <a16:creationId xmlns:a16="http://schemas.microsoft.com/office/drawing/2014/main" id="{ECD2E406-2D58-46AB-AFBA-E5D7FBCC9DF7}"/>
              </a:ext>
            </a:extLst>
          </p:cNvPr>
          <p:cNvSpPr>
            <a:spLocks noGrp="1"/>
          </p:cNvSpPr>
          <p:nvPr>
            <p:ph type="dt" sz="half" idx="10"/>
          </p:nvPr>
        </p:nvSpPr>
        <p:spPr>
          <a:xfrm rot="16200000">
            <a:off x="-700041" y="125262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31E60F-6B10-4C17-913D-5CDA5554A435}" type="datetime1">
              <a:rPr lang="en-US" smtClean="0">
                <a:solidFill>
                  <a:prstClr val="white"/>
                </a:solidFill>
              </a:rPr>
              <a:t>9/11/2019</a:t>
            </a:fld>
            <a:endParaRPr lang="en-US">
              <a:solidFill>
                <a:prstClr val="white"/>
              </a:solidFill>
            </a:endParaRPr>
          </a:p>
        </p:txBody>
      </p:sp>
      <p:sp>
        <p:nvSpPr>
          <p:cNvPr id="5" name="Slide Number Placeholder 4">
            <a:extLst>
              <a:ext uri="{FF2B5EF4-FFF2-40B4-BE49-F238E27FC236}">
                <a16:creationId xmlns:a16="http://schemas.microsoft.com/office/drawing/2014/main" id="{827C614C-CB5C-47C4-A4D0-8D8BF73A0CB6}"/>
              </a:ext>
            </a:extLst>
          </p:cNvPr>
          <p:cNvSpPr>
            <a:spLocks noGrp="1"/>
          </p:cNvSpPr>
          <p:nvPr>
            <p:ph type="sldNum" sz="quarter" idx="12"/>
          </p:nvPr>
        </p:nvSpPr>
        <p:spPr>
          <a:xfrm>
            <a:off x="-1" y="6412492"/>
            <a:ext cx="66763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solidFill>
                  <a:prstClr val="white"/>
                </a:solidFill>
              </a:rPr>
              <a:pPr/>
              <a:t>52</a:t>
            </a:fld>
            <a:endParaRPr lang="en-US">
              <a:solidFill>
                <a:prstClr val="white"/>
              </a:solidFill>
            </a:endParaRPr>
          </a:p>
        </p:txBody>
      </p:sp>
    </p:spTree>
    <p:custDataLst>
      <p:tags r:id="rId1"/>
    </p:custDataLst>
    <p:extLst>
      <p:ext uri="{BB962C8B-B14F-4D97-AF65-F5344CB8AC3E}">
        <p14:creationId xmlns:p14="http://schemas.microsoft.com/office/powerpoint/2010/main" val="1182942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9405F-9F98-468D-BF86-6AAB3E2A34AC}"/>
              </a:ext>
            </a:extLst>
          </p:cNvPr>
          <p:cNvSpPr>
            <a:spLocks noGrp="1"/>
          </p:cNvSpPr>
          <p:nvPr>
            <p:ph type="title"/>
          </p:nvPr>
        </p:nvSpPr>
        <p:spPr/>
        <p:txBody>
          <a:bodyPr>
            <a:normAutofit fontScale="90000"/>
          </a:bodyPr>
          <a:lstStyle/>
          <a:p>
            <a:r>
              <a:rPr lang="en-US"/>
              <a:t>District Responsibilities</a:t>
            </a:r>
          </a:p>
        </p:txBody>
      </p:sp>
      <p:sp>
        <p:nvSpPr>
          <p:cNvPr id="3" name="Content Placeholder 2">
            <a:extLst>
              <a:ext uri="{FF2B5EF4-FFF2-40B4-BE49-F238E27FC236}">
                <a16:creationId xmlns:a16="http://schemas.microsoft.com/office/drawing/2014/main" id="{8F386E46-C1FD-486B-8863-560123BA6D45}"/>
              </a:ext>
            </a:extLst>
          </p:cNvPr>
          <p:cNvSpPr>
            <a:spLocks noGrp="1"/>
          </p:cNvSpPr>
          <p:nvPr>
            <p:ph idx="1"/>
          </p:nvPr>
        </p:nvSpPr>
        <p:spPr/>
        <p:txBody>
          <a:bodyPr>
            <a:normAutofit lnSpcReduction="10000"/>
          </a:bodyPr>
          <a:lstStyle/>
          <a:p>
            <a:r>
              <a:rPr lang="en-US" dirty="0"/>
              <a:t>Local School Systems must have policies and procedures that require the administration of assessments that are not part of the state assessment program. </a:t>
            </a:r>
          </a:p>
          <a:p>
            <a:pPr lvl="1"/>
            <a:r>
              <a:rPr lang="en-US" dirty="0"/>
              <a:t>Students with disabilities may not be excluded from assessments administered to all students in a grade, class, or school. </a:t>
            </a:r>
          </a:p>
          <a:p>
            <a:pPr lvl="1"/>
            <a:r>
              <a:rPr lang="en-US" dirty="0"/>
              <a:t>Local school systems must continue to review all assessments administered at the system’s discretion and plan for accommodations and alternate assessment. </a:t>
            </a:r>
          </a:p>
          <a:p>
            <a:pPr lvl="1"/>
            <a:endParaRPr lang="en-US" dirty="0"/>
          </a:p>
        </p:txBody>
      </p:sp>
      <p:sp>
        <p:nvSpPr>
          <p:cNvPr id="4" name="Date Placeholder 3">
            <a:extLst>
              <a:ext uri="{FF2B5EF4-FFF2-40B4-BE49-F238E27FC236}">
                <a16:creationId xmlns:a16="http://schemas.microsoft.com/office/drawing/2014/main" id="{88607B5D-3561-47DD-B4B6-5B0F6ACA4283}"/>
              </a:ext>
            </a:extLst>
          </p:cNvPr>
          <p:cNvSpPr>
            <a:spLocks noGrp="1"/>
          </p:cNvSpPr>
          <p:nvPr>
            <p:ph type="dt" sz="half" idx="10"/>
          </p:nvPr>
        </p:nvSpPr>
        <p:spPr/>
        <p:txBody>
          <a:bodyPr/>
          <a:lstStyle/>
          <a:p>
            <a:fld id="{CDD53BC5-C62A-437D-BE5D-FD89A0BC9E24}" type="datetime1">
              <a:rPr lang="en-US" smtClean="0"/>
              <a:pPr/>
              <a:t>9/11/2019</a:t>
            </a:fld>
            <a:endParaRPr lang="en-US" dirty="0"/>
          </a:p>
        </p:txBody>
      </p:sp>
      <p:sp>
        <p:nvSpPr>
          <p:cNvPr id="5" name="Slide Number Placeholder 4">
            <a:extLst>
              <a:ext uri="{FF2B5EF4-FFF2-40B4-BE49-F238E27FC236}">
                <a16:creationId xmlns:a16="http://schemas.microsoft.com/office/drawing/2014/main" id="{36432EDD-3566-4A50-8727-F58409130881}"/>
              </a:ext>
            </a:extLst>
          </p:cNvPr>
          <p:cNvSpPr>
            <a:spLocks noGrp="1"/>
          </p:cNvSpPr>
          <p:nvPr>
            <p:ph type="sldNum" sz="quarter" idx="12"/>
          </p:nvPr>
        </p:nvSpPr>
        <p:spPr/>
        <p:txBody>
          <a:bodyPr/>
          <a:lstStyle/>
          <a:p>
            <a:fld id="{48F63A3B-78C7-47BE-AE5E-E10140E04643}" type="slidenum">
              <a:rPr lang="en-US" smtClean="0"/>
              <a:pPr/>
              <a:t>6</a:t>
            </a:fld>
            <a:endParaRPr lang="en-US"/>
          </a:p>
        </p:txBody>
      </p:sp>
      <p:sp>
        <p:nvSpPr>
          <p:cNvPr id="10" name="Text Placeholder 9">
            <a:extLst>
              <a:ext uri="{FF2B5EF4-FFF2-40B4-BE49-F238E27FC236}">
                <a16:creationId xmlns:a16="http://schemas.microsoft.com/office/drawing/2014/main" id="{83F3D698-63C2-4E91-B280-37D5D36422DB}"/>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55628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1FEBF-3991-4F13-BF51-7B61B5841EAB}"/>
              </a:ext>
            </a:extLst>
          </p:cNvPr>
          <p:cNvSpPr>
            <a:spLocks noGrp="1"/>
          </p:cNvSpPr>
          <p:nvPr>
            <p:ph type="title"/>
          </p:nvPr>
        </p:nvSpPr>
        <p:spPr/>
        <p:txBody>
          <a:bodyPr/>
          <a:lstStyle/>
          <a:p>
            <a:r>
              <a:rPr lang="en-US"/>
              <a:t>Five-Step Process</a:t>
            </a:r>
          </a:p>
        </p:txBody>
      </p:sp>
      <p:sp>
        <p:nvSpPr>
          <p:cNvPr id="3" name="Text Placeholder 2">
            <a:extLst>
              <a:ext uri="{FF2B5EF4-FFF2-40B4-BE49-F238E27FC236}">
                <a16:creationId xmlns:a16="http://schemas.microsoft.com/office/drawing/2014/main" id="{C0602F19-2E14-4DB5-8D0A-97324A5293C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61076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4E95-FEC9-4064-8F41-4D4F4DFE781F}"/>
              </a:ext>
            </a:extLst>
          </p:cNvPr>
          <p:cNvSpPr>
            <a:spLocks noGrp="1"/>
          </p:cNvSpPr>
          <p:nvPr>
            <p:ph type="title"/>
          </p:nvPr>
        </p:nvSpPr>
        <p:spPr/>
        <p:txBody>
          <a:bodyPr>
            <a:normAutofit fontScale="90000"/>
          </a:bodyPr>
          <a:lstStyle/>
          <a:p>
            <a:r>
              <a:rPr lang="en-US"/>
              <a:t>The Five Step Process</a:t>
            </a:r>
          </a:p>
        </p:txBody>
      </p:sp>
      <p:graphicFrame>
        <p:nvGraphicFramePr>
          <p:cNvPr id="4" name="Content Placeholder 3">
            <a:extLst>
              <a:ext uri="{FF2B5EF4-FFF2-40B4-BE49-F238E27FC236}">
                <a16:creationId xmlns:a16="http://schemas.microsoft.com/office/drawing/2014/main" id="{638B42FC-825A-4CAE-9FDF-190C24783E08}"/>
              </a:ext>
            </a:extLst>
          </p:cNvPr>
          <p:cNvGraphicFramePr>
            <a:graphicFrameLocks noGrp="1"/>
          </p:cNvGraphicFramePr>
          <p:nvPr>
            <p:ph idx="1"/>
            <p:extLst>
              <p:ext uri="{D42A27DB-BD31-4B8C-83A1-F6EECF244321}">
                <p14:modId xmlns:p14="http://schemas.microsoft.com/office/powerpoint/2010/main" val="946677695"/>
              </p:ext>
            </p:extLst>
          </p:nvPr>
        </p:nvGraphicFramePr>
        <p:xfrm>
          <a:off x="895350" y="1825625"/>
          <a:ext cx="7886700" cy="4197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8D4ECA7F-E982-444C-91F3-943B9D03E715}"/>
              </a:ext>
            </a:extLst>
          </p:cNvPr>
          <p:cNvSpPr>
            <a:spLocks noGrp="1"/>
          </p:cNvSpPr>
          <p:nvPr>
            <p:ph type="dt" sz="half" idx="10"/>
          </p:nvPr>
        </p:nvSpPr>
        <p:spPr/>
        <p:txBody>
          <a:bodyPr/>
          <a:lstStyle/>
          <a:p>
            <a:fld id="{4EABA2C7-CD2D-47A7-95DF-96B7A91E1CBC}" type="datetime1">
              <a:rPr lang="en-US" smtClean="0"/>
              <a:pPr/>
              <a:t>9/11/2019</a:t>
            </a:fld>
            <a:endParaRPr lang="en-US" dirty="0"/>
          </a:p>
        </p:txBody>
      </p:sp>
      <p:sp>
        <p:nvSpPr>
          <p:cNvPr id="5" name="Slide Number Placeholder 4">
            <a:extLst>
              <a:ext uri="{FF2B5EF4-FFF2-40B4-BE49-F238E27FC236}">
                <a16:creationId xmlns:a16="http://schemas.microsoft.com/office/drawing/2014/main" id="{1FF39FC1-60D1-43A8-858E-4124EAE49941}"/>
              </a:ext>
            </a:extLst>
          </p:cNvPr>
          <p:cNvSpPr>
            <a:spLocks noGrp="1"/>
          </p:cNvSpPr>
          <p:nvPr>
            <p:ph type="sldNum" sz="quarter" idx="12"/>
          </p:nvPr>
        </p:nvSpPr>
        <p:spPr/>
        <p:txBody>
          <a:bodyPr/>
          <a:lstStyle/>
          <a:p>
            <a:fld id="{48F63A3B-78C7-47BE-AE5E-E10140E04643}" type="slidenum">
              <a:rPr lang="en-US" smtClean="0"/>
              <a:pPr/>
              <a:t>8</a:t>
            </a:fld>
            <a:endParaRPr lang="en-US"/>
          </a:p>
        </p:txBody>
      </p:sp>
      <p:sp>
        <p:nvSpPr>
          <p:cNvPr id="10" name="Text Placeholder 9">
            <a:extLst>
              <a:ext uri="{FF2B5EF4-FFF2-40B4-BE49-F238E27FC236}">
                <a16:creationId xmlns:a16="http://schemas.microsoft.com/office/drawing/2014/main" id="{58BC41F0-CFFE-4AF6-861C-F4616BFFCD11}"/>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853753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995C2-E5CD-4C4B-AE8B-8B866B8F9F8E}"/>
              </a:ext>
            </a:extLst>
          </p:cNvPr>
          <p:cNvSpPr>
            <a:spLocks noGrp="1"/>
          </p:cNvSpPr>
          <p:nvPr>
            <p:ph type="title"/>
          </p:nvPr>
        </p:nvSpPr>
        <p:spPr/>
        <p:txBody>
          <a:bodyPr/>
          <a:lstStyle/>
          <a:p>
            <a:r>
              <a:rPr lang="en-US"/>
              <a:t>Step 1</a:t>
            </a:r>
          </a:p>
        </p:txBody>
      </p:sp>
      <p:sp>
        <p:nvSpPr>
          <p:cNvPr id="3" name="Text Placeholder 2">
            <a:extLst>
              <a:ext uri="{FF2B5EF4-FFF2-40B4-BE49-F238E27FC236}">
                <a16:creationId xmlns:a16="http://schemas.microsoft.com/office/drawing/2014/main" id="{5C25E60A-D840-4D10-8B58-8963A42CD519}"/>
              </a:ext>
            </a:extLst>
          </p:cNvPr>
          <p:cNvSpPr>
            <a:spLocks noGrp="1"/>
          </p:cNvSpPr>
          <p:nvPr>
            <p:ph type="body" sz="quarter" idx="13"/>
          </p:nvPr>
        </p:nvSpPr>
        <p:spPr/>
        <p:txBody>
          <a:bodyPr vert="horz" lIns="91440" tIns="45720" rIns="91440" bIns="45720" rtlCol="0" anchor="t">
            <a:normAutofit/>
          </a:bodyPr>
          <a:lstStyle/>
          <a:p>
            <a:r>
              <a:rPr lang="en-US" dirty="0">
                <a:latin typeface="Arial"/>
                <a:cs typeface="Arial"/>
              </a:rPr>
              <a:t>Expect Students to Access </a:t>
            </a:r>
            <a:br>
              <a:rPr lang="en-US" dirty="0">
                <a:latin typeface="Arial"/>
                <a:cs typeface="Arial"/>
              </a:rPr>
            </a:br>
            <a:r>
              <a:rPr lang="en-US" dirty="0">
                <a:latin typeface="Arial"/>
                <a:cs typeface="Arial"/>
              </a:rPr>
              <a:t>Grade-Level Standards</a:t>
            </a:r>
          </a:p>
        </p:txBody>
      </p:sp>
    </p:spTree>
    <p:extLst>
      <p:ext uri="{BB962C8B-B14F-4D97-AF65-F5344CB8AC3E}">
        <p14:creationId xmlns:p14="http://schemas.microsoft.com/office/powerpoint/2010/main" val="36773272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B34819C3326640A5C369F682C5BCEC" ma:contentTypeVersion="3" ma:contentTypeDescription="Create a new document." ma:contentTypeScope="" ma:versionID="b4d03f235370e36574effe2eb9849c75">
  <xsd:schema xmlns:xsd="http://www.w3.org/2001/XMLSchema" xmlns:xs="http://www.w3.org/2001/XMLSchema" xmlns:p="http://schemas.microsoft.com/office/2006/metadata/properties" xmlns:ns1="http://schemas.microsoft.com/sharepoint/v3" xmlns:ns2="1d496aed-39d0-4758-b3cf-4e4773287716" xmlns:ns3="20a672bb-8554-40ed-8ef6-17ff2403b73b" targetNamespace="http://schemas.microsoft.com/office/2006/metadata/properties" ma:root="true" ma:fieldsID="dc85d28dfa76c5fff1f4bca85981001c" ns1:_="" ns2:_="" ns3:_="">
    <xsd:import namespace="http://schemas.microsoft.com/sharepoint/v3"/>
    <xsd:import namespace="1d496aed-39d0-4758-b3cf-4e4773287716"/>
    <xsd:import namespace="20a672bb-8554-40ed-8ef6-17ff2403b73b"/>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a672bb-8554-40ed-8ef6-17ff2403b73b" elementFormDefault="qualified">
    <xsd:import namespace="http://schemas.microsoft.com/office/2006/documentManagement/types"/>
    <xsd:import namespace="http://schemas.microsoft.com/office/infopath/2007/PartnerControls"/>
    <xsd:element name="Page" ma:index="12" nillable="true" ma:displayName="Page" ma:list="{812383B8-FDBA-42DE-9B28-EFCB3124A900}" ma:internalName="Page">
      <xsd:simpleType>
        <xsd:restriction base="dms:Lookup"/>
      </xsd:simpleType>
    </xsd:element>
    <xsd:element name="Page_x0020_SubHeader" ma:index="13" nillable="true" ma:displayName="Page SubHeader" ma:internalName="Page_x0020_SubHead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d496aed-39d0-4758-b3cf-4e4773287716"/>
    <Page xmlns="20a672bb-8554-40ed-8ef6-17ff2403b73b" xsi:nil="true"/>
    <PublishingExpirationDate xmlns="http://schemas.microsoft.com/sharepoint/v3" xsi:nil="true"/>
    <Page_x0020_SubHeader xmlns="20a672bb-8554-40ed-8ef6-17ff2403b73b" xsi:nil="true"/>
    <PublishingStartDate xmlns="http://schemas.microsoft.com/sharepoint/v3" xsi:nil="true"/>
  </documentManagement>
</p:properties>
</file>

<file path=customXml/itemProps1.xml><?xml version="1.0" encoding="utf-8"?>
<ds:datastoreItem xmlns:ds="http://schemas.openxmlformats.org/officeDocument/2006/customXml" ds:itemID="{56B9FCCE-D21B-490E-90CA-F2E6C2F5A31A}"/>
</file>

<file path=customXml/itemProps2.xml><?xml version="1.0" encoding="utf-8"?>
<ds:datastoreItem xmlns:ds="http://schemas.openxmlformats.org/officeDocument/2006/customXml" ds:itemID="{F775DA49-9C4C-407C-8E54-912368AFE60D}"/>
</file>

<file path=customXml/itemProps3.xml><?xml version="1.0" encoding="utf-8"?>
<ds:datastoreItem xmlns:ds="http://schemas.openxmlformats.org/officeDocument/2006/customXml" ds:itemID="{D23EB562-2628-4DFB-9ABD-9B9D837EFBC0}"/>
</file>

<file path=docProps/app.xml><?xml version="1.0" encoding="utf-8"?>
<Properties xmlns="http://schemas.openxmlformats.org/officeDocument/2006/extended-properties" xmlns:vt="http://schemas.openxmlformats.org/officeDocument/2006/docPropsVTypes">
  <Template>Office Theme</Template>
  <TotalTime>197</TotalTime>
  <Words>4102</Words>
  <Application>Microsoft Office PowerPoint</Application>
  <PresentationFormat>On-screen Show (4:3)</PresentationFormat>
  <Paragraphs>596</Paragraphs>
  <Slides>52</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Arial Black</vt:lpstr>
      <vt:lpstr>Calibri</vt:lpstr>
      <vt:lpstr>Calibri Light</vt:lpstr>
      <vt:lpstr>Wingdings</vt:lpstr>
      <vt:lpstr>Office Theme</vt:lpstr>
      <vt:lpstr>Georgia Student Assessment Program 2019-2020 Fall Conference - Part 3</vt:lpstr>
      <vt:lpstr>Agenda</vt:lpstr>
      <vt:lpstr>General Principles</vt:lpstr>
      <vt:lpstr>General Principles</vt:lpstr>
      <vt:lpstr>District Responsibilities</vt:lpstr>
      <vt:lpstr>District Responsibilities</vt:lpstr>
      <vt:lpstr>Five-Step Process</vt:lpstr>
      <vt:lpstr>The Five Step Process</vt:lpstr>
      <vt:lpstr>Step 1</vt:lpstr>
      <vt:lpstr>Expect Students to Access Grade Level Academic Content Standards</vt:lpstr>
      <vt:lpstr>Expect Students to Access Grade Level Academic Content Standards</vt:lpstr>
      <vt:lpstr>Step 2</vt:lpstr>
      <vt:lpstr>Accessibility Framework</vt:lpstr>
      <vt:lpstr>Universal Design</vt:lpstr>
      <vt:lpstr>Georgia Teachers</vt:lpstr>
      <vt:lpstr>Administration Procedures</vt:lpstr>
      <vt:lpstr>Universal Tools</vt:lpstr>
      <vt:lpstr>Accommodations</vt:lpstr>
      <vt:lpstr>Accommodations</vt:lpstr>
      <vt:lpstr>Allowable Accommodations </vt:lpstr>
      <vt:lpstr>Standard Accommodations</vt:lpstr>
      <vt:lpstr>Conditional Accommodations</vt:lpstr>
      <vt:lpstr>Conditional Accommodations</vt:lpstr>
      <vt:lpstr>English Learners</vt:lpstr>
      <vt:lpstr>Special Accommodations</vt:lpstr>
      <vt:lpstr>Special Accommodation Requests</vt:lpstr>
      <vt:lpstr>Special Accommodation Requests</vt:lpstr>
      <vt:lpstr>Step 3</vt:lpstr>
      <vt:lpstr>Select Accessibility Supports for Instruction &amp; Assessment </vt:lpstr>
      <vt:lpstr>Step 4</vt:lpstr>
      <vt:lpstr>Administer Accessibility Supports During Instruction &amp; Assessment </vt:lpstr>
      <vt:lpstr>GAA 2.0</vt:lpstr>
      <vt:lpstr>Unique Administration Considerations</vt:lpstr>
      <vt:lpstr>Unique Test Features</vt:lpstr>
      <vt:lpstr>Georgia Milestones</vt:lpstr>
      <vt:lpstr>Universal Tools: Milestones</vt:lpstr>
      <vt:lpstr>Video Sign Language</vt:lpstr>
      <vt:lpstr>Braille</vt:lpstr>
      <vt:lpstr>ACCESS for ELLs</vt:lpstr>
      <vt:lpstr>Universal Tools: Online</vt:lpstr>
      <vt:lpstr>Universal Tools: Paper Test</vt:lpstr>
      <vt:lpstr>Accommodations </vt:lpstr>
      <vt:lpstr>Step 5</vt:lpstr>
      <vt:lpstr>Evaluate &amp; Improve Accessibility Supports in Instruction &amp; Assessment</vt:lpstr>
      <vt:lpstr>Decision-making Guidelines  for the EL-TPC</vt:lpstr>
      <vt:lpstr>What is the English Learner Testing Participation Committee (EL-TPC)?</vt:lpstr>
      <vt:lpstr>GOAL of EL-TPC Guidelines</vt:lpstr>
      <vt:lpstr>Proposed EL-TPC Decision-making Guidelines</vt:lpstr>
      <vt:lpstr>Proposed EL-TPC Decision-making Guidelines</vt:lpstr>
      <vt:lpstr>Proposed Guidance for Use of Conditional Accommodations 8: Reading of English Language Arts (ELA) Passages</vt:lpstr>
      <vt:lpstr>Proposed EL-TPC Decision-making Guidelines</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Joseph Blessing</cp:lastModifiedBy>
  <cp:revision>22</cp:revision>
  <dcterms:created xsi:type="dcterms:W3CDTF">2018-12-04T19:58:15Z</dcterms:created>
  <dcterms:modified xsi:type="dcterms:W3CDTF">2019-09-11T18:19:07Z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0x01010098B34819C3326640A5C369F682C5BCEC</vt:lpwstr>
  </property>
</Properties>
</file>