
<file path=[Content_Types].xml><?xml version="1.0" encoding="utf-8"?>
<Types xmlns="http://schemas.openxmlformats.org/package/2006/content-types">
  <Default Extension="png" ContentType="image/png"/>
  <Default Extension="jpeg" ContentType="image/jpeg"/>
  <Default Extension="jpg&amp;ehk=tuqxgh4wDnCwxFLjoz0NDQ&amp;r=0&amp;pid=OfficeInsert"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5"/>
  </p:notesMasterIdLst>
  <p:handoutMasterIdLst>
    <p:handoutMasterId r:id="rId66"/>
  </p:handoutMasterIdLst>
  <p:sldIdLst>
    <p:sldId id="624" r:id="rId5"/>
    <p:sldId id="583" r:id="rId6"/>
    <p:sldId id="638" r:id="rId7"/>
    <p:sldId id="633" r:id="rId8"/>
    <p:sldId id="580" r:id="rId9"/>
    <p:sldId id="584" r:id="rId10"/>
    <p:sldId id="582" r:id="rId11"/>
    <p:sldId id="581" r:id="rId12"/>
    <p:sldId id="614" r:id="rId13"/>
    <p:sldId id="585" r:id="rId14"/>
    <p:sldId id="613" r:id="rId15"/>
    <p:sldId id="617" r:id="rId16"/>
    <p:sldId id="623" r:id="rId17"/>
    <p:sldId id="575" r:id="rId18"/>
    <p:sldId id="626" r:id="rId19"/>
    <p:sldId id="627" r:id="rId20"/>
    <p:sldId id="628" r:id="rId21"/>
    <p:sldId id="629" r:id="rId22"/>
    <p:sldId id="630" r:id="rId23"/>
    <p:sldId id="639" r:id="rId24"/>
    <p:sldId id="631" r:id="rId25"/>
    <p:sldId id="632" r:id="rId26"/>
    <p:sldId id="625" r:id="rId27"/>
    <p:sldId id="576" r:id="rId28"/>
    <p:sldId id="577" r:id="rId29"/>
    <p:sldId id="578" r:id="rId30"/>
    <p:sldId id="587" r:id="rId31"/>
    <p:sldId id="594" r:id="rId32"/>
    <p:sldId id="555" r:id="rId33"/>
    <p:sldId id="559" r:id="rId34"/>
    <p:sldId id="565" r:id="rId35"/>
    <p:sldId id="569" r:id="rId36"/>
    <p:sldId id="570" r:id="rId37"/>
    <p:sldId id="560" r:id="rId38"/>
    <p:sldId id="557" r:id="rId39"/>
    <p:sldId id="558" r:id="rId40"/>
    <p:sldId id="574" r:id="rId41"/>
    <p:sldId id="566" r:id="rId42"/>
    <p:sldId id="567" r:id="rId43"/>
    <p:sldId id="573" r:id="rId44"/>
    <p:sldId id="571" r:id="rId45"/>
    <p:sldId id="568" r:id="rId46"/>
    <p:sldId id="572" r:id="rId47"/>
    <p:sldId id="634" r:id="rId48"/>
    <p:sldId id="564" r:id="rId49"/>
    <p:sldId id="591" r:id="rId50"/>
    <p:sldId id="620" r:id="rId51"/>
    <p:sldId id="622" r:id="rId52"/>
    <p:sldId id="592" r:id="rId53"/>
    <p:sldId id="597" r:id="rId54"/>
    <p:sldId id="612" r:id="rId55"/>
    <p:sldId id="605" r:id="rId56"/>
    <p:sldId id="604" r:id="rId57"/>
    <p:sldId id="601" r:id="rId58"/>
    <p:sldId id="606" r:id="rId59"/>
    <p:sldId id="607" r:id="rId60"/>
    <p:sldId id="608" r:id="rId61"/>
    <p:sldId id="609" r:id="rId62"/>
    <p:sldId id="637" r:id="rId63"/>
    <p:sldId id="636"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83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AAA"/>
    <a:srgbClr val="FF0000"/>
    <a:srgbClr val="ED7D31"/>
    <a:srgbClr val="5B9BD5"/>
    <a:srgbClr val="D2DEEF"/>
    <a:srgbClr val="0000FF"/>
    <a:srgbClr val="A922FC"/>
    <a:srgbClr val="C7AFF7"/>
    <a:srgbClr val="F42ABA"/>
    <a:srgbClr val="5A2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B4B4B-34AB-440F-A208-86402B8A038F}" v="65" dt="2017-08-29T14:45:03.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108" d="100"/>
          <a:sy n="108" d="100"/>
        </p:scale>
        <p:origin x="1668" y="138"/>
      </p:cViewPr>
      <p:guideLst>
        <p:guide orient="horz" pos="2160"/>
        <p:guide pos="2880"/>
      </p:guideLst>
    </p:cSldViewPr>
  </p:slideViewPr>
  <p:notesTextViewPr>
    <p:cViewPr>
      <p:scale>
        <a:sx n="1" d="1"/>
        <a:sy n="1" d="1"/>
      </p:scale>
      <p:origin x="0" y="0"/>
    </p:cViewPr>
  </p:notesTextViewPr>
  <p:sorterViewPr>
    <p:cViewPr>
      <p:scale>
        <a:sx n="100" d="100"/>
        <a:sy n="100" d="100"/>
      </p:scale>
      <p:origin x="0" y="-3042"/>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hyperlink" Target="http://www.gaexperienceonline.com/"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gaexperienceonline.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D1783-B0E0-484A-9D4C-83F7875EAB6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80C4F5F-3953-4D48-AC2B-9F40E3001827}">
      <dgm:prSet phldrT="[Text]"/>
      <dgm:spPr/>
      <dgm:t>
        <a:bodyPr/>
        <a:lstStyle/>
        <a:p>
          <a:r>
            <a:rPr lang="en-US"/>
            <a:t>State Testing Window</a:t>
          </a:r>
        </a:p>
      </dgm:t>
    </dgm:pt>
    <dgm:pt modelId="{C3C0F0F8-8204-4DB1-9101-365858622577}" type="parTrans" cxnId="{1EF70E14-0E7B-4863-A57B-C16DCC4BA31C}">
      <dgm:prSet/>
      <dgm:spPr/>
      <dgm:t>
        <a:bodyPr/>
        <a:lstStyle/>
        <a:p>
          <a:endParaRPr lang="en-US"/>
        </a:p>
      </dgm:t>
    </dgm:pt>
    <dgm:pt modelId="{6D71A60A-1ED2-4437-8EC6-4FAC8A8A095E}" type="sibTrans" cxnId="{1EF70E14-0E7B-4863-A57B-C16DCC4BA31C}">
      <dgm:prSet/>
      <dgm:spPr/>
      <dgm:t>
        <a:bodyPr/>
        <a:lstStyle/>
        <a:p>
          <a:endParaRPr lang="en-US"/>
        </a:p>
      </dgm:t>
    </dgm:pt>
    <dgm:pt modelId="{1A8BF10F-D502-4683-8F8C-FEF40F3B515A}">
      <dgm:prSet phldrT="[Text]"/>
      <dgm:spPr/>
      <dgm:t>
        <a:bodyPr/>
        <a:lstStyle/>
        <a:p>
          <a:r>
            <a:rPr lang="en-US"/>
            <a:t>District Input</a:t>
          </a:r>
        </a:p>
      </dgm:t>
    </dgm:pt>
    <dgm:pt modelId="{B030B072-1779-4D66-AA4B-A7BB87C66870}" type="parTrans" cxnId="{626EB755-8D13-4B43-B11D-482B8F13A08D}">
      <dgm:prSet/>
      <dgm:spPr/>
      <dgm:t>
        <a:bodyPr/>
        <a:lstStyle/>
        <a:p>
          <a:endParaRPr lang="en-US"/>
        </a:p>
      </dgm:t>
    </dgm:pt>
    <dgm:pt modelId="{2510173F-8884-43DD-8CDB-1CF8C6576011}" type="sibTrans" cxnId="{626EB755-8D13-4B43-B11D-482B8F13A08D}">
      <dgm:prSet/>
      <dgm:spPr/>
      <dgm:t>
        <a:bodyPr/>
        <a:lstStyle/>
        <a:p>
          <a:endParaRPr lang="en-US"/>
        </a:p>
      </dgm:t>
    </dgm:pt>
    <dgm:pt modelId="{23CF1912-C5C5-4DA4-8BE2-E4842AAE876C}">
      <dgm:prSet phldrT="[Text]"/>
      <dgm:spPr/>
      <dgm:t>
        <a:bodyPr/>
        <a:lstStyle/>
        <a:p>
          <a:r>
            <a:rPr lang="en-US"/>
            <a:t>State Training</a:t>
          </a:r>
        </a:p>
      </dgm:t>
    </dgm:pt>
    <dgm:pt modelId="{02358495-7B06-4C33-B9CF-7323E2840BE5}" type="parTrans" cxnId="{22B08141-3C41-4B01-8C68-7543B868351A}">
      <dgm:prSet/>
      <dgm:spPr/>
      <dgm:t>
        <a:bodyPr/>
        <a:lstStyle/>
        <a:p>
          <a:endParaRPr lang="en-US"/>
        </a:p>
      </dgm:t>
    </dgm:pt>
    <dgm:pt modelId="{F44D95B5-8F94-43F4-8F93-44D9B98A637D}" type="sibTrans" cxnId="{22B08141-3C41-4B01-8C68-7543B868351A}">
      <dgm:prSet/>
      <dgm:spPr/>
      <dgm:t>
        <a:bodyPr/>
        <a:lstStyle/>
        <a:p>
          <a:endParaRPr lang="en-US"/>
        </a:p>
      </dgm:t>
    </dgm:pt>
    <dgm:pt modelId="{FEA286C8-2A4E-4F78-973A-45688D22633C}">
      <dgm:prSet phldrT="[Text]"/>
      <dgm:spPr/>
      <dgm:t>
        <a:bodyPr/>
        <a:lstStyle/>
        <a:p>
          <a:r>
            <a:rPr lang="en-US"/>
            <a:t>District Training</a:t>
          </a:r>
        </a:p>
      </dgm:t>
    </dgm:pt>
    <dgm:pt modelId="{6FAD40B8-42C1-43E9-9416-E8879DF85422}" type="parTrans" cxnId="{2B256BB4-9ACE-48B2-8CDA-E78AF0C9B2D3}">
      <dgm:prSet/>
      <dgm:spPr/>
      <dgm:t>
        <a:bodyPr/>
        <a:lstStyle/>
        <a:p>
          <a:endParaRPr lang="en-US"/>
        </a:p>
      </dgm:t>
    </dgm:pt>
    <dgm:pt modelId="{88B39504-9CD8-4A8F-81CE-2035CD863CDB}" type="sibTrans" cxnId="{2B256BB4-9ACE-48B2-8CDA-E78AF0C9B2D3}">
      <dgm:prSet/>
      <dgm:spPr/>
      <dgm:t>
        <a:bodyPr/>
        <a:lstStyle/>
        <a:p>
          <a:endParaRPr lang="en-US"/>
        </a:p>
      </dgm:t>
    </dgm:pt>
    <dgm:pt modelId="{581E9D5F-8C7E-45B9-8726-C89913985162}">
      <dgm:prSet phldrT="[Text]"/>
      <dgm:spPr/>
      <dgm:t>
        <a:bodyPr/>
        <a:lstStyle/>
        <a:p>
          <a:r>
            <a:rPr lang="en-US"/>
            <a:t>School Training</a:t>
          </a:r>
        </a:p>
      </dgm:t>
    </dgm:pt>
    <dgm:pt modelId="{DC2D4CAF-237F-4AED-BBAB-9A8269D88534}" type="parTrans" cxnId="{929AD04A-AF43-40C8-8079-83F4D9FEE6DB}">
      <dgm:prSet/>
      <dgm:spPr/>
      <dgm:t>
        <a:bodyPr/>
        <a:lstStyle/>
        <a:p>
          <a:endParaRPr lang="en-US"/>
        </a:p>
      </dgm:t>
    </dgm:pt>
    <dgm:pt modelId="{43AA369A-5CE1-4C83-BB41-B76D03880B90}" type="sibTrans" cxnId="{929AD04A-AF43-40C8-8079-83F4D9FEE6DB}">
      <dgm:prSet/>
      <dgm:spPr/>
      <dgm:t>
        <a:bodyPr/>
        <a:lstStyle/>
        <a:p>
          <a:endParaRPr lang="en-US"/>
        </a:p>
      </dgm:t>
    </dgm:pt>
    <dgm:pt modelId="{718E3566-57F5-414C-A5C2-56B75EEADFA9}">
      <dgm:prSet phldrT="[Text]"/>
      <dgm:spPr/>
      <dgm:t>
        <a:bodyPr/>
        <a:lstStyle/>
        <a:p>
          <a:r>
            <a:rPr lang="en-US"/>
            <a:t>State Admin Tasks</a:t>
          </a:r>
        </a:p>
      </dgm:t>
    </dgm:pt>
    <dgm:pt modelId="{9857D88D-8E0D-4F6E-93BF-AFD9D2F81C04}" type="parTrans" cxnId="{03F3FE90-D1A6-4EDF-AD3C-2E299938ECB9}">
      <dgm:prSet/>
      <dgm:spPr/>
      <dgm:t>
        <a:bodyPr/>
        <a:lstStyle/>
        <a:p>
          <a:endParaRPr lang="en-US"/>
        </a:p>
      </dgm:t>
    </dgm:pt>
    <dgm:pt modelId="{AFCDC705-BDF8-479B-8EEB-F50F9FA94C0C}" type="sibTrans" cxnId="{03F3FE90-D1A6-4EDF-AD3C-2E299938ECB9}">
      <dgm:prSet/>
      <dgm:spPr/>
      <dgm:t>
        <a:bodyPr/>
        <a:lstStyle/>
        <a:p>
          <a:endParaRPr lang="en-US"/>
        </a:p>
      </dgm:t>
    </dgm:pt>
    <dgm:pt modelId="{AC66951E-2AF5-4665-9CA7-7AC5068162E2}">
      <dgm:prSet phldrT="[Text]"/>
      <dgm:spPr/>
      <dgm:t>
        <a:bodyPr/>
        <a:lstStyle/>
        <a:p>
          <a:r>
            <a:rPr lang="en-US"/>
            <a:t>District Input</a:t>
          </a:r>
        </a:p>
      </dgm:t>
    </dgm:pt>
    <dgm:pt modelId="{C9518997-00D0-4198-97BC-CDF98A30636D}" type="parTrans" cxnId="{BE4EF79F-5123-47B9-98EB-F94CB0AAE03B}">
      <dgm:prSet/>
      <dgm:spPr/>
      <dgm:t>
        <a:bodyPr/>
        <a:lstStyle/>
        <a:p>
          <a:endParaRPr lang="en-US"/>
        </a:p>
      </dgm:t>
    </dgm:pt>
    <dgm:pt modelId="{C4DF82C8-152A-46BD-A10F-04E4E5CC8820}" type="sibTrans" cxnId="{BE4EF79F-5123-47B9-98EB-F94CB0AAE03B}">
      <dgm:prSet/>
      <dgm:spPr/>
      <dgm:t>
        <a:bodyPr/>
        <a:lstStyle/>
        <a:p>
          <a:endParaRPr lang="en-US"/>
        </a:p>
      </dgm:t>
    </dgm:pt>
    <dgm:pt modelId="{DC397465-E225-4C57-9B92-F20770147B25}">
      <dgm:prSet phldrT="[Text]"/>
      <dgm:spPr/>
      <dgm:t>
        <a:bodyPr/>
        <a:lstStyle/>
        <a:p>
          <a:r>
            <a:rPr lang="en-US"/>
            <a:t>School Input</a:t>
          </a:r>
        </a:p>
      </dgm:t>
    </dgm:pt>
    <dgm:pt modelId="{B24D19BE-4295-472D-8308-332DACA117E0}" type="parTrans" cxnId="{35C12D0E-326B-4058-92CC-B915F28F050E}">
      <dgm:prSet/>
      <dgm:spPr/>
      <dgm:t>
        <a:bodyPr/>
        <a:lstStyle/>
        <a:p>
          <a:endParaRPr lang="en-US"/>
        </a:p>
      </dgm:t>
    </dgm:pt>
    <dgm:pt modelId="{0A899D67-B190-49C8-A868-DCF27FD5743A}" type="sibTrans" cxnId="{35C12D0E-326B-4058-92CC-B915F28F050E}">
      <dgm:prSet/>
      <dgm:spPr/>
      <dgm:t>
        <a:bodyPr/>
        <a:lstStyle/>
        <a:p>
          <a:endParaRPr lang="en-US"/>
        </a:p>
      </dgm:t>
    </dgm:pt>
    <dgm:pt modelId="{77D01B87-5AD1-4470-8170-BA45AEBA1132}">
      <dgm:prSet phldrT="[Text]"/>
      <dgm:spPr/>
      <dgm:t>
        <a:bodyPr/>
        <a:lstStyle/>
        <a:p>
          <a:r>
            <a:rPr lang="en-US"/>
            <a:t>District Windows</a:t>
          </a:r>
        </a:p>
      </dgm:t>
    </dgm:pt>
    <dgm:pt modelId="{D36818B8-4B77-4765-963C-D2BA795DD219}" type="sibTrans" cxnId="{5E2FB5F8-8BE4-4A43-9838-EA86E59C0FEA}">
      <dgm:prSet/>
      <dgm:spPr/>
      <dgm:t>
        <a:bodyPr/>
        <a:lstStyle/>
        <a:p>
          <a:endParaRPr lang="en-US"/>
        </a:p>
      </dgm:t>
    </dgm:pt>
    <dgm:pt modelId="{3627F621-5087-4633-9192-9FA83ADA9210}" type="parTrans" cxnId="{5E2FB5F8-8BE4-4A43-9838-EA86E59C0FEA}">
      <dgm:prSet/>
      <dgm:spPr/>
      <dgm:t>
        <a:bodyPr/>
        <a:lstStyle/>
        <a:p>
          <a:endParaRPr lang="en-US"/>
        </a:p>
      </dgm:t>
    </dgm:pt>
    <dgm:pt modelId="{B44F1C76-412A-426F-935B-FDCE5FB60B81}" type="pres">
      <dgm:prSet presAssocID="{617D1783-B0E0-484A-9D4C-83F7875EAB6C}" presName="Name0" presStyleCnt="0">
        <dgm:presLayoutVars>
          <dgm:chPref val="3"/>
          <dgm:dir/>
          <dgm:animLvl val="lvl"/>
          <dgm:resizeHandles/>
        </dgm:presLayoutVars>
      </dgm:prSet>
      <dgm:spPr/>
    </dgm:pt>
    <dgm:pt modelId="{AFD91E9D-F4F2-4591-8EF9-BC00F33FF8A2}" type="pres">
      <dgm:prSet presAssocID="{E80C4F5F-3953-4D48-AC2B-9F40E3001827}" presName="horFlow" presStyleCnt="0"/>
      <dgm:spPr/>
    </dgm:pt>
    <dgm:pt modelId="{62A036A3-B504-4078-A683-BECB5C978C6A}" type="pres">
      <dgm:prSet presAssocID="{E80C4F5F-3953-4D48-AC2B-9F40E3001827}" presName="bigChev" presStyleLbl="node1" presStyleIdx="0" presStyleCnt="3"/>
      <dgm:spPr/>
    </dgm:pt>
    <dgm:pt modelId="{9B18B131-FC83-43C7-B6C8-17D57C0013EB}" type="pres">
      <dgm:prSet presAssocID="{B030B072-1779-4D66-AA4B-A7BB87C66870}" presName="parTrans" presStyleCnt="0"/>
      <dgm:spPr/>
    </dgm:pt>
    <dgm:pt modelId="{7859E5AB-3EE4-4FAD-8F92-25A18D49726B}" type="pres">
      <dgm:prSet presAssocID="{1A8BF10F-D502-4683-8F8C-FEF40F3B515A}" presName="node" presStyleLbl="alignAccFollowNode1" presStyleIdx="0" presStyleCnt="6">
        <dgm:presLayoutVars>
          <dgm:bulletEnabled val="1"/>
        </dgm:presLayoutVars>
      </dgm:prSet>
      <dgm:spPr/>
    </dgm:pt>
    <dgm:pt modelId="{AAD1A537-4CF0-4BC7-A849-A033A954B891}" type="pres">
      <dgm:prSet presAssocID="{2510173F-8884-43DD-8CDB-1CF8C6576011}" presName="sibTrans" presStyleCnt="0"/>
      <dgm:spPr/>
    </dgm:pt>
    <dgm:pt modelId="{9A487131-AC52-48DD-BB84-09E3FC45E891}" type="pres">
      <dgm:prSet presAssocID="{77D01B87-5AD1-4470-8170-BA45AEBA1132}" presName="node" presStyleLbl="alignAccFollowNode1" presStyleIdx="1" presStyleCnt="6">
        <dgm:presLayoutVars>
          <dgm:bulletEnabled val="1"/>
        </dgm:presLayoutVars>
      </dgm:prSet>
      <dgm:spPr/>
    </dgm:pt>
    <dgm:pt modelId="{F354EAA9-2042-4BFA-AE2E-57E8E48B9F2B}" type="pres">
      <dgm:prSet presAssocID="{E80C4F5F-3953-4D48-AC2B-9F40E3001827}" presName="vSp" presStyleCnt="0"/>
      <dgm:spPr/>
    </dgm:pt>
    <dgm:pt modelId="{F5B0D502-EE76-4242-86E4-34A9D67E5D58}" type="pres">
      <dgm:prSet presAssocID="{23CF1912-C5C5-4DA4-8BE2-E4842AAE876C}" presName="horFlow" presStyleCnt="0"/>
      <dgm:spPr/>
    </dgm:pt>
    <dgm:pt modelId="{B6C87B44-5278-4DF5-8DDB-2E19A46EC110}" type="pres">
      <dgm:prSet presAssocID="{23CF1912-C5C5-4DA4-8BE2-E4842AAE876C}" presName="bigChev" presStyleLbl="node1" presStyleIdx="1" presStyleCnt="3"/>
      <dgm:spPr/>
    </dgm:pt>
    <dgm:pt modelId="{9F778808-4D6C-4A88-8ED8-24867943545A}" type="pres">
      <dgm:prSet presAssocID="{6FAD40B8-42C1-43E9-9416-E8879DF85422}" presName="parTrans" presStyleCnt="0"/>
      <dgm:spPr/>
    </dgm:pt>
    <dgm:pt modelId="{1F5E775D-F78F-450A-8BAA-FD2CF42159E3}" type="pres">
      <dgm:prSet presAssocID="{FEA286C8-2A4E-4F78-973A-45688D22633C}" presName="node" presStyleLbl="alignAccFollowNode1" presStyleIdx="2" presStyleCnt="6">
        <dgm:presLayoutVars>
          <dgm:bulletEnabled val="1"/>
        </dgm:presLayoutVars>
      </dgm:prSet>
      <dgm:spPr/>
    </dgm:pt>
    <dgm:pt modelId="{EF78D5BD-2F68-45AF-9DE7-2F0BA7AE50B8}" type="pres">
      <dgm:prSet presAssocID="{88B39504-9CD8-4A8F-81CE-2035CD863CDB}" presName="sibTrans" presStyleCnt="0"/>
      <dgm:spPr/>
    </dgm:pt>
    <dgm:pt modelId="{512F173F-1640-4ED7-BA9F-F626220734FB}" type="pres">
      <dgm:prSet presAssocID="{581E9D5F-8C7E-45B9-8726-C89913985162}" presName="node" presStyleLbl="alignAccFollowNode1" presStyleIdx="3" presStyleCnt="6">
        <dgm:presLayoutVars>
          <dgm:bulletEnabled val="1"/>
        </dgm:presLayoutVars>
      </dgm:prSet>
      <dgm:spPr/>
    </dgm:pt>
    <dgm:pt modelId="{F99A8519-820C-4EEB-B17B-327DAA31EF6A}" type="pres">
      <dgm:prSet presAssocID="{23CF1912-C5C5-4DA4-8BE2-E4842AAE876C}" presName="vSp" presStyleCnt="0"/>
      <dgm:spPr/>
    </dgm:pt>
    <dgm:pt modelId="{2710695C-1299-4AF7-B329-820224C8E1D8}" type="pres">
      <dgm:prSet presAssocID="{718E3566-57F5-414C-A5C2-56B75EEADFA9}" presName="horFlow" presStyleCnt="0"/>
      <dgm:spPr/>
    </dgm:pt>
    <dgm:pt modelId="{616CB2F8-B641-4C65-8B7F-AB6AFEDA82DB}" type="pres">
      <dgm:prSet presAssocID="{718E3566-57F5-414C-A5C2-56B75EEADFA9}" presName="bigChev" presStyleLbl="node1" presStyleIdx="2" presStyleCnt="3"/>
      <dgm:spPr/>
    </dgm:pt>
    <dgm:pt modelId="{712A81E5-E4F1-4EA4-8034-F83F68007215}" type="pres">
      <dgm:prSet presAssocID="{C9518997-00D0-4198-97BC-CDF98A30636D}" presName="parTrans" presStyleCnt="0"/>
      <dgm:spPr/>
    </dgm:pt>
    <dgm:pt modelId="{C21EC118-7747-47A6-86E9-A5120D9289D1}" type="pres">
      <dgm:prSet presAssocID="{AC66951E-2AF5-4665-9CA7-7AC5068162E2}" presName="node" presStyleLbl="alignAccFollowNode1" presStyleIdx="4" presStyleCnt="6">
        <dgm:presLayoutVars>
          <dgm:bulletEnabled val="1"/>
        </dgm:presLayoutVars>
      </dgm:prSet>
      <dgm:spPr/>
    </dgm:pt>
    <dgm:pt modelId="{7C2DA66E-45BA-47A0-B391-A191D5086395}" type="pres">
      <dgm:prSet presAssocID="{C4DF82C8-152A-46BD-A10F-04E4E5CC8820}" presName="sibTrans" presStyleCnt="0"/>
      <dgm:spPr/>
    </dgm:pt>
    <dgm:pt modelId="{9F37A5E3-13C8-4DD0-8761-C8868B4FED55}" type="pres">
      <dgm:prSet presAssocID="{DC397465-E225-4C57-9B92-F20770147B25}" presName="node" presStyleLbl="alignAccFollowNode1" presStyleIdx="5" presStyleCnt="6">
        <dgm:presLayoutVars>
          <dgm:bulletEnabled val="1"/>
        </dgm:presLayoutVars>
      </dgm:prSet>
      <dgm:spPr/>
    </dgm:pt>
  </dgm:ptLst>
  <dgm:cxnLst>
    <dgm:cxn modelId="{35C12D0E-326B-4058-92CC-B915F28F050E}" srcId="{718E3566-57F5-414C-A5C2-56B75EEADFA9}" destId="{DC397465-E225-4C57-9B92-F20770147B25}" srcOrd="1" destOrd="0" parTransId="{B24D19BE-4295-472D-8308-332DACA117E0}" sibTransId="{0A899D67-B190-49C8-A868-DCF27FD5743A}"/>
    <dgm:cxn modelId="{1EF70E14-0E7B-4863-A57B-C16DCC4BA31C}" srcId="{617D1783-B0E0-484A-9D4C-83F7875EAB6C}" destId="{E80C4F5F-3953-4D48-AC2B-9F40E3001827}" srcOrd="0" destOrd="0" parTransId="{C3C0F0F8-8204-4DB1-9101-365858622577}" sibTransId="{6D71A60A-1ED2-4437-8EC6-4FAC8A8A095E}"/>
    <dgm:cxn modelId="{2148261E-782F-4C45-8A61-4737E96214B8}" type="presOf" srcId="{581E9D5F-8C7E-45B9-8726-C89913985162}" destId="{512F173F-1640-4ED7-BA9F-F626220734FB}" srcOrd="0" destOrd="0" presId="urn:microsoft.com/office/officeart/2005/8/layout/lProcess3"/>
    <dgm:cxn modelId="{4425B338-23D5-4547-8CEB-4FD1C323343F}" type="presOf" srcId="{718E3566-57F5-414C-A5C2-56B75EEADFA9}" destId="{616CB2F8-B641-4C65-8B7F-AB6AFEDA82DB}" srcOrd="0" destOrd="0" presId="urn:microsoft.com/office/officeart/2005/8/layout/lProcess3"/>
    <dgm:cxn modelId="{22B08141-3C41-4B01-8C68-7543B868351A}" srcId="{617D1783-B0E0-484A-9D4C-83F7875EAB6C}" destId="{23CF1912-C5C5-4DA4-8BE2-E4842AAE876C}" srcOrd="1" destOrd="0" parTransId="{02358495-7B06-4C33-B9CF-7323E2840BE5}" sibTransId="{F44D95B5-8F94-43F4-8F93-44D9B98A637D}"/>
    <dgm:cxn modelId="{30C05867-D723-4DCF-80E5-2960960006C3}" type="presOf" srcId="{23CF1912-C5C5-4DA4-8BE2-E4842AAE876C}" destId="{B6C87B44-5278-4DF5-8DDB-2E19A46EC110}" srcOrd="0" destOrd="0" presId="urn:microsoft.com/office/officeart/2005/8/layout/lProcess3"/>
    <dgm:cxn modelId="{929AD04A-AF43-40C8-8079-83F4D9FEE6DB}" srcId="{23CF1912-C5C5-4DA4-8BE2-E4842AAE876C}" destId="{581E9D5F-8C7E-45B9-8726-C89913985162}" srcOrd="1" destOrd="0" parTransId="{DC2D4CAF-237F-4AED-BBAB-9A8269D88534}" sibTransId="{43AA369A-5CE1-4C83-BB41-B76D03880B90}"/>
    <dgm:cxn modelId="{A3519951-28CD-425D-B226-DE8F614E36D0}" type="presOf" srcId="{AC66951E-2AF5-4665-9CA7-7AC5068162E2}" destId="{C21EC118-7747-47A6-86E9-A5120D9289D1}" srcOrd="0" destOrd="0" presId="urn:microsoft.com/office/officeart/2005/8/layout/lProcess3"/>
    <dgm:cxn modelId="{626EB755-8D13-4B43-B11D-482B8F13A08D}" srcId="{E80C4F5F-3953-4D48-AC2B-9F40E3001827}" destId="{1A8BF10F-D502-4683-8F8C-FEF40F3B515A}" srcOrd="0" destOrd="0" parTransId="{B030B072-1779-4D66-AA4B-A7BB87C66870}" sibTransId="{2510173F-8884-43DD-8CDB-1CF8C6576011}"/>
    <dgm:cxn modelId="{FC8F6657-75AC-4077-ADCB-F76103DB0F14}" type="presOf" srcId="{FEA286C8-2A4E-4F78-973A-45688D22633C}" destId="{1F5E775D-F78F-450A-8BAA-FD2CF42159E3}" srcOrd="0" destOrd="0" presId="urn:microsoft.com/office/officeart/2005/8/layout/lProcess3"/>
    <dgm:cxn modelId="{80842989-8D5C-4E7F-8BB7-C8D5BDB4C47A}" type="presOf" srcId="{1A8BF10F-D502-4683-8F8C-FEF40F3B515A}" destId="{7859E5AB-3EE4-4FAD-8F92-25A18D49726B}" srcOrd="0" destOrd="0" presId="urn:microsoft.com/office/officeart/2005/8/layout/lProcess3"/>
    <dgm:cxn modelId="{03F3FE90-D1A6-4EDF-AD3C-2E299938ECB9}" srcId="{617D1783-B0E0-484A-9D4C-83F7875EAB6C}" destId="{718E3566-57F5-414C-A5C2-56B75EEADFA9}" srcOrd="2" destOrd="0" parTransId="{9857D88D-8E0D-4F6E-93BF-AFD9D2F81C04}" sibTransId="{AFCDC705-BDF8-479B-8EEB-F50F9FA94C0C}"/>
    <dgm:cxn modelId="{9889809B-6095-42A0-B411-3BBC5DF15D6B}" type="presOf" srcId="{77D01B87-5AD1-4470-8170-BA45AEBA1132}" destId="{9A487131-AC52-48DD-BB84-09E3FC45E891}" srcOrd="0" destOrd="0" presId="urn:microsoft.com/office/officeart/2005/8/layout/lProcess3"/>
    <dgm:cxn modelId="{C7D12F9E-9123-4306-888A-49F93F2C5801}" type="presOf" srcId="{DC397465-E225-4C57-9B92-F20770147B25}" destId="{9F37A5E3-13C8-4DD0-8761-C8868B4FED55}" srcOrd="0" destOrd="0" presId="urn:microsoft.com/office/officeart/2005/8/layout/lProcess3"/>
    <dgm:cxn modelId="{BE4EF79F-5123-47B9-98EB-F94CB0AAE03B}" srcId="{718E3566-57F5-414C-A5C2-56B75EEADFA9}" destId="{AC66951E-2AF5-4665-9CA7-7AC5068162E2}" srcOrd="0" destOrd="0" parTransId="{C9518997-00D0-4198-97BC-CDF98A30636D}" sibTransId="{C4DF82C8-152A-46BD-A10F-04E4E5CC8820}"/>
    <dgm:cxn modelId="{6B0BEFAA-A8E0-4BFC-8499-D11AFF342CD9}" type="presOf" srcId="{E80C4F5F-3953-4D48-AC2B-9F40E3001827}" destId="{62A036A3-B504-4078-A683-BECB5C978C6A}" srcOrd="0" destOrd="0" presId="urn:microsoft.com/office/officeart/2005/8/layout/lProcess3"/>
    <dgm:cxn modelId="{2B256BB4-9ACE-48B2-8CDA-E78AF0C9B2D3}" srcId="{23CF1912-C5C5-4DA4-8BE2-E4842AAE876C}" destId="{FEA286C8-2A4E-4F78-973A-45688D22633C}" srcOrd="0" destOrd="0" parTransId="{6FAD40B8-42C1-43E9-9416-E8879DF85422}" sibTransId="{88B39504-9CD8-4A8F-81CE-2035CD863CDB}"/>
    <dgm:cxn modelId="{7711C8E1-34F8-4978-BCC0-668339C628BA}" type="presOf" srcId="{617D1783-B0E0-484A-9D4C-83F7875EAB6C}" destId="{B44F1C76-412A-426F-935B-FDCE5FB60B81}" srcOrd="0" destOrd="0" presId="urn:microsoft.com/office/officeart/2005/8/layout/lProcess3"/>
    <dgm:cxn modelId="{5E2FB5F8-8BE4-4A43-9838-EA86E59C0FEA}" srcId="{E80C4F5F-3953-4D48-AC2B-9F40E3001827}" destId="{77D01B87-5AD1-4470-8170-BA45AEBA1132}" srcOrd="1" destOrd="0" parTransId="{3627F621-5087-4633-9192-9FA83ADA9210}" sibTransId="{D36818B8-4B77-4765-963C-D2BA795DD219}"/>
    <dgm:cxn modelId="{0D6822E4-C483-44DA-A582-8A5B8451543B}" type="presParOf" srcId="{B44F1C76-412A-426F-935B-FDCE5FB60B81}" destId="{AFD91E9D-F4F2-4591-8EF9-BC00F33FF8A2}" srcOrd="0" destOrd="0" presId="urn:microsoft.com/office/officeart/2005/8/layout/lProcess3"/>
    <dgm:cxn modelId="{A9817B90-A6A6-446C-BCDE-4F0A10BAAFD2}" type="presParOf" srcId="{AFD91E9D-F4F2-4591-8EF9-BC00F33FF8A2}" destId="{62A036A3-B504-4078-A683-BECB5C978C6A}" srcOrd="0" destOrd="0" presId="urn:microsoft.com/office/officeart/2005/8/layout/lProcess3"/>
    <dgm:cxn modelId="{5517D45C-B056-4067-8603-97CA2FF5BAFC}" type="presParOf" srcId="{AFD91E9D-F4F2-4591-8EF9-BC00F33FF8A2}" destId="{9B18B131-FC83-43C7-B6C8-17D57C0013EB}" srcOrd="1" destOrd="0" presId="urn:microsoft.com/office/officeart/2005/8/layout/lProcess3"/>
    <dgm:cxn modelId="{F2942E73-EA41-442A-9539-F2982CBE7414}" type="presParOf" srcId="{AFD91E9D-F4F2-4591-8EF9-BC00F33FF8A2}" destId="{7859E5AB-3EE4-4FAD-8F92-25A18D49726B}" srcOrd="2" destOrd="0" presId="urn:microsoft.com/office/officeart/2005/8/layout/lProcess3"/>
    <dgm:cxn modelId="{B49F0826-CE88-42B9-AE3E-ABDEC57FF2AB}" type="presParOf" srcId="{AFD91E9D-F4F2-4591-8EF9-BC00F33FF8A2}" destId="{AAD1A537-4CF0-4BC7-A849-A033A954B891}" srcOrd="3" destOrd="0" presId="urn:microsoft.com/office/officeart/2005/8/layout/lProcess3"/>
    <dgm:cxn modelId="{A8039532-1B3C-4670-A648-B3C0C767F682}" type="presParOf" srcId="{AFD91E9D-F4F2-4591-8EF9-BC00F33FF8A2}" destId="{9A487131-AC52-48DD-BB84-09E3FC45E891}" srcOrd="4" destOrd="0" presId="urn:microsoft.com/office/officeart/2005/8/layout/lProcess3"/>
    <dgm:cxn modelId="{B7C1A5F7-9954-4077-A6C3-46DF9CA3DACC}" type="presParOf" srcId="{B44F1C76-412A-426F-935B-FDCE5FB60B81}" destId="{F354EAA9-2042-4BFA-AE2E-57E8E48B9F2B}" srcOrd="1" destOrd="0" presId="urn:microsoft.com/office/officeart/2005/8/layout/lProcess3"/>
    <dgm:cxn modelId="{FE075FBD-C83D-40D2-8D91-46FD87373B24}" type="presParOf" srcId="{B44F1C76-412A-426F-935B-FDCE5FB60B81}" destId="{F5B0D502-EE76-4242-86E4-34A9D67E5D58}" srcOrd="2" destOrd="0" presId="urn:microsoft.com/office/officeart/2005/8/layout/lProcess3"/>
    <dgm:cxn modelId="{9ED3AEDC-2578-4013-A990-1728E11DB7D4}" type="presParOf" srcId="{F5B0D502-EE76-4242-86E4-34A9D67E5D58}" destId="{B6C87B44-5278-4DF5-8DDB-2E19A46EC110}" srcOrd="0" destOrd="0" presId="urn:microsoft.com/office/officeart/2005/8/layout/lProcess3"/>
    <dgm:cxn modelId="{C2502DA5-0659-44BF-A2C6-80B972F8B76D}" type="presParOf" srcId="{F5B0D502-EE76-4242-86E4-34A9D67E5D58}" destId="{9F778808-4D6C-4A88-8ED8-24867943545A}" srcOrd="1" destOrd="0" presId="urn:microsoft.com/office/officeart/2005/8/layout/lProcess3"/>
    <dgm:cxn modelId="{43C9859A-DD3F-4971-BEA2-1170BE0CEDA0}" type="presParOf" srcId="{F5B0D502-EE76-4242-86E4-34A9D67E5D58}" destId="{1F5E775D-F78F-450A-8BAA-FD2CF42159E3}" srcOrd="2" destOrd="0" presId="urn:microsoft.com/office/officeart/2005/8/layout/lProcess3"/>
    <dgm:cxn modelId="{E07E1EC7-4CF8-45D4-B08F-6F3FF9AE934B}" type="presParOf" srcId="{F5B0D502-EE76-4242-86E4-34A9D67E5D58}" destId="{EF78D5BD-2F68-45AF-9DE7-2F0BA7AE50B8}" srcOrd="3" destOrd="0" presId="urn:microsoft.com/office/officeart/2005/8/layout/lProcess3"/>
    <dgm:cxn modelId="{9114BFA5-CC35-41BD-8F21-03FB78B91987}" type="presParOf" srcId="{F5B0D502-EE76-4242-86E4-34A9D67E5D58}" destId="{512F173F-1640-4ED7-BA9F-F626220734FB}" srcOrd="4" destOrd="0" presId="urn:microsoft.com/office/officeart/2005/8/layout/lProcess3"/>
    <dgm:cxn modelId="{8415D85E-E6DD-4E1C-A567-5E82F140964E}" type="presParOf" srcId="{B44F1C76-412A-426F-935B-FDCE5FB60B81}" destId="{F99A8519-820C-4EEB-B17B-327DAA31EF6A}" srcOrd="3" destOrd="0" presId="urn:microsoft.com/office/officeart/2005/8/layout/lProcess3"/>
    <dgm:cxn modelId="{4CD80F86-5580-4B3E-9E25-9FA5F05D4FF9}" type="presParOf" srcId="{B44F1C76-412A-426F-935B-FDCE5FB60B81}" destId="{2710695C-1299-4AF7-B329-820224C8E1D8}" srcOrd="4" destOrd="0" presId="urn:microsoft.com/office/officeart/2005/8/layout/lProcess3"/>
    <dgm:cxn modelId="{D04E4B5D-A427-44E8-A7ED-C63A5218750A}" type="presParOf" srcId="{2710695C-1299-4AF7-B329-820224C8E1D8}" destId="{616CB2F8-B641-4C65-8B7F-AB6AFEDA82DB}" srcOrd="0" destOrd="0" presId="urn:microsoft.com/office/officeart/2005/8/layout/lProcess3"/>
    <dgm:cxn modelId="{039F5250-F818-46D3-88D9-942965B67161}" type="presParOf" srcId="{2710695C-1299-4AF7-B329-820224C8E1D8}" destId="{712A81E5-E4F1-4EA4-8034-F83F68007215}" srcOrd="1" destOrd="0" presId="urn:microsoft.com/office/officeart/2005/8/layout/lProcess3"/>
    <dgm:cxn modelId="{2D5159F7-5710-48AB-8FC5-8A2E743AEED8}" type="presParOf" srcId="{2710695C-1299-4AF7-B329-820224C8E1D8}" destId="{C21EC118-7747-47A6-86E9-A5120D9289D1}" srcOrd="2" destOrd="0" presId="urn:microsoft.com/office/officeart/2005/8/layout/lProcess3"/>
    <dgm:cxn modelId="{D9780E8E-457B-4289-A535-B6DAEA605B5E}" type="presParOf" srcId="{2710695C-1299-4AF7-B329-820224C8E1D8}" destId="{7C2DA66E-45BA-47A0-B391-A191D5086395}" srcOrd="3" destOrd="0" presId="urn:microsoft.com/office/officeart/2005/8/layout/lProcess3"/>
    <dgm:cxn modelId="{AC54235E-E14F-41B3-AE8E-037CB354ADCE}" type="presParOf" srcId="{2710695C-1299-4AF7-B329-820224C8E1D8}" destId="{9F37A5E3-13C8-4DD0-8761-C8868B4FED55}"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E94BA-D697-405F-A318-EA03B71043F2}"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CA229ABB-6AE2-4231-AB9C-79140C250910}">
      <dgm:prSet phldrT="[Text]"/>
      <dgm:spPr/>
      <dgm:t>
        <a:bodyPr/>
        <a:lstStyle/>
        <a:p>
          <a:r>
            <a:rPr lang="en-US"/>
            <a:t>District Testing Calendar</a:t>
          </a:r>
        </a:p>
      </dgm:t>
    </dgm:pt>
    <dgm:pt modelId="{C993DEA3-556F-4EF3-9F3C-661231386469}" type="parTrans" cxnId="{01790DD8-2D7C-4B53-AC84-EBEBA478F040}">
      <dgm:prSet/>
      <dgm:spPr/>
      <dgm:t>
        <a:bodyPr/>
        <a:lstStyle/>
        <a:p>
          <a:endParaRPr lang="en-US"/>
        </a:p>
      </dgm:t>
    </dgm:pt>
    <dgm:pt modelId="{FBC5D5BC-2072-40AA-9AAA-02DD83863D07}" type="sibTrans" cxnId="{01790DD8-2D7C-4B53-AC84-EBEBA478F040}">
      <dgm:prSet/>
      <dgm:spPr/>
      <dgm:t>
        <a:bodyPr/>
        <a:lstStyle/>
        <a:p>
          <a:endParaRPr lang="en-US"/>
        </a:p>
      </dgm:t>
    </dgm:pt>
    <dgm:pt modelId="{E71E3135-064D-462B-AE17-B5B645C4B434}">
      <dgm:prSet phldrT="[Text]"/>
      <dgm:spPr/>
      <dgm:t>
        <a:bodyPr/>
        <a:lstStyle/>
        <a:p>
          <a:r>
            <a:rPr lang="en-US"/>
            <a:t>GKIDS</a:t>
          </a:r>
        </a:p>
      </dgm:t>
    </dgm:pt>
    <dgm:pt modelId="{8314E38B-393D-44A0-9B1F-6F7BA1B90BE8}" type="parTrans" cxnId="{FDB3512D-48F3-4288-ACE2-733086865475}">
      <dgm:prSet/>
      <dgm:spPr/>
      <dgm:t>
        <a:bodyPr/>
        <a:lstStyle/>
        <a:p>
          <a:endParaRPr lang="en-US"/>
        </a:p>
      </dgm:t>
    </dgm:pt>
    <dgm:pt modelId="{CDBECF6C-F1F7-46D0-9941-05D59093CA3A}" type="sibTrans" cxnId="{FDB3512D-48F3-4288-ACE2-733086865475}">
      <dgm:prSet/>
      <dgm:spPr/>
      <dgm:t>
        <a:bodyPr/>
        <a:lstStyle/>
        <a:p>
          <a:endParaRPr lang="en-US"/>
        </a:p>
      </dgm:t>
    </dgm:pt>
    <dgm:pt modelId="{8D242984-4D20-4420-8AB5-2CC1B1869FD0}">
      <dgm:prSet phldrT="[Text]"/>
      <dgm:spPr/>
      <dgm:t>
        <a:bodyPr/>
        <a:lstStyle/>
        <a:p>
          <a:r>
            <a:rPr lang="en-US"/>
            <a:t>Georgia Milestones</a:t>
          </a:r>
        </a:p>
      </dgm:t>
    </dgm:pt>
    <dgm:pt modelId="{B2D04BE8-32DB-47CB-A443-33BB2978CA7B}" type="parTrans" cxnId="{CB5878CD-3BB9-4A37-9918-BBC37E054887}">
      <dgm:prSet/>
      <dgm:spPr/>
      <dgm:t>
        <a:bodyPr/>
        <a:lstStyle/>
        <a:p>
          <a:endParaRPr lang="en-US"/>
        </a:p>
      </dgm:t>
    </dgm:pt>
    <dgm:pt modelId="{746899AA-5F6C-4DA0-B14E-63AADA8C6976}" type="sibTrans" cxnId="{CB5878CD-3BB9-4A37-9918-BBC37E054887}">
      <dgm:prSet/>
      <dgm:spPr/>
      <dgm:t>
        <a:bodyPr/>
        <a:lstStyle/>
        <a:p>
          <a:endParaRPr lang="en-US"/>
        </a:p>
      </dgm:t>
    </dgm:pt>
    <dgm:pt modelId="{1B7EED14-DD1F-4AA0-8C1E-40065C31C676}">
      <dgm:prSet phldrT="[Text]"/>
      <dgm:spPr/>
      <dgm:t>
        <a:bodyPr/>
        <a:lstStyle/>
        <a:p>
          <a:r>
            <a:rPr lang="en-US"/>
            <a:t>NAEP</a:t>
          </a:r>
        </a:p>
      </dgm:t>
    </dgm:pt>
    <dgm:pt modelId="{B5966880-1BAF-4759-9837-F8DBB6BB5B3D}" type="parTrans" cxnId="{DD70FC11-3CE1-449E-8DD9-990D1B95DB95}">
      <dgm:prSet/>
      <dgm:spPr/>
      <dgm:t>
        <a:bodyPr/>
        <a:lstStyle/>
        <a:p>
          <a:endParaRPr lang="en-US"/>
        </a:p>
      </dgm:t>
    </dgm:pt>
    <dgm:pt modelId="{FDFCE3F8-C609-4013-A1A8-87D5CFCAA8B2}" type="sibTrans" cxnId="{DD70FC11-3CE1-449E-8DD9-990D1B95DB95}">
      <dgm:prSet/>
      <dgm:spPr/>
      <dgm:t>
        <a:bodyPr/>
        <a:lstStyle/>
        <a:p>
          <a:endParaRPr lang="en-US"/>
        </a:p>
      </dgm:t>
    </dgm:pt>
    <dgm:pt modelId="{B1CEAAE7-9C46-4A80-8663-B89798F9DF56}">
      <dgm:prSet phldrT="[Text]"/>
      <dgm:spPr/>
      <dgm:t>
        <a:bodyPr/>
        <a:lstStyle/>
        <a:p>
          <a:r>
            <a:rPr lang="en-US"/>
            <a:t>ACCESS</a:t>
          </a:r>
        </a:p>
      </dgm:t>
    </dgm:pt>
    <dgm:pt modelId="{AF54C199-34F2-4576-A470-038C05F06227}" type="parTrans" cxnId="{0F663FD7-E8FC-44C6-A08E-D7827F1292F4}">
      <dgm:prSet/>
      <dgm:spPr/>
      <dgm:t>
        <a:bodyPr/>
        <a:lstStyle/>
        <a:p>
          <a:endParaRPr lang="en-US"/>
        </a:p>
      </dgm:t>
    </dgm:pt>
    <dgm:pt modelId="{31BFEC28-14D7-4CBB-B959-A8192F14428B}" type="sibTrans" cxnId="{0F663FD7-E8FC-44C6-A08E-D7827F1292F4}">
      <dgm:prSet/>
      <dgm:spPr/>
      <dgm:t>
        <a:bodyPr/>
        <a:lstStyle/>
        <a:p>
          <a:endParaRPr lang="en-US"/>
        </a:p>
      </dgm:t>
    </dgm:pt>
    <dgm:pt modelId="{0DBBD028-3DA7-4AAC-BC94-C22694165B64}">
      <dgm:prSet phldrT="[Text]"/>
      <dgm:spPr/>
      <dgm:t>
        <a:bodyPr/>
        <a:lstStyle/>
        <a:p>
          <a:r>
            <a:rPr lang="en-US"/>
            <a:t>GAA</a:t>
          </a:r>
        </a:p>
      </dgm:t>
    </dgm:pt>
    <dgm:pt modelId="{13E0A689-F716-4E3E-BA14-DFB80AD8AECF}" type="parTrans" cxnId="{BF043051-C742-4B0B-99FB-39D93E21C84F}">
      <dgm:prSet/>
      <dgm:spPr/>
      <dgm:t>
        <a:bodyPr/>
        <a:lstStyle/>
        <a:p>
          <a:endParaRPr lang="en-US"/>
        </a:p>
      </dgm:t>
    </dgm:pt>
    <dgm:pt modelId="{3F2E1B6E-A0D4-4EB8-8B09-9FE756DC2A28}" type="sibTrans" cxnId="{BF043051-C742-4B0B-99FB-39D93E21C84F}">
      <dgm:prSet/>
      <dgm:spPr/>
      <dgm:t>
        <a:bodyPr/>
        <a:lstStyle/>
        <a:p>
          <a:endParaRPr lang="en-US"/>
        </a:p>
      </dgm:t>
    </dgm:pt>
    <dgm:pt modelId="{E878A2C6-1C9C-43A7-910D-12404AF2A0A3}">
      <dgm:prSet phldrT="[Text]"/>
      <dgm:spPr/>
      <dgm:t>
        <a:bodyPr/>
        <a:lstStyle/>
        <a:p>
          <a:r>
            <a:rPr lang="en-US"/>
            <a:t>District Holidays</a:t>
          </a:r>
        </a:p>
      </dgm:t>
    </dgm:pt>
    <dgm:pt modelId="{5B3CB025-B475-41B4-8BE2-A54BE27C2E60}" type="parTrans" cxnId="{1F552A47-627B-438C-B749-73F180939973}">
      <dgm:prSet/>
      <dgm:spPr/>
      <dgm:t>
        <a:bodyPr/>
        <a:lstStyle/>
        <a:p>
          <a:endParaRPr lang="en-US"/>
        </a:p>
      </dgm:t>
    </dgm:pt>
    <dgm:pt modelId="{1D5315A5-8888-4DAB-A0BC-DC6F81C3968E}" type="sibTrans" cxnId="{1F552A47-627B-438C-B749-73F180939973}">
      <dgm:prSet/>
      <dgm:spPr/>
      <dgm:t>
        <a:bodyPr/>
        <a:lstStyle/>
        <a:p>
          <a:endParaRPr lang="en-US"/>
        </a:p>
      </dgm:t>
    </dgm:pt>
    <dgm:pt modelId="{DF7ED462-7C4D-44B1-876F-E11FF891DEBA}">
      <dgm:prSet phldrT="[Text]"/>
      <dgm:spPr/>
      <dgm:t>
        <a:bodyPr/>
        <a:lstStyle/>
        <a:p>
          <a:r>
            <a:rPr lang="en-US"/>
            <a:t>District Benchmarks</a:t>
          </a:r>
        </a:p>
      </dgm:t>
    </dgm:pt>
    <dgm:pt modelId="{65CC105D-00C4-4DAF-BFD7-536BBE951C27}" type="parTrans" cxnId="{4A2AC638-F2DB-4356-AA2D-9B3D7B57F5A2}">
      <dgm:prSet/>
      <dgm:spPr/>
      <dgm:t>
        <a:bodyPr/>
        <a:lstStyle/>
        <a:p>
          <a:endParaRPr lang="en-US"/>
        </a:p>
      </dgm:t>
    </dgm:pt>
    <dgm:pt modelId="{4E4CAD7E-A53A-4F26-AAF0-8D2FBDB5786E}" type="sibTrans" cxnId="{4A2AC638-F2DB-4356-AA2D-9B3D7B57F5A2}">
      <dgm:prSet/>
      <dgm:spPr/>
      <dgm:t>
        <a:bodyPr/>
        <a:lstStyle/>
        <a:p>
          <a:endParaRPr lang="en-US"/>
        </a:p>
      </dgm:t>
    </dgm:pt>
    <dgm:pt modelId="{E10DA03F-9837-4E46-B15A-12339D8754A2}">
      <dgm:prSet phldrT="[Text]"/>
      <dgm:spPr/>
      <dgm:t>
        <a:bodyPr/>
        <a:lstStyle/>
        <a:p>
          <a:r>
            <a:rPr lang="en-US"/>
            <a:t>Other Tests – ACT, AP, SAT, PSAT</a:t>
          </a:r>
        </a:p>
      </dgm:t>
    </dgm:pt>
    <dgm:pt modelId="{D019D8CB-5FD2-427F-8F88-B3CAE14BDF03}" type="parTrans" cxnId="{E1EA7A9F-6295-48AF-986A-0DBA3AD43674}">
      <dgm:prSet/>
      <dgm:spPr/>
      <dgm:t>
        <a:bodyPr/>
        <a:lstStyle/>
        <a:p>
          <a:endParaRPr lang="en-US"/>
        </a:p>
      </dgm:t>
    </dgm:pt>
    <dgm:pt modelId="{7C6DBF48-2D8E-41EF-9FE5-9256225E8043}" type="sibTrans" cxnId="{E1EA7A9F-6295-48AF-986A-0DBA3AD43674}">
      <dgm:prSet/>
      <dgm:spPr/>
      <dgm:t>
        <a:bodyPr/>
        <a:lstStyle/>
        <a:p>
          <a:endParaRPr lang="en-US"/>
        </a:p>
      </dgm:t>
    </dgm:pt>
    <dgm:pt modelId="{83C52143-4C05-4E0C-A655-F16D22E7C951}">
      <dgm:prSet phldrT="[Text]"/>
      <dgm:spPr/>
      <dgm:t>
        <a:bodyPr/>
        <a:lstStyle/>
        <a:p>
          <a:endParaRPr lang="en-US"/>
        </a:p>
      </dgm:t>
    </dgm:pt>
    <dgm:pt modelId="{70575B4F-0AC4-4591-A8B3-9BB0A46D53F8}" type="parTrans" cxnId="{FFE5A25F-E89C-4E70-BFA1-E89DABAFC31B}">
      <dgm:prSet/>
      <dgm:spPr/>
      <dgm:t>
        <a:bodyPr/>
        <a:lstStyle/>
        <a:p>
          <a:endParaRPr lang="en-US"/>
        </a:p>
      </dgm:t>
    </dgm:pt>
    <dgm:pt modelId="{D3C6D4F1-FD05-4068-A3A8-4B429E0501DA}" type="sibTrans" cxnId="{FFE5A25F-E89C-4E70-BFA1-E89DABAFC31B}">
      <dgm:prSet/>
      <dgm:spPr/>
      <dgm:t>
        <a:bodyPr/>
        <a:lstStyle/>
        <a:p>
          <a:endParaRPr lang="en-US"/>
        </a:p>
      </dgm:t>
    </dgm:pt>
    <dgm:pt modelId="{872DF698-410E-4CC9-8C1B-E6AFD1A2A661}" type="pres">
      <dgm:prSet presAssocID="{8E3E94BA-D697-405F-A318-EA03B71043F2}" presName="cycle" presStyleCnt="0">
        <dgm:presLayoutVars>
          <dgm:chMax val="1"/>
          <dgm:dir/>
          <dgm:animLvl val="ctr"/>
          <dgm:resizeHandles val="exact"/>
        </dgm:presLayoutVars>
      </dgm:prSet>
      <dgm:spPr/>
    </dgm:pt>
    <dgm:pt modelId="{7F6A5EDD-A51C-42A9-A90F-0AF8FF987BDD}" type="pres">
      <dgm:prSet presAssocID="{CA229ABB-6AE2-4231-AB9C-79140C250910}" presName="centerShape" presStyleLbl="node0" presStyleIdx="0" presStyleCnt="1"/>
      <dgm:spPr/>
    </dgm:pt>
    <dgm:pt modelId="{E77A35C0-00E7-44E0-B0A1-3F6AE8CFB3DF}" type="pres">
      <dgm:prSet presAssocID="{8314E38B-393D-44A0-9B1F-6F7BA1B90BE8}" presName="parTrans" presStyleLbl="bgSibTrans2D1" presStyleIdx="0" presStyleCnt="8"/>
      <dgm:spPr/>
    </dgm:pt>
    <dgm:pt modelId="{686F645D-3221-4AED-A5B5-C40C09203A41}" type="pres">
      <dgm:prSet presAssocID="{E71E3135-064D-462B-AE17-B5B645C4B434}" presName="node" presStyleLbl="node1" presStyleIdx="0" presStyleCnt="8">
        <dgm:presLayoutVars>
          <dgm:bulletEnabled val="1"/>
        </dgm:presLayoutVars>
      </dgm:prSet>
      <dgm:spPr/>
    </dgm:pt>
    <dgm:pt modelId="{464D594D-242C-463E-B32E-1053E8E227D6}" type="pres">
      <dgm:prSet presAssocID="{B2D04BE8-32DB-47CB-A443-33BB2978CA7B}" presName="parTrans" presStyleLbl="bgSibTrans2D1" presStyleIdx="1" presStyleCnt="8"/>
      <dgm:spPr/>
    </dgm:pt>
    <dgm:pt modelId="{4F893C72-34C1-42AA-8331-37B665C2F9B2}" type="pres">
      <dgm:prSet presAssocID="{8D242984-4D20-4420-8AB5-2CC1B1869FD0}" presName="node" presStyleLbl="node1" presStyleIdx="1" presStyleCnt="8">
        <dgm:presLayoutVars>
          <dgm:bulletEnabled val="1"/>
        </dgm:presLayoutVars>
      </dgm:prSet>
      <dgm:spPr/>
    </dgm:pt>
    <dgm:pt modelId="{35897AB9-F50F-4154-B1CE-29D21B0F3317}" type="pres">
      <dgm:prSet presAssocID="{AF54C199-34F2-4576-A470-038C05F06227}" presName="parTrans" presStyleLbl="bgSibTrans2D1" presStyleIdx="2" presStyleCnt="8"/>
      <dgm:spPr/>
    </dgm:pt>
    <dgm:pt modelId="{E6B5C0C3-1107-4481-ADE9-C2EAAC4A4E9D}" type="pres">
      <dgm:prSet presAssocID="{B1CEAAE7-9C46-4A80-8663-B89798F9DF56}" presName="node" presStyleLbl="node1" presStyleIdx="2" presStyleCnt="8">
        <dgm:presLayoutVars>
          <dgm:bulletEnabled val="1"/>
        </dgm:presLayoutVars>
      </dgm:prSet>
      <dgm:spPr/>
    </dgm:pt>
    <dgm:pt modelId="{0AB9F6B9-2E7A-4328-AF7E-AAD1DA9ECC16}" type="pres">
      <dgm:prSet presAssocID="{13E0A689-F716-4E3E-BA14-DFB80AD8AECF}" presName="parTrans" presStyleLbl="bgSibTrans2D1" presStyleIdx="3" presStyleCnt="8"/>
      <dgm:spPr/>
    </dgm:pt>
    <dgm:pt modelId="{CB7D79E4-17BA-40DA-9984-4206026BEABB}" type="pres">
      <dgm:prSet presAssocID="{0DBBD028-3DA7-4AAC-BC94-C22694165B64}" presName="node" presStyleLbl="node1" presStyleIdx="3" presStyleCnt="8">
        <dgm:presLayoutVars>
          <dgm:bulletEnabled val="1"/>
        </dgm:presLayoutVars>
      </dgm:prSet>
      <dgm:spPr/>
    </dgm:pt>
    <dgm:pt modelId="{2C555422-FC23-4E36-8FE8-A7AD35C67F61}" type="pres">
      <dgm:prSet presAssocID="{B5966880-1BAF-4759-9837-F8DBB6BB5B3D}" presName="parTrans" presStyleLbl="bgSibTrans2D1" presStyleIdx="4" presStyleCnt="8"/>
      <dgm:spPr/>
    </dgm:pt>
    <dgm:pt modelId="{B7E099AC-2BC6-44CB-8B75-6279FF84CE54}" type="pres">
      <dgm:prSet presAssocID="{1B7EED14-DD1F-4AA0-8C1E-40065C31C676}" presName="node" presStyleLbl="node1" presStyleIdx="4" presStyleCnt="8">
        <dgm:presLayoutVars>
          <dgm:bulletEnabled val="1"/>
        </dgm:presLayoutVars>
      </dgm:prSet>
      <dgm:spPr/>
    </dgm:pt>
    <dgm:pt modelId="{1AA61B0E-9BC7-4FC4-AA70-CDB3E63E3C13}" type="pres">
      <dgm:prSet presAssocID="{5B3CB025-B475-41B4-8BE2-A54BE27C2E60}" presName="parTrans" presStyleLbl="bgSibTrans2D1" presStyleIdx="5" presStyleCnt="8"/>
      <dgm:spPr/>
    </dgm:pt>
    <dgm:pt modelId="{6B87873A-FAAB-4BD8-942E-3A37991CB3ED}" type="pres">
      <dgm:prSet presAssocID="{E878A2C6-1C9C-43A7-910D-12404AF2A0A3}" presName="node" presStyleLbl="node1" presStyleIdx="5" presStyleCnt="8">
        <dgm:presLayoutVars>
          <dgm:bulletEnabled val="1"/>
        </dgm:presLayoutVars>
      </dgm:prSet>
      <dgm:spPr/>
    </dgm:pt>
    <dgm:pt modelId="{692340EB-9F57-4476-863F-827CCA3284A9}" type="pres">
      <dgm:prSet presAssocID="{65CC105D-00C4-4DAF-BFD7-536BBE951C27}" presName="parTrans" presStyleLbl="bgSibTrans2D1" presStyleIdx="6" presStyleCnt="8"/>
      <dgm:spPr/>
    </dgm:pt>
    <dgm:pt modelId="{06049927-BC8F-4554-B321-E31D0020C12A}" type="pres">
      <dgm:prSet presAssocID="{DF7ED462-7C4D-44B1-876F-E11FF891DEBA}" presName="node" presStyleLbl="node1" presStyleIdx="6" presStyleCnt="8">
        <dgm:presLayoutVars>
          <dgm:bulletEnabled val="1"/>
        </dgm:presLayoutVars>
      </dgm:prSet>
      <dgm:spPr/>
    </dgm:pt>
    <dgm:pt modelId="{1881CE8C-BC11-4228-9FA7-6F7000ECA4A9}" type="pres">
      <dgm:prSet presAssocID="{D019D8CB-5FD2-427F-8F88-B3CAE14BDF03}" presName="parTrans" presStyleLbl="bgSibTrans2D1" presStyleIdx="7" presStyleCnt="8"/>
      <dgm:spPr/>
    </dgm:pt>
    <dgm:pt modelId="{E47E4965-DEA0-43C6-8B01-88DB05DD63D0}" type="pres">
      <dgm:prSet presAssocID="{E10DA03F-9837-4E46-B15A-12339D8754A2}" presName="node" presStyleLbl="node1" presStyleIdx="7" presStyleCnt="8">
        <dgm:presLayoutVars>
          <dgm:bulletEnabled val="1"/>
        </dgm:presLayoutVars>
      </dgm:prSet>
      <dgm:spPr/>
    </dgm:pt>
  </dgm:ptLst>
  <dgm:cxnLst>
    <dgm:cxn modelId="{DD70FC11-3CE1-449E-8DD9-990D1B95DB95}" srcId="{CA229ABB-6AE2-4231-AB9C-79140C250910}" destId="{1B7EED14-DD1F-4AA0-8C1E-40065C31C676}" srcOrd="4" destOrd="0" parTransId="{B5966880-1BAF-4759-9837-F8DBB6BB5B3D}" sibTransId="{FDFCE3F8-C609-4013-A1A8-87D5CFCAA8B2}"/>
    <dgm:cxn modelId="{2F11AA16-C919-4B0B-82CF-0692B9A64754}" type="presOf" srcId="{1B7EED14-DD1F-4AA0-8C1E-40065C31C676}" destId="{B7E099AC-2BC6-44CB-8B75-6279FF84CE54}" srcOrd="0" destOrd="0" presId="urn:microsoft.com/office/officeart/2005/8/layout/radial4"/>
    <dgm:cxn modelId="{FDB3512D-48F3-4288-ACE2-733086865475}" srcId="{CA229ABB-6AE2-4231-AB9C-79140C250910}" destId="{E71E3135-064D-462B-AE17-B5B645C4B434}" srcOrd="0" destOrd="0" parTransId="{8314E38B-393D-44A0-9B1F-6F7BA1B90BE8}" sibTransId="{CDBECF6C-F1F7-46D0-9941-05D59093CA3A}"/>
    <dgm:cxn modelId="{DB440F31-38DF-455B-B19C-0DDC722BE844}" type="presOf" srcId="{CA229ABB-6AE2-4231-AB9C-79140C250910}" destId="{7F6A5EDD-A51C-42A9-A90F-0AF8FF987BDD}" srcOrd="0" destOrd="0" presId="urn:microsoft.com/office/officeart/2005/8/layout/radial4"/>
    <dgm:cxn modelId="{4A2AC638-F2DB-4356-AA2D-9B3D7B57F5A2}" srcId="{CA229ABB-6AE2-4231-AB9C-79140C250910}" destId="{DF7ED462-7C4D-44B1-876F-E11FF891DEBA}" srcOrd="6" destOrd="0" parTransId="{65CC105D-00C4-4DAF-BFD7-536BBE951C27}" sibTransId="{4E4CAD7E-A53A-4F26-AAF0-8D2FBDB5786E}"/>
    <dgm:cxn modelId="{49E25E3D-2F40-4807-A4A7-62CAAA93EB2E}" type="presOf" srcId="{65CC105D-00C4-4DAF-BFD7-536BBE951C27}" destId="{692340EB-9F57-4476-863F-827CCA3284A9}" srcOrd="0" destOrd="0" presId="urn:microsoft.com/office/officeart/2005/8/layout/radial4"/>
    <dgm:cxn modelId="{FFE5A25F-E89C-4E70-BFA1-E89DABAFC31B}" srcId="{8E3E94BA-D697-405F-A318-EA03B71043F2}" destId="{83C52143-4C05-4E0C-A655-F16D22E7C951}" srcOrd="1" destOrd="0" parTransId="{70575B4F-0AC4-4591-A8B3-9BB0A46D53F8}" sibTransId="{D3C6D4F1-FD05-4068-A3A8-4B429E0501DA}"/>
    <dgm:cxn modelId="{CAA3E061-3FFA-4BF6-A9FF-BCC17890FB78}" type="presOf" srcId="{8E3E94BA-D697-405F-A318-EA03B71043F2}" destId="{872DF698-410E-4CC9-8C1B-E6AFD1A2A661}" srcOrd="0" destOrd="0" presId="urn:microsoft.com/office/officeart/2005/8/layout/radial4"/>
    <dgm:cxn modelId="{FC5C4163-21D7-41B6-A15D-49C6C0A5E928}" type="presOf" srcId="{E71E3135-064D-462B-AE17-B5B645C4B434}" destId="{686F645D-3221-4AED-A5B5-C40C09203A41}" srcOrd="0" destOrd="0" presId="urn:microsoft.com/office/officeart/2005/8/layout/radial4"/>
    <dgm:cxn modelId="{1F552A47-627B-438C-B749-73F180939973}" srcId="{CA229ABB-6AE2-4231-AB9C-79140C250910}" destId="{E878A2C6-1C9C-43A7-910D-12404AF2A0A3}" srcOrd="5" destOrd="0" parTransId="{5B3CB025-B475-41B4-8BE2-A54BE27C2E60}" sibTransId="{1D5315A5-8888-4DAB-A0BC-DC6F81C3968E}"/>
    <dgm:cxn modelId="{BF043051-C742-4B0B-99FB-39D93E21C84F}" srcId="{CA229ABB-6AE2-4231-AB9C-79140C250910}" destId="{0DBBD028-3DA7-4AAC-BC94-C22694165B64}" srcOrd="3" destOrd="0" parTransId="{13E0A689-F716-4E3E-BA14-DFB80AD8AECF}" sibTransId="{3F2E1B6E-A0D4-4EB8-8B09-9FE756DC2A28}"/>
    <dgm:cxn modelId="{0E6E4974-9B5F-4ECB-9594-DDAB9C9D0EFB}" type="presOf" srcId="{DF7ED462-7C4D-44B1-876F-E11FF891DEBA}" destId="{06049927-BC8F-4554-B321-E31D0020C12A}" srcOrd="0" destOrd="0" presId="urn:microsoft.com/office/officeart/2005/8/layout/radial4"/>
    <dgm:cxn modelId="{7BBC577D-D048-4E69-A90C-B5345A157383}" type="presOf" srcId="{5B3CB025-B475-41B4-8BE2-A54BE27C2E60}" destId="{1AA61B0E-9BC7-4FC4-AA70-CDB3E63E3C13}" srcOrd="0" destOrd="0" presId="urn:microsoft.com/office/officeart/2005/8/layout/radial4"/>
    <dgm:cxn modelId="{AD194687-7E66-463E-BEDC-7778ED7AFBCD}" type="presOf" srcId="{B2D04BE8-32DB-47CB-A443-33BB2978CA7B}" destId="{464D594D-242C-463E-B32E-1053E8E227D6}" srcOrd="0" destOrd="0" presId="urn:microsoft.com/office/officeart/2005/8/layout/radial4"/>
    <dgm:cxn modelId="{41000C8A-155D-4C5C-9285-80EE379DD37D}" type="presOf" srcId="{8D242984-4D20-4420-8AB5-2CC1B1869FD0}" destId="{4F893C72-34C1-42AA-8331-37B665C2F9B2}" srcOrd="0" destOrd="0" presId="urn:microsoft.com/office/officeart/2005/8/layout/radial4"/>
    <dgm:cxn modelId="{08B4518A-8721-4A39-8643-12E43534BE6B}" type="presOf" srcId="{0DBBD028-3DA7-4AAC-BC94-C22694165B64}" destId="{CB7D79E4-17BA-40DA-9984-4206026BEABB}" srcOrd="0" destOrd="0" presId="urn:microsoft.com/office/officeart/2005/8/layout/radial4"/>
    <dgm:cxn modelId="{27E39291-C793-4AE5-934B-69E2CDFB7631}" type="presOf" srcId="{E10DA03F-9837-4E46-B15A-12339D8754A2}" destId="{E47E4965-DEA0-43C6-8B01-88DB05DD63D0}" srcOrd="0" destOrd="0" presId="urn:microsoft.com/office/officeart/2005/8/layout/radial4"/>
    <dgm:cxn modelId="{E1EA7A9F-6295-48AF-986A-0DBA3AD43674}" srcId="{CA229ABB-6AE2-4231-AB9C-79140C250910}" destId="{E10DA03F-9837-4E46-B15A-12339D8754A2}" srcOrd="7" destOrd="0" parTransId="{D019D8CB-5FD2-427F-8F88-B3CAE14BDF03}" sibTransId="{7C6DBF48-2D8E-41EF-9FE5-9256225E8043}"/>
    <dgm:cxn modelId="{9A3AD7A6-F09F-4595-BA16-B49EB87E11F9}" type="presOf" srcId="{E878A2C6-1C9C-43A7-910D-12404AF2A0A3}" destId="{6B87873A-FAAB-4BD8-942E-3A37991CB3ED}" srcOrd="0" destOrd="0" presId="urn:microsoft.com/office/officeart/2005/8/layout/radial4"/>
    <dgm:cxn modelId="{ABD00BBD-B3BC-470C-A817-9BEC31CEE1E0}" type="presOf" srcId="{13E0A689-F716-4E3E-BA14-DFB80AD8AECF}" destId="{0AB9F6B9-2E7A-4328-AF7E-AAD1DA9ECC16}" srcOrd="0" destOrd="0" presId="urn:microsoft.com/office/officeart/2005/8/layout/radial4"/>
    <dgm:cxn modelId="{CB5878CD-3BB9-4A37-9918-BBC37E054887}" srcId="{CA229ABB-6AE2-4231-AB9C-79140C250910}" destId="{8D242984-4D20-4420-8AB5-2CC1B1869FD0}" srcOrd="1" destOrd="0" parTransId="{B2D04BE8-32DB-47CB-A443-33BB2978CA7B}" sibTransId="{746899AA-5F6C-4DA0-B14E-63AADA8C6976}"/>
    <dgm:cxn modelId="{AB267CCE-E886-47F3-88C2-27EC87AE1C39}" type="presOf" srcId="{B1CEAAE7-9C46-4A80-8663-B89798F9DF56}" destId="{E6B5C0C3-1107-4481-ADE9-C2EAAC4A4E9D}" srcOrd="0" destOrd="0" presId="urn:microsoft.com/office/officeart/2005/8/layout/radial4"/>
    <dgm:cxn modelId="{D3CEC9D0-19CE-47FD-9C39-8B37E8B59D6E}" type="presOf" srcId="{AF54C199-34F2-4576-A470-038C05F06227}" destId="{35897AB9-F50F-4154-B1CE-29D21B0F3317}" srcOrd="0" destOrd="0" presId="urn:microsoft.com/office/officeart/2005/8/layout/radial4"/>
    <dgm:cxn modelId="{0F663FD7-E8FC-44C6-A08E-D7827F1292F4}" srcId="{CA229ABB-6AE2-4231-AB9C-79140C250910}" destId="{B1CEAAE7-9C46-4A80-8663-B89798F9DF56}" srcOrd="2" destOrd="0" parTransId="{AF54C199-34F2-4576-A470-038C05F06227}" sibTransId="{31BFEC28-14D7-4CBB-B959-A8192F14428B}"/>
    <dgm:cxn modelId="{01790DD8-2D7C-4B53-AC84-EBEBA478F040}" srcId="{8E3E94BA-D697-405F-A318-EA03B71043F2}" destId="{CA229ABB-6AE2-4231-AB9C-79140C250910}" srcOrd="0" destOrd="0" parTransId="{C993DEA3-556F-4EF3-9F3C-661231386469}" sibTransId="{FBC5D5BC-2072-40AA-9AAA-02DD83863D07}"/>
    <dgm:cxn modelId="{74F579DD-541E-4CE2-806A-009178432BBE}" type="presOf" srcId="{8314E38B-393D-44A0-9B1F-6F7BA1B90BE8}" destId="{E77A35C0-00E7-44E0-B0A1-3F6AE8CFB3DF}" srcOrd="0" destOrd="0" presId="urn:microsoft.com/office/officeart/2005/8/layout/radial4"/>
    <dgm:cxn modelId="{871CBFEA-56BB-4684-8CB5-ACEE317FD6AA}" type="presOf" srcId="{D019D8CB-5FD2-427F-8F88-B3CAE14BDF03}" destId="{1881CE8C-BC11-4228-9FA7-6F7000ECA4A9}" srcOrd="0" destOrd="0" presId="urn:microsoft.com/office/officeart/2005/8/layout/radial4"/>
    <dgm:cxn modelId="{80AA10ED-9824-4CDA-BD0F-EF386DB42861}" type="presOf" srcId="{B5966880-1BAF-4759-9837-F8DBB6BB5B3D}" destId="{2C555422-FC23-4E36-8FE8-A7AD35C67F61}" srcOrd="0" destOrd="0" presId="urn:microsoft.com/office/officeart/2005/8/layout/radial4"/>
    <dgm:cxn modelId="{A36940C2-7E31-48FE-83E8-46E9956AEC70}" type="presParOf" srcId="{872DF698-410E-4CC9-8C1B-E6AFD1A2A661}" destId="{7F6A5EDD-A51C-42A9-A90F-0AF8FF987BDD}" srcOrd="0" destOrd="0" presId="urn:microsoft.com/office/officeart/2005/8/layout/radial4"/>
    <dgm:cxn modelId="{365A4352-29A7-4B4C-988C-1AC9268398C9}" type="presParOf" srcId="{872DF698-410E-4CC9-8C1B-E6AFD1A2A661}" destId="{E77A35C0-00E7-44E0-B0A1-3F6AE8CFB3DF}" srcOrd="1" destOrd="0" presId="urn:microsoft.com/office/officeart/2005/8/layout/radial4"/>
    <dgm:cxn modelId="{59671672-5229-4AC9-B62A-161F847C8AB6}" type="presParOf" srcId="{872DF698-410E-4CC9-8C1B-E6AFD1A2A661}" destId="{686F645D-3221-4AED-A5B5-C40C09203A41}" srcOrd="2" destOrd="0" presId="urn:microsoft.com/office/officeart/2005/8/layout/radial4"/>
    <dgm:cxn modelId="{0A76ACA0-D5EE-4767-B6FD-6E6CE64E1983}" type="presParOf" srcId="{872DF698-410E-4CC9-8C1B-E6AFD1A2A661}" destId="{464D594D-242C-463E-B32E-1053E8E227D6}" srcOrd="3" destOrd="0" presId="urn:microsoft.com/office/officeart/2005/8/layout/radial4"/>
    <dgm:cxn modelId="{A4FFC25D-8CDD-4312-8990-91576E7FF552}" type="presParOf" srcId="{872DF698-410E-4CC9-8C1B-E6AFD1A2A661}" destId="{4F893C72-34C1-42AA-8331-37B665C2F9B2}" srcOrd="4" destOrd="0" presId="urn:microsoft.com/office/officeart/2005/8/layout/radial4"/>
    <dgm:cxn modelId="{5F4601C8-0C5F-4E21-8419-53A067A3C4B7}" type="presParOf" srcId="{872DF698-410E-4CC9-8C1B-E6AFD1A2A661}" destId="{35897AB9-F50F-4154-B1CE-29D21B0F3317}" srcOrd="5" destOrd="0" presId="urn:microsoft.com/office/officeart/2005/8/layout/radial4"/>
    <dgm:cxn modelId="{C63FFD64-896D-4BB1-B424-EAF85BDB2241}" type="presParOf" srcId="{872DF698-410E-4CC9-8C1B-E6AFD1A2A661}" destId="{E6B5C0C3-1107-4481-ADE9-C2EAAC4A4E9D}" srcOrd="6" destOrd="0" presId="urn:microsoft.com/office/officeart/2005/8/layout/radial4"/>
    <dgm:cxn modelId="{AFAB5F47-53CE-46FF-A82A-65FDB65E83A6}" type="presParOf" srcId="{872DF698-410E-4CC9-8C1B-E6AFD1A2A661}" destId="{0AB9F6B9-2E7A-4328-AF7E-AAD1DA9ECC16}" srcOrd="7" destOrd="0" presId="urn:microsoft.com/office/officeart/2005/8/layout/radial4"/>
    <dgm:cxn modelId="{6A3867A5-F7F6-4C54-BCAB-42D4A7362775}" type="presParOf" srcId="{872DF698-410E-4CC9-8C1B-E6AFD1A2A661}" destId="{CB7D79E4-17BA-40DA-9984-4206026BEABB}" srcOrd="8" destOrd="0" presId="urn:microsoft.com/office/officeart/2005/8/layout/radial4"/>
    <dgm:cxn modelId="{ECC17E47-4CB0-49F6-8CE1-9A963A1D0069}" type="presParOf" srcId="{872DF698-410E-4CC9-8C1B-E6AFD1A2A661}" destId="{2C555422-FC23-4E36-8FE8-A7AD35C67F61}" srcOrd="9" destOrd="0" presId="urn:microsoft.com/office/officeart/2005/8/layout/radial4"/>
    <dgm:cxn modelId="{6D73EBF6-9708-43DC-9E7D-3701245174C0}" type="presParOf" srcId="{872DF698-410E-4CC9-8C1B-E6AFD1A2A661}" destId="{B7E099AC-2BC6-44CB-8B75-6279FF84CE54}" srcOrd="10" destOrd="0" presId="urn:microsoft.com/office/officeart/2005/8/layout/radial4"/>
    <dgm:cxn modelId="{78E82DED-D9CC-4FCF-B1BB-D0487D522C8E}" type="presParOf" srcId="{872DF698-410E-4CC9-8C1B-E6AFD1A2A661}" destId="{1AA61B0E-9BC7-4FC4-AA70-CDB3E63E3C13}" srcOrd="11" destOrd="0" presId="urn:microsoft.com/office/officeart/2005/8/layout/radial4"/>
    <dgm:cxn modelId="{1C4CD49F-DE60-4329-8C17-A45782E5698B}" type="presParOf" srcId="{872DF698-410E-4CC9-8C1B-E6AFD1A2A661}" destId="{6B87873A-FAAB-4BD8-942E-3A37991CB3ED}" srcOrd="12" destOrd="0" presId="urn:microsoft.com/office/officeart/2005/8/layout/radial4"/>
    <dgm:cxn modelId="{989EAA70-3D18-4A32-8554-B880308929F2}" type="presParOf" srcId="{872DF698-410E-4CC9-8C1B-E6AFD1A2A661}" destId="{692340EB-9F57-4476-863F-827CCA3284A9}" srcOrd="13" destOrd="0" presId="urn:microsoft.com/office/officeart/2005/8/layout/radial4"/>
    <dgm:cxn modelId="{D1A616E4-D4CB-4543-8892-3D0A52CC570A}" type="presParOf" srcId="{872DF698-410E-4CC9-8C1B-E6AFD1A2A661}" destId="{06049927-BC8F-4554-B321-E31D0020C12A}" srcOrd="14" destOrd="0" presId="urn:microsoft.com/office/officeart/2005/8/layout/radial4"/>
    <dgm:cxn modelId="{6702CE77-9CCB-4A42-9E3D-F20A4DF9D38E}" type="presParOf" srcId="{872DF698-410E-4CC9-8C1B-E6AFD1A2A661}" destId="{1881CE8C-BC11-4228-9FA7-6F7000ECA4A9}" srcOrd="15" destOrd="0" presId="urn:microsoft.com/office/officeart/2005/8/layout/radial4"/>
    <dgm:cxn modelId="{D1CFF81E-047B-49A9-A6C5-227EFEE7B788}" type="presParOf" srcId="{872DF698-410E-4CC9-8C1B-E6AFD1A2A661}" destId="{E47E4965-DEA0-43C6-8B01-88DB05DD63D0}"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AED84-9FA6-4AFE-B7E0-877B141E7607}"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91037A6F-A535-4DB9-8413-A8BA66387F6D}">
      <dgm:prSet phldrT="[Text]" custT="1"/>
      <dgm:spPr/>
      <dgm:t>
        <a:bodyPr/>
        <a:lstStyle/>
        <a:p>
          <a:r>
            <a:rPr lang="en-US" sz="1600" b="1">
              <a:solidFill>
                <a:schemeClr val="tx1"/>
              </a:solidFill>
            </a:rPr>
            <a:t>Practice Tests</a:t>
          </a:r>
        </a:p>
      </dgm:t>
    </dgm:pt>
    <dgm:pt modelId="{9BB6CBCB-3009-4BBD-A1F9-8830B183B48E}" type="parTrans" cxnId="{8D1E4FDC-AACE-492D-B965-A4F23A56A4A8}">
      <dgm:prSet/>
      <dgm:spPr/>
      <dgm:t>
        <a:bodyPr/>
        <a:lstStyle/>
        <a:p>
          <a:endParaRPr lang="en-US">
            <a:solidFill>
              <a:schemeClr val="tx1"/>
            </a:solidFill>
          </a:endParaRPr>
        </a:p>
      </dgm:t>
    </dgm:pt>
    <dgm:pt modelId="{D1687BBA-8D78-499F-9E3C-569B7DC05A62}" type="sibTrans" cxnId="{8D1E4FDC-AACE-492D-B965-A4F23A56A4A8}">
      <dgm:prSet/>
      <dgm:spPr/>
      <dgm:t>
        <a:bodyPr/>
        <a:lstStyle/>
        <a:p>
          <a:endParaRPr lang="en-US">
            <a:solidFill>
              <a:schemeClr val="tx1"/>
            </a:solidFill>
          </a:endParaRPr>
        </a:p>
      </dgm:t>
    </dgm:pt>
    <dgm:pt modelId="{58EF750A-4C58-4B30-9161-865F57B5C437}">
      <dgm:prSet phldrT="[Text]" custT="1"/>
      <dgm:spPr/>
      <dgm:t>
        <a:bodyPr/>
        <a:lstStyle/>
        <a:p>
          <a:r>
            <a:rPr lang="en-US" sz="1600" b="1">
              <a:solidFill>
                <a:schemeClr val="tx1"/>
              </a:solidFill>
            </a:rPr>
            <a:t>Testing Dates</a:t>
          </a:r>
        </a:p>
      </dgm:t>
    </dgm:pt>
    <dgm:pt modelId="{BD39D203-030F-4721-A3F0-FE5CA1A9EC19}" type="parTrans" cxnId="{9C05110A-3566-4ED7-B608-6A3D93DA0655}">
      <dgm:prSet/>
      <dgm:spPr/>
      <dgm:t>
        <a:bodyPr/>
        <a:lstStyle/>
        <a:p>
          <a:endParaRPr lang="en-US">
            <a:solidFill>
              <a:schemeClr val="tx1"/>
            </a:solidFill>
          </a:endParaRPr>
        </a:p>
      </dgm:t>
    </dgm:pt>
    <dgm:pt modelId="{EB5A57BD-78CA-4D7A-815C-D00B8CF41414}" type="sibTrans" cxnId="{9C05110A-3566-4ED7-B608-6A3D93DA0655}">
      <dgm:prSet/>
      <dgm:spPr/>
      <dgm:t>
        <a:bodyPr/>
        <a:lstStyle/>
        <a:p>
          <a:endParaRPr lang="en-US">
            <a:solidFill>
              <a:schemeClr val="tx1"/>
            </a:solidFill>
          </a:endParaRPr>
        </a:p>
      </dgm:t>
    </dgm:pt>
    <dgm:pt modelId="{24C30CDA-2A00-434B-B82F-EDE70970729B}">
      <dgm:prSet phldrT="[Text]" custT="1"/>
      <dgm:spPr>
        <a:solidFill>
          <a:schemeClr val="accent6">
            <a:lumMod val="60000"/>
            <a:lumOff val="40000"/>
          </a:schemeClr>
        </a:solidFill>
      </dgm:spPr>
      <dgm:t>
        <a:bodyPr/>
        <a:lstStyle/>
        <a:p>
          <a:r>
            <a:rPr lang="en-US" sz="1400" b="1">
              <a:solidFill>
                <a:schemeClr val="tx1"/>
              </a:solidFill>
            </a:rPr>
            <a:t>Key Dates (Graduation, Retest, Program Requirements, Close of school)</a:t>
          </a:r>
        </a:p>
      </dgm:t>
    </dgm:pt>
    <dgm:pt modelId="{CD25BF60-9D79-4114-B8E2-7A4288F09D80}" type="parTrans" cxnId="{A434D498-E80B-45FB-B994-339BDAF9FE67}">
      <dgm:prSet/>
      <dgm:spPr/>
      <dgm:t>
        <a:bodyPr/>
        <a:lstStyle/>
        <a:p>
          <a:endParaRPr lang="en-US">
            <a:solidFill>
              <a:schemeClr val="tx1"/>
            </a:solidFill>
          </a:endParaRPr>
        </a:p>
      </dgm:t>
    </dgm:pt>
    <dgm:pt modelId="{4B654640-3F32-48E6-9B4F-5C4C4CA8558C}" type="sibTrans" cxnId="{A434D498-E80B-45FB-B994-339BDAF9FE67}">
      <dgm:prSet/>
      <dgm:spPr/>
      <dgm:t>
        <a:bodyPr/>
        <a:lstStyle/>
        <a:p>
          <a:endParaRPr lang="en-US">
            <a:solidFill>
              <a:schemeClr val="tx1"/>
            </a:solidFill>
          </a:endParaRPr>
        </a:p>
      </dgm:t>
    </dgm:pt>
    <dgm:pt modelId="{5B14711A-CAE2-4675-8B6D-3202C7AA8736}">
      <dgm:prSet phldrT="[Text]" custT="1"/>
      <dgm:spPr/>
      <dgm:t>
        <a:bodyPr/>
        <a:lstStyle/>
        <a:p>
          <a:r>
            <a:rPr lang="en-US" sz="1600" b="1">
              <a:solidFill>
                <a:schemeClr val="tx1"/>
              </a:solidFill>
            </a:rPr>
            <a:t>Training</a:t>
          </a:r>
          <a:endParaRPr lang="en-US" sz="1050" b="1">
            <a:solidFill>
              <a:schemeClr val="tx1"/>
            </a:solidFill>
          </a:endParaRPr>
        </a:p>
      </dgm:t>
    </dgm:pt>
    <dgm:pt modelId="{73DFB4B8-C0BA-4A69-BA0F-33B11CF8234C}" type="parTrans" cxnId="{55980B78-2A71-460C-9F6F-C52C572E1125}">
      <dgm:prSet/>
      <dgm:spPr/>
      <dgm:t>
        <a:bodyPr/>
        <a:lstStyle/>
        <a:p>
          <a:endParaRPr lang="en-US">
            <a:solidFill>
              <a:schemeClr val="tx1"/>
            </a:solidFill>
          </a:endParaRPr>
        </a:p>
      </dgm:t>
    </dgm:pt>
    <dgm:pt modelId="{BFF9E515-889C-410F-9D6C-5D90C0738A21}" type="sibTrans" cxnId="{55980B78-2A71-460C-9F6F-C52C572E1125}">
      <dgm:prSet/>
      <dgm:spPr/>
      <dgm:t>
        <a:bodyPr/>
        <a:lstStyle/>
        <a:p>
          <a:endParaRPr lang="en-US">
            <a:solidFill>
              <a:schemeClr val="tx1"/>
            </a:solidFill>
          </a:endParaRPr>
        </a:p>
      </dgm:t>
    </dgm:pt>
    <dgm:pt modelId="{2A36BA06-597E-45DC-A4C2-9254954EFEE6}">
      <dgm:prSet phldrT="[Text]" custT="1"/>
      <dgm:spPr/>
      <dgm:t>
        <a:bodyPr/>
        <a:lstStyle/>
        <a:p>
          <a:r>
            <a:rPr lang="en-US" sz="1600" b="1">
              <a:solidFill>
                <a:schemeClr val="tx1"/>
              </a:solidFill>
            </a:rPr>
            <a:t>Ordering Materials</a:t>
          </a:r>
        </a:p>
      </dgm:t>
    </dgm:pt>
    <dgm:pt modelId="{F071B20F-7C2D-46CD-B64F-42311A9DB5AE}" type="parTrans" cxnId="{07CB5C8C-EFF5-48DA-BC7F-32DD4612DDDC}">
      <dgm:prSet/>
      <dgm:spPr/>
      <dgm:t>
        <a:bodyPr/>
        <a:lstStyle/>
        <a:p>
          <a:endParaRPr lang="en-US">
            <a:solidFill>
              <a:schemeClr val="tx1"/>
            </a:solidFill>
          </a:endParaRPr>
        </a:p>
      </dgm:t>
    </dgm:pt>
    <dgm:pt modelId="{CB7EA5D2-B31F-446A-ADCB-452FC43D4757}" type="sibTrans" cxnId="{07CB5C8C-EFF5-48DA-BC7F-32DD4612DDDC}">
      <dgm:prSet/>
      <dgm:spPr/>
      <dgm:t>
        <a:bodyPr/>
        <a:lstStyle/>
        <a:p>
          <a:endParaRPr lang="en-US">
            <a:solidFill>
              <a:schemeClr val="tx1"/>
            </a:solidFill>
          </a:endParaRPr>
        </a:p>
      </dgm:t>
    </dgm:pt>
    <dgm:pt modelId="{79774DEA-6B96-4454-B561-AA648B74DC6C}">
      <dgm:prSet phldrT="[Text]" custT="1"/>
      <dgm:spPr/>
      <dgm:t>
        <a:bodyPr/>
        <a:lstStyle/>
        <a:p>
          <a:r>
            <a:rPr lang="en-US" sz="1400" b="1" dirty="0">
              <a:solidFill>
                <a:schemeClr val="tx1"/>
              </a:solidFill>
            </a:rPr>
            <a:t>Communications with schools, parents, staff</a:t>
          </a:r>
        </a:p>
      </dgm:t>
    </dgm:pt>
    <dgm:pt modelId="{003E926A-0C45-427B-827B-975C0BCCB13F}" type="parTrans" cxnId="{3E0638DC-B676-4709-ABE9-1C702FE15455}">
      <dgm:prSet/>
      <dgm:spPr/>
      <dgm:t>
        <a:bodyPr/>
        <a:lstStyle/>
        <a:p>
          <a:endParaRPr lang="en-US">
            <a:solidFill>
              <a:schemeClr val="tx1"/>
            </a:solidFill>
          </a:endParaRPr>
        </a:p>
      </dgm:t>
    </dgm:pt>
    <dgm:pt modelId="{731CFAC2-ACE4-4433-8835-C5D93D83885A}" type="sibTrans" cxnId="{3E0638DC-B676-4709-ABE9-1C702FE15455}">
      <dgm:prSet/>
      <dgm:spPr/>
      <dgm:t>
        <a:bodyPr/>
        <a:lstStyle/>
        <a:p>
          <a:endParaRPr lang="en-US">
            <a:solidFill>
              <a:schemeClr val="tx1"/>
            </a:solidFill>
          </a:endParaRPr>
        </a:p>
      </dgm:t>
    </dgm:pt>
    <dgm:pt modelId="{76607958-7015-4C68-811C-7D631559E0C2}" type="pres">
      <dgm:prSet presAssocID="{E03AED84-9FA6-4AFE-B7E0-877B141E7607}" presName="rootnode" presStyleCnt="0">
        <dgm:presLayoutVars>
          <dgm:chMax/>
          <dgm:chPref/>
          <dgm:dir/>
          <dgm:animLvl val="lvl"/>
        </dgm:presLayoutVars>
      </dgm:prSet>
      <dgm:spPr/>
    </dgm:pt>
    <dgm:pt modelId="{9C65261E-B78B-4607-ABE3-123C014E54AB}" type="pres">
      <dgm:prSet presAssocID="{79774DEA-6B96-4454-B561-AA648B74DC6C}" presName="composite" presStyleCnt="0"/>
      <dgm:spPr/>
    </dgm:pt>
    <dgm:pt modelId="{839F4C2E-E9DF-49C1-971A-300ED534E678}" type="pres">
      <dgm:prSet presAssocID="{79774DEA-6B96-4454-B561-AA648B74DC6C}" presName="bentUpArrow1" presStyleLbl="alignImgPlace1" presStyleIdx="0" presStyleCnt="5" custLinFactX="522900" custLinFactNeighborX="600000" custLinFactNeighborY="-57854"/>
      <dgm:spPr/>
    </dgm:pt>
    <dgm:pt modelId="{F5D93D68-2C82-4927-8040-425C4F8E27F5}" type="pres">
      <dgm:prSet presAssocID="{79774DEA-6B96-4454-B561-AA648B74DC6C}" presName="ParentText" presStyleLbl="node1" presStyleIdx="0" presStyleCnt="6" custScaleX="119880">
        <dgm:presLayoutVars>
          <dgm:chMax val="1"/>
          <dgm:chPref val="1"/>
          <dgm:bulletEnabled val="1"/>
        </dgm:presLayoutVars>
      </dgm:prSet>
      <dgm:spPr/>
    </dgm:pt>
    <dgm:pt modelId="{495CC102-463D-4DD7-9B56-9E6650BF5361}" type="pres">
      <dgm:prSet presAssocID="{79774DEA-6B96-4454-B561-AA648B74DC6C}" presName="ChildText" presStyleLbl="revTx" presStyleIdx="0" presStyleCnt="5">
        <dgm:presLayoutVars>
          <dgm:chMax val="0"/>
          <dgm:chPref val="0"/>
          <dgm:bulletEnabled val="1"/>
        </dgm:presLayoutVars>
      </dgm:prSet>
      <dgm:spPr/>
    </dgm:pt>
    <dgm:pt modelId="{1D83A0D7-9614-4FED-A332-C5A2265F704C}" type="pres">
      <dgm:prSet presAssocID="{731CFAC2-ACE4-4433-8835-C5D93D83885A}" presName="sibTrans" presStyleCnt="0"/>
      <dgm:spPr/>
    </dgm:pt>
    <dgm:pt modelId="{F511EE67-A20E-4150-B4B9-81B797F6B2CF}" type="pres">
      <dgm:prSet presAssocID="{2A36BA06-597E-45DC-A4C2-9254954EFEE6}" presName="composite" presStyleCnt="0"/>
      <dgm:spPr/>
    </dgm:pt>
    <dgm:pt modelId="{C55D9372-396B-4490-A70E-652B6896340A}" type="pres">
      <dgm:prSet presAssocID="{2A36BA06-597E-45DC-A4C2-9254954EFEE6}" presName="bentUpArrow1" presStyleLbl="alignImgPlace1" presStyleIdx="1" presStyleCnt="5" custLinFactX="500000" custLinFactY="-100000" custLinFactNeighborX="516421" custLinFactNeighborY="-158202"/>
      <dgm:spPr/>
    </dgm:pt>
    <dgm:pt modelId="{1F276DF9-75C2-4134-B97B-1C6BC37C1331}" type="pres">
      <dgm:prSet presAssocID="{2A36BA06-597E-45DC-A4C2-9254954EFEE6}" presName="ParentText" presStyleLbl="node1" presStyleIdx="1" presStyleCnt="6">
        <dgm:presLayoutVars>
          <dgm:chMax val="1"/>
          <dgm:chPref val="1"/>
          <dgm:bulletEnabled val="1"/>
        </dgm:presLayoutVars>
      </dgm:prSet>
      <dgm:spPr/>
    </dgm:pt>
    <dgm:pt modelId="{9DDA3680-612B-4F78-A44A-9012B8D295AC}" type="pres">
      <dgm:prSet presAssocID="{2A36BA06-597E-45DC-A4C2-9254954EFEE6}" presName="ChildText" presStyleLbl="revTx" presStyleIdx="1" presStyleCnt="5">
        <dgm:presLayoutVars>
          <dgm:chMax val="0"/>
          <dgm:chPref val="0"/>
          <dgm:bulletEnabled val="1"/>
        </dgm:presLayoutVars>
      </dgm:prSet>
      <dgm:spPr/>
    </dgm:pt>
    <dgm:pt modelId="{9D8EF4FA-8A26-4B9C-8AFE-944D5F12E318}" type="pres">
      <dgm:prSet presAssocID="{CB7EA5D2-B31F-446A-ADCB-452FC43D4757}" presName="sibTrans" presStyleCnt="0"/>
      <dgm:spPr/>
    </dgm:pt>
    <dgm:pt modelId="{4044CDCA-6679-4916-9B75-D99222CE1FB5}" type="pres">
      <dgm:prSet presAssocID="{5B14711A-CAE2-4675-8B6D-3202C7AA8736}" presName="composite" presStyleCnt="0"/>
      <dgm:spPr/>
    </dgm:pt>
    <dgm:pt modelId="{728E6F76-2057-444C-9811-B30782922D9D}" type="pres">
      <dgm:prSet presAssocID="{5B14711A-CAE2-4675-8B6D-3202C7AA8736}" presName="bentUpArrow1" presStyleLbl="alignImgPlace1" presStyleIdx="2" presStyleCnt="5" custLinFactX="400000" custLinFactY="-100000" custLinFactNeighborX="490856" custLinFactNeighborY="-122586"/>
      <dgm:spPr/>
    </dgm:pt>
    <dgm:pt modelId="{59B37BBB-C4D4-4A0A-894A-33B6531BE063}" type="pres">
      <dgm:prSet presAssocID="{5B14711A-CAE2-4675-8B6D-3202C7AA8736}" presName="ParentText" presStyleLbl="node1" presStyleIdx="2" presStyleCnt="6">
        <dgm:presLayoutVars>
          <dgm:chMax val="1"/>
          <dgm:chPref val="1"/>
          <dgm:bulletEnabled val="1"/>
        </dgm:presLayoutVars>
      </dgm:prSet>
      <dgm:spPr/>
    </dgm:pt>
    <dgm:pt modelId="{DD5EA879-018B-4D03-95CC-3958D53DC84A}" type="pres">
      <dgm:prSet presAssocID="{5B14711A-CAE2-4675-8B6D-3202C7AA8736}" presName="ChildText" presStyleLbl="revTx" presStyleIdx="2" presStyleCnt="5">
        <dgm:presLayoutVars>
          <dgm:chMax val="0"/>
          <dgm:chPref val="0"/>
          <dgm:bulletEnabled val="1"/>
        </dgm:presLayoutVars>
      </dgm:prSet>
      <dgm:spPr/>
    </dgm:pt>
    <dgm:pt modelId="{5AEFFB9D-EEDC-4685-8AD6-121F4CC02874}" type="pres">
      <dgm:prSet presAssocID="{BFF9E515-889C-410F-9D6C-5D90C0738A21}" presName="sibTrans" presStyleCnt="0"/>
      <dgm:spPr/>
    </dgm:pt>
    <dgm:pt modelId="{B10D8411-ACEE-4D79-A45F-5ABB8E9FC652}" type="pres">
      <dgm:prSet presAssocID="{91037A6F-A535-4DB9-8413-A8BA66387F6D}" presName="composite" presStyleCnt="0"/>
      <dgm:spPr/>
    </dgm:pt>
    <dgm:pt modelId="{2EC4C3CA-C318-4C60-83F7-7B67EC6BFB9C}" type="pres">
      <dgm:prSet presAssocID="{91037A6F-A535-4DB9-8413-A8BA66387F6D}" presName="bentUpArrow1" presStyleLbl="alignImgPlace1" presStyleIdx="3" presStyleCnt="5" custLinFactX="357796" custLinFactY="-42543" custLinFactNeighborX="400000" custLinFactNeighborY="-100000"/>
      <dgm:spPr/>
    </dgm:pt>
    <dgm:pt modelId="{45DE3220-58A1-4D07-8CE5-9BFF469C3E63}" type="pres">
      <dgm:prSet presAssocID="{91037A6F-A535-4DB9-8413-A8BA66387F6D}" presName="ParentText" presStyleLbl="node1" presStyleIdx="3" presStyleCnt="6">
        <dgm:presLayoutVars>
          <dgm:chMax val="1"/>
          <dgm:chPref val="1"/>
          <dgm:bulletEnabled val="1"/>
        </dgm:presLayoutVars>
      </dgm:prSet>
      <dgm:spPr/>
    </dgm:pt>
    <dgm:pt modelId="{F1A13CFA-0A01-433E-84E4-FBACFD308B57}" type="pres">
      <dgm:prSet presAssocID="{91037A6F-A535-4DB9-8413-A8BA66387F6D}" presName="ChildText" presStyleLbl="revTx" presStyleIdx="3" presStyleCnt="5">
        <dgm:presLayoutVars>
          <dgm:chMax val="0"/>
          <dgm:chPref val="0"/>
          <dgm:bulletEnabled val="1"/>
        </dgm:presLayoutVars>
      </dgm:prSet>
      <dgm:spPr/>
    </dgm:pt>
    <dgm:pt modelId="{4F3B7D81-652D-478A-99C4-9B4DFFD61271}" type="pres">
      <dgm:prSet presAssocID="{D1687BBA-8D78-499F-9E3C-569B7DC05A62}" presName="sibTrans" presStyleCnt="0"/>
      <dgm:spPr/>
    </dgm:pt>
    <dgm:pt modelId="{5C67DD52-C537-4192-B0DC-699253D815FD}" type="pres">
      <dgm:prSet presAssocID="{58EF750A-4C58-4B30-9161-865F57B5C437}" presName="composite" presStyleCnt="0"/>
      <dgm:spPr/>
    </dgm:pt>
    <dgm:pt modelId="{6659C7F0-1FB6-4F54-966D-5C125E996ACF}" type="pres">
      <dgm:prSet presAssocID="{58EF750A-4C58-4B30-9161-865F57B5C437}" presName="bentUpArrow1" presStyleLbl="alignImgPlace1" presStyleIdx="4" presStyleCnt="5" custAng="10800000" custScaleX="95969" custScaleY="82527" custLinFactX="31630" custLinFactNeighborX="100000" custLinFactNeighborY="-92369"/>
      <dgm:spPr/>
    </dgm:pt>
    <dgm:pt modelId="{AB61D849-EA77-4F6F-8066-1C05223C7050}" type="pres">
      <dgm:prSet presAssocID="{58EF750A-4C58-4B30-9161-865F57B5C437}" presName="ParentText" presStyleLbl="node1" presStyleIdx="4" presStyleCnt="6">
        <dgm:presLayoutVars>
          <dgm:chMax val="1"/>
          <dgm:chPref val="1"/>
          <dgm:bulletEnabled val="1"/>
        </dgm:presLayoutVars>
      </dgm:prSet>
      <dgm:spPr/>
    </dgm:pt>
    <dgm:pt modelId="{C752C19D-3A11-473B-B552-F47034F1E120}" type="pres">
      <dgm:prSet presAssocID="{58EF750A-4C58-4B30-9161-865F57B5C437}" presName="ChildText" presStyleLbl="revTx" presStyleIdx="4" presStyleCnt="5">
        <dgm:presLayoutVars>
          <dgm:chMax val="0"/>
          <dgm:chPref val="0"/>
          <dgm:bulletEnabled val="1"/>
        </dgm:presLayoutVars>
      </dgm:prSet>
      <dgm:spPr/>
    </dgm:pt>
    <dgm:pt modelId="{44B410E2-A864-447B-8313-EF68FAF357AE}" type="pres">
      <dgm:prSet presAssocID="{EB5A57BD-78CA-4D7A-815C-D00B8CF41414}" presName="sibTrans" presStyleCnt="0"/>
      <dgm:spPr/>
    </dgm:pt>
    <dgm:pt modelId="{B7658F69-B29B-43AD-82B1-E6274DE18080}" type="pres">
      <dgm:prSet presAssocID="{24C30CDA-2A00-434B-B82F-EDE70970729B}" presName="composite" presStyleCnt="0"/>
      <dgm:spPr/>
    </dgm:pt>
    <dgm:pt modelId="{EA75A88C-4C41-44AD-BFA7-FB3A49F916F7}" type="pres">
      <dgm:prSet presAssocID="{24C30CDA-2A00-434B-B82F-EDE70970729B}" presName="ParentText" presStyleLbl="node1" presStyleIdx="5" presStyleCnt="6" custScaleX="155284">
        <dgm:presLayoutVars>
          <dgm:chMax val="1"/>
          <dgm:chPref val="1"/>
          <dgm:bulletEnabled val="1"/>
        </dgm:presLayoutVars>
      </dgm:prSet>
      <dgm:spPr/>
    </dgm:pt>
  </dgm:ptLst>
  <dgm:cxnLst>
    <dgm:cxn modelId="{9C05110A-3566-4ED7-B608-6A3D93DA0655}" srcId="{E03AED84-9FA6-4AFE-B7E0-877B141E7607}" destId="{58EF750A-4C58-4B30-9161-865F57B5C437}" srcOrd="4" destOrd="0" parTransId="{BD39D203-030F-4721-A3F0-FE5CA1A9EC19}" sibTransId="{EB5A57BD-78CA-4D7A-815C-D00B8CF41414}"/>
    <dgm:cxn modelId="{CEEEAC14-1972-4157-B7D2-8B74F4AB38F2}" type="presOf" srcId="{79774DEA-6B96-4454-B561-AA648B74DC6C}" destId="{F5D93D68-2C82-4927-8040-425C4F8E27F5}" srcOrd="0" destOrd="0" presId="urn:microsoft.com/office/officeart/2005/8/layout/StepDownProcess"/>
    <dgm:cxn modelId="{CAEF7D3A-BE5A-4BCB-9605-AC4C889B4A2F}" type="presOf" srcId="{5B14711A-CAE2-4675-8B6D-3202C7AA8736}" destId="{59B37BBB-C4D4-4A0A-894A-33B6531BE063}" srcOrd="0" destOrd="0" presId="urn:microsoft.com/office/officeart/2005/8/layout/StepDownProcess"/>
    <dgm:cxn modelId="{23A4B43C-9C86-4861-B029-AE9702CEA465}" type="presOf" srcId="{2A36BA06-597E-45DC-A4C2-9254954EFEE6}" destId="{1F276DF9-75C2-4134-B97B-1C6BC37C1331}" srcOrd="0" destOrd="0" presId="urn:microsoft.com/office/officeart/2005/8/layout/StepDownProcess"/>
    <dgm:cxn modelId="{5D616B65-3BC8-495E-A01B-CEC2C2EDE7F0}" type="presOf" srcId="{E03AED84-9FA6-4AFE-B7E0-877B141E7607}" destId="{76607958-7015-4C68-811C-7D631559E0C2}" srcOrd="0" destOrd="0" presId="urn:microsoft.com/office/officeart/2005/8/layout/StepDownProcess"/>
    <dgm:cxn modelId="{55980B78-2A71-460C-9F6F-C52C572E1125}" srcId="{E03AED84-9FA6-4AFE-B7E0-877B141E7607}" destId="{5B14711A-CAE2-4675-8B6D-3202C7AA8736}" srcOrd="2" destOrd="0" parTransId="{73DFB4B8-C0BA-4A69-BA0F-33B11CF8234C}" sibTransId="{BFF9E515-889C-410F-9D6C-5D90C0738A21}"/>
    <dgm:cxn modelId="{C800217A-2BC7-4541-BE42-E38A6D5F59A3}" type="presOf" srcId="{24C30CDA-2A00-434B-B82F-EDE70970729B}" destId="{EA75A88C-4C41-44AD-BFA7-FB3A49F916F7}" srcOrd="0" destOrd="0" presId="urn:microsoft.com/office/officeart/2005/8/layout/StepDownProcess"/>
    <dgm:cxn modelId="{07CB5C8C-EFF5-48DA-BC7F-32DD4612DDDC}" srcId="{E03AED84-9FA6-4AFE-B7E0-877B141E7607}" destId="{2A36BA06-597E-45DC-A4C2-9254954EFEE6}" srcOrd="1" destOrd="0" parTransId="{F071B20F-7C2D-46CD-B64F-42311A9DB5AE}" sibTransId="{CB7EA5D2-B31F-446A-ADCB-452FC43D4757}"/>
    <dgm:cxn modelId="{A434D498-E80B-45FB-B994-339BDAF9FE67}" srcId="{E03AED84-9FA6-4AFE-B7E0-877B141E7607}" destId="{24C30CDA-2A00-434B-B82F-EDE70970729B}" srcOrd="5" destOrd="0" parTransId="{CD25BF60-9D79-4114-B8E2-7A4288F09D80}" sibTransId="{4B654640-3F32-48E6-9B4F-5C4C4CA8558C}"/>
    <dgm:cxn modelId="{33FAEACA-5BC1-4EFC-9E0B-BC32A0463C73}" type="presOf" srcId="{58EF750A-4C58-4B30-9161-865F57B5C437}" destId="{AB61D849-EA77-4F6F-8066-1C05223C7050}" srcOrd="0" destOrd="0" presId="urn:microsoft.com/office/officeart/2005/8/layout/StepDownProcess"/>
    <dgm:cxn modelId="{09FC60DB-85F3-4DE9-9616-140DD53A8FBD}" type="presOf" srcId="{91037A6F-A535-4DB9-8413-A8BA66387F6D}" destId="{45DE3220-58A1-4D07-8CE5-9BFF469C3E63}" srcOrd="0" destOrd="0" presId="urn:microsoft.com/office/officeart/2005/8/layout/StepDownProcess"/>
    <dgm:cxn modelId="{3E0638DC-B676-4709-ABE9-1C702FE15455}" srcId="{E03AED84-9FA6-4AFE-B7E0-877B141E7607}" destId="{79774DEA-6B96-4454-B561-AA648B74DC6C}" srcOrd="0" destOrd="0" parTransId="{003E926A-0C45-427B-827B-975C0BCCB13F}" sibTransId="{731CFAC2-ACE4-4433-8835-C5D93D83885A}"/>
    <dgm:cxn modelId="{8D1E4FDC-AACE-492D-B965-A4F23A56A4A8}" srcId="{E03AED84-9FA6-4AFE-B7E0-877B141E7607}" destId="{91037A6F-A535-4DB9-8413-A8BA66387F6D}" srcOrd="3" destOrd="0" parTransId="{9BB6CBCB-3009-4BBD-A1F9-8830B183B48E}" sibTransId="{D1687BBA-8D78-499F-9E3C-569B7DC05A62}"/>
    <dgm:cxn modelId="{74BFF479-8C1A-47A0-9D11-A3E290DD7629}" type="presParOf" srcId="{76607958-7015-4C68-811C-7D631559E0C2}" destId="{9C65261E-B78B-4607-ABE3-123C014E54AB}" srcOrd="0" destOrd="0" presId="urn:microsoft.com/office/officeart/2005/8/layout/StepDownProcess"/>
    <dgm:cxn modelId="{B344A97B-3E3E-4946-9637-438E8BC5134E}" type="presParOf" srcId="{9C65261E-B78B-4607-ABE3-123C014E54AB}" destId="{839F4C2E-E9DF-49C1-971A-300ED534E678}" srcOrd="0" destOrd="0" presId="urn:microsoft.com/office/officeart/2005/8/layout/StepDownProcess"/>
    <dgm:cxn modelId="{F4BF3BFA-1A08-4159-B450-8A98F32233CA}" type="presParOf" srcId="{9C65261E-B78B-4607-ABE3-123C014E54AB}" destId="{F5D93D68-2C82-4927-8040-425C4F8E27F5}" srcOrd="1" destOrd="0" presId="urn:microsoft.com/office/officeart/2005/8/layout/StepDownProcess"/>
    <dgm:cxn modelId="{2F33EAEF-7566-4896-B22B-1B55D397C319}" type="presParOf" srcId="{9C65261E-B78B-4607-ABE3-123C014E54AB}" destId="{495CC102-463D-4DD7-9B56-9E6650BF5361}" srcOrd="2" destOrd="0" presId="urn:microsoft.com/office/officeart/2005/8/layout/StepDownProcess"/>
    <dgm:cxn modelId="{4DF7F1BF-DE4F-450C-9770-37882F578BDE}" type="presParOf" srcId="{76607958-7015-4C68-811C-7D631559E0C2}" destId="{1D83A0D7-9614-4FED-A332-C5A2265F704C}" srcOrd="1" destOrd="0" presId="urn:microsoft.com/office/officeart/2005/8/layout/StepDownProcess"/>
    <dgm:cxn modelId="{398A3636-0368-48EE-B203-A3B7B6C9BED9}" type="presParOf" srcId="{76607958-7015-4C68-811C-7D631559E0C2}" destId="{F511EE67-A20E-4150-B4B9-81B797F6B2CF}" srcOrd="2" destOrd="0" presId="urn:microsoft.com/office/officeart/2005/8/layout/StepDownProcess"/>
    <dgm:cxn modelId="{103B36D3-AAFA-43F1-9E6E-FEF4236D822E}" type="presParOf" srcId="{F511EE67-A20E-4150-B4B9-81B797F6B2CF}" destId="{C55D9372-396B-4490-A70E-652B6896340A}" srcOrd="0" destOrd="0" presId="urn:microsoft.com/office/officeart/2005/8/layout/StepDownProcess"/>
    <dgm:cxn modelId="{6F4761EA-FDD3-425B-BDEA-411C1B722D57}" type="presParOf" srcId="{F511EE67-A20E-4150-B4B9-81B797F6B2CF}" destId="{1F276DF9-75C2-4134-B97B-1C6BC37C1331}" srcOrd="1" destOrd="0" presId="urn:microsoft.com/office/officeart/2005/8/layout/StepDownProcess"/>
    <dgm:cxn modelId="{EF1BA2BD-B193-4D4D-B630-4449283AEAE1}" type="presParOf" srcId="{F511EE67-A20E-4150-B4B9-81B797F6B2CF}" destId="{9DDA3680-612B-4F78-A44A-9012B8D295AC}" srcOrd="2" destOrd="0" presId="urn:microsoft.com/office/officeart/2005/8/layout/StepDownProcess"/>
    <dgm:cxn modelId="{4B1EF830-09CE-4475-9508-7A0EF1B74F02}" type="presParOf" srcId="{76607958-7015-4C68-811C-7D631559E0C2}" destId="{9D8EF4FA-8A26-4B9C-8AFE-944D5F12E318}" srcOrd="3" destOrd="0" presId="urn:microsoft.com/office/officeart/2005/8/layout/StepDownProcess"/>
    <dgm:cxn modelId="{66609F1B-7FBF-4B47-9600-680D717D80F9}" type="presParOf" srcId="{76607958-7015-4C68-811C-7D631559E0C2}" destId="{4044CDCA-6679-4916-9B75-D99222CE1FB5}" srcOrd="4" destOrd="0" presId="urn:microsoft.com/office/officeart/2005/8/layout/StepDownProcess"/>
    <dgm:cxn modelId="{D943A28C-5595-4C68-9394-D9F72598305D}" type="presParOf" srcId="{4044CDCA-6679-4916-9B75-D99222CE1FB5}" destId="{728E6F76-2057-444C-9811-B30782922D9D}" srcOrd="0" destOrd="0" presId="urn:microsoft.com/office/officeart/2005/8/layout/StepDownProcess"/>
    <dgm:cxn modelId="{E10A36A9-C194-44B3-8B7C-8122663C6A85}" type="presParOf" srcId="{4044CDCA-6679-4916-9B75-D99222CE1FB5}" destId="{59B37BBB-C4D4-4A0A-894A-33B6531BE063}" srcOrd="1" destOrd="0" presId="urn:microsoft.com/office/officeart/2005/8/layout/StepDownProcess"/>
    <dgm:cxn modelId="{806A3E87-B780-45C8-8C46-684D031D12C1}" type="presParOf" srcId="{4044CDCA-6679-4916-9B75-D99222CE1FB5}" destId="{DD5EA879-018B-4D03-95CC-3958D53DC84A}" srcOrd="2" destOrd="0" presId="urn:microsoft.com/office/officeart/2005/8/layout/StepDownProcess"/>
    <dgm:cxn modelId="{48060604-6822-4739-98CD-304AE0C22F2C}" type="presParOf" srcId="{76607958-7015-4C68-811C-7D631559E0C2}" destId="{5AEFFB9D-EEDC-4685-8AD6-121F4CC02874}" srcOrd="5" destOrd="0" presId="urn:microsoft.com/office/officeart/2005/8/layout/StepDownProcess"/>
    <dgm:cxn modelId="{FA8F64E1-1473-4F72-B6EA-23793BC4AC2A}" type="presParOf" srcId="{76607958-7015-4C68-811C-7D631559E0C2}" destId="{B10D8411-ACEE-4D79-A45F-5ABB8E9FC652}" srcOrd="6" destOrd="0" presId="urn:microsoft.com/office/officeart/2005/8/layout/StepDownProcess"/>
    <dgm:cxn modelId="{F8E25E6D-F1E1-4261-A64C-8322DF3FF290}" type="presParOf" srcId="{B10D8411-ACEE-4D79-A45F-5ABB8E9FC652}" destId="{2EC4C3CA-C318-4C60-83F7-7B67EC6BFB9C}" srcOrd="0" destOrd="0" presId="urn:microsoft.com/office/officeart/2005/8/layout/StepDownProcess"/>
    <dgm:cxn modelId="{D1D556FC-D345-438A-BF77-99860C3E88A4}" type="presParOf" srcId="{B10D8411-ACEE-4D79-A45F-5ABB8E9FC652}" destId="{45DE3220-58A1-4D07-8CE5-9BFF469C3E63}" srcOrd="1" destOrd="0" presId="urn:microsoft.com/office/officeart/2005/8/layout/StepDownProcess"/>
    <dgm:cxn modelId="{EAE3C81C-0032-4AE1-AD22-A2068E20CC41}" type="presParOf" srcId="{B10D8411-ACEE-4D79-A45F-5ABB8E9FC652}" destId="{F1A13CFA-0A01-433E-84E4-FBACFD308B57}" srcOrd="2" destOrd="0" presId="urn:microsoft.com/office/officeart/2005/8/layout/StepDownProcess"/>
    <dgm:cxn modelId="{BDAAAC0A-DF8A-4FA6-864F-04A69B4A64B0}" type="presParOf" srcId="{76607958-7015-4C68-811C-7D631559E0C2}" destId="{4F3B7D81-652D-478A-99C4-9B4DFFD61271}" srcOrd="7" destOrd="0" presId="urn:microsoft.com/office/officeart/2005/8/layout/StepDownProcess"/>
    <dgm:cxn modelId="{08B788C1-F007-4A95-BB48-7B3ED83E1C0F}" type="presParOf" srcId="{76607958-7015-4C68-811C-7D631559E0C2}" destId="{5C67DD52-C537-4192-B0DC-699253D815FD}" srcOrd="8" destOrd="0" presId="urn:microsoft.com/office/officeart/2005/8/layout/StepDownProcess"/>
    <dgm:cxn modelId="{8A12C339-3BEF-458F-B85D-EC27DD45031E}" type="presParOf" srcId="{5C67DD52-C537-4192-B0DC-699253D815FD}" destId="{6659C7F0-1FB6-4F54-966D-5C125E996ACF}" srcOrd="0" destOrd="0" presId="urn:microsoft.com/office/officeart/2005/8/layout/StepDownProcess"/>
    <dgm:cxn modelId="{CD54D3B0-9EB5-4304-9025-DCEE4507C2EE}" type="presParOf" srcId="{5C67DD52-C537-4192-B0DC-699253D815FD}" destId="{AB61D849-EA77-4F6F-8066-1C05223C7050}" srcOrd="1" destOrd="0" presId="urn:microsoft.com/office/officeart/2005/8/layout/StepDownProcess"/>
    <dgm:cxn modelId="{85269AE0-3A42-4EAE-901C-823F2CBE47C1}" type="presParOf" srcId="{5C67DD52-C537-4192-B0DC-699253D815FD}" destId="{C752C19D-3A11-473B-B552-F47034F1E120}" srcOrd="2" destOrd="0" presId="urn:microsoft.com/office/officeart/2005/8/layout/StepDownProcess"/>
    <dgm:cxn modelId="{70739BD0-954E-42C4-A478-B97117A1902D}" type="presParOf" srcId="{76607958-7015-4C68-811C-7D631559E0C2}" destId="{44B410E2-A864-447B-8313-EF68FAF357AE}" srcOrd="9" destOrd="0" presId="urn:microsoft.com/office/officeart/2005/8/layout/StepDownProcess"/>
    <dgm:cxn modelId="{1BE1732A-3036-4360-8B0D-A8DD749E7774}" type="presParOf" srcId="{76607958-7015-4C68-811C-7D631559E0C2}" destId="{B7658F69-B29B-43AD-82B1-E6274DE18080}" srcOrd="10" destOrd="0" presId="urn:microsoft.com/office/officeart/2005/8/layout/StepDownProcess"/>
    <dgm:cxn modelId="{178C8B11-6C9C-4ABC-8E0A-16400A41A78D}" type="presParOf" srcId="{B7658F69-B29B-43AD-82B1-E6274DE18080}" destId="{EA75A88C-4C41-44AD-BFA7-FB3A49F916F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B1E6CA-2FB9-42D3-B9AF-1006FAA5A6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282E471-FE06-4670-9985-1BF2D5327220}">
      <dgm:prSet phldrT="[Text]" custT="1"/>
      <dgm:spPr/>
      <dgm:t>
        <a:bodyPr/>
        <a:lstStyle/>
        <a:p>
          <a:pPr>
            <a:buFont typeface="Arial" panose="020B0604020202020204" pitchFamily="34" charset="0"/>
            <a:buNone/>
          </a:pPr>
          <a:r>
            <a:rPr lang="en-US" sz="1800" b="1" dirty="0">
              <a:solidFill>
                <a:schemeClr val="bg1"/>
              </a:solidFill>
              <a:latin typeface="Arial Rounded MT Bold" panose="020F0704030504030204" pitchFamily="34" charset="0"/>
              <a:ea typeface="+mj-ea"/>
              <a:cs typeface="+mj-cs"/>
            </a:rPr>
            <a:t>Secure Practice Test</a:t>
          </a:r>
          <a:endParaRPr lang="en-US" sz="1800" dirty="0">
            <a:solidFill>
              <a:schemeClr val="bg1"/>
            </a:solidFill>
          </a:endParaRPr>
        </a:p>
      </dgm:t>
    </dgm:pt>
    <dgm:pt modelId="{968B49BF-F278-4B6E-B7CA-1C36EA8D68B2}" type="parTrans" cxnId="{5FD79C30-3230-40E8-820F-8E6D7FF001A8}">
      <dgm:prSet/>
      <dgm:spPr/>
      <dgm:t>
        <a:bodyPr/>
        <a:lstStyle/>
        <a:p>
          <a:endParaRPr lang="en-US"/>
        </a:p>
      </dgm:t>
    </dgm:pt>
    <dgm:pt modelId="{BA3F10D1-078D-4E49-ABD1-1C61DF092E7A}" type="sibTrans" cxnId="{5FD79C30-3230-40E8-820F-8E6D7FF001A8}">
      <dgm:prSet/>
      <dgm:spPr/>
      <dgm:t>
        <a:bodyPr/>
        <a:lstStyle/>
        <a:p>
          <a:endParaRPr lang="en-US"/>
        </a:p>
      </dgm:t>
    </dgm:pt>
    <dgm:pt modelId="{14168358-9C81-4B0C-876C-3E6C66F6751D}">
      <dgm:prSet phldrT="[Text]" custT="1"/>
      <dgm:spPr/>
      <dgm:t>
        <a:bodyPr/>
        <a:lstStyle/>
        <a:p>
          <a:r>
            <a:rPr lang="en-US" sz="1600"/>
            <a:t>Tickets found in pdf format in General Information of eDIRECT</a:t>
          </a:r>
        </a:p>
      </dgm:t>
    </dgm:pt>
    <dgm:pt modelId="{52F10882-61BE-4912-9D6A-73AD0233E0BC}" type="parTrans" cxnId="{9AF0359F-D5F2-423E-9ABE-D92F4ACECE10}">
      <dgm:prSet/>
      <dgm:spPr/>
      <dgm:t>
        <a:bodyPr/>
        <a:lstStyle/>
        <a:p>
          <a:endParaRPr lang="en-US"/>
        </a:p>
      </dgm:t>
    </dgm:pt>
    <dgm:pt modelId="{9B6842AF-5E86-4348-944C-188B230E14D9}" type="sibTrans" cxnId="{9AF0359F-D5F2-423E-9ABE-D92F4ACECE10}">
      <dgm:prSet/>
      <dgm:spPr/>
      <dgm:t>
        <a:bodyPr/>
        <a:lstStyle/>
        <a:p>
          <a:endParaRPr lang="en-US"/>
        </a:p>
      </dgm:t>
    </dgm:pt>
    <dgm:pt modelId="{507B2967-C3AA-46CE-9D9E-F2BB803F6974}">
      <dgm:prSet phldrT="[Text]" custT="1"/>
      <dgm:spPr/>
      <dgm:t>
        <a:bodyPr/>
        <a:lstStyle/>
        <a:p>
          <a:pPr>
            <a:buNone/>
          </a:pPr>
          <a:r>
            <a:rPr lang="en-US" sz="1800" b="1">
              <a:solidFill>
                <a:schemeClr val="bg1"/>
              </a:solidFill>
              <a:latin typeface="Arial Rounded MT Bold" panose="020F0704030504030204" pitchFamily="34" charset="0"/>
              <a:ea typeface="+mj-ea"/>
              <a:cs typeface="+mj-cs"/>
            </a:rPr>
            <a:t>Practice Test with Response Transmission</a:t>
          </a:r>
          <a:endParaRPr lang="en-US" sz="1800">
            <a:solidFill>
              <a:schemeClr val="bg1"/>
            </a:solidFill>
          </a:endParaRPr>
        </a:p>
      </dgm:t>
    </dgm:pt>
    <dgm:pt modelId="{EB8920B2-7E78-4F05-9DD7-D1DF32499E36}" type="parTrans" cxnId="{8DFBA3C8-6D06-4E06-AFDE-79F7D2EFA6A9}">
      <dgm:prSet/>
      <dgm:spPr/>
      <dgm:t>
        <a:bodyPr/>
        <a:lstStyle/>
        <a:p>
          <a:endParaRPr lang="en-US"/>
        </a:p>
      </dgm:t>
    </dgm:pt>
    <dgm:pt modelId="{A2459C55-A38E-4417-A795-B11804533267}" type="sibTrans" cxnId="{8DFBA3C8-6D06-4E06-AFDE-79F7D2EFA6A9}">
      <dgm:prSet/>
      <dgm:spPr/>
      <dgm:t>
        <a:bodyPr/>
        <a:lstStyle/>
        <a:p>
          <a:endParaRPr lang="en-US"/>
        </a:p>
      </dgm:t>
    </dgm:pt>
    <dgm:pt modelId="{5354389D-9BC5-47C6-B0CD-110A6779B297}">
      <dgm:prSet phldrT="[Text]" custT="1"/>
      <dgm:spPr/>
      <dgm:t>
        <a:bodyPr/>
        <a:lstStyle/>
        <a:p>
          <a:r>
            <a:rPr lang="en-US" sz="1600"/>
            <a:t>Students scheduled and tests printed through Test Administration of eDIRECT</a:t>
          </a:r>
        </a:p>
      </dgm:t>
    </dgm:pt>
    <dgm:pt modelId="{F63A177D-FF35-43BE-870C-65BB72638729}" type="parTrans" cxnId="{95FECA12-BDAF-4963-8C46-D4E1A326CDB3}">
      <dgm:prSet/>
      <dgm:spPr/>
      <dgm:t>
        <a:bodyPr/>
        <a:lstStyle/>
        <a:p>
          <a:endParaRPr lang="en-US"/>
        </a:p>
      </dgm:t>
    </dgm:pt>
    <dgm:pt modelId="{CAE20A29-7673-400A-B79A-3B2D6B81ABA7}" type="sibTrans" cxnId="{95FECA12-BDAF-4963-8C46-D4E1A326CDB3}">
      <dgm:prSet/>
      <dgm:spPr/>
      <dgm:t>
        <a:bodyPr/>
        <a:lstStyle/>
        <a:p>
          <a:endParaRPr lang="en-US"/>
        </a:p>
      </dgm:t>
    </dgm:pt>
    <dgm:pt modelId="{0E457CE6-7182-497D-BF36-B462678BEA9E}">
      <dgm:prSet phldrT="[Text]" custT="1"/>
      <dgm:spPr/>
      <dgm:t>
        <a:bodyPr/>
        <a:lstStyle/>
        <a:p>
          <a:pPr>
            <a:buNone/>
          </a:pPr>
          <a:r>
            <a:rPr lang="en-US" sz="1800" b="1">
              <a:solidFill>
                <a:schemeClr val="bg1"/>
              </a:solidFill>
              <a:latin typeface="Arial Rounded MT Bold" panose="020F0704030504030204" pitchFamily="34" charset="0"/>
              <a:ea typeface="+mj-ea"/>
              <a:cs typeface="+mj-cs"/>
            </a:rPr>
            <a:t>Experience Online Testing Georgia</a:t>
          </a:r>
          <a:endParaRPr lang="en-US" sz="1800">
            <a:solidFill>
              <a:schemeClr val="bg1"/>
            </a:solidFill>
          </a:endParaRPr>
        </a:p>
      </dgm:t>
    </dgm:pt>
    <dgm:pt modelId="{0C3E1798-C50D-4B27-BFA4-D2B3116E4E9B}" type="parTrans" cxnId="{30F001EA-2756-4284-BA5E-0CA8354FF210}">
      <dgm:prSet/>
      <dgm:spPr/>
      <dgm:t>
        <a:bodyPr/>
        <a:lstStyle/>
        <a:p>
          <a:endParaRPr lang="en-US"/>
        </a:p>
      </dgm:t>
    </dgm:pt>
    <dgm:pt modelId="{683FED62-2CF9-453F-93AB-42B8CA14EE02}" type="sibTrans" cxnId="{30F001EA-2756-4284-BA5E-0CA8354FF210}">
      <dgm:prSet/>
      <dgm:spPr/>
      <dgm:t>
        <a:bodyPr/>
        <a:lstStyle/>
        <a:p>
          <a:endParaRPr lang="en-US"/>
        </a:p>
      </dgm:t>
    </dgm:pt>
    <dgm:pt modelId="{F8298759-5475-4820-BC33-E6AE458BE8B8}">
      <dgm:prSet phldrT="[Text]" custT="1"/>
      <dgm:spPr/>
      <dgm:t>
        <a:bodyPr/>
        <a:lstStyle/>
        <a:p>
          <a:r>
            <a:rPr lang="en-US" sz="1600"/>
            <a:t>No tickets needed</a:t>
          </a:r>
        </a:p>
      </dgm:t>
    </dgm:pt>
    <dgm:pt modelId="{8728A27A-C46A-4763-828A-F2125823DE3E}" type="parTrans" cxnId="{CC45D628-AD2A-4EFB-93E4-11DD69F4EC50}">
      <dgm:prSet/>
      <dgm:spPr/>
      <dgm:t>
        <a:bodyPr/>
        <a:lstStyle/>
        <a:p>
          <a:endParaRPr lang="en-US"/>
        </a:p>
      </dgm:t>
    </dgm:pt>
    <dgm:pt modelId="{62A51C1A-884D-4D85-8821-48BACA049E38}" type="sibTrans" cxnId="{CC45D628-AD2A-4EFB-93E4-11DD69F4EC50}">
      <dgm:prSet/>
      <dgm:spPr/>
      <dgm:t>
        <a:bodyPr/>
        <a:lstStyle/>
        <a:p>
          <a:endParaRPr lang="en-US"/>
        </a:p>
      </dgm:t>
    </dgm:pt>
    <dgm:pt modelId="{663E605E-D374-48F7-A343-FA4C84788258}">
      <dgm:prSet custT="1"/>
      <dgm:spPr/>
      <dgm:t>
        <a:bodyPr/>
        <a:lstStyle/>
        <a:p>
          <a:r>
            <a:rPr lang="en-US" sz="1600"/>
            <a:t>Test taken through INSIGHT platform</a:t>
          </a:r>
        </a:p>
      </dgm:t>
    </dgm:pt>
    <dgm:pt modelId="{157CB5BD-BC6E-4442-B952-59709F8EB3A0}" type="parTrans" cxnId="{F6FF57BE-6C4A-4677-90D1-667E56C92540}">
      <dgm:prSet/>
      <dgm:spPr/>
      <dgm:t>
        <a:bodyPr/>
        <a:lstStyle/>
        <a:p>
          <a:endParaRPr lang="en-US"/>
        </a:p>
      </dgm:t>
    </dgm:pt>
    <dgm:pt modelId="{56B2249F-B0A3-4E79-9A4F-4E1D511B2F8C}" type="sibTrans" cxnId="{F6FF57BE-6C4A-4677-90D1-667E56C92540}">
      <dgm:prSet/>
      <dgm:spPr/>
      <dgm:t>
        <a:bodyPr/>
        <a:lstStyle/>
        <a:p>
          <a:endParaRPr lang="en-US"/>
        </a:p>
      </dgm:t>
    </dgm:pt>
    <dgm:pt modelId="{364BC3CA-60E6-4765-8369-7578FEA09917}">
      <dgm:prSet custT="1"/>
      <dgm:spPr/>
      <dgm:t>
        <a:bodyPr/>
        <a:lstStyle/>
        <a:p>
          <a:r>
            <a:rPr lang="en-US" sz="1600"/>
            <a:t>Available year-round</a:t>
          </a:r>
        </a:p>
      </dgm:t>
    </dgm:pt>
    <dgm:pt modelId="{A858126B-12A8-455F-B0B4-3CE5FF8E4958}" type="parTrans" cxnId="{7C5D8ECC-C53A-4D10-A9F9-FE1337392E4D}">
      <dgm:prSet/>
      <dgm:spPr/>
      <dgm:t>
        <a:bodyPr/>
        <a:lstStyle/>
        <a:p>
          <a:endParaRPr lang="en-US"/>
        </a:p>
      </dgm:t>
    </dgm:pt>
    <dgm:pt modelId="{BC64712E-06F1-4930-8F73-E3BE92840618}" type="sibTrans" cxnId="{7C5D8ECC-C53A-4D10-A9F9-FE1337392E4D}">
      <dgm:prSet/>
      <dgm:spPr/>
      <dgm:t>
        <a:bodyPr/>
        <a:lstStyle/>
        <a:p>
          <a:endParaRPr lang="en-US"/>
        </a:p>
      </dgm:t>
    </dgm:pt>
    <dgm:pt modelId="{7CA37284-5EDF-4107-BD86-60DB9C24B680}">
      <dgm:prSet custT="1"/>
      <dgm:spPr/>
      <dgm:t>
        <a:bodyPr/>
        <a:lstStyle/>
        <a:p>
          <a:r>
            <a:rPr lang="en-US" sz="1600"/>
            <a:t>Test taken through INSIGHT platform</a:t>
          </a:r>
        </a:p>
      </dgm:t>
    </dgm:pt>
    <dgm:pt modelId="{1F8EB6D1-8AEC-4646-927F-AAEA6968E202}" type="parTrans" cxnId="{EAB907F7-27E4-4EC0-80A7-9296622E891C}">
      <dgm:prSet/>
      <dgm:spPr/>
      <dgm:t>
        <a:bodyPr/>
        <a:lstStyle/>
        <a:p>
          <a:endParaRPr lang="en-US"/>
        </a:p>
      </dgm:t>
    </dgm:pt>
    <dgm:pt modelId="{E24DED6E-97F8-4822-958B-E6935E034FAC}" type="sibTrans" cxnId="{EAB907F7-27E4-4EC0-80A7-9296622E891C}">
      <dgm:prSet/>
      <dgm:spPr/>
      <dgm:t>
        <a:bodyPr/>
        <a:lstStyle/>
        <a:p>
          <a:endParaRPr lang="en-US"/>
        </a:p>
      </dgm:t>
    </dgm:pt>
    <dgm:pt modelId="{643AE898-D46B-4999-8931-AF8F047C8EDD}">
      <dgm:prSet custT="1"/>
      <dgm:spPr/>
      <dgm:t>
        <a:bodyPr/>
        <a:lstStyle/>
        <a:p>
          <a:r>
            <a:rPr lang="en-US" sz="1600"/>
            <a:t>Responses are sent through TSM</a:t>
          </a:r>
        </a:p>
      </dgm:t>
    </dgm:pt>
    <dgm:pt modelId="{D562A1B5-E3B8-4BF3-ABBA-FAFD95A31B61}" type="parTrans" cxnId="{69AEC66C-4A56-41EF-901E-7ABEBE1D3723}">
      <dgm:prSet/>
      <dgm:spPr/>
      <dgm:t>
        <a:bodyPr/>
        <a:lstStyle/>
        <a:p>
          <a:endParaRPr lang="en-US"/>
        </a:p>
      </dgm:t>
    </dgm:pt>
    <dgm:pt modelId="{71D70FE9-240A-45EE-9A51-9DBE6A98E38D}" type="sibTrans" cxnId="{69AEC66C-4A56-41EF-901E-7ABEBE1D3723}">
      <dgm:prSet/>
      <dgm:spPr/>
      <dgm:t>
        <a:bodyPr/>
        <a:lstStyle/>
        <a:p>
          <a:endParaRPr lang="en-US"/>
        </a:p>
      </dgm:t>
    </dgm:pt>
    <dgm:pt modelId="{0EDC7766-61ED-48DB-ABE0-6C9B10EDD5AF}">
      <dgm:prSet custT="1"/>
      <dgm:spPr/>
      <dgm:t>
        <a:bodyPr/>
        <a:lstStyle/>
        <a:p>
          <a:r>
            <a:rPr lang="en-US" sz="1600" dirty="0"/>
            <a:t>Available 9/28/17-4/9/18</a:t>
          </a:r>
        </a:p>
      </dgm:t>
    </dgm:pt>
    <dgm:pt modelId="{B19784E5-E394-4685-9892-7B72C6230E52}" type="parTrans" cxnId="{F58B0709-7845-495B-B6FC-F6A7C6DA9E84}">
      <dgm:prSet/>
      <dgm:spPr/>
      <dgm:t>
        <a:bodyPr/>
        <a:lstStyle/>
        <a:p>
          <a:endParaRPr lang="en-US"/>
        </a:p>
      </dgm:t>
    </dgm:pt>
    <dgm:pt modelId="{4833FCBF-6C23-462B-AFED-BD3B39F755AF}" type="sibTrans" cxnId="{F58B0709-7845-495B-B6FC-F6A7C6DA9E84}">
      <dgm:prSet/>
      <dgm:spPr/>
      <dgm:t>
        <a:bodyPr/>
        <a:lstStyle/>
        <a:p>
          <a:endParaRPr lang="en-US"/>
        </a:p>
      </dgm:t>
    </dgm:pt>
    <dgm:pt modelId="{BA340E9E-5742-46ED-A7EF-CFC89C14F209}">
      <dgm:prSet custT="1"/>
      <dgm:spPr/>
      <dgm:t>
        <a:bodyPr/>
        <a:lstStyle/>
        <a:p>
          <a:r>
            <a:rPr lang="en-US" sz="1600"/>
            <a:t>Test taken online at </a:t>
          </a:r>
          <a:r>
            <a:rPr lang="en-US" sz="1200">
              <a:hlinkClick xmlns:r="http://schemas.openxmlformats.org/officeDocument/2006/relationships" r:id="rId1"/>
            </a:rPr>
            <a:t>www.gaexperienceonline.com</a:t>
          </a:r>
          <a:endParaRPr lang="en-US" sz="1200"/>
        </a:p>
      </dgm:t>
    </dgm:pt>
    <dgm:pt modelId="{B1F67A56-BF6C-480B-AD0C-CA6E02D6E968}" type="parTrans" cxnId="{436BF91F-1988-4E4F-8A46-4ABF5C28C839}">
      <dgm:prSet/>
      <dgm:spPr/>
      <dgm:t>
        <a:bodyPr/>
        <a:lstStyle/>
        <a:p>
          <a:endParaRPr lang="en-US"/>
        </a:p>
      </dgm:t>
    </dgm:pt>
    <dgm:pt modelId="{2FFCF27A-9A5A-42A4-B0EF-606199738477}" type="sibTrans" cxnId="{436BF91F-1988-4E4F-8A46-4ABF5C28C839}">
      <dgm:prSet/>
      <dgm:spPr/>
      <dgm:t>
        <a:bodyPr/>
        <a:lstStyle/>
        <a:p>
          <a:endParaRPr lang="en-US"/>
        </a:p>
      </dgm:t>
    </dgm:pt>
    <dgm:pt modelId="{6A4919CE-252B-44C6-A2F8-5671AAC4A31F}">
      <dgm:prSet custT="1"/>
      <dgm:spPr/>
      <dgm:t>
        <a:bodyPr/>
        <a:lstStyle/>
        <a:p>
          <a:r>
            <a:rPr lang="en-US" sz="1600"/>
            <a:t>Students, parents and teachers can all access this website</a:t>
          </a:r>
        </a:p>
      </dgm:t>
    </dgm:pt>
    <dgm:pt modelId="{09216C3D-45FA-4125-AA79-261B7614018D}" type="parTrans" cxnId="{1D897C44-D5E5-417A-99BF-F55709CC6E58}">
      <dgm:prSet/>
      <dgm:spPr/>
      <dgm:t>
        <a:bodyPr/>
        <a:lstStyle/>
        <a:p>
          <a:endParaRPr lang="en-US"/>
        </a:p>
      </dgm:t>
    </dgm:pt>
    <dgm:pt modelId="{E5EBC9FA-F62F-4F89-B5AF-A15ACCBDEF28}" type="sibTrans" cxnId="{1D897C44-D5E5-417A-99BF-F55709CC6E58}">
      <dgm:prSet/>
      <dgm:spPr/>
      <dgm:t>
        <a:bodyPr/>
        <a:lstStyle/>
        <a:p>
          <a:endParaRPr lang="en-US"/>
        </a:p>
      </dgm:t>
    </dgm:pt>
    <dgm:pt modelId="{7A33F6D1-739E-4819-8B9F-E9EA2D422862}">
      <dgm:prSet custT="1"/>
      <dgm:spPr/>
      <dgm:t>
        <a:bodyPr/>
        <a:lstStyle/>
        <a:p>
          <a:r>
            <a:rPr lang="en-US" sz="1600"/>
            <a:t>Sample of Section One ELA is presented</a:t>
          </a:r>
        </a:p>
      </dgm:t>
    </dgm:pt>
    <dgm:pt modelId="{90298CD3-4CBA-4415-A7D3-2CF6BD316468}" type="parTrans" cxnId="{FAC10BC2-4553-4825-9A92-7A2AAC26F25A}">
      <dgm:prSet/>
      <dgm:spPr/>
      <dgm:t>
        <a:bodyPr/>
        <a:lstStyle/>
        <a:p>
          <a:endParaRPr lang="en-US"/>
        </a:p>
      </dgm:t>
    </dgm:pt>
    <dgm:pt modelId="{70374288-0469-4617-900C-162291CEFBC9}" type="sibTrans" cxnId="{FAC10BC2-4553-4825-9A92-7A2AAC26F25A}">
      <dgm:prSet/>
      <dgm:spPr/>
      <dgm:t>
        <a:bodyPr/>
        <a:lstStyle/>
        <a:p>
          <a:endParaRPr lang="en-US"/>
        </a:p>
      </dgm:t>
    </dgm:pt>
    <dgm:pt modelId="{563B0441-173F-436A-9E77-A6D1DC2D808D}">
      <dgm:prSet custT="1"/>
      <dgm:spPr/>
      <dgm:t>
        <a:bodyPr/>
        <a:lstStyle/>
        <a:p>
          <a:r>
            <a:rPr lang="en-US" sz="1600"/>
            <a:t>Available year-round from anywhere on the web</a:t>
          </a:r>
        </a:p>
      </dgm:t>
    </dgm:pt>
    <dgm:pt modelId="{8282C12F-3F27-4C29-969F-10B87B52E704}" type="parTrans" cxnId="{A6A964B5-9CF7-4B9C-8304-48F3920B6B0A}">
      <dgm:prSet/>
      <dgm:spPr/>
      <dgm:t>
        <a:bodyPr/>
        <a:lstStyle/>
        <a:p>
          <a:endParaRPr lang="en-US"/>
        </a:p>
      </dgm:t>
    </dgm:pt>
    <dgm:pt modelId="{32EBCA2B-8EA7-4C2E-A70B-7CCEC4302DED}" type="sibTrans" cxnId="{A6A964B5-9CF7-4B9C-8304-48F3920B6B0A}">
      <dgm:prSet/>
      <dgm:spPr/>
      <dgm:t>
        <a:bodyPr/>
        <a:lstStyle/>
        <a:p>
          <a:endParaRPr lang="en-US"/>
        </a:p>
      </dgm:t>
    </dgm:pt>
    <dgm:pt modelId="{9C117E5B-DFFE-4A7F-82EB-05EC05EB1285}" type="pres">
      <dgm:prSet presAssocID="{A4B1E6CA-2FB9-42D3-B9AF-1006FAA5A67E}" presName="Name0" presStyleCnt="0">
        <dgm:presLayoutVars>
          <dgm:dir/>
          <dgm:animLvl val="lvl"/>
          <dgm:resizeHandles val="exact"/>
        </dgm:presLayoutVars>
      </dgm:prSet>
      <dgm:spPr/>
    </dgm:pt>
    <dgm:pt modelId="{A7BDCCA6-40FE-4B30-A6AF-CCFE31750F78}" type="pres">
      <dgm:prSet presAssocID="{2282E471-FE06-4670-9985-1BF2D5327220}" presName="composite" presStyleCnt="0"/>
      <dgm:spPr/>
    </dgm:pt>
    <dgm:pt modelId="{6BCCDB68-3803-4E28-92E8-B34EF8E342AF}" type="pres">
      <dgm:prSet presAssocID="{2282E471-FE06-4670-9985-1BF2D5327220}" presName="parTx" presStyleLbl="alignNode1" presStyleIdx="0" presStyleCnt="3">
        <dgm:presLayoutVars>
          <dgm:chMax val="0"/>
          <dgm:chPref val="0"/>
          <dgm:bulletEnabled val="1"/>
        </dgm:presLayoutVars>
      </dgm:prSet>
      <dgm:spPr/>
    </dgm:pt>
    <dgm:pt modelId="{E3D6EFEC-D141-47AA-AB04-E1F52D034FDD}" type="pres">
      <dgm:prSet presAssocID="{2282E471-FE06-4670-9985-1BF2D5327220}" presName="desTx" presStyleLbl="alignAccFollowNode1" presStyleIdx="0" presStyleCnt="3">
        <dgm:presLayoutVars>
          <dgm:bulletEnabled val="1"/>
        </dgm:presLayoutVars>
      </dgm:prSet>
      <dgm:spPr/>
    </dgm:pt>
    <dgm:pt modelId="{90B914C6-3259-4389-AE96-DD51BA53A179}" type="pres">
      <dgm:prSet presAssocID="{BA3F10D1-078D-4E49-ABD1-1C61DF092E7A}" presName="space" presStyleCnt="0"/>
      <dgm:spPr/>
    </dgm:pt>
    <dgm:pt modelId="{0F69BBEA-45F7-4DF8-AD0D-3C8BDE800069}" type="pres">
      <dgm:prSet presAssocID="{507B2967-C3AA-46CE-9D9E-F2BB803F6974}" presName="composite" presStyleCnt="0"/>
      <dgm:spPr/>
    </dgm:pt>
    <dgm:pt modelId="{B9B74DAD-0622-4DAE-92D0-7C41196D120E}" type="pres">
      <dgm:prSet presAssocID="{507B2967-C3AA-46CE-9D9E-F2BB803F6974}" presName="parTx" presStyleLbl="alignNode1" presStyleIdx="1" presStyleCnt="3">
        <dgm:presLayoutVars>
          <dgm:chMax val="0"/>
          <dgm:chPref val="0"/>
          <dgm:bulletEnabled val="1"/>
        </dgm:presLayoutVars>
      </dgm:prSet>
      <dgm:spPr/>
    </dgm:pt>
    <dgm:pt modelId="{D4522601-EA64-497A-A93F-41F0FC7F6252}" type="pres">
      <dgm:prSet presAssocID="{507B2967-C3AA-46CE-9D9E-F2BB803F6974}" presName="desTx" presStyleLbl="alignAccFollowNode1" presStyleIdx="1" presStyleCnt="3">
        <dgm:presLayoutVars>
          <dgm:bulletEnabled val="1"/>
        </dgm:presLayoutVars>
      </dgm:prSet>
      <dgm:spPr/>
    </dgm:pt>
    <dgm:pt modelId="{A85BDBFD-351F-4A1A-A4E9-1CB5EFAA1347}" type="pres">
      <dgm:prSet presAssocID="{A2459C55-A38E-4417-A795-B11804533267}" presName="space" presStyleCnt="0"/>
      <dgm:spPr/>
    </dgm:pt>
    <dgm:pt modelId="{56353979-FF3A-45AF-8C5B-46AFBF8CA3DB}" type="pres">
      <dgm:prSet presAssocID="{0E457CE6-7182-497D-BF36-B462678BEA9E}" presName="composite" presStyleCnt="0"/>
      <dgm:spPr/>
    </dgm:pt>
    <dgm:pt modelId="{B64FFE4C-2F38-44A7-8A05-A1FDDB16D68B}" type="pres">
      <dgm:prSet presAssocID="{0E457CE6-7182-497D-BF36-B462678BEA9E}" presName="parTx" presStyleLbl="alignNode1" presStyleIdx="2" presStyleCnt="3">
        <dgm:presLayoutVars>
          <dgm:chMax val="0"/>
          <dgm:chPref val="0"/>
          <dgm:bulletEnabled val="1"/>
        </dgm:presLayoutVars>
      </dgm:prSet>
      <dgm:spPr/>
    </dgm:pt>
    <dgm:pt modelId="{03AE0824-9373-4377-A118-C481E6564EDA}" type="pres">
      <dgm:prSet presAssocID="{0E457CE6-7182-497D-BF36-B462678BEA9E}" presName="desTx" presStyleLbl="alignAccFollowNode1" presStyleIdx="2" presStyleCnt="3">
        <dgm:presLayoutVars>
          <dgm:bulletEnabled val="1"/>
        </dgm:presLayoutVars>
      </dgm:prSet>
      <dgm:spPr/>
    </dgm:pt>
  </dgm:ptLst>
  <dgm:cxnLst>
    <dgm:cxn modelId="{F58B0709-7845-495B-B6FC-F6A7C6DA9E84}" srcId="{507B2967-C3AA-46CE-9D9E-F2BB803F6974}" destId="{0EDC7766-61ED-48DB-ABE0-6C9B10EDD5AF}" srcOrd="3" destOrd="0" parTransId="{B19784E5-E394-4685-9892-7B72C6230E52}" sibTransId="{4833FCBF-6C23-462B-AFED-BD3B39F755AF}"/>
    <dgm:cxn modelId="{54507C0A-00D8-4A60-BB9F-7ACD49D5A1F2}" type="presOf" srcId="{364BC3CA-60E6-4765-8369-7578FEA09917}" destId="{E3D6EFEC-D141-47AA-AB04-E1F52D034FDD}" srcOrd="0" destOrd="2" presId="urn:microsoft.com/office/officeart/2005/8/layout/hList1"/>
    <dgm:cxn modelId="{95FECA12-BDAF-4963-8C46-D4E1A326CDB3}" srcId="{507B2967-C3AA-46CE-9D9E-F2BB803F6974}" destId="{5354389D-9BC5-47C6-B0CD-110A6779B297}" srcOrd="0" destOrd="0" parTransId="{F63A177D-FF35-43BE-870C-65BB72638729}" sibTransId="{CAE20A29-7673-400A-B79A-3B2D6B81ABA7}"/>
    <dgm:cxn modelId="{69645A1B-3D22-42B4-A07D-09549BAF236A}" type="presOf" srcId="{2282E471-FE06-4670-9985-1BF2D5327220}" destId="{6BCCDB68-3803-4E28-92E8-B34EF8E342AF}" srcOrd="0" destOrd="0" presId="urn:microsoft.com/office/officeart/2005/8/layout/hList1"/>
    <dgm:cxn modelId="{7259601E-D8A2-4F98-9274-647BF08B6A92}" type="presOf" srcId="{507B2967-C3AA-46CE-9D9E-F2BB803F6974}" destId="{B9B74DAD-0622-4DAE-92D0-7C41196D120E}" srcOrd="0" destOrd="0" presId="urn:microsoft.com/office/officeart/2005/8/layout/hList1"/>
    <dgm:cxn modelId="{436BF91F-1988-4E4F-8A46-4ABF5C28C839}" srcId="{0E457CE6-7182-497D-BF36-B462678BEA9E}" destId="{BA340E9E-5742-46ED-A7EF-CFC89C14F209}" srcOrd="1" destOrd="0" parTransId="{B1F67A56-BF6C-480B-AD0C-CA6E02D6E968}" sibTransId="{2FFCF27A-9A5A-42A4-B0EF-606199738477}"/>
    <dgm:cxn modelId="{CC45D628-AD2A-4EFB-93E4-11DD69F4EC50}" srcId="{0E457CE6-7182-497D-BF36-B462678BEA9E}" destId="{F8298759-5475-4820-BC33-E6AE458BE8B8}" srcOrd="0" destOrd="0" parTransId="{8728A27A-C46A-4763-828A-F2125823DE3E}" sibTransId="{62A51C1A-884D-4D85-8821-48BACA049E38}"/>
    <dgm:cxn modelId="{5FD79C30-3230-40E8-820F-8E6D7FF001A8}" srcId="{A4B1E6CA-2FB9-42D3-B9AF-1006FAA5A67E}" destId="{2282E471-FE06-4670-9985-1BF2D5327220}" srcOrd="0" destOrd="0" parTransId="{968B49BF-F278-4B6E-B7CA-1C36EA8D68B2}" sibTransId="{BA3F10D1-078D-4E49-ABD1-1C61DF092E7A}"/>
    <dgm:cxn modelId="{61716331-AFEA-467A-88A6-E32D3A326957}" type="presOf" srcId="{BA340E9E-5742-46ED-A7EF-CFC89C14F209}" destId="{03AE0824-9373-4377-A118-C481E6564EDA}" srcOrd="0" destOrd="1" presId="urn:microsoft.com/office/officeart/2005/8/layout/hList1"/>
    <dgm:cxn modelId="{87A8C960-0407-4F16-99EB-1C2983DC8B82}" type="presOf" srcId="{0EDC7766-61ED-48DB-ABE0-6C9B10EDD5AF}" destId="{D4522601-EA64-497A-A93F-41F0FC7F6252}" srcOrd="0" destOrd="3" presId="urn:microsoft.com/office/officeart/2005/8/layout/hList1"/>
    <dgm:cxn modelId="{1D897C44-D5E5-417A-99BF-F55709CC6E58}" srcId="{0E457CE6-7182-497D-BF36-B462678BEA9E}" destId="{6A4919CE-252B-44C6-A2F8-5671AAC4A31F}" srcOrd="2" destOrd="0" parTransId="{09216C3D-45FA-4125-AA79-261B7614018D}" sibTransId="{E5EBC9FA-F62F-4F89-B5AF-A15ACCBDEF28}"/>
    <dgm:cxn modelId="{69AEC66C-4A56-41EF-901E-7ABEBE1D3723}" srcId="{507B2967-C3AA-46CE-9D9E-F2BB803F6974}" destId="{643AE898-D46B-4999-8931-AF8F047C8EDD}" srcOrd="2" destOrd="0" parTransId="{D562A1B5-E3B8-4BF3-ABBA-FAFD95A31B61}" sibTransId="{71D70FE9-240A-45EE-9A51-9DBE6A98E38D}"/>
    <dgm:cxn modelId="{D881994D-91CC-4D81-B678-D2D540E5F2E3}" type="presOf" srcId="{563B0441-173F-436A-9E77-A6D1DC2D808D}" destId="{03AE0824-9373-4377-A118-C481E6564EDA}" srcOrd="0" destOrd="4" presId="urn:microsoft.com/office/officeart/2005/8/layout/hList1"/>
    <dgm:cxn modelId="{84E9B84D-FAA0-4E48-AEF3-FDA0EFE71442}" type="presOf" srcId="{0E457CE6-7182-497D-BF36-B462678BEA9E}" destId="{B64FFE4C-2F38-44A7-8A05-A1FDDB16D68B}" srcOrd="0" destOrd="0" presId="urn:microsoft.com/office/officeart/2005/8/layout/hList1"/>
    <dgm:cxn modelId="{9B25398C-04B0-45F6-9F4C-94B11A31A151}" type="presOf" srcId="{663E605E-D374-48F7-A343-FA4C84788258}" destId="{E3D6EFEC-D141-47AA-AB04-E1F52D034FDD}" srcOrd="0" destOrd="1" presId="urn:microsoft.com/office/officeart/2005/8/layout/hList1"/>
    <dgm:cxn modelId="{5378F590-84B3-4087-B846-37C069BCEA4B}" type="presOf" srcId="{643AE898-D46B-4999-8931-AF8F047C8EDD}" destId="{D4522601-EA64-497A-A93F-41F0FC7F6252}" srcOrd="0" destOrd="2" presId="urn:microsoft.com/office/officeart/2005/8/layout/hList1"/>
    <dgm:cxn modelId="{0EFB009B-058D-4783-BBE1-E8FC71942ECD}" type="presOf" srcId="{14168358-9C81-4B0C-876C-3E6C66F6751D}" destId="{E3D6EFEC-D141-47AA-AB04-E1F52D034FDD}" srcOrd="0" destOrd="0" presId="urn:microsoft.com/office/officeart/2005/8/layout/hList1"/>
    <dgm:cxn modelId="{9AF0359F-D5F2-423E-9ABE-D92F4ACECE10}" srcId="{2282E471-FE06-4670-9985-1BF2D5327220}" destId="{14168358-9C81-4B0C-876C-3E6C66F6751D}" srcOrd="0" destOrd="0" parTransId="{52F10882-61BE-4912-9D6A-73AD0233E0BC}" sibTransId="{9B6842AF-5E86-4348-944C-188B230E14D9}"/>
    <dgm:cxn modelId="{60FB1FB2-EC33-4393-81A5-07BC01CA81DD}" type="presOf" srcId="{7A33F6D1-739E-4819-8B9F-E9EA2D422862}" destId="{03AE0824-9373-4377-A118-C481E6564EDA}" srcOrd="0" destOrd="3" presId="urn:microsoft.com/office/officeart/2005/8/layout/hList1"/>
    <dgm:cxn modelId="{A6A964B5-9CF7-4B9C-8304-48F3920B6B0A}" srcId="{0E457CE6-7182-497D-BF36-B462678BEA9E}" destId="{563B0441-173F-436A-9E77-A6D1DC2D808D}" srcOrd="4" destOrd="0" parTransId="{8282C12F-3F27-4C29-969F-10B87B52E704}" sibTransId="{32EBCA2B-8EA7-4C2E-A70B-7CCEC4302DED}"/>
    <dgm:cxn modelId="{F6FF57BE-6C4A-4677-90D1-667E56C92540}" srcId="{2282E471-FE06-4670-9985-1BF2D5327220}" destId="{663E605E-D374-48F7-A343-FA4C84788258}" srcOrd="1" destOrd="0" parTransId="{157CB5BD-BC6E-4442-B952-59709F8EB3A0}" sibTransId="{56B2249F-B0A3-4E79-9A4F-4E1D511B2F8C}"/>
    <dgm:cxn modelId="{FAC10BC2-4553-4825-9A92-7A2AAC26F25A}" srcId="{0E457CE6-7182-497D-BF36-B462678BEA9E}" destId="{7A33F6D1-739E-4819-8B9F-E9EA2D422862}" srcOrd="3" destOrd="0" parTransId="{90298CD3-4CBA-4415-A7D3-2CF6BD316468}" sibTransId="{70374288-0469-4617-900C-162291CEFBC9}"/>
    <dgm:cxn modelId="{8DFBA3C8-6D06-4E06-AFDE-79F7D2EFA6A9}" srcId="{A4B1E6CA-2FB9-42D3-B9AF-1006FAA5A67E}" destId="{507B2967-C3AA-46CE-9D9E-F2BB803F6974}" srcOrd="1" destOrd="0" parTransId="{EB8920B2-7E78-4F05-9DD7-D1DF32499E36}" sibTransId="{A2459C55-A38E-4417-A795-B11804533267}"/>
    <dgm:cxn modelId="{7C5D8ECC-C53A-4D10-A9F9-FE1337392E4D}" srcId="{2282E471-FE06-4670-9985-1BF2D5327220}" destId="{364BC3CA-60E6-4765-8369-7578FEA09917}" srcOrd="2" destOrd="0" parTransId="{A858126B-12A8-455F-B0B4-3CE5FF8E4958}" sibTransId="{BC64712E-06F1-4930-8F73-E3BE92840618}"/>
    <dgm:cxn modelId="{0C996AD2-3AA5-4E82-A82B-E55D1AC960AF}" type="presOf" srcId="{5354389D-9BC5-47C6-B0CD-110A6779B297}" destId="{D4522601-EA64-497A-A93F-41F0FC7F6252}" srcOrd="0" destOrd="0" presId="urn:microsoft.com/office/officeart/2005/8/layout/hList1"/>
    <dgm:cxn modelId="{30F001EA-2756-4284-BA5E-0CA8354FF210}" srcId="{A4B1E6CA-2FB9-42D3-B9AF-1006FAA5A67E}" destId="{0E457CE6-7182-497D-BF36-B462678BEA9E}" srcOrd="2" destOrd="0" parTransId="{0C3E1798-C50D-4B27-BFA4-D2B3116E4E9B}" sibTransId="{683FED62-2CF9-453F-93AB-42B8CA14EE02}"/>
    <dgm:cxn modelId="{217491EA-71CA-4725-A49B-D0E6490B5C2C}" type="presOf" srcId="{F8298759-5475-4820-BC33-E6AE458BE8B8}" destId="{03AE0824-9373-4377-A118-C481E6564EDA}" srcOrd="0" destOrd="0" presId="urn:microsoft.com/office/officeart/2005/8/layout/hList1"/>
    <dgm:cxn modelId="{EAB907F7-27E4-4EC0-80A7-9296622E891C}" srcId="{507B2967-C3AA-46CE-9D9E-F2BB803F6974}" destId="{7CA37284-5EDF-4107-BD86-60DB9C24B680}" srcOrd="1" destOrd="0" parTransId="{1F8EB6D1-8AEC-4646-927F-AAEA6968E202}" sibTransId="{E24DED6E-97F8-4822-958B-E6935E034FAC}"/>
    <dgm:cxn modelId="{E7CCEAF8-2C46-4CD9-9DB7-6EFD6F8E321E}" type="presOf" srcId="{7CA37284-5EDF-4107-BD86-60DB9C24B680}" destId="{D4522601-EA64-497A-A93F-41F0FC7F6252}" srcOrd="0" destOrd="1" presId="urn:microsoft.com/office/officeart/2005/8/layout/hList1"/>
    <dgm:cxn modelId="{647BACFC-5030-4308-A944-5C299B32B14E}" type="presOf" srcId="{A4B1E6CA-2FB9-42D3-B9AF-1006FAA5A67E}" destId="{9C117E5B-DFFE-4A7F-82EB-05EC05EB1285}" srcOrd="0" destOrd="0" presId="urn:microsoft.com/office/officeart/2005/8/layout/hList1"/>
    <dgm:cxn modelId="{463CFCFE-81A8-4DDE-806E-0DF9BFEAAC7A}" type="presOf" srcId="{6A4919CE-252B-44C6-A2F8-5671AAC4A31F}" destId="{03AE0824-9373-4377-A118-C481E6564EDA}" srcOrd="0" destOrd="2" presId="urn:microsoft.com/office/officeart/2005/8/layout/hList1"/>
    <dgm:cxn modelId="{22D2CF8F-EDA3-4D19-AEA1-33FCB93ACA24}" type="presParOf" srcId="{9C117E5B-DFFE-4A7F-82EB-05EC05EB1285}" destId="{A7BDCCA6-40FE-4B30-A6AF-CCFE31750F78}" srcOrd="0" destOrd="0" presId="urn:microsoft.com/office/officeart/2005/8/layout/hList1"/>
    <dgm:cxn modelId="{285C0F8B-7527-4621-8794-71BB4FCC5DC6}" type="presParOf" srcId="{A7BDCCA6-40FE-4B30-A6AF-CCFE31750F78}" destId="{6BCCDB68-3803-4E28-92E8-B34EF8E342AF}" srcOrd="0" destOrd="0" presId="urn:microsoft.com/office/officeart/2005/8/layout/hList1"/>
    <dgm:cxn modelId="{EA128351-2945-45B2-862F-167FCEF96546}" type="presParOf" srcId="{A7BDCCA6-40FE-4B30-A6AF-CCFE31750F78}" destId="{E3D6EFEC-D141-47AA-AB04-E1F52D034FDD}" srcOrd="1" destOrd="0" presId="urn:microsoft.com/office/officeart/2005/8/layout/hList1"/>
    <dgm:cxn modelId="{DC6CEC87-8D4D-47B1-9B47-B2E48E1BDF2E}" type="presParOf" srcId="{9C117E5B-DFFE-4A7F-82EB-05EC05EB1285}" destId="{90B914C6-3259-4389-AE96-DD51BA53A179}" srcOrd="1" destOrd="0" presId="urn:microsoft.com/office/officeart/2005/8/layout/hList1"/>
    <dgm:cxn modelId="{79C86672-9C30-486A-9808-1D1AAFA4F251}" type="presParOf" srcId="{9C117E5B-DFFE-4A7F-82EB-05EC05EB1285}" destId="{0F69BBEA-45F7-4DF8-AD0D-3C8BDE800069}" srcOrd="2" destOrd="0" presId="urn:microsoft.com/office/officeart/2005/8/layout/hList1"/>
    <dgm:cxn modelId="{13A1ECFA-E5A0-4898-BE2D-AA04B4D0D674}" type="presParOf" srcId="{0F69BBEA-45F7-4DF8-AD0D-3C8BDE800069}" destId="{B9B74DAD-0622-4DAE-92D0-7C41196D120E}" srcOrd="0" destOrd="0" presId="urn:microsoft.com/office/officeart/2005/8/layout/hList1"/>
    <dgm:cxn modelId="{D2B63A52-6DB8-42D0-A351-815DA0FE3EFC}" type="presParOf" srcId="{0F69BBEA-45F7-4DF8-AD0D-3C8BDE800069}" destId="{D4522601-EA64-497A-A93F-41F0FC7F6252}" srcOrd="1" destOrd="0" presId="urn:microsoft.com/office/officeart/2005/8/layout/hList1"/>
    <dgm:cxn modelId="{740D78D0-F912-45B1-87C0-6C69A95AE459}" type="presParOf" srcId="{9C117E5B-DFFE-4A7F-82EB-05EC05EB1285}" destId="{A85BDBFD-351F-4A1A-A4E9-1CB5EFAA1347}" srcOrd="3" destOrd="0" presId="urn:microsoft.com/office/officeart/2005/8/layout/hList1"/>
    <dgm:cxn modelId="{96327820-7A72-497A-83A6-FE2D88DD4DD6}" type="presParOf" srcId="{9C117E5B-DFFE-4A7F-82EB-05EC05EB1285}" destId="{56353979-FF3A-45AF-8C5B-46AFBF8CA3DB}" srcOrd="4" destOrd="0" presId="urn:microsoft.com/office/officeart/2005/8/layout/hList1"/>
    <dgm:cxn modelId="{9F6AA718-CB28-41E2-A2EF-80A605F3434C}" type="presParOf" srcId="{56353979-FF3A-45AF-8C5B-46AFBF8CA3DB}" destId="{B64FFE4C-2F38-44A7-8A05-A1FDDB16D68B}" srcOrd="0" destOrd="0" presId="urn:microsoft.com/office/officeart/2005/8/layout/hList1"/>
    <dgm:cxn modelId="{C9AF2496-0C7B-4CED-9C02-A6608C61AF35}" type="presParOf" srcId="{56353979-FF3A-45AF-8C5B-46AFBF8CA3DB}" destId="{03AE0824-9373-4377-A118-C481E6564E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931240-E841-4C47-8258-CE40BD4FAC4C}" type="doc">
      <dgm:prSet loTypeId="urn:microsoft.com/office/officeart/2016/7/layout/VerticalSolidActionList" loCatId="List" qsTypeId="urn:microsoft.com/office/officeart/2005/8/quickstyle/simple1" qsCatId="simple" csTypeId="urn:microsoft.com/office/officeart/2005/8/colors/ColorSchemeForSuggestions" csCatId="other" phldr="1"/>
      <dgm:spPr/>
      <dgm:t>
        <a:bodyPr/>
        <a:lstStyle/>
        <a:p>
          <a:endParaRPr lang="en-US"/>
        </a:p>
      </dgm:t>
    </dgm:pt>
    <dgm:pt modelId="{5B72D289-6BE6-4E6D-B6FA-1D3E74F8521A}">
      <dgm:prSet/>
      <dgm:spPr/>
      <dgm:t>
        <a:bodyPr/>
        <a:lstStyle/>
        <a:p>
          <a:r>
            <a:rPr lang="en-US"/>
            <a:t>Schedule</a:t>
          </a:r>
        </a:p>
      </dgm:t>
    </dgm:pt>
    <dgm:pt modelId="{F4906591-4A71-4809-9B78-D24299C2D0EF}" type="parTrans" cxnId="{FFB47DD0-6901-4DB2-A279-67B46E8EB3BE}">
      <dgm:prSet/>
      <dgm:spPr/>
      <dgm:t>
        <a:bodyPr/>
        <a:lstStyle/>
        <a:p>
          <a:endParaRPr lang="en-US"/>
        </a:p>
      </dgm:t>
    </dgm:pt>
    <dgm:pt modelId="{544408ED-9888-4B9D-930D-9C5F93A6FB37}" type="sibTrans" cxnId="{FFB47DD0-6901-4DB2-A279-67B46E8EB3BE}">
      <dgm:prSet/>
      <dgm:spPr/>
      <dgm:t>
        <a:bodyPr/>
        <a:lstStyle/>
        <a:p>
          <a:endParaRPr lang="en-US"/>
        </a:p>
      </dgm:t>
    </dgm:pt>
    <dgm:pt modelId="{7664BF87-3988-4A25-958A-7CB433160EBB}">
      <dgm:prSet/>
      <dgm:spPr/>
      <dgm:t>
        <a:bodyPr/>
        <a:lstStyle/>
        <a:p>
          <a:r>
            <a:rPr lang="en-US"/>
            <a:t>Schedule Secure Practice Test</a:t>
          </a:r>
        </a:p>
      </dgm:t>
    </dgm:pt>
    <dgm:pt modelId="{2949CA27-61FB-4339-A1C4-3C8DD20B9AB9}" type="parTrans" cxnId="{7E22A6C5-C2AE-4536-A77E-7C4798A70AE7}">
      <dgm:prSet/>
      <dgm:spPr/>
      <dgm:t>
        <a:bodyPr/>
        <a:lstStyle/>
        <a:p>
          <a:endParaRPr lang="en-US"/>
        </a:p>
      </dgm:t>
    </dgm:pt>
    <dgm:pt modelId="{CCF818CB-9925-4AB7-AEAB-EFA0077806CC}" type="sibTrans" cxnId="{7E22A6C5-C2AE-4536-A77E-7C4798A70AE7}">
      <dgm:prSet/>
      <dgm:spPr/>
      <dgm:t>
        <a:bodyPr/>
        <a:lstStyle/>
        <a:p>
          <a:endParaRPr lang="en-US"/>
        </a:p>
      </dgm:t>
    </dgm:pt>
    <dgm:pt modelId="{0A7A4A8E-56BA-4679-9471-787D9876AD2E}">
      <dgm:prSet/>
      <dgm:spPr/>
      <dgm:t>
        <a:bodyPr/>
        <a:lstStyle/>
        <a:p>
          <a:r>
            <a:rPr lang="en-US"/>
            <a:t>Identify</a:t>
          </a:r>
        </a:p>
      </dgm:t>
    </dgm:pt>
    <dgm:pt modelId="{215A6F31-03CA-4CC5-9CED-C2DCF71CFDF1}" type="parTrans" cxnId="{45A1C8CA-88BF-4586-8E20-3C199B671CBC}">
      <dgm:prSet/>
      <dgm:spPr/>
      <dgm:t>
        <a:bodyPr/>
        <a:lstStyle/>
        <a:p>
          <a:endParaRPr lang="en-US"/>
        </a:p>
      </dgm:t>
    </dgm:pt>
    <dgm:pt modelId="{8DA40041-E769-4423-BADC-C90344530491}" type="sibTrans" cxnId="{45A1C8CA-88BF-4586-8E20-3C199B671CBC}">
      <dgm:prSet/>
      <dgm:spPr/>
      <dgm:t>
        <a:bodyPr/>
        <a:lstStyle/>
        <a:p>
          <a:endParaRPr lang="en-US"/>
        </a:p>
      </dgm:t>
    </dgm:pt>
    <dgm:pt modelId="{EBAC3FB0-CB6D-4E6C-896F-C4D6B0BB41A8}">
      <dgm:prSet/>
      <dgm:spPr/>
      <dgm:t>
        <a:bodyPr/>
        <a:lstStyle/>
        <a:p>
          <a:r>
            <a:rPr lang="en-US"/>
            <a:t>Identify method for ensuring students understand tools</a:t>
          </a:r>
        </a:p>
      </dgm:t>
    </dgm:pt>
    <dgm:pt modelId="{2BD26C6E-DAED-4F44-A6A5-454ACCF0475C}" type="parTrans" cxnId="{2CD57AA0-3D25-4285-A78C-53774EDC6DD6}">
      <dgm:prSet/>
      <dgm:spPr/>
      <dgm:t>
        <a:bodyPr/>
        <a:lstStyle/>
        <a:p>
          <a:endParaRPr lang="en-US"/>
        </a:p>
      </dgm:t>
    </dgm:pt>
    <dgm:pt modelId="{108ABBAB-F602-4546-BE4B-13EC70F037D4}" type="sibTrans" cxnId="{2CD57AA0-3D25-4285-A78C-53774EDC6DD6}">
      <dgm:prSet/>
      <dgm:spPr/>
      <dgm:t>
        <a:bodyPr/>
        <a:lstStyle/>
        <a:p>
          <a:endParaRPr lang="en-US"/>
        </a:p>
      </dgm:t>
    </dgm:pt>
    <dgm:pt modelId="{A5E8B6D4-954A-4FBA-A974-7FB29165234D}">
      <dgm:prSet/>
      <dgm:spPr/>
      <dgm:t>
        <a:bodyPr/>
        <a:lstStyle/>
        <a:p>
          <a:r>
            <a:rPr lang="en-US"/>
            <a:t>Attend</a:t>
          </a:r>
        </a:p>
      </dgm:t>
    </dgm:pt>
    <dgm:pt modelId="{C6EB9579-EE01-4904-B3B5-6D269E6A80A1}" type="parTrans" cxnId="{D4B45610-90E5-4B3E-92F4-9D9387A36190}">
      <dgm:prSet/>
      <dgm:spPr/>
      <dgm:t>
        <a:bodyPr/>
        <a:lstStyle/>
        <a:p>
          <a:endParaRPr lang="en-US"/>
        </a:p>
      </dgm:t>
    </dgm:pt>
    <dgm:pt modelId="{E0C1706A-898F-46DC-A685-EEFB2A16030E}" type="sibTrans" cxnId="{D4B45610-90E5-4B3E-92F4-9D9387A36190}">
      <dgm:prSet/>
      <dgm:spPr/>
      <dgm:t>
        <a:bodyPr/>
        <a:lstStyle/>
        <a:p>
          <a:endParaRPr lang="en-US"/>
        </a:p>
      </dgm:t>
    </dgm:pt>
    <dgm:pt modelId="{D851C2FD-3062-452B-BA7E-281E2D768FA0}">
      <dgm:prSet/>
      <dgm:spPr/>
      <dgm:t>
        <a:bodyPr/>
        <a:lstStyle/>
        <a:p>
          <a:r>
            <a:rPr lang="en-US"/>
            <a:t>Attend upcoming webinar</a:t>
          </a:r>
        </a:p>
      </dgm:t>
    </dgm:pt>
    <dgm:pt modelId="{D08A9C80-EBDD-4B7E-A8D0-958C31F7CC63}" type="parTrans" cxnId="{FC463042-19A9-4180-9FA9-D923B45E5637}">
      <dgm:prSet/>
      <dgm:spPr/>
      <dgm:t>
        <a:bodyPr/>
        <a:lstStyle/>
        <a:p>
          <a:endParaRPr lang="en-US"/>
        </a:p>
      </dgm:t>
    </dgm:pt>
    <dgm:pt modelId="{8467536A-6D07-4D0F-840E-2B3A3B39D03B}" type="sibTrans" cxnId="{FC463042-19A9-4180-9FA9-D923B45E5637}">
      <dgm:prSet/>
      <dgm:spPr/>
      <dgm:t>
        <a:bodyPr/>
        <a:lstStyle/>
        <a:p>
          <a:endParaRPr lang="en-US"/>
        </a:p>
      </dgm:t>
    </dgm:pt>
    <dgm:pt modelId="{383AFB8A-74A7-4ED2-9777-1D031B98750E}" type="pres">
      <dgm:prSet presAssocID="{46931240-E841-4C47-8258-CE40BD4FAC4C}" presName="Name0" presStyleCnt="0">
        <dgm:presLayoutVars>
          <dgm:dir/>
          <dgm:animLvl val="lvl"/>
          <dgm:resizeHandles val="exact"/>
        </dgm:presLayoutVars>
      </dgm:prSet>
      <dgm:spPr/>
    </dgm:pt>
    <dgm:pt modelId="{ADA90813-0869-4325-B206-112B8CE5A552}" type="pres">
      <dgm:prSet presAssocID="{5B72D289-6BE6-4E6D-B6FA-1D3E74F8521A}" presName="linNode" presStyleCnt="0"/>
      <dgm:spPr/>
    </dgm:pt>
    <dgm:pt modelId="{90FC6750-7AAB-494D-805E-94FA13D5A469}" type="pres">
      <dgm:prSet presAssocID="{5B72D289-6BE6-4E6D-B6FA-1D3E74F8521A}" presName="parentText" presStyleLbl="alignNode1" presStyleIdx="0" presStyleCnt="3">
        <dgm:presLayoutVars>
          <dgm:chMax val="1"/>
          <dgm:bulletEnabled/>
        </dgm:presLayoutVars>
      </dgm:prSet>
      <dgm:spPr/>
    </dgm:pt>
    <dgm:pt modelId="{01FF3FF1-7A51-4DE8-B4C9-9ABA1AF7789B}" type="pres">
      <dgm:prSet presAssocID="{5B72D289-6BE6-4E6D-B6FA-1D3E74F8521A}" presName="descendantText" presStyleLbl="alignAccFollowNode1" presStyleIdx="0" presStyleCnt="3">
        <dgm:presLayoutVars>
          <dgm:bulletEnabled/>
        </dgm:presLayoutVars>
      </dgm:prSet>
      <dgm:spPr/>
    </dgm:pt>
    <dgm:pt modelId="{5D9469D4-0560-442A-ADB5-A7150332A450}" type="pres">
      <dgm:prSet presAssocID="{544408ED-9888-4B9D-930D-9C5F93A6FB37}" presName="sp" presStyleCnt="0"/>
      <dgm:spPr/>
    </dgm:pt>
    <dgm:pt modelId="{A52BB142-8D3B-4116-9C53-BA2C91CFE7AC}" type="pres">
      <dgm:prSet presAssocID="{0A7A4A8E-56BA-4679-9471-787D9876AD2E}" presName="linNode" presStyleCnt="0"/>
      <dgm:spPr/>
    </dgm:pt>
    <dgm:pt modelId="{9C1B5F38-6168-4D8B-A90F-BC86CBA2E194}" type="pres">
      <dgm:prSet presAssocID="{0A7A4A8E-56BA-4679-9471-787D9876AD2E}" presName="parentText" presStyleLbl="alignNode1" presStyleIdx="1" presStyleCnt="3">
        <dgm:presLayoutVars>
          <dgm:chMax val="1"/>
          <dgm:bulletEnabled/>
        </dgm:presLayoutVars>
      </dgm:prSet>
      <dgm:spPr/>
    </dgm:pt>
    <dgm:pt modelId="{A8AFEABA-50B5-4432-AA32-00EDAF908B2A}" type="pres">
      <dgm:prSet presAssocID="{0A7A4A8E-56BA-4679-9471-787D9876AD2E}" presName="descendantText" presStyleLbl="alignAccFollowNode1" presStyleIdx="1" presStyleCnt="3">
        <dgm:presLayoutVars>
          <dgm:bulletEnabled/>
        </dgm:presLayoutVars>
      </dgm:prSet>
      <dgm:spPr/>
    </dgm:pt>
    <dgm:pt modelId="{7050E7F2-1617-419C-A214-FCEE5B7F168B}" type="pres">
      <dgm:prSet presAssocID="{8DA40041-E769-4423-BADC-C90344530491}" presName="sp" presStyleCnt="0"/>
      <dgm:spPr/>
    </dgm:pt>
    <dgm:pt modelId="{B9383FB0-B84F-48E0-BF71-071EB654250D}" type="pres">
      <dgm:prSet presAssocID="{A5E8B6D4-954A-4FBA-A974-7FB29165234D}" presName="linNode" presStyleCnt="0"/>
      <dgm:spPr/>
    </dgm:pt>
    <dgm:pt modelId="{9876769F-7E5A-4241-9D1E-CD6070BF08C2}" type="pres">
      <dgm:prSet presAssocID="{A5E8B6D4-954A-4FBA-A974-7FB29165234D}" presName="parentText" presStyleLbl="alignNode1" presStyleIdx="2" presStyleCnt="3">
        <dgm:presLayoutVars>
          <dgm:chMax val="1"/>
          <dgm:bulletEnabled/>
        </dgm:presLayoutVars>
      </dgm:prSet>
      <dgm:spPr/>
    </dgm:pt>
    <dgm:pt modelId="{1D1D240B-1EFC-4678-B1A1-E73A94A99D58}" type="pres">
      <dgm:prSet presAssocID="{A5E8B6D4-954A-4FBA-A974-7FB29165234D}" presName="descendantText" presStyleLbl="alignAccFollowNode1" presStyleIdx="2" presStyleCnt="3">
        <dgm:presLayoutVars>
          <dgm:bulletEnabled/>
        </dgm:presLayoutVars>
      </dgm:prSet>
      <dgm:spPr/>
    </dgm:pt>
  </dgm:ptLst>
  <dgm:cxnLst>
    <dgm:cxn modelId="{D4B45610-90E5-4B3E-92F4-9D9387A36190}" srcId="{46931240-E841-4C47-8258-CE40BD4FAC4C}" destId="{A5E8B6D4-954A-4FBA-A974-7FB29165234D}" srcOrd="2" destOrd="0" parTransId="{C6EB9579-EE01-4904-B3B5-6D269E6A80A1}" sibTransId="{E0C1706A-898F-46DC-A685-EEFB2A16030E}"/>
    <dgm:cxn modelId="{8BD57822-D508-4E5B-B87D-FDD2BEFB4D18}" type="presOf" srcId="{7664BF87-3988-4A25-958A-7CB433160EBB}" destId="{01FF3FF1-7A51-4DE8-B4C9-9ABA1AF7789B}" srcOrd="0" destOrd="0" presId="urn:microsoft.com/office/officeart/2016/7/layout/VerticalSolidActionList"/>
    <dgm:cxn modelId="{FC463042-19A9-4180-9FA9-D923B45E5637}" srcId="{A5E8B6D4-954A-4FBA-A974-7FB29165234D}" destId="{D851C2FD-3062-452B-BA7E-281E2D768FA0}" srcOrd="0" destOrd="0" parTransId="{D08A9C80-EBDD-4B7E-A8D0-958C31F7CC63}" sibTransId="{8467536A-6D07-4D0F-840E-2B3A3B39D03B}"/>
    <dgm:cxn modelId="{50598E4A-78FC-418E-9B7C-F073B223EA05}" type="presOf" srcId="{46931240-E841-4C47-8258-CE40BD4FAC4C}" destId="{383AFB8A-74A7-4ED2-9777-1D031B98750E}" srcOrd="0" destOrd="0" presId="urn:microsoft.com/office/officeart/2016/7/layout/VerticalSolidActionList"/>
    <dgm:cxn modelId="{C573AC4B-608B-4769-8C21-E4898E714E1F}" type="presOf" srcId="{A5E8B6D4-954A-4FBA-A974-7FB29165234D}" destId="{9876769F-7E5A-4241-9D1E-CD6070BF08C2}" srcOrd="0" destOrd="0" presId="urn:microsoft.com/office/officeart/2016/7/layout/VerticalSolidActionList"/>
    <dgm:cxn modelId="{2CD57AA0-3D25-4285-A78C-53774EDC6DD6}" srcId="{0A7A4A8E-56BA-4679-9471-787D9876AD2E}" destId="{EBAC3FB0-CB6D-4E6C-896F-C4D6B0BB41A8}" srcOrd="0" destOrd="0" parTransId="{2BD26C6E-DAED-4F44-A6A5-454ACCF0475C}" sibTransId="{108ABBAB-F602-4546-BE4B-13EC70F037D4}"/>
    <dgm:cxn modelId="{EC69BAAB-6708-4ACC-BAC5-3828A41D97F5}" type="presOf" srcId="{D851C2FD-3062-452B-BA7E-281E2D768FA0}" destId="{1D1D240B-1EFC-4678-B1A1-E73A94A99D58}" srcOrd="0" destOrd="0" presId="urn:microsoft.com/office/officeart/2016/7/layout/VerticalSolidActionList"/>
    <dgm:cxn modelId="{7E22A6C5-C2AE-4536-A77E-7C4798A70AE7}" srcId="{5B72D289-6BE6-4E6D-B6FA-1D3E74F8521A}" destId="{7664BF87-3988-4A25-958A-7CB433160EBB}" srcOrd="0" destOrd="0" parTransId="{2949CA27-61FB-4339-A1C4-3C8DD20B9AB9}" sibTransId="{CCF818CB-9925-4AB7-AEAB-EFA0077806CC}"/>
    <dgm:cxn modelId="{45A1C8CA-88BF-4586-8E20-3C199B671CBC}" srcId="{46931240-E841-4C47-8258-CE40BD4FAC4C}" destId="{0A7A4A8E-56BA-4679-9471-787D9876AD2E}" srcOrd="1" destOrd="0" parTransId="{215A6F31-03CA-4CC5-9CED-C2DCF71CFDF1}" sibTransId="{8DA40041-E769-4423-BADC-C90344530491}"/>
    <dgm:cxn modelId="{FFB47DD0-6901-4DB2-A279-67B46E8EB3BE}" srcId="{46931240-E841-4C47-8258-CE40BD4FAC4C}" destId="{5B72D289-6BE6-4E6D-B6FA-1D3E74F8521A}" srcOrd="0" destOrd="0" parTransId="{F4906591-4A71-4809-9B78-D24299C2D0EF}" sibTransId="{544408ED-9888-4B9D-930D-9C5F93A6FB37}"/>
    <dgm:cxn modelId="{5CB744D5-66A5-48FC-BF70-D20199D56C7A}" type="presOf" srcId="{5B72D289-6BE6-4E6D-B6FA-1D3E74F8521A}" destId="{90FC6750-7AAB-494D-805E-94FA13D5A469}" srcOrd="0" destOrd="0" presId="urn:microsoft.com/office/officeart/2016/7/layout/VerticalSolidActionList"/>
    <dgm:cxn modelId="{6B515EDB-74ED-4266-9DBD-6A7231D605E4}" type="presOf" srcId="{EBAC3FB0-CB6D-4E6C-896F-C4D6B0BB41A8}" destId="{A8AFEABA-50B5-4432-AA32-00EDAF908B2A}" srcOrd="0" destOrd="0" presId="urn:microsoft.com/office/officeart/2016/7/layout/VerticalSolidActionList"/>
    <dgm:cxn modelId="{49B7CDE6-2C51-42EC-8556-F621EAA1BE31}" type="presOf" srcId="{0A7A4A8E-56BA-4679-9471-787D9876AD2E}" destId="{9C1B5F38-6168-4D8B-A90F-BC86CBA2E194}" srcOrd="0" destOrd="0" presId="urn:microsoft.com/office/officeart/2016/7/layout/VerticalSolidActionList"/>
    <dgm:cxn modelId="{C1149307-F2BC-4092-B7B5-EEAF2462D663}" type="presParOf" srcId="{383AFB8A-74A7-4ED2-9777-1D031B98750E}" destId="{ADA90813-0869-4325-B206-112B8CE5A552}" srcOrd="0" destOrd="0" presId="urn:microsoft.com/office/officeart/2016/7/layout/VerticalSolidActionList"/>
    <dgm:cxn modelId="{6EC97625-931F-4EF2-981F-EFF56420FC8E}" type="presParOf" srcId="{ADA90813-0869-4325-B206-112B8CE5A552}" destId="{90FC6750-7AAB-494D-805E-94FA13D5A469}" srcOrd="0" destOrd="0" presId="urn:microsoft.com/office/officeart/2016/7/layout/VerticalSolidActionList"/>
    <dgm:cxn modelId="{F35C4F12-549F-4576-87BF-01455977AD43}" type="presParOf" srcId="{ADA90813-0869-4325-B206-112B8CE5A552}" destId="{01FF3FF1-7A51-4DE8-B4C9-9ABA1AF7789B}" srcOrd="1" destOrd="0" presId="urn:microsoft.com/office/officeart/2016/7/layout/VerticalSolidActionList"/>
    <dgm:cxn modelId="{F94A4B73-9B2F-457E-95B2-E8387089D410}" type="presParOf" srcId="{383AFB8A-74A7-4ED2-9777-1D031B98750E}" destId="{5D9469D4-0560-442A-ADB5-A7150332A450}" srcOrd="1" destOrd="0" presId="urn:microsoft.com/office/officeart/2016/7/layout/VerticalSolidActionList"/>
    <dgm:cxn modelId="{774346AB-3D89-486F-B6EB-4C1D50A0144C}" type="presParOf" srcId="{383AFB8A-74A7-4ED2-9777-1D031B98750E}" destId="{A52BB142-8D3B-4116-9C53-BA2C91CFE7AC}" srcOrd="2" destOrd="0" presId="urn:microsoft.com/office/officeart/2016/7/layout/VerticalSolidActionList"/>
    <dgm:cxn modelId="{C35ECBEA-5579-4B7D-B9FC-79AA88C827AE}" type="presParOf" srcId="{A52BB142-8D3B-4116-9C53-BA2C91CFE7AC}" destId="{9C1B5F38-6168-4D8B-A90F-BC86CBA2E194}" srcOrd="0" destOrd="0" presId="urn:microsoft.com/office/officeart/2016/7/layout/VerticalSolidActionList"/>
    <dgm:cxn modelId="{6A6DBD70-11A3-449B-AFE3-1DE9EAEC283A}" type="presParOf" srcId="{A52BB142-8D3B-4116-9C53-BA2C91CFE7AC}" destId="{A8AFEABA-50B5-4432-AA32-00EDAF908B2A}" srcOrd="1" destOrd="0" presId="urn:microsoft.com/office/officeart/2016/7/layout/VerticalSolidActionList"/>
    <dgm:cxn modelId="{7D1A3EFC-E163-4DA7-B401-05EE17761FE5}" type="presParOf" srcId="{383AFB8A-74A7-4ED2-9777-1D031B98750E}" destId="{7050E7F2-1617-419C-A214-FCEE5B7F168B}" srcOrd="3" destOrd="0" presId="urn:microsoft.com/office/officeart/2016/7/layout/VerticalSolidActionList"/>
    <dgm:cxn modelId="{4A57806D-7C1E-4D5A-A850-B217BCE38402}" type="presParOf" srcId="{383AFB8A-74A7-4ED2-9777-1D031B98750E}" destId="{B9383FB0-B84F-48E0-BF71-071EB654250D}" srcOrd="4" destOrd="0" presId="urn:microsoft.com/office/officeart/2016/7/layout/VerticalSolidActionList"/>
    <dgm:cxn modelId="{2B8DC6D9-9A4F-4A9D-A78A-449A20D63CA6}" type="presParOf" srcId="{B9383FB0-B84F-48E0-BF71-071EB654250D}" destId="{9876769F-7E5A-4241-9D1E-CD6070BF08C2}" srcOrd="0" destOrd="0" presId="urn:microsoft.com/office/officeart/2016/7/layout/VerticalSolidActionList"/>
    <dgm:cxn modelId="{709F7B21-4560-4F28-99FA-7BB96D8777F9}" type="presParOf" srcId="{B9383FB0-B84F-48E0-BF71-071EB654250D}" destId="{1D1D240B-1EFC-4678-B1A1-E73A94A99D58}"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6BEEA3-B829-43E8-AA45-1B53016E3D2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08FD029-1FAC-4537-B38E-675D668F79FD}">
      <dgm:prSet phldrT="[Text]"/>
      <dgm:spPr/>
      <dgm:t>
        <a:bodyPr/>
        <a:lstStyle/>
        <a:p>
          <a:r>
            <a:rPr lang="en-US"/>
            <a:t>Student Provided Contact Information</a:t>
          </a:r>
        </a:p>
      </dgm:t>
    </dgm:pt>
    <dgm:pt modelId="{D28E2B13-356A-4BA4-AF88-A5A12B1B1150}" type="parTrans" cxnId="{0795C210-5C8A-466E-A50E-291B1592D110}">
      <dgm:prSet/>
      <dgm:spPr/>
      <dgm:t>
        <a:bodyPr/>
        <a:lstStyle/>
        <a:p>
          <a:endParaRPr lang="en-US"/>
        </a:p>
      </dgm:t>
    </dgm:pt>
    <dgm:pt modelId="{F40D4415-43F5-480B-B57F-FA46C53036B3}" type="sibTrans" cxnId="{0795C210-5C8A-466E-A50E-291B1592D110}">
      <dgm:prSet/>
      <dgm:spPr/>
      <dgm:t>
        <a:bodyPr/>
        <a:lstStyle/>
        <a:p>
          <a:endParaRPr lang="en-US"/>
        </a:p>
      </dgm:t>
    </dgm:pt>
    <dgm:pt modelId="{7640C0A0-5031-4CD1-8853-5909EA25620D}">
      <dgm:prSet phldrT="[Text]"/>
      <dgm:spPr/>
      <dgm:t>
        <a:bodyPr/>
        <a:lstStyle/>
        <a:p>
          <a:r>
            <a:rPr lang="en-US" b="1"/>
            <a:t>Plagiarism</a:t>
          </a:r>
        </a:p>
      </dgm:t>
    </dgm:pt>
    <dgm:pt modelId="{634D661E-3E6C-4B3A-B3AD-A5301D30B829}" type="parTrans" cxnId="{FCEB6609-7BF7-4FFF-B701-946F913A677A}">
      <dgm:prSet/>
      <dgm:spPr/>
      <dgm:t>
        <a:bodyPr/>
        <a:lstStyle/>
        <a:p>
          <a:endParaRPr lang="en-US"/>
        </a:p>
      </dgm:t>
    </dgm:pt>
    <dgm:pt modelId="{EA39EFB1-D46E-4DDA-BC64-66E48B27511C}" type="sibTrans" cxnId="{FCEB6609-7BF7-4FFF-B701-946F913A677A}">
      <dgm:prSet/>
      <dgm:spPr/>
      <dgm:t>
        <a:bodyPr/>
        <a:lstStyle/>
        <a:p>
          <a:endParaRPr lang="en-US"/>
        </a:p>
      </dgm:t>
    </dgm:pt>
    <dgm:pt modelId="{FEE776AA-2934-414D-A8FB-2AF84BE5EAA6}">
      <dgm:prSet phldrT="[Text]"/>
      <dgm:spPr/>
      <dgm:t>
        <a:bodyPr/>
        <a:lstStyle/>
        <a:p>
          <a:r>
            <a:rPr lang="en-US" dirty="0"/>
            <a:t>Student Copied Response</a:t>
          </a:r>
        </a:p>
      </dgm:t>
    </dgm:pt>
    <dgm:pt modelId="{9DC5F185-DCC3-47FB-80F1-28BCAA02DC97}" type="parTrans" cxnId="{41D3BCF5-FCEE-473D-BDB1-D91E4E641751}">
      <dgm:prSet/>
      <dgm:spPr/>
      <dgm:t>
        <a:bodyPr/>
        <a:lstStyle/>
        <a:p>
          <a:endParaRPr lang="en-US"/>
        </a:p>
      </dgm:t>
    </dgm:pt>
    <dgm:pt modelId="{E4A43F88-348C-43D9-B1C9-27C38BD6DC38}" type="sibTrans" cxnId="{41D3BCF5-FCEE-473D-BDB1-D91E4E641751}">
      <dgm:prSet/>
      <dgm:spPr/>
      <dgm:t>
        <a:bodyPr/>
        <a:lstStyle/>
        <a:p>
          <a:endParaRPr lang="en-US"/>
        </a:p>
      </dgm:t>
    </dgm:pt>
    <dgm:pt modelId="{D7154FD3-9281-48FA-BE52-0A1395F8DE32}">
      <dgm:prSet phldrT="[Text]"/>
      <dgm:spPr/>
      <dgm:t>
        <a:bodyPr/>
        <a:lstStyle/>
        <a:p>
          <a:r>
            <a:rPr lang="en-US" dirty="0"/>
            <a:t>Wrong Form</a:t>
          </a:r>
        </a:p>
      </dgm:t>
    </dgm:pt>
    <dgm:pt modelId="{654F0541-0159-438B-ABE4-A1797A555B37}" type="parTrans" cxnId="{84D7FEA6-FE9F-4409-B640-2651B5D1E189}">
      <dgm:prSet/>
      <dgm:spPr/>
      <dgm:t>
        <a:bodyPr/>
        <a:lstStyle/>
        <a:p>
          <a:endParaRPr lang="en-US"/>
        </a:p>
      </dgm:t>
    </dgm:pt>
    <dgm:pt modelId="{DC2483A4-2513-4FD2-A762-F4D6CEE23C8C}" type="sibTrans" cxnId="{84D7FEA6-FE9F-4409-B640-2651B5D1E189}">
      <dgm:prSet/>
      <dgm:spPr/>
      <dgm:t>
        <a:bodyPr/>
        <a:lstStyle/>
        <a:p>
          <a:endParaRPr lang="en-US"/>
        </a:p>
      </dgm:t>
    </dgm:pt>
    <dgm:pt modelId="{810E29E3-4E94-4538-985B-4AD302E071D9}">
      <dgm:prSet phldrT="[Text]"/>
      <dgm:spPr/>
      <dgm:t>
        <a:bodyPr/>
        <a:lstStyle/>
        <a:p>
          <a:r>
            <a:rPr lang="en-US" b="1"/>
            <a:t>Teacher Interference</a:t>
          </a:r>
        </a:p>
      </dgm:t>
    </dgm:pt>
    <dgm:pt modelId="{435DF782-8554-437A-B4B0-7359ED606657}" type="parTrans" cxnId="{399CF021-2ED7-4E2E-BF42-3F095370C299}">
      <dgm:prSet/>
      <dgm:spPr/>
      <dgm:t>
        <a:bodyPr/>
        <a:lstStyle/>
        <a:p>
          <a:endParaRPr lang="en-US"/>
        </a:p>
      </dgm:t>
    </dgm:pt>
    <dgm:pt modelId="{84018AB2-55B8-43E5-82BB-FB7F613175FF}" type="sibTrans" cxnId="{399CF021-2ED7-4E2E-BF42-3F095370C299}">
      <dgm:prSet/>
      <dgm:spPr/>
      <dgm:t>
        <a:bodyPr/>
        <a:lstStyle/>
        <a:p>
          <a:endParaRPr lang="en-US"/>
        </a:p>
      </dgm:t>
    </dgm:pt>
    <dgm:pt modelId="{F983A0EF-0778-47AD-9BA5-CAD6E11D0DBE}">
      <dgm:prSet phldrT="[Text]"/>
      <dgm:spPr/>
      <dgm:t>
        <a:bodyPr/>
        <a:lstStyle/>
        <a:p>
          <a:r>
            <a:rPr lang="en-US"/>
            <a:t>Similar Wording</a:t>
          </a:r>
        </a:p>
      </dgm:t>
    </dgm:pt>
    <dgm:pt modelId="{69D2CA0C-E4BE-44A6-915C-052C1E47B0DE}" type="parTrans" cxnId="{BADDB231-557E-4018-B6B6-483A0F6D3CB6}">
      <dgm:prSet/>
      <dgm:spPr/>
      <dgm:t>
        <a:bodyPr/>
        <a:lstStyle/>
        <a:p>
          <a:endParaRPr lang="en-US"/>
        </a:p>
      </dgm:t>
    </dgm:pt>
    <dgm:pt modelId="{631D6E79-73CA-4938-B0CD-5555F3B13622}" type="sibTrans" cxnId="{BADDB231-557E-4018-B6B6-483A0F6D3CB6}">
      <dgm:prSet/>
      <dgm:spPr/>
      <dgm:t>
        <a:bodyPr/>
        <a:lstStyle/>
        <a:p>
          <a:endParaRPr lang="en-US"/>
        </a:p>
      </dgm:t>
    </dgm:pt>
    <dgm:pt modelId="{EF91B96C-8DC4-4E05-B13B-B5CD2173EAC6}">
      <dgm:prSet phldrT="[Text]"/>
      <dgm:spPr/>
      <dgm:t>
        <a:bodyPr/>
        <a:lstStyle/>
        <a:p>
          <a:r>
            <a:rPr lang="en-US"/>
            <a:t>Formulaic Approach</a:t>
          </a:r>
        </a:p>
      </dgm:t>
    </dgm:pt>
    <dgm:pt modelId="{97133935-2BB4-4203-8DF7-223018A88D6E}" type="parTrans" cxnId="{47C5BA86-8604-4732-A9D0-CC5AF6E46E53}">
      <dgm:prSet/>
      <dgm:spPr/>
      <dgm:t>
        <a:bodyPr/>
        <a:lstStyle/>
        <a:p>
          <a:endParaRPr lang="en-US"/>
        </a:p>
      </dgm:t>
    </dgm:pt>
    <dgm:pt modelId="{10BB069E-1C19-4C29-B80F-2E1707FE3481}" type="sibTrans" cxnId="{47C5BA86-8604-4732-A9D0-CC5AF6E46E53}">
      <dgm:prSet/>
      <dgm:spPr/>
      <dgm:t>
        <a:bodyPr/>
        <a:lstStyle/>
        <a:p>
          <a:endParaRPr lang="en-US"/>
        </a:p>
      </dgm:t>
    </dgm:pt>
    <dgm:pt modelId="{9BD194F7-EE3D-4C13-8B33-13655966791F}">
      <dgm:prSet phldrT="[Text]"/>
      <dgm:spPr/>
      <dgm:t>
        <a:bodyPr/>
        <a:lstStyle/>
        <a:p>
          <a:r>
            <a:rPr lang="en-US" dirty="0"/>
            <a:t>Both Forms</a:t>
          </a:r>
        </a:p>
      </dgm:t>
    </dgm:pt>
    <dgm:pt modelId="{16586A8D-AEB9-4301-A114-E0F6D7FC7622}" type="parTrans" cxnId="{044776D0-7CD3-4DFD-888B-F84284439F8A}">
      <dgm:prSet/>
      <dgm:spPr/>
      <dgm:t>
        <a:bodyPr/>
        <a:lstStyle/>
        <a:p>
          <a:endParaRPr lang="en-US"/>
        </a:p>
      </dgm:t>
    </dgm:pt>
    <dgm:pt modelId="{01D8072F-9AE9-4904-A0C9-EE1555243593}" type="sibTrans" cxnId="{044776D0-7CD3-4DFD-888B-F84284439F8A}">
      <dgm:prSet/>
      <dgm:spPr/>
      <dgm:t>
        <a:bodyPr/>
        <a:lstStyle/>
        <a:p>
          <a:endParaRPr lang="en-US"/>
        </a:p>
      </dgm:t>
    </dgm:pt>
    <dgm:pt modelId="{657A04BB-1166-443F-AE04-63DA543A4CC7}">
      <dgm:prSet phldrT="[Text]"/>
      <dgm:spPr/>
      <dgm:t>
        <a:bodyPr/>
        <a:lstStyle/>
        <a:p>
          <a:r>
            <a:rPr lang="en-US">
              <a:solidFill>
                <a:srgbClr val="FF0000"/>
              </a:solidFill>
            </a:rPr>
            <a:t>Alert Papers</a:t>
          </a:r>
        </a:p>
      </dgm:t>
    </dgm:pt>
    <dgm:pt modelId="{4204CCC9-7038-4C4D-AB98-C1AAFA0417F9}" type="sibTrans" cxnId="{A7B24CAF-9D55-473E-8F41-98F287E5831F}">
      <dgm:prSet/>
      <dgm:spPr/>
      <dgm:t>
        <a:bodyPr/>
        <a:lstStyle/>
        <a:p>
          <a:endParaRPr lang="en-US"/>
        </a:p>
      </dgm:t>
    </dgm:pt>
    <dgm:pt modelId="{4AC423A3-5236-4DE9-98EE-D4BE026812DE}" type="parTrans" cxnId="{A7B24CAF-9D55-473E-8F41-98F287E5831F}">
      <dgm:prSet/>
      <dgm:spPr/>
      <dgm:t>
        <a:bodyPr/>
        <a:lstStyle/>
        <a:p>
          <a:endParaRPr lang="en-US"/>
        </a:p>
      </dgm:t>
    </dgm:pt>
    <dgm:pt modelId="{EA8D3CAA-398F-47EF-BC25-33D95C3DB12C}">
      <dgm:prSet phldrT="[Text]"/>
      <dgm:spPr/>
      <dgm:t>
        <a:bodyPr/>
        <a:lstStyle/>
        <a:p>
          <a:r>
            <a:rPr lang="en-US" b="1"/>
            <a:t>Sensitive Content</a:t>
          </a:r>
        </a:p>
      </dgm:t>
    </dgm:pt>
    <dgm:pt modelId="{021C8720-122C-497C-BCE8-DDEBA7CB8D63}" type="sibTrans" cxnId="{B6E94D44-6169-4271-8B7E-60BCF746C0BC}">
      <dgm:prSet/>
      <dgm:spPr/>
      <dgm:t>
        <a:bodyPr/>
        <a:lstStyle/>
        <a:p>
          <a:endParaRPr lang="en-US"/>
        </a:p>
      </dgm:t>
    </dgm:pt>
    <dgm:pt modelId="{92A230DF-D310-479A-85B3-9CB4DBEF5D47}" type="parTrans" cxnId="{B6E94D44-6169-4271-8B7E-60BCF746C0BC}">
      <dgm:prSet/>
      <dgm:spPr/>
      <dgm:t>
        <a:bodyPr/>
        <a:lstStyle/>
        <a:p>
          <a:endParaRPr lang="en-US"/>
        </a:p>
      </dgm:t>
    </dgm:pt>
    <dgm:pt modelId="{FEA764AA-E68C-4EF1-A85F-B5993506915E}" type="pres">
      <dgm:prSet presAssocID="{D26BEEA3-B829-43E8-AA45-1B53016E3D27}" presName="Name0" presStyleCnt="0">
        <dgm:presLayoutVars>
          <dgm:dir/>
          <dgm:animLvl val="lvl"/>
          <dgm:resizeHandles val="exact"/>
        </dgm:presLayoutVars>
      </dgm:prSet>
      <dgm:spPr/>
    </dgm:pt>
    <dgm:pt modelId="{1E6DC416-C064-4DB6-92D7-494ABB7A3104}" type="pres">
      <dgm:prSet presAssocID="{EA8D3CAA-398F-47EF-BC25-33D95C3DB12C}" presName="composite" presStyleCnt="0"/>
      <dgm:spPr/>
    </dgm:pt>
    <dgm:pt modelId="{A4375BB7-CBC9-478E-BE9D-FDDC3F697336}" type="pres">
      <dgm:prSet presAssocID="{EA8D3CAA-398F-47EF-BC25-33D95C3DB12C}" presName="parTx" presStyleLbl="alignNode1" presStyleIdx="0" presStyleCnt="3">
        <dgm:presLayoutVars>
          <dgm:chMax val="0"/>
          <dgm:chPref val="0"/>
          <dgm:bulletEnabled val="1"/>
        </dgm:presLayoutVars>
      </dgm:prSet>
      <dgm:spPr/>
    </dgm:pt>
    <dgm:pt modelId="{889FAA65-417F-4162-9D51-A61D22B19691}" type="pres">
      <dgm:prSet presAssocID="{EA8D3CAA-398F-47EF-BC25-33D95C3DB12C}" presName="desTx" presStyleLbl="alignAccFollowNode1" presStyleIdx="0" presStyleCnt="3">
        <dgm:presLayoutVars>
          <dgm:bulletEnabled val="1"/>
        </dgm:presLayoutVars>
      </dgm:prSet>
      <dgm:spPr/>
    </dgm:pt>
    <dgm:pt modelId="{91CD273F-1DC8-4379-98F5-E3AF4ECEA23A}" type="pres">
      <dgm:prSet presAssocID="{021C8720-122C-497C-BCE8-DDEBA7CB8D63}" presName="space" presStyleCnt="0"/>
      <dgm:spPr/>
    </dgm:pt>
    <dgm:pt modelId="{7C8D70AD-3882-4682-9480-2DC9FB2B0D5D}" type="pres">
      <dgm:prSet presAssocID="{7640C0A0-5031-4CD1-8853-5909EA25620D}" presName="composite" presStyleCnt="0"/>
      <dgm:spPr/>
    </dgm:pt>
    <dgm:pt modelId="{5FCCEC36-B04D-4081-8D69-5F0EBE3628DE}" type="pres">
      <dgm:prSet presAssocID="{7640C0A0-5031-4CD1-8853-5909EA25620D}" presName="parTx" presStyleLbl="alignNode1" presStyleIdx="1" presStyleCnt="3">
        <dgm:presLayoutVars>
          <dgm:chMax val="0"/>
          <dgm:chPref val="0"/>
          <dgm:bulletEnabled val="1"/>
        </dgm:presLayoutVars>
      </dgm:prSet>
      <dgm:spPr/>
    </dgm:pt>
    <dgm:pt modelId="{A8E27495-950C-447C-80D9-1E3AF2B43581}" type="pres">
      <dgm:prSet presAssocID="{7640C0A0-5031-4CD1-8853-5909EA25620D}" presName="desTx" presStyleLbl="alignAccFollowNode1" presStyleIdx="1" presStyleCnt="3">
        <dgm:presLayoutVars>
          <dgm:bulletEnabled val="1"/>
        </dgm:presLayoutVars>
      </dgm:prSet>
      <dgm:spPr/>
    </dgm:pt>
    <dgm:pt modelId="{716090F8-86E2-488F-89EC-8617B2DBDD0C}" type="pres">
      <dgm:prSet presAssocID="{EA39EFB1-D46E-4DDA-BC64-66E48B27511C}" presName="space" presStyleCnt="0"/>
      <dgm:spPr/>
    </dgm:pt>
    <dgm:pt modelId="{4199319E-2A2B-4803-BD91-5FFACE16C197}" type="pres">
      <dgm:prSet presAssocID="{810E29E3-4E94-4538-985B-4AD302E071D9}" presName="composite" presStyleCnt="0"/>
      <dgm:spPr/>
    </dgm:pt>
    <dgm:pt modelId="{A8C1E4D9-978E-4CF6-8715-6CB6336FC930}" type="pres">
      <dgm:prSet presAssocID="{810E29E3-4E94-4538-985B-4AD302E071D9}" presName="parTx" presStyleLbl="alignNode1" presStyleIdx="2" presStyleCnt="3">
        <dgm:presLayoutVars>
          <dgm:chMax val="0"/>
          <dgm:chPref val="0"/>
          <dgm:bulletEnabled val="1"/>
        </dgm:presLayoutVars>
      </dgm:prSet>
      <dgm:spPr/>
    </dgm:pt>
    <dgm:pt modelId="{F1295298-4C57-41C0-A202-B23D06B8BAB3}" type="pres">
      <dgm:prSet presAssocID="{810E29E3-4E94-4538-985B-4AD302E071D9}" presName="desTx" presStyleLbl="alignAccFollowNode1" presStyleIdx="2" presStyleCnt="3">
        <dgm:presLayoutVars>
          <dgm:bulletEnabled val="1"/>
        </dgm:presLayoutVars>
      </dgm:prSet>
      <dgm:spPr/>
    </dgm:pt>
  </dgm:ptLst>
  <dgm:cxnLst>
    <dgm:cxn modelId="{94C6AE07-CF2B-4DBF-A4F9-6FF78F3BB638}" type="presOf" srcId="{EA8D3CAA-398F-47EF-BC25-33D95C3DB12C}" destId="{A4375BB7-CBC9-478E-BE9D-FDDC3F697336}" srcOrd="0" destOrd="0" presId="urn:microsoft.com/office/officeart/2005/8/layout/hList1"/>
    <dgm:cxn modelId="{FCEB6609-7BF7-4FFF-B701-946F913A677A}" srcId="{D26BEEA3-B829-43E8-AA45-1B53016E3D27}" destId="{7640C0A0-5031-4CD1-8853-5909EA25620D}" srcOrd="1" destOrd="0" parTransId="{634D661E-3E6C-4B3A-B3AD-A5301D30B829}" sibTransId="{EA39EFB1-D46E-4DDA-BC64-66E48B27511C}"/>
    <dgm:cxn modelId="{635C5F0E-1163-49BB-A1B2-554FE5E997E0}" type="presOf" srcId="{D26BEEA3-B829-43E8-AA45-1B53016E3D27}" destId="{FEA764AA-E68C-4EF1-A85F-B5993506915E}" srcOrd="0" destOrd="0" presId="urn:microsoft.com/office/officeart/2005/8/layout/hList1"/>
    <dgm:cxn modelId="{0795C210-5C8A-466E-A50E-291B1592D110}" srcId="{EA8D3CAA-398F-47EF-BC25-33D95C3DB12C}" destId="{208FD029-1FAC-4537-B38E-675D668F79FD}" srcOrd="1" destOrd="0" parTransId="{D28E2B13-356A-4BA4-AF88-A5A12B1B1150}" sibTransId="{F40D4415-43F5-480B-B57F-FA46C53036B3}"/>
    <dgm:cxn modelId="{399CF021-2ED7-4E2E-BF42-3F095370C299}" srcId="{D26BEEA3-B829-43E8-AA45-1B53016E3D27}" destId="{810E29E3-4E94-4538-985B-4AD302E071D9}" srcOrd="2" destOrd="0" parTransId="{435DF782-8554-437A-B4B0-7359ED606657}" sibTransId="{84018AB2-55B8-43E5-82BB-FB7F613175FF}"/>
    <dgm:cxn modelId="{BADDB231-557E-4018-B6B6-483A0F6D3CB6}" srcId="{810E29E3-4E94-4538-985B-4AD302E071D9}" destId="{F983A0EF-0778-47AD-9BA5-CAD6E11D0DBE}" srcOrd="0" destOrd="0" parTransId="{69D2CA0C-E4BE-44A6-915C-052C1E47B0DE}" sibTransId="{631D6E79-73CA-4938-B0CD-5555F3B13622}"/>
    <dgm:cxn modelId="{E0119B37-6A88-499E-8290-EA75E7F66A61}" type="presOf" srcId="{9BD194F7-EE3D-4C13-8B33-13655966791F}" destId="{A8E27495-950C-447C-80D9-1E3AF2B43581}" srcOrd="0" destOrd="2" presId="urn:microsoft.com/office/officeart/2005/8/layout/hList1"/>
    <dgm:cxn modelId="{B6E94D44-6169-4271-8B7E-60BCF746C0BC}" srcId="{D26BEEA3-B829-43E8-AA45-1B53016E3D27}" destId="{EA8D3CAA-398F-47EF-BC25-33D95C3DB12C}" srcOrd="0" destOrd="0" parTransId="{92A230DF-D310-479A-85B3-9CB4DBEF5D47}" sibTransId="{021C8720-122C-497C-BCE8-DDEBA7CB8D63}"/>
    <dgm:cxn modelId="{74627A76-2672-41C0-A1D0-4FD4142C70C7}" type="presOf" srcId="{F983A0EF-0778-47AD-9BA5-CAD6E11D0DBE}" destId="{F1295298-4C57-41C0-A202-B23D06B8BAB3}" srcOrd="0" destOrd="0" presId="urn:microsoft.com/office/officeart/2005/8/layout/hList1"/>
    <dgm:cxn modelId="{6382CA59-0165-43BA-B8F8-8CB046151E39}" type="presOf" srcId="{208FD029-1FAC-4537-B38E-675D668F79FD}" destId="{889FAA65-417F-4162-9D51-A61D22B19691}" srcOrd="0" destOrd="1" presId="urn:microsoft.com/office/officeart/2005/8/layout/hList1"/>
    <dgm:cxn modelId="{47C5BA86-8604-4732-A9D0-CC5AF6E46E53}" srcId="{810E29E3-4E94-4538-985B-4AD302E071D9}" destId="{EF91B96C-8DC4-4E05-B13B-B5CD2173EAC6}" srcOrd="1" destOrd="0" parTransId="{97133935-2BB4-4203-8DF7-223018A88D6E}" sibTransId="{10BB069E-1C19-4C29-B80F-2E1707FE3481}"/>
    <dgm:cxn modelId="{88C6439B-1D6A-4A38-B646-E359A7EDAC53}" type="presOf" srcId="{FEE776AA-2934-414D-A8FB-2AF84BE5EAA6}" destId="{A8E27495-950C-447C-80D9-1E3AF2B43581}" srcOrd="0" destOrd="0" presId="urn:microsoft.com/office/officeart/2005/8/layout/hList1"/>
    <dgm:cxn modelId="{B9D39EA6-A0B4-4687-9FA4-53E329DE741E}" type="presOf" srcId="{EF91B96C-8DC4-4E05-B13B-B5CD2173EAC6}" destId="{F1295298-4C57-41C0-A202-B23D06B8BAB3}" srcOrd="0" destOrd="1" presId="urn:microsoft.com/office/officeart/2005/8/layout/hList1"/>
    <dgm:cxn modelId="{84D7FEA6-FE9F-4409-B640-2651B5D1E189}" srcId="{FEE776AA-2934-414D-A8FB-2AF84BE5EAA6}" destId="{D7154FD3-9281-48FA-BE52-0A1395F8DE32}" srcOrd="0" destOrd="0" parTransId="{654F0541-0159-438B-ABE4-A1797A555B37}" sibTransId="{DC2483A4-2513-4FD2-A762-F4D6CEE23C8C}"/>
    <dgm:cxn modelId="{57C998A9-B90E-4A9F-BCBC-01046F511F4F}" type="presOf" srcId="{D7154FD3-9281-48FA-BE52-0A1395F8DE32}" destId="{A8E27495-950C-447C-80D9-1E3AF2B43581}" srcOrd="0" destOrd="1" presId="urn:microsoft.com/office/officeart/2005/8/layout/hList1"/>
    <dgm:cxn modelId="{A7B24CAF-9D55-473E-8F41-98F287E5831F}" srcId="{EA8D3CAA-398F-47EF-BC25-33D95C3DB12C}" destId="{657A04BB-1166-443F-AE04-63DA543A4CC7}" srcOrd="0" destOrd="0" parTransId="{4AC423A3-5236-4DE9-98EE-D4BE026812DE}" sibTransId="{4204CCC9-7038-4C4D-AB98-C1AAFA0417F9}"/>
    <dgm:cxn modelId="{CD28E7B2-F16F-4C78-97FA-25D163DF527C}" type="presOf" srcId="{657A04BB-1166-443F-AE04-63DA543A4CC7}" destId="{889FAA65-417F-4162-9D51-A61D22B19691}" srcOrd="0" destOrd="0" presId="urn:microsoft.com/office/officeart/2005/8/layout/hList1"/>
    <dgm:cxn modelId="{E89AC7B4-F14A-4856-AB7D-A7C145917FFA}" type="presOf" srcId="{810E29E3-4E94-4538-985B-4AD302E071D9}" destId="{A8C1E4D9-978E-4CF6-8715-6CB6336FC930}" srcOrd="0" destOrd="0" presId="urn:microsoft.com/office/officeart/2005/8/layout/hList1"/>
    <dgm:cxn modelId="{044776D0-7CD3-4DFD-888B-F84284439F8A}" srcId="{FEE776AA-2934-414D-A8FB-2AF84BE5EAA6}" destId="{9BD194F7-EE3D-4C13-8B33-13655966791F}" srcOrd="1" destOrd="0" parTransId="{16586A8D-AEB9-4301-A114-E0F6D7FC7622}" sibTransId="{01D8072F-9AE9-4904-A0C9-EE1555243593}"/>
    <dgm:cxn modelId="{6616C2E9-0176-4E5D-9A7B-A46089E548D5}" type="presOf" srcId="{7640C0A0-5031-4CD1-8853-5909EA25620D}" destId="{5FCCEC36-B04D-4081-8D69-5F0EBE3628DE}" srcOrd="0" destOrd="0" presId="urn:microsoft.com/office/officeart/2005/8/layout/hList1"/>
    <dgm:cxn modelId="{41D3BCF5-FCEE-473D-BDB1-D91E4E641751}" srcId="{7640C0A0-5031-4CD1-8853-5909EA25620D}" destId="{FEE776AA-2934-414D-A8FB-2AF84BE5EAA6}" srcOrd="0" destOrd="0" parTransId="{9DC5F185-DCC3-47FB-80F1-28BCAA02DC97}" sibTransId="{E4A43F88-348C-43D9-B1C9-27C38BD6DC38}"/>
    <dgm:cxn modelId="{2E802F85-EB6B-4F42-9188-BDD160A49E60}" type="presParOf" srcId="{FEA764AA-E68C-4EF1-A85F-B5993506915E}" destId="{1E6DC416-C064-4DB6-92D7-494ABB7A3104}" srcOrd="0" destOrd="0" presId="urn:microsoft.com/office/officeart/2005/8/layout/hList1"/>
    <dgm:cxn modelId="{2F5BE90A-8923-430D-ABD9-C90E2D2B07FC}" type="presParOf" srcId="{1E6DC416-C064-4DB6-92D7-494ABB7A3104}" destId="{A4375BB7-CBC9-478E-BE9D-FDDC3F697336}" srcOrd="0" destOrd="0" presId="urn:microsoft.com/office/officeart/2005/8/layout/hList1"/>
    <dgm:cxn modelId="{49DD3244-3591-4EE3-856F-98E522C2096A}" type="presParOf" srcId="{1E6DC416-C064-4DB6-92D7-494ABB7A3104}" destId="{889FAA65-417F-4162-9D51-A61D22B19691}" srcOrd="1" destOrd="0" presId="urn:microsoft.com/office/officeart/2005/8/layout/hList1"/>
    <dgm:cxn modelId="{B69F1169-8E84-4ACE-A526-B44F653CF77D}" type="presParOf" srcId="{FEA764AA-E68C-4EF1-A85F-B5993506915E}" destId="{91CD273F-1DC8-4379-98F5-E3AF4ECEA23A}" srcOrd="1" destOrd="0" presId="urn:microsoft.com/office/officeart/2005/8/layout/hList1"/>
    <dgm:cxn modelId="{A5377DD9-3711-4E30-8508-1EFA2924A060}" type="presParOf" srcId="{FEA764AA-E68C-4EF1-A85F-B5993506915E}" destId="{7C8D70AD-3882-4682-9480-2DC9FB2B0D5D}" srcOrd="2" destOrd="0" presId="urn:microsoft.com/office/officeart/2005/8/layout/hList1"/>
    <dgm:cxn modelId="{E1E2D619-577D-4FA9-AF26-FCF6D68E847F}" type="presParOf" srcId="{7C8D70AD-3882-4682-9480-2DC9FB2B0D5D}" destId="{5FCCEC36-B04D-4081-8D69-5F0EBE3628DE}" srcOrd="0" destOrd="0" presId="urn:microsoft.com/office/officeart/2005/8/layout/hList1"/>
    <dgm:cxn modelId="{9A0713A0-202C-4215-A02A-2ACA91BEBA56}" type="presParOf" srcId="{7C8D70AD-3882-4682-9480-2DC9FB2B0D5D}" destId="{A8E27495-950C-447C-80D9-1E3AF2B43581}" srcOrd="1" destOrd="0" presId="urn:microsoft.com/office/officeart/2005/8/layout/hList1"/>
    <dgm:cxn modelId="{BF7DB88F-1A4B-44DF-9D70-75CD5B51686F}" type="presParOf" srcId="{FEA764AA-E68C-4EF1-A85F-B5993506915E}" destId="{716090F8-86E2-488F-89EC-8617B2DBDD0C}" srcOrd="3" destOrd="0" presId="urn:microsoft.com/office/officeart/2005/8/layout/hList1"/>
    <dgm:cxn modelId="{23453129-6DB6-42C8-914C-9581426FABC8}" type="presParOf" srcId="{FEA764AA-E68C-4EF1-A85F-B5993506915E}" destId="{4199319E-2A2B-4803-BD91-5FFACE16C197}" srcOrd="4" destOrd="0" presId="urn:microsoft.com/office/officeart/2005/8/layout/hList1"/>
    <dgm:cxn modelId="{9AC056C3-699C-4E07-A25F-078BA6A4466D}" type="presParOf" srcId="{4199319E-2A2B-4803-BD91-5FFACE16C197}" destId="{A8C1E4D9-978E-4CF6-8715-6CB6336FC930}" srcOrd="0" destOrd="0" presId="urn:microsoft.com/office/officeart/2005/8/layout/hList1"/>
    <dgm:cxn modelId="{A9C541A6-736F-41BE-9E04-EF48A75C399A}" type="presParOf" srcId="{4199319E-2A2B-4803-BD91-5FFACE16C197}" destId="{F1295298-4C57-41C0-A202-B23D06B8BA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036A3-B504-4078-A683-BECB5C978C6A}">
      <dsp:nvSpPr>
        <dsp:cNvPr id="0" name=""/>
        <dsp:cNvSpPr/>
      </dsp:nvSpPr>
      <dsp:spPr>
        <a:xfrm>
          <a:off x="2113" y="33444"/>
          <a:ext cx="3265586" cy="13062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US" sz="3000" kern="1200"/>
            <a:t>State Testing Window</a:t>
          </a:r>
        </a:p>
      </dsp:txBody>
      <dsp:txXfrm>
        <a:off x="655230" y="33444"/>
        <a:ext cx="1959352" cy="1306234"/>
      </dsp:txXfrm>
    </dsp:sp>
    <dsp:sp modelId="{7859E5AB-3EE4-4FAD-8F92-25A18D49726B}">
      <dsp:nvSpPr>
        <dsp:cNvPr id="0" name=""/>
        <dsp:cNvSpPr/>
      </dsp:nvSpPr>
      <dsp:spPr>
        <a:xfrm>
          <a:off x="2843173" y="144474"/>
          <a:ext cx="2710436" cy="108417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District Input</a:t>
          </a:r>
        </a:p>
      </dsp:txBody>
      <dsp:txXfrm>
        <a:off x="3385260" y="144474"/>
        <a:ext cx="1626262" cy="1084174"/>
      </dsp:txXfrm>
    </dsp:sp>
    <dsp:sp modelId="{9A487131-AC52-48DD-BB84-09E3FC45E891}">
      <dsp:nvSpPr>
        <dsp:cNvPr id="0" name=""/>
        <dsp:cNvSpPr/>
      </dsp:nvSpPr>
      <dsp:spPr>
        <a:xfrm>
          <a:off x="5174149" y="144474"/>
          <a:ext cx="2710436" cy="108417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District Windows</a:t>
          </a:r>
        </a:p>
      </dsp:txBody>
      <dsp:txXfrm>
        <a:off x="5716236" y="144474"/>
        <a:ext cx="1626262" cy="1084174"/>
      </dsp:txXfrm>
    </dsp:sp>
    <dsp:sp modelId="{B6C87B44-5278-4DF5-8DDB-2E19A46EC110}">
      <dsp:nvSpPr>
        <dsp:cNvPr id="0" name=""/>
        <dsp:cNvSpPr/>
      </dsp:nvSpPr>
      <dsp:spPr>
        <a:xfrm>
          <a:off x="2113" y="1522551"/>
          <a:ext cx="3265586" cy="13062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US" sz="3000" kern="1200"/>
            <a:t>State Training</a:t>
          </a:r>
        </a:p>
      </dsp:txBody>
      <dsp:txXfrm>
        <a:off x="655230" y="1522551"/>
        <a:ext cx="1959352" cy="1306234"/>
      </dsp:txXfrm>
    </dsp:sp>
    <dsp:sp modelId="{1F5E775D-F78F-450A-8BAA-FD2CF42159E3}">
      <dsp:nvSpPr>
        <dsp:cNvPr id="0" name=""/>
        <dsp:cNvSpPr/>
      </dsp:nvSpPr>
      <dsp:spPr>
        <a:xfrm>
          <a:off x="2843173" y="1633581"/>
          <a:ext cx="2710436" cy="108417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District Training</a:t>
          </a:r>
        </a:p>
      </dsp:txBody>
      <dsp:txXfrm>
        <a:off x="3385260" y="1633581"/>
        <a:ext cx="1626262" cy="1084174"/>
      </dsp:txXfrm>
    </dsp:sp>
    <dsp:sp modelId="{512F173F-1640-4ED7-BA9F-F626220734FB}">
      <dsp:nvSpPr>
        <dsp:cNvPr id="0" name=""/>
        <dsp:cNvSpPr/>
      </dsp:nvSpPr>
      <dsp:spPr>
        <a:xfrm>
          <a:off x="5174149" y="1633581"/>
          <a:ext cx="2710436" cy="108417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School Training</a:t>
          </a:r>
        </a:p>
      </dsp:txBody>
      <dsp:txXfrm>
        <a:off x="5716236" y="1633581"/>
        <a:ext cx="1626262" cy="1084174"/>
      </dsp:txXfrm>
    </dsp:sp>
    <dsp:sp modelId="{616CB2F8-B641-4C65-8B7F-AB6AFEDA82DB}">
      <dsp:nvSpPr>
        <dsp:cNvPr id="0" name=""/>
        <dsp:cNvSpPr/>
      </dsp:nvSpPr>
      <dsp:spPr>
        <a:xfrm>
          <a:off x="2113" y="3011659"/>
          <a:ext cx="3265586" cy="13062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US" sz="3000" kern="1200"/>
            <a:t>State Admin Tasks</a:t>
          </a:r>
        </a:p>
      </dsp:txBody>
      <dsp:txXfrm>
        <a:off x="655230" y="3011659"/>
        <a:ext cx="1959352" cy="1306234"/>
      </dsp:txXfrm>
    </dsp:sp>
    <dsp:sp modelId="{C21EC118-7747-47A6-86E9-A5120D9289D1}">
      <dsp:nvSpPr>
        <dsp:cNvPr id="0" name=""/>
        <dsp:cNvSpPr/>
      </dsp:nvSpPr>
      <dsp:spPr>
        <a:xfrm>
          <a:off x="2843173" y="3122689"/>
          <a:ext cx="2710436" cy="108417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District Input</a:t>
          </a:r>
        </a:p>
      </dsp:txBody>
      <dsp:txXfrm>
        <a:off x="3385260" y="3122689"/>
        <a:ext cx="1626262" cy="1084174"/>
      </dsp:txXfrm>
    </dsp:sp>
    <dsp:sp modelId="{9F37A5E3-13C8-4DD0-8761-C8868B4FED55}">
      <dsp:nvSpPr>
        <dsp:cNvPr id="0" name=""/>
        <dsp:cNvSpPr/>
      </dsp:nvSpPr>
      <dsp:spPr>
        <a:xfrm>
          <a:off x="5174149" y="3122689"/>
          <a:ext cx="2710436" cy="108417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School Input</a:t>
          </a:r>
        </a:p>
      </dsp:txBody>
      <dsp:txXfrm>
        <a:off x="5716236" y="3122689"/>
        <a:ext cx="1626262" cy="1084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5EDD-A51C-42A9-A90F-0AF8FF987BDD}">
      <dsp:nvSpPr>
        <dsp:cNvPr id="0" name=""/>
        <dsp:cNvSpPr/>
      </dsp:nvSpPr>
      <dsp:spPr>
        <a:xfrm>
          <a:off x="3392886" y="3213509"/>
          <a:ext cx="1930523" cy="19305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District Testing Calendar</a:t>
          </a:r>
        </a:p>
      </dsp:txBody>
      <dsp:txXfrm>
        <a:off x="3675605" y="3496228"/>
        <a:ext cx="1365085" cy="1365085"/>
      </dsp:txXfrm>
    </dsp:sp>
    <dsp:sp modelId="{E77A35C0-00E7-44E0-B0A1-3F6AE8CFB3DF}">
      <dsp:nvSpPr>
        <dsp:cNvPr id="0" name=""/>
        <dsp:cNvSpPr/>
      </dsp:nvSpPr>
      <dsp:spPr>
        <a:xfrm rot="10800000">
          <a:off x="679181" y="3903671"/>
          <a:ext cx="2564451" cy="55019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6F645D-3221-4AED-A5B5-C40C09203A41}">
      <dsp:nvSpPr>
        <dsp:cNvPr id="0" name=""/>
        <dsp:cNvSpPr/>
      </dsp:nvSpPr>
      <dsp:spPr>
        <a:xfrm>
          <a:off x="3497" y="3638224"/>
          <a:ext cx="1351366" cy="10810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GKIDS</a:t>
          </a:r>
        </a:p>
      </dsp:txBody>
      <dsp:txXfrm>
        <a:off x="35161" y="3669888"/>
        <a:ext cx="1288038" cy="1017765"/>
      </dsp:txXfrm>
    </dsp:sp>
    <dsp:sp modelId="{464D594D-242C-463E-B32E-1053E8E227D6}">
      <dsp:nvSpPr>
        <dsp:cNvPr id="0" name=""/>
        <dsp:cNvSpPr/>
      </dsp:nvSpPr>
      <dsp:spPr>
        <a:xfrm rot="12342857">
          <a:off x="916533" y="2863764"/>
          <a:ext cx="2564451" cy="550199"/>
        </a:xfrm>
        <a:prstGeom prst="leftArrow">
          <a:avLst>
            <a:gd name="adj1" fmla="val 60000"/>
            <a:gd name="adj2" fmla="val 50000"/>
          </a:avLst>
        </a:prstGeom>
        <a:solidFill>
          <a:schemeClr val="accent5">
            <a:hueOff val="-1050478"/>
            <a:satOff val="-1461"/>
            <a:lumOff val="-5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893C72-34C1-42AA-8331-37B665C2F9B2}">
      <dsp:nvSpPr>
        <dsp:cNvPr id="0" name=""/>
        <dsp:cNvSpPr/>
      </dsp:nvSpPr>
      <dsp:spPr>
        <a:xfrm>
          <a:off x="367830" y="2041980"/>
          <a:ext cx="1351366" cy="1081093"/>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Georgia Milestones</a:t>
          </a:r>
        </a:p>
      </dsp:txBody>
      <dsp:txXfrm>
        <a:off x="399494" y="2073644"/>
        <a:ext cx="1288038" cy="1017765"/>
      </dsp:txXfrm>
    </dsp:sp>
    <dsp:sp modelId="{35897AB9-F50F-4154-B1CE-29D21B0F3317}">
      <dsp:nvSpPr>
        <dsp:cNvPr id="0" name=""/>
        <dsp:cNvSpPr/>
      </dsp:nvSpPr>
      <dsp:spPr>
        <a:xfrm rot="13885714">
          <a:off x="1581578" y="2029823"/>
          <a:ext cx="2564451" cy="550199"/>
        </a:xfrm>
        <a:prstGeom prst="leftArrow">
          <a:avLst>
            <a:gd name="adj1" fmla="val 60000"/>
            <a:gd name="adj2" fmla="val 50000"/>
          </a:avLst>
        </a:prstGeom>
        <a:solidFill>
          <a:schemeClr val="accent5">
            <a:hueOff val="-2100956"/>
            <a:satOff val="-2922"/>
            <a:lumOff val="-11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B5C0C3-1107-4481-ADE9-C2EAAC4A4E9D}">
      <dsp:nvSpPr>
        <dsp:cNvPr id="0" name=""/>
        <dsp:cNvSpPr/>
      </dsp:nvSpPr>
      <dsp:spPr>
        <a:xfrm>
          <a:off x="1388666" y="761892"/>
          <a:ext cx="1351366" cy="1081093"/>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ACCESS</a:t>
          </a:r>
        </a:p>
      </dsp:txBody>
      <dsp:txXfrm>
        <a:off x="1420330" y="793556"/>
        <a:ext cx="1288038" cy="1017765"/>
      </dsp:txXfrm>
    </dsp:sp>
    <dsp:sp modelId="{0AB9F6B9-2E7A-4328-AF7E-AAD1DA9ECC16}">
      <dsp:nvSpPr>
        <dsp:cNvPr id="0" name=""/>
        <dsp:cNvSpPr/>
      </dsp:nvSpPr>
      <dsp:spPr>
        <a:xfrm rot="15428571">
          <a:off x="2542597" y="1567021"/>
          <a:ext cx="2564451" cy="550199"/>
        </a:xfrm>
        <a:prstGeom prst="leftArrow">
          <a:avLst>
            <a:gd name="adj1" fmla="val 60000"/>
            <a:gd name="adj2" fmla="val 50000"/>
          </a:avLst>
        </a:prstGeom>
        <a:solidFill>
          <a:schemeClr val="accent5">
            <a:hueOff val="-3151433"/>
            <a:satOff val="-4383"/>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D79E4-17BA-40DA-9984-4206026BEABB}">
      <dsp:nvSpPr>
        <dsp:cNvPr id="0" name=""/>
        <dsp:cNvSpPr/>
      </dsp:nvSpPr>
      <dsp:spPr>
        <a:xfrm>
          <a:off x="2863817" y="51496"/>
          <a:ext cx="1351366" cy="1081093"/>
        </a:xfrm>
        <a:prstGeom prst="roundRect">
          <a:avLst>
            <a:gd name="adj" fmla="val 10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GAA</a:t>
          </a:r>
        </a:p>
      </dsp:txBody>
      <dsp:txXfrm>
        <a:off x="2895481" y="83160"/>
        <a:ext cx="1288038" cy="1017765"/>
      </dsp:txXfrm>
    </dsp:sp>
    <dsp:sp modelId="{2C555422-FC23-4E36-8FE8-A7AD35C67F61}">
      <dsp:nvSpPr>
        <dsp:cNvPr id="0" name=""/>
        <dsp:cNvSpPr/>
      </dsp:nvSpPr>
      <dsp:spPr>
        <a:xfrm rot="16971429">
          <a:off x="3609247" y="1567021"/>
          <a:ext cx="2564451" cy="550199"/>
        </a:xfrm>
        <a:prstGeom prst="leftArrow">
          <a:avLst>
            <a:gd name="adj1" fmla="val 60000"/>
            <a:gd name="adj2" fmla="val 50000"/>
          </a:avLst>
        </a:prstGeom>
        <a:solidFill>
          <a:schemeClr val="accent5">
            <a:hueOff val="-4201911"/>
            <a:satOff val="-5845"/>
            <a:lumOff val="-22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099AC-2BC6-44CB-8B75-6279FF84CE54}">
      <dsp:nvSpPr>
        <dsp:cNvPr id="0" name=""/>
        <dsp:cNvSpPr/>
      </dsp:nvSpPr>
      <dsp:spPr>
        <a:xfrm>
          <a:off x="4501112" y="51496"/>
          <a:ext cx="1351366" cy="1081093"/>
        </a:xfrm>
        <a:prstGeom prst="roundRect">
          <a:avLst>
            <a:gd name="adj" fmla="val 1000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NAEP</a:t>
          </a:r>
        </a:p>
      </dsp:txBody>
      <dsp:txXfrm>
        <a:off x="4532776" y="83160"/>
        <a:ext cx="1288038" cy="1017765"/>
      </dsp:txXfrm>
    </dsp:sp>
    <dsp:sp modelId="{1AA61B0E-9BC7-4FC4-AA70-CDB3E63E3C13}">
      <dsp:nvSpPr>
        <dsp:cNvPr id="0" name=""/>
        <dsp:cNvSpPr/>
      </dsp:nvSpPr>
      <dsp:spPr>
        <a:xfrm rot="18514286">
          <a:off x="4570266" y="2029823"/>
          <a:ext cx="2564451" cy="550199"/>
        </a:xfrm>
        <a:prstGeom prst="leftArrow">
          <a:avLst>
            <a:gd name="adj1" fmla="val 60000"/>
            <a:gd name="adj2" fmla="val 50000"/>
          </a:avLst>
        </a:prstGeom>
        <a:solidFill>
          <a:schemeClr val="accent5">
            <a:hueOff val="-5252389"/>
            <a:satOff val="-7306"/>
            <a:lumOff val="-28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87873A-FAAB-4BD8-942E-3A37991CB3ED}">
      <dsp:nvSpPr>
        <dsp:cNvPr id="0" name=""/>
        <dsp:cNvSpPr/>
      </dsp:nvSpPr>
      <dsp:spPr>
        <a:xfrm>
          <a:off x="5976263" y="761892"/>
          <a:ext cx="1351366" cy="1081093"/>
        </a:xfrm>
        <a:prstGeom prst="roundRect">
          <a:avLst>
            <a:gd name="adj" fmla="val 10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District Holidays</a:t>
          </a:r>
        </a:p>
      </dsp:txBody>
      <dsp:txXfrm>
        <a:off x="6007927" y="793556"/>
        <a:ext cx="1288038" cy="1017765"/>
      </dsp:txXfrm>
    </dsp:sp>
    <dsp:sp modelId="{692340EB-9F57-4476-863F-827CCA3284A9}">
      <dsp:nvSpPr>
        <dsp:cNvPr id="0" name=""/>
        <dsp:cNvSpPr/>
      </dsp:nvSpPr>
      <dsp:spPr>
        <a:xfrm rot="20057143">
          <a:off x="5235312" y="2863764"/>
          <a:ext cx="2564451" cy="550199"/>
        </a:xfrm>
        <a:prstGeom prst="leftArrow">
          <a:avLst>
            <a:gd name="adj1" fmla="val 60000"/>
            <a:gd name="adj2" fmla="val 50000"/>
          </a:avLst>
        </a:prstGeom>
        <a:solidFill>
          <a:schemeClr val="accent5">
            <a:hueOff val="-6302867"/>
            <a:satOff val="-8767"/>
            <a:lumOff val="-33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49927-BC8F-4554-B321-E31D0020C12A}">
      <dsp:nvSpPr>
        <dsp:cNvPr id="0" name=""/>
        <dsp:cNvSpPr/>
      </dsp:nvSpPr>
      <dsp:spPr>
        <a:xfrm>
          <a:off x="6997100" y="2041980"/>
          <a:ext cx="1351366" cy="1081093"/>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District Benchmarks</a:t>
          </a:r>
        </a:p>
      </dsp:txBody>
      <dsp:txXfrm>
        <a:off x="7028764" y="2073644"/>
        <a:ext cx="1288038" cy="1017765"/>
      </dsp:txXfrm>
    </dsp:sp>
    <dsp:sp modelId="{1881CE8C-BC11-4228-9FA7-6F7000ECA4A9}">
      <dsp:nvSpPr>
        <dsp:cNvPr id="0" name=""/>
        <dsp:cNvSpPr/>
      </dsp:nvSpPr>
      <dsp:spPr>
        <a:xfrm>
          <a:off x="5472664" y="3903671"/>
          <a:ext cx="2564451" cy="550199"/>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E4965-DEA0-43C6-8B01-88DB05DD63D0}">
      <dsp:nvSpPr>
        <dsp:cNvPr id="0" name=""/>
        <dsp:cNvSpPr/>
      </dsp:nvSpPr>
      <dsp:spPr>
        <a:xfrm>
          <a:off x="7361432" y="3638224"/>
          <a:ext cx="1351366" cy="1081093"/>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t>Other Tests – ACT, AP, SAT, PSAT</a:t>
          </a:r>
        </a:p>
      </dsp:txBody>
      <dsp:txXfrm>
        <a:off x="7393096" y="3669888"/>
        <a:ext cx="1288038" cy="1017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F4C2E-E9DF-49C1-971A-300ED534E678}">
      <dsp:nvSpPr>
        <dsp:cNvPr id="0" name=""/>
        <dsp:cNvSpPr/>
      </dsp:nvSpPr>
      <dsp:spPr>
        <a:xfrm rot="5400000">
          <a:off x="10967512" y="501079"/>
          <a:ext cx="860138" cy="979237"/>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3D68-2C82-4927-8040-425C4F8E27F5}">
      <dsp:nvSpPr>
        <dsp:cNvPr id="0" name=""/>
        <dsp:cNvSpPr/>
      </dsp:nvSpPr>
      <dsp:spPr>
        <a:xfrm>
          <a:off x="1645358" y="45223"/>
          <a:ext cx="1735823" cy="1013530"/>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Communications with schools, parents, staff</a:t>
          </a:r>
        </a:p>
      </dsp:txBody>
      <dsp:txXfrm>
        <a:off x="1694843" y="94708"/>
        <a:ext cx="1636853" cy="914560"/>
      </dsp:txXfrm>
    </dsp:sp>
    <dsp:sp modelId="{495CC102-463D-4DD7-9B56-9E6650BF5361}">
      <dsp:nvSpPr>
        <dsp:cNvPr id="0" name=""/>
        <dsp:cNvSpPr/>
      </dsp:nvSpPr>
      <dsp:spPr>
        <a:xfrm>
          <a:off x="3237254" y="141886"/>
          <a:ext cx="1053113" cy="819179"/>
        </a:xfrm>
        <a:prstGeom prst="rect">
          <a:avLst/>
        </a:prstGeom>
        <a:noFill/>
        <a:ln>
          <a:noFill/>
        </a:ln>
        <a:effectLst/>
      </dsp:spPr>
      <dsp:style>
        <a:lnRef idx="0">
          <a:scrgbClr r="0" g="0" b="0"/>
        </a:lnRef>
        <a:fillRef idx="0">
          <a:scrgbClr r="0" g="0" b="0"/>
        </a:fillRef>
        <a:effectRef idx="0">
          <a:scrgbClr r="0" g="0" b="0"/>
        </a:effectRef>
        <a:fontRef idx="minor"/>
      </dsp:style>
    </dsp:sp>
    <dsp:sp modelId="{C55D9372-396B-4490-A70E-652B6896340A}">
      <dsp:nvSpPr>
        <dsp:cNvPr id="0" name=""/>
        <dsp:cNvSpPr/>
      </dsp:nvSpPr>
      <dsp:spPr>
        <a:xfrm rot="5400000">
          <a:off x="10967512" y="-59549"/>
          <a:ext cx="860138" cy="979237"/>
        </a:xfrm>
        <a:prstGeom prst="bentUpArrow">
          <a:avLst>
            <a:gd name="adj1" fmla="val 32840"/>
            <a:gd name="adj2" fmla="val 25000"/>
            <a:gd name="adj3" fmla="val 35780"/>
          </a:avLst>
        </a:prstGeom>
        <a:solidFill>
          <a:schemeClr val="accent4">
            <a:tint val="50000"/>
            <a:hueOff val="2874975"/>
            <a:satOff val="-15762"/>
            <a:lumOff val="17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276DF9-75C2-4134-B97B-1C6BC37C1331}">
      <dsp:nvSpPr>
        <dsp:cNvPr id="0" name=""/>
        <dsp:cNvSpPr/>
      </dsp:nvSpPr>
      <dsp:spPr>
        <a:xfrm>
          <a:off x="2914962" y="1183752"/>
          <a:ext cx="1447967" cy="1013530"/>
        </a:xfrm>
        <a:prstGeom prst="roundRect">
          <a:avLst>
            <a:gd name="adj" fmla="val 1667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Ordering Materials</a:t>
          </a:r>
        </a:p>
      </dsp:txBody>
      <dsp:txXfrm>
        <a:off x="2964447" y="1233237"/>
        <a:ext cx="1348997" cy="914560"/>
      </dsp:txXfrm>
    </dsp:sp>
    <dsp:sp modelId="{9DDA3680-612B-4F78-A44A-9012B8D295AC}">
      <dsp:nvSpPr>
        <dsp:cNvPr id="0" name=""/>
        <dsp:cNvSpPr/>
      </dsp:nvSpPr>
      <dsp:spPr>
        <a:xfrm>
          <a:off x="4362930" y="1280415"/>
          <a:ext cx="1053113" cy="819179"/>
        </a:xfrm>
        <a:prstGeom prst="rect">
          <a:avLst/>
        </a:prstGeom>
        <a:noFill/>
        <a:ln>
          <a:noFill/>
        </a:ln>
        <a:effectLst/>
      </dsp:spPr>
      <dsp:style>
        <a:lnRef idx="0">
          <a:scrgbClr r="0" g="0" b="0"/>
        </a:lnRef>
        <a:fillRef idx="0">
          <a:scrgbClr r="0" g="0" b="0"/>
        </a:fillRef>
        <a:effectRef idx="0">
          <a:scrgbClr r="0" g="0" b="0"/>
        </a:effectRef>
        <a:fontRef idx="minor"/>
      </dsp:style>
    </dsp:sp>
    <dsp:sp modelId="{728E6F76-2057-444C-9811-B30782922D9D}">
      <dsp:nvSpPr>
        <dsp:cNvPr id="0" name=""/>
        <dsp:cNvSpPr/>
      </dsp:nvSpPr>
      <dsp:spPr>
        <a:xfrm rot="5400000">
          <a:off x="10967512" y="1361213"/>
          <a:ext cx="860138" cy="979237"/>
        </a:xfrm>
        <a:prstGeom prst="bentUpArrow">
          <a:avLst>
            <a:gd name="adj1" fmla="val 32840"/>
            <a:gd name="adj2" fmla="val 25000"/>
            <a:gd name="adj3" fmla="val 35780"/>
          </a:avLst>
        </a:prstGeom>
        <a:solidFill>
          <a:schemeClr val="accent4">
            <a:tint val="50000"/>
            <a:hueOff val="5749951"/>
            <a:satOff val="-31524"/>
            <a:lumOff val="34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37BBB-C4D4-4A0A-894A-33B6531BE063}">
      <dsp:nvSpPr>
        <dsp:cNvPr id="0" name=""/>
        <dsp:cNvSpPr/>
      </dsp:nvSpPr>
      <dsp:spPr>
        <a:xfrm>
          <a:off x="4184567" y="2322281"/>
          <a:ext cx="1447967" cy="1013530"/>
        </a:xfrm>
        <a:prstGeom prst="roundRect">
          <a:avLst>
            <a:gd name="adj" fmla="val 1667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Training</a:t>
          </a:r>
          <a:endParaRPr lang="en-US" sz="1050" b="1" kern="1200">
            <a:solidFill>
              <a:schemeClr val="tx1"/>
            </a:solidFill>
          </a:endParaRPr>
        </a:p>
      </dsp:txBody>
      <dsp:txXfrm>
        <a:off x="4234052" y="2371766"/>
        <a:ext cx="1348997" cy="914560"/>
      </dsp:txXfrm>
    </dsp:sp>
    <dsp:sp modelId="{DD5EA879-018B-4D03-95CC-3958D53DC84A}">
      <dsp:nvSpPr>
        <dsp:cNvPr id="0" name=""/>
        <dsp:cNvSpPr/>
      </dsp:nvSpPr>
      <dsp:spPr>
        <a:xfrm>
          <a:off x="5632534" y="2418944"/>
          <a:ext cx="1053113" cy="819179"/>
        </a:xfrm>
        <a:prstGeom prst="rect">
          <a:avLst/>
        </a:prstGeom>
        <a:noFill/>
        <a:ln>
          <a:noFill/>
        </a:ln>
        <a:effectLst/>
      </dsp:spPr>
      <dsp:style>
        <a:lnRef idx="0">
          <a:scrgbClr r="0" g="0" b="0"/>
        </a:lnRef>
        <a:fillRef idx="0">
          <a:scrgbClr r="0" g="0" b="0"/>
        </a:fillRef>
        <a:effectRef idx="0">
          <a:scrgbClr r="0" g="0" b="0"/>
        </a:effectRef>
        <a:fontRef idx="minor"/>
      </dsp:style>
    </dsp:sp>
    <dsp:sp modelId="{2EC4C3CA-C318-4C60-83F7-7B67EC6BFB9C}">
      <dsp:nvSpPr>
        <dsp:cNvPr id="0" name=""/>
        <dsp:cNvSpPr/>
      </dsp:nvSpPr>
      <dsp:spPr>
        <a:xfrm rot="5400000">
          <a:off x="10967512" y="3188223"/>
          <a:ext cx="860138" cy="979237"/>
        </a:xfrm>
        <a:prstGeom prst="bentUpArrow">
          <a:avLst>
            <a:gd name="adj1" fmla="val 32840"/>
            <a:gd name="adj2" fmla="val 25000"/>
            <a:gd name="adj3" fmla="val 35780"/>
          </a:avLst>
        </a:prstGeom>
        <a:solidFill>
          <a:schemeClr val="accent4">
            <a:tint val="50000"/>
            <a:hueOff val="8624926"/>
            <a:satOff val="-47285"/>
            <a:lumOff val="51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E3220-58A1-4D07-8CE5-9BFF469C3E63}">
      <dsp:nvSpPr>
        <dsp:cNvPr id="0" name=""/>
        <dsp:cNvSpPr/>
      </dsp:nvSpPr>
      <dsp:spPr>
        <a:xfrm>
          <a:off x="5454171" y="3460810"/>
          <a:ext cx="1447967" cy="1013530"/>
        </a:xfrm>
        <a:prstGeom prst="roundRect">
          <a:avLst>
            <a:gd name="adj" fmla="val 1667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Practice Tests</a:t>
          </a:r>
        </a:p>
      </dsp:txBody>
      <dsp:txXfrm>
        <a:off x="5503656" y="3510295"/>
        <a:ext cx="1348997" cy="914560"/>
      </dsp:txXfrm>
    </dsp:sp>
    <dsp:sp modelId="{F1A13CFA-0A01-433E-84E4-FBACFD308B57}">
      <dsp:nvSpPr>
        <dsp:cNvPr id="0" name=""/>
        <dsp:cNvSpPr/>
      </dsp:nvSpPr>
      <dsp:spPr>
        <a:xfrm>
          <a:off x="6902139" y="3557473"/>
          <a:ext cx="1053113" cy="819179"/>
        </a:xfrm>
        <a:prstGeom prst="rect">
          <a:avLst/>
        </a:prstGeom>
        <a:noFill/>
        <a:ln>
          <a:noFill/>
        </a:ln>
        <a:effectLst/>
      </dsp:spPr>
      <dsp:style>
        <a:lnRef idx="0">
          <a:scrgbClr r="0" g="0" b="0"/>
        </a:lnRef>
        <a:fillRef idx="0">
          <a:scrgbClr r="0" g="0" b="0"/>
        </a:fillRef>
        <a:effectRef idx="0">
          <a:scrgbClr r="0" g="0" b="0"/>
        </a:effectRef>
        <a:fontRef idx="minor"/>
      </dsp:style>
    </dsp:sp>
    <dsp:sp modelId="{6659C7F0-1FB6-4F54-966D-5C125E996ACF}">
      <dsp:nvSpPr>
        <dsp:cNvPr id="0" name=""/>
        <dsp:cNvSpPr/>
      </dsp:nvSpPr>
      <dsp:spPr>
        <a:xfrm rot="16200000">
          <a:off x="8315777" y="4778055"/>
          <a:ext cx="709846" cy="939764"/>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1D849-EA77-4F6F-8066-1C05223C7050}">
      <dsp:nvSpPr>
        <dsp:cNvPr id="0" name=""/>
        <dsp:cNvSpPr/>
      </dsp:nvSpPr>
      <dsp:spPr>
        <a:xfrm>
          <a:off x="6723776" y="4599339"/>
          <a:ext cx="1447967" cy="1013530"/>
        </a:xfrm>
        <a:prstGeom prst="roundRect">
          <a:avLst>
            <a:gd name="adj" fmla="val 1667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Testing Dates</a:t>
          </a:r>
        </a:p>
      </dsp:txBody>
      <dsp:txXfrm>
        <a:off x="6773261" y="4648824"/>
        <a:ext cx="1348997" cy="914560"/>
      </dsp:txXfrm>
    </dsp:sp>
    <dsp:sp modelId="{C752C19D-3A11-473B-B552-F47034F1E120}">
      <dsp:nvSpPr>
        <dsp:cNvPr id="0" name=""/>
        <dsp:cNvSpPr/>
      </dsp:nvSpPr>
      <dsp:spPr>
        <a:xfrm>
          <a:off x="8171743" y="4696002"/>
          <a:ext cx="1053113" cy="819179"/>
        </a:xfrm>
        <a:prstGeom prst="rect">
          <a:avLst/>
        </a:prstGeom>
        <a:noFill/>
        <a:ln>
          <a:noFill/>
        </a:ln>
        <a:effectLst/>
      </dsp:spPr>
      <dsp:style>
        <a:lnRef idx="0">
          <a:scrgbClr r="0" g="0" b="0"/>
        </a:lnRef>
        <a:fillRef idx="0">
          <a:scrgbClr r="0" g="0" b="0"/>
        </a:fillRef>
        <a:effectRef idx="0">
          <a:scrgbClr r="0" g="0" b="0"/>
        </a:effectRef>
        <a:fontRef idx="minor"/>
      </dsp:style>
    </dsp:sp>
    <dsp:sp modelId="{EA75A88C-4C41-44AD-BFA7-FB3A49F916F7}">
      <dsp:nvSpPr>
        <dsp:cNvPr id="0" name=""/>
        <dsp:cNvSpPr/>
      </dsp:nvSpPr>
      <dsp:spPr>
        <a:xfrm>
          <a:off x="7993380" y="5662722"/>
          <a:ext cx="2248461" cy="1013530"/>
        </a:xfrm>
        <a:prstGeom prst="roundRect">
          <a:avLst>
            <a:gd name="adj" fmla="val 1667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Key Dates (Graduation, Retest, Program Requirements, Close of school)</a:t>
          </a:r>
        </a:p>
      </dsp:txBody>
      <dsp:txXfrm>
        <a:off x="8042865" y="5712207"/>
        <a:ext cx="2149491" cy="914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CDB68-3803-4E28-92E8-B34EF8E342AF}">
      <dsp:nvSpPr>
        <dsp:cNvPr id="0" name=""/>
        <dsp:cNvSpPr/>
      </dsp:nvSpPr>
      <dsp:spPr>
        <a:xfrm>
          <a:off x="2464" y="1452742"/>
          <a:ext cx="2402978" cy="96119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bg1"/>
              </a:solidFill>
              <a:latin typeface="Arial Rounded MT Bold" panose="020F0704030504030204" pitchFamily="34" charset="0"/>
              <a:ea typeface="+mj-ea"/>
              <a:cs typeface="+mj-cs"/>
            </a:rPr>
            <a:t>Secure Practice Test</a:t>
          </a:r>
          <a:endParaRPr lang="en-US" sz="1800" kern="1200" dirty="0">
            <a:solidFill>
              <a:schemeClr val="bg1"/>
            </a:solidFill>
          </a:endParaRPr>
        </a:p>
      </dsp:txBody>
      <dsp:txXfrm>
        <a:off x="2464" y="1452742"/>
        <a:ext cx="2402978" cy="961191"/>
      </dsp:txXfrm>
    </dsp:sp>
    <dsp:sp modelId="{E3D6EFEC-D141-47AA-AB04-E1F52D034FDD}">
      <dsp:nvSpPr>
        <dsp:cNvPr id="0" name=""/>
        <dsp:cNvSpPr/>
      </dsp:nvSpPr>
      <dsp:spPr>
        <a:xfrm>
          <a:off x="2464" y="2413933"/>
          <a:ext cx="240297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Tickets found in pdf format in General Information of eDIRECT</a:t>
          </a:r>
        </a:p>
        <a:p>
          <a:pPr marL="171450" lvl="1" indent="-171450" algn="l" defTabSz="711200">
            <a:lnSpc>
              <a:spcPct val="90000"/>
            </a:lnSpc>
            <a:spcBef>
              <a:spcPct val="0"/>
            </a:spcBef>
            <a:spcAft>
              <a:spcPct val="15000"/>
            </a:spcAft>
            <a:buChar char="•"/>
          </a:pPr>
          <a:r>
            <a:rPr lang="en-US" sz="1600" kern="1200"/>
            <a:t>Test taken through INSIGHT platform</a:t>
          </a:r>
        </a:p>
        <a:p>
          <a:pPr marL="171450" lvl="1" indent="-171450" algn="l" defTabSz="711200">
            <a:lnSpc>
              <a:spcPct val="90000"/>
            </a:lnSpc>
            <a:spcBef>
              <a:spcPct val="0"/>
            </a:spcBef>
            <a:spcAft>
              <a:spcPct val="15000"/>
            </a:spcAft>
            <a:buChar char="•"/>
          </a:pPr>
          <a:r>
            <a:rPr lang="en-US" sz="1600" kern="1200"/>
            <a:t>Available year-round</a:t>
          </a:r>
        </a:p>
      </dsp:txBody>
      <dsp:txXfrm>
        <a:off x="2464" y="2413933"/>
        <a:ext cx="2402978" cy="2854800"/>
      </dsp:txXfrm>
    </dsp:sp>
    <dsp:sp modelId="{B9B74DAD-0622-4DAE-92D0-7C41196D120E}">
      <dsp:nvSpPr>
        <dsp:cNvPr id="0" name=""/>
        <dsp:cNvSpPr/>
      </dsp:nvSpPr>
      <dsp:spPr>
        <a:xfrm>
          <a:off x="2741860" y="1452742"/>
          <a:ext cx="2402978" cy="96119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Arial Rounded MT Bold" panose="020F0704030504030204" pitchFamily="34" charset="0"/>
              <a:ea typeface="+mj-ea"/>
              <a:cs typeface="+mj-cs"/>
            </a:rPr>
            <a:t>Practice Test with Response Transmission</a:t>
          </a:r>
          <a:endParaRPr lang="en-US" sz="1800" kern="1200">
            <a:solidFill>
              <a:schemeClr val="bg1"/>
            </a:solidFill>
          </a:endParaRPr>
        </a:p>
      </dsp:txBody>
      <dsp:txXfrm>
        <a:off x="2741860" y="1452742"/>
        <a:ext cx="2402978" cy="961191"/>
      </dsp:txXfrm>
    </dsp:sp>
    <dsp:sp modelId="{D4522601-EA64-497A-A93F-41F0FC7F6252}">
      <dsp:nvSpPr>
        <dsp:cNvPr id="0" name=""/>
        <dsp:cNvSpPr/>
      </dsp:nvSpPr>
      <dsp:spPr>
        <a:xfrm>
          <a:off x="2741860" y="2413933"/>
          <a:ext cx="240297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Students scheduled and tests printed through Test Administration of eDIRECT</a:t>
          </a:r>
        </a:p>
        <a:p>
          <a:pPr marL="171450" lvl="1" indent="-171450" algn="l" defTabSz="711200">
            <a:lnSpc>
              <a:spcPct val="90000"/>
            </a:lnSpc>
            <a:spcBef>
              <a:spcPct val="0"/>
            </a:spcBef>
            <a:spcAft>
              <a:spcPct val="15000"/>
            </a:spcAft>
            <a:buChar char="•"/>
          </a:pPr>
          <a:r>
            <a:rPr lang="en-US" sz="1600" kern="1200"/>
            <a:t>Test taken through INSIGHT platform</a:t>
          </a:r>
        </a:p>
        <a:p>
          <a:pPr marL="171450" lvl="1" indent="-171450" algn="l" defTabSz="711200">
            <a:lnSpc>
              <a:spcPct val="90000"/>
            </a:lnSpc>
            <a:spcBef>
              <a:spcPct val="0"/>
            </a:spcBef>
            <a:spcAft>
              <a:spcPct val="15000"/>
            </a:spcAft>
            <a:buChar char="•"/>
          </a:pPr>
          <a:r>
            <a:rPr lang="en-US" sz="1600" kern="1200"/>
            <a:t>Responses are sent through TSM</a:t>
          </a:r>
        </a:p>
        <a:p>
          <a:pPr marL="171450" lvl="1" indent="-171450" algn="l" defTabSz="711200">
            <a:lnSpc>
              <a:spcPct val="90000"/>
            </a:lnSpc>
            <a:spcBef>
              <a:spcPct val="0"/>
            </a:spcBef>
            <a:spcAft>
              <a:spcPct val="15000"/>
            </a:spcAft>
            <a:buChar char="•"/>
          </a:pPr>
          <a:r>
            <a:rPr lang="en-US" sz="1600" kern="1200" dirty="0"/>
            <a:t>Available 9/28/17-4/9/18</a:t>
          </a:r>
        </a:p>
      </dsp:txBody>
      <dsp:txXfrm>
        <a:off x="2741860" y="2413933"/>
        <a:ext cx="2402978" cy="2854800"/>
      </dsp:txXfrm>
    </dsp:sp>
    <dsp:sp modelId="{B64FFE4C-2F38-44A7-8A05-A1FDDB16D68B}">
      <dsp:nvSpPr>
        <dsp:cNvPr id="0" name=""/>
        <dsp:cNvSpPr/>
      </dsp:nvSpPr>
      <dsp:spPr>
        <a:xfrm>
          <a:off x="5481256" y="1452742"/>
          <a:ext cx="2402978" cy="96119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Arial Rounded MT Bold" panose="020F0704030504030204" pitchFamily="34" charset="0"/>
              <a:ea typeface="+mj-ea"/>
              <a:cs typeface="+mj-cs"/>
            </a:rPr>
            <a:t>Experience Online Testing Georgia</a:t>
          </a:r>
          <a:endParaRPr lang="en-US" sz="1800" kern="1200">
            <a:solidFill>
              <a:schemeClr val="bg1"/>
            </a:solidFill>
          </a:endParaRPr>
        </a:p>
      </dsp:txBody>
      <dsp:txXfrm>
        <a:off x="5481256" y="1452742"/>
        <a:ext cx="2402978" cy="961191"/>
      </dsp:txXfrm>
    </dsp:sp>
    <dsp:sp modelId="{03AE0824-9373-4377-A118-C481E6564EDA}">
      <dsp:nvSpPr>
        <dsp:cNvPr id="0" name=""/>
        <dsp:cNvSpPr/>
      </dsp:nvSpPr>
      <dsp:spPr>
        <a:xfrm>
          <a:off x="5481256" y="2413933"/>
          <a:ext cx="240297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No tickets needed</a:t>
          </a:r>
        </a:p>
        <a:p>
          <a:pPr marL="171450" lvl="1" indent="-171450" algn="l" defTabSz="711200">
            <a:lnSpc>
              <a:spcPct val="90000"/>
            </a:lnSpc>
            <a:spcBef>
              <a:spcPct val="0"/>
            </a:spcBef>
            <a:spcAft>
              <a:spcPct val="15000"/>
            </a:spcAft>
            <a:buChar char="•"/>
          </a:pPr>
          <a:r>
            <a:rPr lang="en-US" sz="1600" kern="1200"/>
            <a:t>Test taken online at </a:t>
          </a:r>
          <a:r>
            <a:rPr lang="en-US" sz="1200" kern="1200">
              <a:hlinkClick xmlns:r="http://schemas.openxmlformats.org/officeDocument/2006/relationships" r:id="rId1"/>
            </a:rPr>
            <a:t>www.gaexperienceonline.com</a:t>
          </a:r>
          <a:endParaRPr lang="en-US" sz="1200" kern="1200"/>
        </a:p>
        <a:p>
          <a:pPr marL="171450" lvl="1" indent="-171450" algn="l" defTabSz="711200">
            <a:lnSpc>
              <a:spcPct val="90000"/>
            </a:lnSpc>
            <a:spcBef>
              <a:spcPct val="0"/>
            </a:spcBef>
            <a:spcAft>
              <a:spcPct val="15000"/>
            </a:spcAft>
            <a:buChar char="•"/>
          </a:pPr>
          <a:r>
            <a:rPr lang="en-US" sz="1600" kern="1200"/>
            <a:t>Students, parents and teachers can all access this website</a:t>
          </a:r>
        </a:p>
        <a:p>
          <a:pPr marL="171450" lvl="1" indent="-171450" algn="l" defTabSz="711200">
            <a:lnSpc>
              <a:spcPct val="90000"/>
            </a:lnSpc>
            <a:spcBef>
              <a:spcPct val="0"/>
            </a:spcBef>
            <a:spcAft>
              <a:spcPct val="15000"/>
            </a:spcAft>
            <a:buChar char="•"/>
          </a:pPr>
          <a:r>
            <a:rPr lang="en-US" sz="1600" kern="1200"/>
            <a:t>Sample of Section One ELA is presented</a:t>
          </a:r>
        </a:p>
        <a:p>
          <a:pPr marL="171450" lvl="1" indent="-171450" algn="l" defTabSz="711200">
            <a:lnSpc>
              <a:spcPct val="90000"/>
            </a:lnSpc>
            <a:spcBef>
              <a:spcPct val="0"/>
            </a:spcBef>
            <a:spcAft>
              <a:spcPct val="15000"/>
            </a:spcAft>
            <a:buChar char="•"/>
          </a:pPr>
          <a:r>
            <a:rPr lang="en-US" sz="1600" kern="1200"/>
            <a:t>Available year-round from anywhere on the web</a:t>
          </a:r>
        </a:p>
      </dsp:txBody>
      <dsp:txXfrm>
        <a:off x="5481256" y="2413933"/>
        <a:ext cx="2402978"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F3FF1-7A51-4DE8-B4C9-9ABA1AF7789B}">
      <dsp:nvSpPr>
        <dsp:cNvPr id="0" name=""/>
        <dsp:cNvSpPr/>
      </dsp:nvSpPr>
      <dsp:spPr>
        <a:xfrm>
          <a:off x="1577340" y="1359"/>
          <a:ext cx="6309360" cy="139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354022" rIns="122419" bIns="354022" numCol="1" spcCol="1270" anchor="ctr" anchorCtr="0">
          <a:noAutofit/>
        </a:bodyPr>
        <a:lstStyle/>
        <a:p>
          <a:pPr marL="0" lvl="0" indent="0" algn="l" defTabSz="1066800">
            <a:lnSpc>
              <a:spcPct val="90000"/>
            </a:lnSpc>
            <a:spcBef>
              <a:spcPct val="0"/>
            </a:spcBef>
            <a:spcAft>
              <a:spcPct val="35000"/>
            </a:spcAft>
            <a:buNone/>
          </a:pPr>
          <a:r>
            <a:rPr lang="en-US" sz="2400" kern="1200"/>
            <a:t>Schedule Secure Practice Test</a:t>
          </a:r>
        </a:p>
      </dsp:txBody>
      <dsp:txXfrm>
        <a:off x="1577340" y="1359"/>
        <a:ext cx="6309360" cy="1393787"/>
      </dsp:txXfrm>
    </dsp:sp>
    <dsp:sp modelId="{90FC6750-7AAB-494D-805E-94FA13D5A469}">
      <dsp:nvSpPr>
        <dsp:cNvPr id="0" name=""/>
        <dsp:cNvSpPr/>
      </dsp:nvSpPr>
      <dsp:spPr>
        <a:xfrm>
          <a:off x="0" y="1359"/>
          <a:ext cx="1577340" cy="13937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37675" rIns="83468" bIns="137675" numCol="1" spcCol="1270" anchor="ctr" anchorCtr="0">
          <a:noAutofit/>
        </a:bodyPr>
        <a:lstStyle/>
        <a:p>
          <a:pPr marL="0" lvl="0" indent="0" algn="ctr" defTabSz="1244600">
            <a:lnSpc>
              <a:spcPct val="90000"/>
            </a:lnSpc>
            <a:spcBef>
              <a:spcPct val="0"/>
            </a:spcBef>
            <a:spcAft>
              <a:spcPct val="35000"/>
            </a:spcAft>
            <a:buNone/>
          </a:pPr>
          <a:r>
            <a:rPr lang="en-US" sz="2800" kern="1200"/>
            <a:t>Schedule</a:t>
          </a:r>
        </a:p>
      </dsp:txBody>
      <dsp:txXfrm>
        <a:off x="0" y="1359"/>
        <a:ext cx="1577340" cy="1393787"/>
      </dsp:txXfrm>
    </dsp:sp>
    <dsp:sp modelId="{A8AFEABA-50B5-4432-AA32-00EDAF908B2A}">
      <dsp:nvSpPr>
        <dsp:cNvPr id="0" name=""/>
        <dsp:cNvSpPr/>
      </dsp:nvSpPr>
      <dsp:spPr>
        <a:xfrm>
          <a:off x="1577340" y="1478775"/>
          <a:ext cx="6309360" cy="139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354022" rIns="122419" bIns="354022" numCol="1" spcCol="1270" anchor="ctr" anchorCtr="0">
          <a:noAutofit/>
        </a:bodyPr>
        <a:lstStyle/>
        <a:p>
          <a:pPr marL="0" lvl="0" indent="0" algn="l" defTabSz="1066800">
            <a:lnSpc>
              <a:spcPct val="90000"/>
            </a:lnSpc>
            <a:spcBef>
              <a:spcPct val="0"/>
            </a:spcBef>
            <a:spcAft>
              <a:spcPct val="35000"/>
            </a:spcAft>
            <a:buNone/>
          </a:pPr>
          <a:r>
            <a:rPr lang="en-US" sz="2400" kern="1200"/>
            <a:t>Identify method for ensuring students understand tools</a:t>
          </a:r>
        </a:p>
      </dsp:txBody>
      <dsp:txXfrm>
        <a:off x="1577340" y="1478775"/>
        <a:ext cx="6309360" cy="1393787"/>
      </dsp:txXfrm>
    </dsp:sp>
    <dsp:sp modelId="{9C1B5F38-6168-4D8B-A90F-BC86CBA2E194}">
      <dsp:nvSpPr>
        <dsp:cNvPr id="0" name=""/>
        <dsp:cNvSpPr/>
      </dsp:nvSpPr>
      <dsp:spPr>
        <a:xfrm>
          <a:off x="0" y="1478775"/>
          <a:ext cx="1577340" cy="13937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37675" rIns="83468" bIns="137675"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0" y="1478775"/>
        <a:ext cx="1577340" cy="1393787"/>
      </dsp:txXfrm>
    </dsp:sp>
    <dsp:sp modelId="{1D1D240B-1EFC-4678-B1A1-E73A94A99D58}">
      <dsp:nvSpPr>
        <dsp:cNvPr id="0" name=""/>
        <dsp:cNvSpPr/>
      </dsp:nvSpPr>
      <dsp:spPr>
        <a:xfrm>
          <a:off x="1577340" y="2956190"/>
          <a:ext cx="6309360" cy="139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354022" rIns="122419" bIns="354022" numCol="1" spcCol="1270" anchor="ctr" anchorCtr="0">
          <a:noAutofit/>
        </a:bodyPr>
        <a:lstStyle/>
        <a:p>
          <a:pPr marL="0" lvl="0" indent="0" algn="l" defTabSz="1066800">
            <a:lnSpc>
              <a:spcPct val="90000"/>
            </a:lnSpc>
            <a:spcBef>
              <a:spcPct val="0"/>
            </a:spcBef>
            <a:spcAft>
              <a:spcPct val="35000"/>
            </a:spcAft>
            <a:buNone/>
          </a:pPr>
          <a:r>
            <a:rPr lang="en-US" sz="2400" kern="1200"/>
            <a:t>Attend upcoming webinar</a:t>
          </a:r>
        </a:p>
      </dsp:txBody>
      <dsp:txXfrm>
        <a:off x="1577340" y="2956190"/>
        <a:ext cx="6309360" cy="1393787"/>
      </dsp:txXfrm>
    </dsp:sp>
    <dsp:sp modelId="{9876769F-7E5A-4241-9D1E-CD6070BF08C2}">
      <dsp:nvSpPr>
        <dsp:cNvPr id="0" name=""/>
        <dsp:cNvSpPr/>
      </dsp:nvSpPr>
      <dsp:spPr>
        <a:xfrm>
          <a:off x="0" y="2956190"/>
          <a:ext cx="1577340" cy="13937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37675" rIns="83468" bIns="137675" numCol="1" spcCol="1270" anchor="ctr" anchorCtr="0">
          <a:noAutofit/>
        </a:bodyPr>
        <a:lstStyle/>
        <a:p>
          <a:pPr marL="0" lvl="0" indent="0" algn="ctr" defTabSz="1244600">
            <a:lnSpc>
              <a:spcPct val="90000"/>
            </a:lnSpc>
            <a:spcBef>
              <a:spcPct val="0"/>
            </a:spcBef>
            <a:spcAft>
              <a:spcPct val="35000"/>
            </a:spcAft>
            <a:buNone/>
          </a:pPr>
          <a:r>
            <a:rPr lang="en-US" sz="2800" kern="1200"/>
            <a:t>Attend</a:t>
          </a:r>
        </a:p>
      </dsp:txBody>
      <dsp:txXfrm>
        <a:off x="0" y="2956190"/>
        <a:ext cx="1577340" cy="1393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75BB7-CBC9-478E-BE9D-FDDC3F697336}">
      <dsp:nvSpPr>
        <dsp:cNvPr id="0" name=""/>
        <dsp:cNvSpPr/>
      </dsp:nvSpPr>
      <dsp:spPr>
        <a:xfrm>
          <a:off x="2536" y="37482"/>
          <a:ext cx="2472630" cy="868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Sensitive Content</a:t>
          </a:r>
        </a:p>
      </dsp:txBody>
      <dsp:txXfrm>
        <a:off x="2536" y="37482"/>
        <a:ext cx="2472630" cy="868049"/>
      </dsp:txXfrm>
    </dsp:sp>
    <dsp:sp modelId="{889FAA65-417F-4162-9D51-A61D22B19691}">
      <dsp:nvSpPr>
        <dsp:cNvPr id="0" name=""/>
        <dsp:cNvSpPr/>
      </dsp:nvSpPr>
      <dsp:spPr>
        <a:xfrm>
          <a:off x="2536" y="905532"/>
          <a:ext cx="2472630" cy="207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rgbClr val="FF0000"/>
              </a:solidFill>
            </a:rPr>
            <a:t>Alert Papers</a:t>
          </a:r>
        </a:p>
        <a:p>
          <a:pPr marL="228600" lvl="1" indent="-228600" algn="l" defTabSz="1066800">
            <a:lnSpc>
              <a:spcPct val="90000"/>
            </a:lnSpc>
            <a:spcBef>
              <a:spcPct val="0"/>
            </a:spcBef>
            <a:spcAft>
              <a:spcPct val="15000"/>
            </a:spcAft>
            <a:buChar char="•"/>
          </a:pPr>
          <a:r>
            <a:rPr lang="en-US" sz="2400" kern="1200"/>
            <a:t>Student Provided Contact Information</a:t>
          </a:r>
        </a:p>
      </dsp:txBody>
      <dsp:txXfrm>
        <a:off x="2536" y="905532"/>
        <a:ext cx="2472630" cy="2075220"/>
      </dsp:txXfrm>
    </dsp:sp>
    <dsp:sp modelId="{5FCCEC36-B04D-4081-8D69-5F0EBE3628DE}">
      <dsp:nvSpPr>
        <dsp:cNvPr id="0" name=""/>
        <dsp:cNvSpPr/>
      </dsp:nvSpPr>
      <dsp:spPr>
        <a:xfrm>
          <a:off x="2821334" y="37482"/>
          <a:ext cx="2472630" cy="868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Plagiarism</a:t>
          </a:r>
        </a:p>
      </dsp:txBody>
      <dsp:txXfrm>
        <a:off x="2821334" y="37482"/>
        <a:ext cx="2472630" cy="868049"/>
      </dsp:txXfrm>
    </dsp:sp>
    <dsp:sp modelId="{A8E27495-950C-447C-80D9-1E3AF2B43581}">
      <dsp:nvSpPr>
        <dsp:cNvPr id="0" name=""/>
        <dsp:cNvSpPr/>
      </dsp:nvSpPr>
      <dsp:spPr>
        <a:xfrm>
          <a:off x="2821334" y="905532"/>
          <a:ext cx="2472630" cy="207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Student Copied Response</a:t>
          </a:r>
        </a:p>
        <a:p>
          <a:pPr marL="457200" lvl="2" indent="-228600" algn="l" defTabSz="1066800">
            <a:lnSpc>
              <a:spcPct val="90000"/>
            </a:lnSpc>
            <a:spcBef>
              <a:spcPct val="0"/>
            </a:spcBef>
            <a:spcAft>
              <a:spcPct val="15000"/>
            </a:spcAft>
            <a:buChar char="•"/>
          </a:pPr>
          <a:r>
            <a:rPr lang="en-US" sz="2400" kern="1200" dirty="0"/>
            <a:t>Wrong Form</a:t>
          </a:r>
        </a:p>
        <a:p>
          <a:pPr marL="457200" lvl="2" indent="-228600" algn="l" defTabSz="1066800">
            <a:lnSpc>
              <a:spcPct val="90000"/>
            </a:lnSpc>
            <a:spcBef>
              <a:spcPct val="0"/>
            </a:spcBef>
            <a:spcAft>
              <a:spcPct val="15000"/>
            </a:spcAft>
            <a:buChar char="•"/>
          </a:pPr>
          <a:r>
            <a:rPr lang="en-US" sz="2400" kern="1200" dirty="0"/>
            <a:t>Both Forms</a:t>
          </a:r>
        </a:p>
      </dsp:txBody>
      <dsp:txXfrm>
        <a:off x="2821334" y="905532"/>
        <a:ext cx="2472630" cy="2075220"/>
      </dsp:txXfrm>
    </dsp:sp>
    <dsp:sp modelId="{A8C1E4D9-978E-4CF6-8715-6CB6336FC930}">
      <dsp:nvSpPr>
        <dsp:cNvPr id="0" name=""/>
        <dsp:cNvSpPr/>
      </dsp:nvSpPr>
      <dsp:spPr>
        <a:xfrm>
          <a:off x="5640133" y="37482"/>
          <a:ext cx="2472630" cy="868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Teacher Interference</a:t>
          </a:r>
        </a:p>
      </dsp:txBody>
      <dsp:txXfrm>
        <a:off x="5640133" y="37482"/>
        <a:ext cx="2472630" cy="868049"/>
      </dsp:txXfrm>
    </dsp:sp>
    <dsp:sp modelId="{F1295298-4C57-41C0-A202-B23D06B8BAB3}">
      <dsp:nvSpPr>
        <dsp:cNvPr id="0" name=""/>
        <dsp:cNvSpPr/>
      </dsp:nvSpPr>
      <dsp:spPr>
        <a:xfrm>
          <a:off x="5640133" y="905532"/>
          <a:ext cx="2472630" cy="207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Similar Wording</a:t>
          </a:r>
        </a:p>
        <a:p>
          <a:pPr marL="228600" lvl="1" indent="-228600" algn="l" defTabSz="1066800">
            <a:lnSpc>
              <a:spcPct val="90000"/>
            </a:lnSpc>
            <a:spcBef>
              <a:spcPct val="0"/>
            </a:spcBef>
            <a:spcAft>
              <a:spcPct val="15000"/>
            </a:spcAft>
            <a:buChar char="•"/>
          </a:pPr>
          <a:r>
            <a:rPr lang="en-US" sz="2400" kern="1200"/>
            <a:t>Formulaic Approach</a:t>
          </a:r>
        </a:p>
      </dsp:txBody>
      <dsp:txXfrm>
        <a:off x="5640133" y="905532"/>
        <a:ext cx="2472630" cy="20752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66" tIns="46582" rIns="93166" bIns="46582" rtlCol="0"/>
          <a:lstStyle>
            <a:lvl1pPr algn="l">
              <a:defRPr sz="1200"/>
            </a:lvl1pPr>
          </a:lstStyle>
          <a:p>
            <a:endParaRPr lang="en-US"/>
          </a:p>
        </p:txBody>
      </p:sp>
      <p:sp>
        <p:nvSpPr>
          <p:cNvPr id="3" name="Date Placeholder 2"/>
          <p:cNvSpPr>
            <a:spLocks noGrp="1"/>
          </p:cNvSpPr>
          <p:nvPr>
            <p:ph type="dt" sz="quarter" idx="1"/>
          </p:nvPr>
        </p:nvSpPr>
        <p:spPr>
          <a:xfrm>
            <a:off x="3970940" y="1"/>
            <a:ext cx="3037840" cy="466435"/>
          </a:xfrm>
          <a:prstGeom prst="rect">
            <a:avLst/>
          </a:prstGeom>
        </p:spPr>
        <p:txBody>
          <a:bodyPr vert="horz" lIns="93166" tIns="46582" rIns="93166" bIns="46582" rtlCol="0"/>
          <a:lstStyle>
            <a:lvl1pPr algn="r">
              <a:defRPr sz="1200"/>
            </a:lvl1pPr>
          </a:lstStyle>
          <a:p>
            <a:fld id="{144086D9-9344-40EE-B036-6F4A77DB3C76}" type="datetimeFigureOut">
              <a:rPr lang="en-US" smtClean="0"/>
              <a:t>8/31/2017</a:t>
            </a:fld>
            <a:endParaRPr lang="en-US"/>
          </a:p>
        </p:txBody>
      </p:sp>
      <p:sp>
        <p:nvSpPr>
          <p:cNvPr id="4" name="Footer Placeholder 3"/>
          <p:cNvSpPr>
            <a:spLocks noGrp="1"/>
          </p:cNvSpPr>
          <p:nvPr>
            <p:ph type="ftr" sz="quarter" idx="2"/>
          </p:nvPr>
        </p:nvSpPr>
        <p:spPr>
          <a:xfrm>
            <a:off x="0" y="8829969"/>
            <a:ext cx="3037840" cy="466434"/>
          </a:xfrm>
          <a:prstGeom prst="rect">
            <a:avLst/>
          </a:prstGeom>
        </p:spPr>
        <p:txBody>
          <a:bodyPr vert="horz" lIns="93166" tIns="46582" rIns="93166"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9"/>
            <a:ext cx="3037840" cy="466434"/>
          </a:xfrm>
          <a:prstGeom prst="rect">
            <a:avLst/>
          </a:prstGeom>
        </p:spPr>
        <p:txBody>
          <a:bodyPr vert="horz" lIns="93166" tIns="46582" rIns="93166" bIns="46582" rtlCol="0" anchor="b"/>
          <a:lstStyle>
            <a:lvl1pPr algn="r">
              <a:defRPr sz="1200"/>
            </a:lvl1pPr>
          </a:lstStyle>
          <a:p>
            <a:fld id="{568132E6-B52C-4BAD-9034-F0FE2266D6F7}"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6" tIns="46582" rIns="93166" bIns="46582" rtlCol="0"/>
          <a:lstStyle>
            <a:lvl1pPr algn="r">
              <a:defRPr sz="1200"/>
            </a:lvl1pPr>
          </a:lstStyle>
          <a:p>
            <a:fld id="{D8AB1433-BF8B-45C5-81D6-089F21EECCF9}" type="datetimeFigureOut">
              <a:rPr lang="en-US" smtClean="0"/>
              <a:t>8/31/2017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66" tIns="46582" rIns="93166"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6" tIns="46582" rIns="93166"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66" tIns="46582" rIns="93166" bIns="46582"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33</a:t>
            </a:fld>
            <a:endParaRPr lang="en-US"/>
          </a:p>
        </p:txBody>
      </p:sp>
    </p:spTree>
    <p:extLst>
      <p:ext uri="{BB962C8B-B14F-4D97-AF65-F5344CB8AC3E}">
        <p14:creationId xmlns:p14="http://schemas.microsoft.com/office/powerpoint/2010/main" val="99714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Constructed responses provide a display to identify character limitations. As you type, the current count of characters will display along with the total count of characters available.</a:t>
            </a:r>
          </a:p>
        </p:txBody>
      </p:sp>
      <p:sp>
        <p:nvSpPr>
          <p:cNvPr id="4" name="Slide Number Placeholder 3"/>
          <p:cNvSpPr>
            <a:spLocks noGrp="1"/>
          </p:cNvSpPr>
          <p:nvPr>
            <p:ph type="sldNum" sz="quarter" idx="10"/>
          </p:nvPr>
        </p:nvSpPr>
        <p:spPr/>
        <p:txBody>
          <a:bodyPr/>
          <a:lstStyle/>
          <a:p>
            <a:fld id="{E6530340-F5C0-43BA-9CC1-D63E860F355B}" type="slidenum">
              <a:rPr lang="en-US" smtClean="0"/>
              <a:t>35</a:t>
            </a:fld>
            <a:endParaRPr lang="en-US"/>
          </a:p>
        </p:txBody>
      </p:sp>
    </p:spTree>
    <p:extLst>
      <p:ext uri="{BB962C8B-B14F-4D97-AF65-F5344CB8AC3E}">
        <p14:creationId xmlns:p14="http://schemas.microsoft.com/office/powerpoint/2010/main" val="155679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2004238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solidFill>
                  <a:srgbClr val="0000FF"/>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4A9BEDF-CB50-49D9-8138-7F5B6676575F}" type="datetime1">
              <a:rPr lang="en-US" smtClean="0"/>
              <a:t>8/31/2017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6" name="Rectangle 15"/>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749E907-6803-487E-99A9-7E0FF31A709E}" type="datetime1">
              <a:rPr lang="en-US" smtClean="0"/>
              <a:t>8/31/2017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7735E25-A401-4BE0-88E8-6008EC4CFAE5}" type="datetime1">
              <a:rPr lang="en-US" smtClean="0"/>
              <a:t>8/31/2017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a:solidFill>
                  <a:srgbClr val="0000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52D14AA-4A84-47A7-9C29-82D1E4A5C4CB}" type="datetime1">
              <a:rPr lang="en-US" smtClean="0"/>
              <a:t>8/31/2017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1846261"/>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819926"/>
            <a:ext cx="7886700" cy="226972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B5EAFAC-121D-4E1E-A863-1722A84E6EFB}" type="datetime1">
              <a:rPr lang="en-US" smtClean="0"/>
              <a:t>8/31/2017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6" name="Rectangle 15"/>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669223B-FDE1-4151-9CB3-42FA0029E370}" type="datetime1">
              <a:rPr lang="en-US" smtClean="0"/>
              <a:t>8/31/2017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7" name="Rectangle 16"/>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2FC5FD9-6709-404C-80E1-A1B95BB08686}" type="datetime1">
              <a:rPr lang="en-US" smtClean="0"/>
              <a:t>8/31/2017</a:t>
            </a:fld>
            <a:endParaRPr lang="en-US"/>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755128-7413-44E9-9903-0B1760261A7D}" type="datetime1">
              <a:rPr lang="en-US" smtClean="0"/>
              <a:t>8/31/2017</a:t>
            </a:fld>
            <a:endParaRPr lang="en-US"/>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D4CCF73-3D2B-4318-AAE9-9A1846A96B3C}" type="datetime1">
              <a:rPr lang="en-US" smtClean="0"/>
              <a:t>8/31/2017</a:t>
            </a:fld>
            <a:endParaRPr lang="en-US"/>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3"/>
              </a:rPr>
              <a:t>gadoe.org</a:t>
            </a:r>
            <a:endParaRPr lang="en-US" sz="1200" b="1">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00C720D-85E6-42ED-A1E0-19F6DBA339DB}" type="datetime1">
              <a:rPr lang="en-US" smtClean="0"/>
              <a:t>8/31/2017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238C6C7-5E40-4181-90B1-93C8452853CE}" type="datetime1">
              <a:rPr lang="en-US" smtClean="0"/>
              <a:t>8/31/2017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0" y="-30593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A341AC6-AE14-478B-8B87-E1D583A77CB6}" type="datetime1">
              <a:rPr lang="en-US" smtClean="0"/>
              <a:t>8/31/2017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15"/>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a.drcedirect.com/"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ga.drcedirect.com/"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Information-For-Educators.aspx"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commons.wikimedia.org/wiki/File:Blank_Calendar_page_icon.svg" TargetMode="Externa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General%20Presentations/Staff_Contact_List_June_2017.pdf"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hyperlink" Target="http://www.3spoken.co.uk/2010/11/unanswered-questions-of-modern-monetary.html" TargetMode="External"/><Relationship Id="rId2" Type="http://schemas.openxmlformats.org/officeDocument/2006/relationships/image" Target="../media/image43.jpg&amp;ehk=tuqxgh4wDnCwxFLjoz0NDQ&amp;r=0&amp;pid=OfficeInsert"/><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BEB3-817A-4C79-A94B-0CBF6BA2BB07}"/>
              </a:ext>
            </a:extLst>
          </p:cNvPr>
          <p:cNvSpPr>
            <a:spLocks noGrp="1"/>
          </p:cNvSpPr>
          <p:nvPr>
            <p:ph type="ctrTitle"/>
          </p:nvPr>
        </p:nvSpPr>
        <p:spPr>
          <a:xfrm>
            <a:off x="685800" y="1533529"/>
            <a:ext cx="7772400" cy="2715198"/>
          </a:xfrm>
        </p:spPr>
        <p:txBody>
          <a:bodyPr>
            <a:noAutofit/>
          </a:bodyPr>
          <a:lstStyle/>
          <a:p>
            <a:r>
              <a:rPr lang="en-US" sz="4800"/>
              <a:t>System Test Coordinators’ Fall  Conference</a:t>
            </a:r>
            <a:br>
              <a:rPr lang="en-US" sz="4800"/>
            </a:br>
            <a:r>
              <a:rPr lang="en-US" sz="4800"/>
              <a:t>Part 2</a:t>
            </a:r>
          </a:p>
        </p:txBody>
      </p:sp>
      <p:sp>
        <p:nvSpPr>
          <p:cNvPr id="3" name="Subtitle 2">
            <a:extLst>
              <a:ext uri="{FF2B5EF4-FFF2-40B4-BE49-F238E27FC236}">
                <a16:creationId xmlns:a16="http://schemas.microsoft.com/office/drawing/2014/main" id="{90123AD2-27F3-4889-AF91-2CEABCCF25C7}"/>
              </a:ext>
            </a:extLst>
          </p:cNvPr>
          <p:cNvSpPr>
            <a:spLocks noGrp="1"/>
          </p:cNvSpPr>
          <p:nvPr>
            <p:ph type="subTitle" idx="1"/>
          </p:nvPr>
        </p:nvSpPr>
        <p:spPr>
          <a:xfrm>
            <a:off x="1143000" y="4289996"/>
            <a:ext cx="6858000" cy="947015"/>
          </a:xfrm>
        </p:spPr>
        <p:txBody>
          <a:bodyPr/>
          <a:lstStyle/>
          <a:p>
            <a:r>
              <a:rPr lang="en-US"/>
              <a:t>General Session </a:t>
            </a:r>
          </a:p>
          <a:p>
            <a:r>
              <a:rPr lang="en-US"/>
              <a:t>August 31, 2017</a:t>
            </a:r>
          </a:p>
        </p:txBody>
      </p:sp>
      <p:sp>
        <p:nvSpPr>
          <p:cNvPr id="4" name="Slide Number Placeholder 3">
            <a:extLst>
              <a:ext uri="{FF2B5EF4-FFF2-40B4-BE49-F238E27FC236}">
                <a16:creationId xmlns:a16="http://schemas.microsoft.com/office/drawing/2014/main" id="{8798D980-08F8-4EAB-89BD-0906BAF518CF}"/>
              </a:ext>
            </a:extLst>
          </p:cNvPr>
          <p:cNvSpPr>
            <a:spLocks noGrp="1"/>
          </p:cNvSpPr>
          <p:nvPr>
            <p:ph type="sldNum" sz="quarter" idx="4"/>
          </p:nvPr>
        </p:nvSpPr>
        <p:spPr/>
        <p:txBody>
          <a:bodyPr/>
          <a:lstStyle/>
          <a:p>
            <a:fld id="{B63E4CEF-BB1E-48C7-AE93-F39F6AA99AD7}" type="slidenum">
              <a:rPr lang="en-US" smtClean="0"/>
              <a:pPr/>
              <a:t>1</a:t>
            </a:fld>
            <a:endParaRPr lang="en-US"/>
          </a:p>
        </p:txBody>
      </p:sp>
    </p:spTree>
    <p:extLst>
      <p:ext uri="{BB962C8B-B14F-4D97-AF65-F5344CB8AC3E}">
        <p14:creationId xmlns:p14="http://schemas.microsoft.com/office/powerpoint/2010/main" val="428613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8698-C0AB-40FA-89D9-03F8F664185F}"/>
              </a:ext>
            </a:extLst>
          </p:cNvPr>
          <p:cNvSpPr>
            <a:spLocks noGrp="1"/>
          </p:cNvSpPr>
          <p:nvPr>
            <p:ph type="title"/>
          </p:nvPr>
        </p:nvSpPr>
        <p:spPr/>
        <p:txBody>
          <a:bodyPr/>
          <a:lstStyle/>
          <a:p>
            <a:r>
              <a:rPr lang="en-US"/>
              <a:t>Communicate your Calendar</a:t>
            </a:r>
          </a:p>
        </p:txBody>
      </p:sp>
      <p:pic>
        <p:nvPicPr>
          <p:cNvPr id="6" name="Content Placeholder 5" descr="A close up of a sign&#10;&#10;Description generated with very high confidence">
            <a:extLst>
              <a:ext uri="{FF2B5EF4-FFF2-40B4-BE49-F238E27FC236}">
                <a16:creationId xmlns:a16="http://schemas.microsoft.com/office/drawing/2014/main" id="{E7F6DD3E-1E06-4CE4-8001-1631C8C9472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968"/>
          <a:stretch/>
        </p:blipFill>
        <p:spPr>
          <a:xfrm>
            <a:off x="540773" y="1659579"/>
            <a:ext cx="3352846" cy="3261337"/>
          </a:xfrm>
        </p:spPr>
      </p:pic>
      <p:sp>
        <p:nvSpPr>
          <p:cNvPr id="4" name="Slide Number Placeholder 3">
            <a:extLst>
              <a:ext uri="{FF2B5EF4-FFF2-40B4-BE49-F238E27FC236}">
                <a16:creationId xmlns:a16="http://schemas.microsoft.com/office/drawing/2014/main" id="{77ADDB3E-F396-410B-AD80-475A74DA17B3}"/>
              </a:ext>
            </a:extLst>
          </p:cNvPr>
          <p:cNvSpPr>
            <a:spLocks noGrp="1"/>
          </p:cNvSpPr>
          <p:nvPr>
            <p:ph type="sldNum" sz="quarter" idx="4"/>
          </p:nvPr>
        </p:nvSpPr>
        <p:spPr/>
        <p:txBody>
          <a:bodyPr/>
          <a:lstStyle/>
          <a:p>
            <a:fld id="{B63E4CEF-BB1E-48C7-AE93-F39F6AA99AD7}" type="slidenum">
              <a:rPr lang="en-US" smtClean="0"/>
              <a:pPr/>
              <a:t>10</a:t>
            </a:fld>
            <a:endParaRPr lang="en-US"/>
          </a:p>
        </p:txBody>
      </p:sp>
      <p:sp>
        <p:nvSpPr>
          <p:cNvPr id="7" name="TextBox 6">
            <a:extLst>
              <a:ext uri="{FF2B5EF4-FFF2-40B4-BE49-F238E27FC236}">
                <a16:creationId xmlns:a16="http://schemas.microsoft.com/office/drawing/2014/main" id="{E391AC02-8661-4309-B482-566D884ACDD6}"/>
              </a:ext>
            </a:extLst>
          </p:cNvPr>
          <p:cNvSpPr txBox="1"/>
          <p:nvPr/>
        </p:nvSpPr>
        <p:spPr>
          <a:xfrm>
            <a:off x="4186989" y="1218544"/>
            <a:ext cx="4587534" cy="5016758"/>
          </a:xfrm>
          <a:prstGeom prst="rect">
            <a:avLst/>
          </a:prstGeom>
          <a:noFill/>
        </p:spPr>
        <p:txBody>
          <a:bodyPr wrap="square" rtlCol="0" anchor="t">
            <a:spAutoFit/>
          </a:bodyPr>
          <a:lstStyle/>
          <a:p>
            <a:r>
              <a:rPr lang="en-US" sz="2000" b="1"/>
              <a:t>What</a:t>
            </a:r>
          </a:p>
          <a:p>
            <a:pPr marL="285750" indent="-285750">
              <a:buFont typeface="Arial" panose="020B0604020202020204" pitchFamily="34" charset="0"/>
              <a:buChar char="•"/>
            </a:pPr>
            <a:r>
              <a:rPr lang="en-US" sz="2000"/>
              <a:t>Testing Dates</a:t>
            </a:r>
          </a:p>
          <a:p>
            <a:pPr marL="285750" indent="-285750">
              <a:buFont typeface="Arial" panose="020B0604020202020204" pitchFamily="34" charset="0"/>
              <a:buChar char="•"/>
            </a:pPr>
            <a:r>
              <a:rPr lang="en-US" sz="2000"/>
              <a:t>Training Dates</a:t>
            </a:r>
          </a:p>
          <a:p>
            <a:pPr marL="285750" indent="-285750">
              <a:buFont typeface="Arial" panose="020B0604020202020204" pitchFamily="34" charset="0"/>
              <a:buChar char="•"/>
            </a:pPr>
            <a:r>
              <a:rPr lang="en-US" sz="2000"/>
              <a:t>Requirements</a:t>
            </a:r>
          </a:p>
          <a:p>
            <a:pPr marL="285750" indent="-285750">
              <a:buFont typeface="Arial" panose="020B0604020202020204" pitchFamily="34" charset="0"/>
              <a:buChar char="•"/>
            </a:pPr>
            <a:r>
              <a:rPr lang="en-US" sz="2000"/>
              <a:t>Reporting Dates</a:t>
            </a:r>
          </a:p>
          <a:p>
            <a:r>
              <a:rPr lang="en-US" sz="2000" b="1"/>
              <a:t>Who</a:t>
            </a:r>
          </a:p>
          <a:p>
            <a:pPr marL="285750" indent="-285750">
              <a:buFont typeface="Arial" panose="020B0604020202020204" pitchFamily="34" charset="0"/>
              <a:buChar char="•"/>
            </a:pPr>
            <a:r>
              <a:rPr lang="en-US" sz="2000"/>
              <a:t>Principals</a:t>
            </a:r>
          </a:p>
          <a:p>
            <a:pPr marL="285750" indent="-285750">
              <a:buFont typeface="Arial" panose="020B0604020202020204" pitchFamily="34" charset="0"/>
              <a:buChar char="•"/>
            </a:pPr>
            <a:r>
              <a:rPr lang="en-US" sz="2000"/>
              <a:t>District Administrators</a:t>
            </a:r>
          </a:p>
          <a:p>
            <a:pPr marL="285750" indent="-285750">
              <a:buFont typeface="Arial" panose="020B0604020202020204" pitchFamily="34" charset="0"/>
              <a:buChar char="•"/>
            </a:pPr>
            <a:r>
              <a:rPr lang="en-US" sz="2000"/>
              <a:t>Teachers</a:t>
            </a:r>
          </a:p>
          <a:p>
            <a:pPr marL="285750" indent="-285750">
              <a:buFont typeface="Arial" panose="020B0604020202020204" pitchFamily="34" charset="0"/>
              <a:buChar char="•"/>
            </a:pPr>
            <a:r>
              <a:rPr lang="en-US" sz="2000"/>
              <a:t>Parents</a:t>
            </a:r>
          </a:p>
          <a:p>
            <a:pPr marL="285750" indent="-285750">
              <a:buFont typeface="Arial" panose="020B0604020202020204" pitchFamily="34" charset="0"/>
              <a:buChar char="•"/>
            </a:pPr>
            <a:r>
              <a:rPr lang="en-US" sz="2000"/>
              <a:t>Community</a:t>
            </a:r>
          </a:p>
          <a:p>
            <a:r>
              <a:rPr lang="en-US" sz="2000" b="1"/>
              <a:t>How</a:t>
            </a:r>
          </a:p>
          <a:p>
            <a:pPr marL="285750" indent="-285750">
              <a:buFont typeface="Arial" panose="020B0604020202020204" pitchFamily="34" charset="0"/>
              <a:buChar char="•"/>
            </a:pPr>
            <a:r>
              <a:rPr lang="en-US" sz="2000"/>
              <a:t>Emails</a:t>
            </a:r>
          </a:p>
          <a:p>
            <a:pPr marL="285750" indent="-285750">
              <a:buFont typeface="Arial" panose="020B0604020202020204" pitchFamily="34" charset="0"/>
              <a:buChar char="•"/>
            </a:pPr>
            <a:r>
              <a:rPr lang="en-US" sz="2000"/>
              <a:t>Website</a:t>
            </a:r>
          </a:p>
          <a:p>
            <a:pPr marL="285750" indent="-285750">
              <a:buFont typeface="Arial" panose="020B0604020202020204" pitchFamily="34" charset="0"/>
              <a:buChar char="•"/>
            </a:pPr>
            <a:r>
              <a:rPr lang="en-US" sz="2000"/>
              <a:t>Flyers</a:t>
            </a:r>
          </a:p>
          <a:p>
            <a:pPr marL="285750" indent="-285750">
              <a:buFont typeface="Arial" panose="020B0604020202020204" pitchFamily="34" charset="0"/>
              <a:buChar char="•"/>
            </a:pPr>
            <a:r>
              <a:rPr lang="en-US" sz="2000"/>
              <a:t>Social Media</a:t>
            </a:r>
          </a:p>
        </p:txBody>
      </p:sp>
    </p:spTree>
    <p:extLst>
      <p:ext uri="{BB962C8B-B14F-4D97-AF65-F5344CB8AC3E}">
        <p14:creationId xmlns:p14="http://schemas.microsoft.com/office/powerpoint/2010/main" val="323088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502F-63A4-4BDD-BEBF-C3C0EA9EAD3B}"/>
              </a:ext>
            </a:extLst>
          </p:cNvPr>
          <p:cNvSpPr>
            <a:spLocks noGrp="1"/>
          </p:cNvSpPr>
          <p:nvPr>
            <p:ph type="title"/>
          </p:nvPr>
        </p:nvSpPr>
        <p:spPr>
          <a:xfrm>
            <a:off x="150499" y="-83234"/>
            <a:ext cx="6818472" cy="1550202"/>
          </a:xfrm>
        </p:spPr>
        <p:txBody>
          <a:bodyPr>
            <a:normAutofit fontScale="90000"/>
          </a:bodyPr>
          <a:lstStyle/>
          <a:p>
            <a:r>
              <a:rPr lang="en-US"/>
              <a:t>Testing Schedule vs Receipt of Student Results</a:t>
            </a:r>
          </a:p>
        </p:txBody>
      </p:sp>
      <p:graphicFrame>
        <p:nvGraphicFramePr>
          <p:cNvPr id="5" name="Content Placeholder 4">
            <a:extLst>
              <a:ext uri="{FF2B5EF4-FFF2-40B4-BE49-F238E27FC236}">
                <a16:creationId xmlns:a16="http://schemas.microsoft.com/office/drawing/2014/main" id="{653121FE-5ED5-4C15-A44B-7DF5233E6599}"/>
              </a:ext>
            </a:extLst>
          </p:cNvPr>
          <p:cNvGraphicFramePr>
            <a:graphicFrameLocks noGrp="1"/>
          </p:cNvGraphicFramePr>
          <p:nvPr>
            <p:ph idx="1"/>
            <p:extLst>
              <p:ext uri="{D42A27DB-BD31-4B8C-83A1-F6EECF244321}">
                <p14:modId xmlns:p14="http://schemas.microsoft.com/office/powerpoint/2010/main" val="2361724179"/>
              </p:ext>
            </p:extLst>
          </p:nvPr>
        </p:nvGraphicFramePr>
        <p:xfrm>
          <a:off x="1" y="1259337"/>
          <a:ext cx="9143999" cy="5684520"/>
        </p:xfrm>
        <a:graphic>
          <a:graphicData uri="http://schemas.openxmlformats.org/drawingml/2006/table">
            <a:tbl>
              <a:tblPr firstRow="1" bandRow="1">
                <a:tableStyleId>{5C22544A-7EE6-4342-B048-85BDC9FD1C3A}</a:tableStyleId>
              </a:tblPr>
              <a:tblGrid>
                <a:gridCol w="2822735">
                  <a:extLst>
                    <a:ext uri="{9D8B030D-6E8A-4147-A177-3AD203B41FA5}">
                      <a16:colId xmlns:a16="http://schemas.microsoft.com/office/drawing/2014/main" val="2395821472"/>
                    </a:ext>
                  </a:extLst>
                </a:gridCol>
                <a:gridCol w="3160632">
                  <a:extLst>
                    <a:ext uri="{9D8B030D-6E8A-4147-A177-3AD203B41FA5}">
                      <a16:colId xmlns:a16="http://schemas.microsoft.com/office/drawing/2014/main" val="1055550044"/>
                    </a:ext>
                  </a:extLst>
                </a:gridCol>
                <a:gridCol w="3160632">
                  <a:extLst>
                    <a:ext uri="{9D8B030D-6E8A-4147-A177-3AD203B41FA5}">
                      <a16:colId xmlns:a16="http://schemas.microsoft.com/office/drawing/2014/main" val="1612481422"/>
                    </a:ext>
                  </a:extLst>
                </a:gridCol>
              </a:tblGrid>
              <a:tr h="370840">
                <a:tc>
                  <a:txBody>
                    <a:bodyPr/>
                    <a:lstStyle/>
                    <a:p>
                      <a:pPr algn="ctr"/>
                      <a:r>
                        <a:rPr lang="en-US"/>
                        <a:t>Assessment</a:t>
                      </a:r>
                    </a:p>
                  </a:txBody>
                  <a:tcPr anchor="ctr"/>
                </a:tc>
                <a:tc>
                  <a:txBody>
                    <a:bodyPr/>
                    <a:lstStyle/>
                    <a:p>
                      <a:pPr algn="ctr"/>
                      <a:r>
                        <a:rPr lang="en-US"/>
                        <a:t>Testing Window</a:t>
                      </a:r>
                    </a:p>
                  </a:txBody>
                  <a:tcPr anchor="ctr"/>
                </a:tc>
                <a:tc>
                  <a:txBody>
                    <a:bodyPr/>
                    <a:lstStyle/>
                    <a:p>
                      <a:pPr algn="ctr"/>
                      <a:r>
                        <a:rPr lang="en-US"/>
                        <a:t>Reports Availability</a:t>
                      </a:r>
                    </a:p>
                  </a:txBody>
                  <a:tcPr anchor="ctr"/>
                </a:tc>
                <a:extLst>
                  <a:ext uri="{0D108BD9-81ED-4DB2-BD59-A6C34878D82A}">
                    <a16:rowId xmlns:a16="http://schemas.microsoft.com/office/drawing/2014/main" val="3633111307"/>
                  </a:ext>
                </a:extLst>
              </a:tr>
              <a:tr h="370840">
                <a:tc>
                  <a:txBody>
                    <a:bodyPr/>
                    <a:lstStyle/>
                    <a:p>
                      <a:pPr algn="ctr"/>
                      <a:r>
                        <a:rPr lang="en-US"/>
                        <a:t>GAA</a:t>
                      </a:r>
                    </a:p>
                  </a:txBody>
                  <a:tcPr/>
                </a:tc>
                <a:tc>
                  <a:txBody>
                    <a:bodyPr/>
                    <a:lstStyle/>
                    <a:p>
                      <a:pPr algn="ctr"/>
                      <a:r>
                        <a:rPr lang="en-US" dirty="0"/>
                        <a:t>9/5/2017 - 3/23/2018</a:t>
                      </a:r>
                    </a:p>
                  </a:txBody>
                  <a:tcPr/>
                </a:tc>
                <a:tc>
                  <a:txBody>
                    <a:bodyPr/>
                    <a:lstStyle/>
                    <a:p>
                      <a:r>
                        <a:rPr lang="en-US"/>
                        <a:t>Arrive 6/4/2018-6/8/2018</a:t>
                      </a:r>
                    </a:p>
                  </a:txBody>
                  <a:tcPr/>
                </a:tc>
                <a:extLst>
                  <a:ext uri="{0D108BD9-81ED-4DB2-BD59-A6C34878D82A}">
                    <a16:rowId xmlns:a16="http://schemas.microsoft.com/office/drawing/2014/main" val="139854229"/>
                  </a:ext>
                </a:extLst>
              </a:tr>
              <a:tr h="370840">
                <a:tc>
                  <a:txBody>
                    <a:bodyPr/>
                    <a:lstStyle/>
                    <a:p>
                      <a:pPr algn="ctr"/>
                      <a:r>
                        <a:rPr lang="en-US"/>
                        <a:t>ACCESS for ELLs</a:t>
                      </a:r>
                    </a:p>
                  </a:txBody>
                  <a:tcPr/>
                </a:tc>
                <a:tc>
                  <a:txBody>
                    <a:bodyPr/>
                    <a:lstStyle/>
                    <a:p>
                      <a:pPr algn="ctr"/>
                      <a:r>
                        <a:rPr lang="en-US"/>
                        <a:t>1/16/2018 - 3/2/2018</a:t>
                      </a:r>
                    </a:p>
                  </a:txBody>
                  <a:tcPr/>
                </a:tc>
                <a:tc>
                  <a:txBody>
                    <a:bodyPr/>
                    <a:lstStyle/>
                    <a:p>
                      <a:r>
                        <a:rPr lang="en-US"/>
                        <a:t>Ships around 5/11/2016</a:t>
                      </a:r>
                    </a:p>
                  </a:txBody>
                  <a:tcPr/>
                </a:tc>
                <a:extLst>
                  <a:ext uri="{0D108BD9-81ED-4DB2-BD59-A6C34878D82A}">
                    <a16:rowId xmlns:a16="http://schemas.microsoft.com/office/drawing/2014/main" val="1474812253"/>
                  </a:ext>
                </a:extLst>
              </a:tr>
              <a:tr h="370840">
                <a:tc>
                  <a:txBody>
                    <a:bodyPr/>
                    <a:lstStyle/>
                    <a:p>
                      <a:pPr algn="ctr"/>
                      <a:r>
                        <a:rPr lang="en-US"/>
                        <a:t>Winter Milestones EOC</a:t>
                      </a:r>
                    </a:p>
                  </a:txBody>
                  <a:tcPr/>
                </a:tc>
                <a:tc>
                  <a:txBody>
                    <a:bodyPr/>
                    <a:lstStyle/>
                    <a:p>
                      <a:pPr algn="ctr"/>
                      <a:r>
                        <a:rPr lang="en-US"/>
                        <a:t>11/27/2017 - 1/5/2018</a:t>
                      </a:r>
                      <a:endParaRPr lang="en-US" dirty="0"/>
                    </a:p>
                  </a:txBody>
                  <a:tcPr/>
                </a:tc>
                <a:tc>
                  <a:txBody>
                    <a:bodyPr/>
                    <a:lstStyle/>
                    <a:p>
                      <a:r>
                        <a:rPr lang="en-US" dirty="0"/>
                        <a:t>Preliminary, varies based on test date and administration mode; Science and Social Studies will be delayed</a:t>
                      </a:r>
                    </a:p>
                  </a:txBody>
                  <a:tcPr/>
                </a:tc>
                <a:extLst>
                  <a:ext uri="{0D108BD9-81ED-4DB2-BD59-A6C34878D82A}">
                    <a16:rowId xmlns:a16="http://schemas.microsoft.com/office/drawing/2014/main" val="1080165018"/>
                  </a:ext>
                </a:extLst>
              </a:tr>
              <a:tr h="370840">
                <a:tc>
                  <a:txBody>
                    <a:bodyPr/>
                    <a:lstStyle/>
                    <a:p>
                      <a:pPr algn="ctr"/>
                      <a:r>
                        <a:rPr lang="en-US"/>
                        <a:t>Spring Milestones EOG</a:t>
                      </a:r>
                    </a:p>
                  </a:txBody>
                  <a:tcPr/>
                </a:tc>
                <a:tc>
                  <a:txBody>
                    <a:bodyPr/>
                    <a:lstStyle/>
                    <a:p>
                      <a:pPr algn="ctr"/>
                      <a:r>
                        <a:rPr lang="en-US"/>
                        <a:t>4/9/2018 - 5/18/2018</a:t>
                      </a:r>
                    </a:p>
                  </a:txBody>
                  <a:tcPr/>
                </a:tc>
                <a:tc>
                  <a:txBody>
                    <a:bodyPr/>
                    <a:lstStyle/>
                    <a:p>
                      <a:r>
                        <a:rPr lang="en-US" dirty="0"/>
                        <a:t>Preliminary, varies based on test date and administration mode; paper, late June or early July</a:t>
                      </a:r>
                    </a:p>
                  </a:txBody>
                  <a:tcPr/>
                </a:tc>
                <a:extLst>
                  <a:ext uri="{0D108BD9-81ED-4DB2-BD59-A6C34878D82A}">
                    <a16:rowId xmlns:a16="http://schemas.microsoft.com/office/drawing/2014/main" val="2319340561"/>
                  </a:ext>
                </a:extLst>
              </a:tr>
              <a:tr h="370840">
                <a:tc>
                  <a:txBody>
                    <a:bodyPr/>
                    <a:lstStyle/>
                    <a:p>
                      <a:pPr algn="ctr"/>
                      <a:r>
                        <a:rPr lang="en-US"/>
                        <a:t>Spring Milestones EOC</a:t>
                      </a:r>
                    </a:p>
                  </a:txBody>
                  <a:tcPr/>
                </a:tc>
                <a:tc>
                  <a:txBody>
                    <a:bodyPr/>
                    <a:lstStyle/>
                    <a:p>
                      <a:pPr algn="ctr"/>
                      <a:r>
                        <a:rPr lang="en-US"/>
                        <a:t>4/23/2018 - 6/1/2018</a:t>
                      </a:r>
                    </a:p>
                  </a:txBody>
                  <a:tcPr/>
                </a:tc>
                <a:tc>
                  <a:txBody>
                    <a:bodyPr/>
                    <a:lstStyle/>
                    <a:p>
                      <a:r>
                        <a:rPr lang="en-US"/>
                        <a:t>Preliminary, varies based on test dates and administration mode; paper, third week of July</a:t>
                      </a:r>
                    </a:p>
                  </a:txBody>
                  <a:tcPr/>
                </a:tc>
                <a:extLst>
                  <a:ext uri="{0D108BD9-81ED-4DB2-BD59-A6C34878D82A}">
                    <a16:rowId xmlns:a16="http://schemas.microsoft.com/office/drawing/2014/main" val="754066027"/>
                  </a:ext>
                </a:extLst>
              </a:tr>
              <a:tr h="370840">
                <a:tc>
                  <a:txBody>
                    <a:bodyPr/>
                    <a:lstStyle/>
                    <a:p>
                      <a:pPr algn="ctr"/>
                      <a:r>
                        <a:rPr lang="en-US"/>
                        <a:t>NAEP</a:t>
                      </a:r>
                    </a:p>
                  </a:txBody>
                  <a:tcPr/>
                </a:tc>
                <a:tc>
                  <a:txBody>
                    <a:bodyPr/>
                    <a:lstStyle/>
                    <a:p>
                      <a:pPr algn="ctr"/>
                      <a:r>
                        <a:rPr lang="en-US" dirty="0"/>
                        <a:t>1/29/2018-3/9/2018</a:t>
                      </a:r>
                    </a:p>
                  </a:txBody>
                  <a:tcPr/>
                </a:tc>
                <a:tc>
                  <a:txBody>
                    <a:bodyPr/>
                    <a:lstStyle/>
                    <a:p>
                      <a:r>
                        <a:rPr lang="en-US"/>
                        <a:t>Late 2018 to early 2019 (depending on subject area)</a:t>
                      </a:r>
                    </a:p>
                  </a:txBody>
                  <a:tcPr/>
                </a:tc>
                <a:extLst>
                  <a:ext uri="{0D108BD9-81ED-4DB2-BD59-A6C34878D82A}">
                    <a16:rowId xmlns:a16="http://schemas.microsoft.com/office/drawing/2014/main" val="546529217"/>
                  </a:ext>
                </a:extLst>
              </a:tr>
              <a:tr h="370840">
                <a:tc>
                  <a:txBody>
                    <a:bodyPr/>
                    <a:lstStyle/>
                    <a:p>
                      <a:pPr algn="ctr"/>
                      <a:r>
                        <a:rPr lang="en-US"/>
                        <a:t>GKIDS</a:t>
                      </a:r>
                    </a:p>
                  </a:txBody>
                  <a:tcPr/>
                </a:tc>
                <a:tc>
                  <a:txBody>
                    <a:bodyPr/>
                    <a:lstStyle/>
                    <a:p>
                      <a:pPr algn="ctr"/>
                      <a:r>
                        <a:rPr lang="en-US"/>
                        <a:t>8/1/2017-3/11/2018</a:t>
                      </a:r>
                    </a:p>
                  </a:txBody>
                  <a:tcPr/>
                </a:tc>
                <a:tc>
                  <a:txBody>
                    <a:bodyPr/>
                    <a:lstStyle/>
                    <a:p>
                      <a:r>
                        <a:rPr lang="en-US" dirty="0"/>
                        <a:t>Late May 2018 – End of Year Summaries</a:t>
                      </a:r>
                    </a:p>
                  </a:txBody>
                  <a:tcPr/>
                </a:tc>
                <a:extLst>
                  <a:ext uri="{0D108BD9-81ED-4DB2-BD59-A6C34878D82A}">
                    <a16:rowId xmlns:a16="http://schemas.microsoft.com/office/drawing/2014/main" val="2131510279"/>
                  </a:ext>
                </a:extLst>
              </a:tr>
            </a:tbl>
          </a:graphicData>
        </a:graphic>
      </p:graphicFrame>
      <p:sp>
        <p:nvSpPr>
          <p:cNvPr id="4" name="Slide Number Placeholder 3">
            <a:extLst>
              <a:ext uri="{FF2B5EF4-FFF2-40B4-BE49-F238E27FC236}">
                <a16:creationId xmlns:a16="http://schemas.microsoft.com/office/drawing/2014/main" id="{D23E8617-EB5A-4E8E-A9CB-6A1AFD52D1CC}"/>
              </a:ext>
            </a:extLst>
          </p:cNvPr>
          <p:cNvSpPr>
            <a:spLocks noGrp="1"/>
          </p:cNvSpPr>
          <p:nvPr>
            <p:ph type="sldNum" sz="quarter" idx="4"/>
          </p:nvPr>
        </p:nvSpPr>
        <p:spPr/>
        <p:txBody>
          <a:bodyPr/>
          <a:lstStyle/>
          <a:p>
            <a:fld id="{B63E4CEF-BB1E-48C7-AE93-F39F6AA99AD7}" type="slidenum">
              <a:rPr lang="en-US" smtClean="0"/>
              <a:pPr/>
              <a:t>11</a:t>
            </a:fld>
            <a:endParaRPr lang="en-US"/>
          </a:p>
        </p:txBody>
      </p:sp>
    </p:spTree>
    <p:extLst>
      <p:ext uri="{BB962C8B-B14F-4D97-AF65-F5344CB8AC3E}">
        <p14:creationId xmlns:p14="http://schemas.microsoft.com/office/powerpoint/2010/main" val="106943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BBCD-A38E-4DD2-97F3-55CB8B3E245F}"/>
              </a:ext>
            </a:extLst>
          </p:cNvPr>
          <p:cNvSpPr>
            <a:spLocks noGrp="1"/>
          </p:cNvSpPr>
          <p:nvPr>
            <p:ph type="title"/>
          </p:nvPr>
        </p:nvSpPr>
        <p:spPr/>
        <p:txBody>
          <a:bodyPr/>
          <a:lstStyle/>
          <a:p>
            <a:r>
              <a:rPr lang="en-US"/>
              <a:t>Preliminary Reports</a:t>
            </a:r>
          </a:p>
        </p:txBody>
      </p:sp>
      <p:sp>
        <p:nvSpPr>
          <p:cNvPr id="3" name="Content Placeholder 2">
            <a:extLst>
              <a:ext uri="{FF2B5EF4-FFF2-40B4-BE49-F238E27FC236}">
                <a16:creationId xmlns:a16="http://schemas.microsoft.com/office/drawing/2014/main" id="{1842B9DA-B3BC-4E20-A3C7-2C1E441B795D}"/>
              </a:ext>
            </a:extLst>
          </p:cNvPr>
          <p:cNvSpPr>
            <a:spLocks noGrp="1"/>
          </p:cNvSpPr>
          <p:nvPr>
            <p:ph idx="1"/>
          </p:nvPr>
        </p:nvSpPr>
        <p:spPr/>
        <p:txBody>
          <a:bodyPr>
            <a:normAutofit fontScale="85000" lnSpcReduction="10000"/>
          </a:bodyPr>
          <a:lstStyle/>
          <a:p>
            <a:r>
              <a:rPr lang="en-US" b="1"/>
              <a:t>Summary Reports are embargoed </a:t>
            </a:r>
            <a:r>
              <a:rPr lang="en-US"/>
              <a:t>until they are released by </a:t>
            </a:r>
            <a:r>
              <a:rPr lang="en-US" err="1"/>
              <a:t>GaDOE</a:t>
            </a:r>
            <a:r>
              <a:rPr lang="en-US"/>
              <a:t>. Preliminary reports can be immediately released to teachers, parents, and administrators. </a:t>
            </a:r>
          </a:p>
          <a:p>
            <a:r>
              <a:rPr lang="en-US"/>
              <a:t>Individual Student Results may be distributed at the district’s discretion</a:t>
            </a:r>
          </a:p>
          <a:p>
            <a:r>
              <a:rPr lang="en-US"/>
              <a:t>Inform school and system level staff how results will be distributed to parents</a:t>
            </a:r>
          </a:p>
          <a:p>
            <a:pPr lvl="1"/>
            <a:r>
              <a:rPr lang="en-US" b="1"/>
              <a:t>Be sure summer school staff know reporting timelines</a:t>
            </a:r>
          </a:p>
          <a:p>
            <a:pPr marL="285750" indent="-285750"/>
            <a:r>
              <a:rPr lang="en-US"/>
              <a:t>Communicate on school and district websites the expected release dates</a:t>
            </a:r>
          </a:p>
          <a:p>
            <a:pPr marL="742950" lvl="1" indent="-285750">
              <a:buFont typeface="Courier New" panose="02070309020205020404" pitchFamily="49" charset="0"/>
              <a:buChar char="o"/>
            </a:pPr>
            <a:r>
              <a:rPr lang="en-US"/>
              <a:t>Share the link for Statewide Scores</a:t>
            </a:r>
          </a:p>
          <a:p>
            <a:pPr marL="742950" lvl="1" indent="-285750">
              <a:buFont typeface="Courier New" panose="02070309020205020404" pitchFamily="49" charset="0"/>
              <a:buChar char="o"/>
            </a:pPr>
            <a:r>
              <a:rPr lang="en-US"/>
              <a:t>Describe how the district plans to share school and district results.</a:t>
            </a:r>
          </a:p>
          <a:p>
            <a:pPr lvl="1"/>
            <a:endParaRPr lang="en-US"/>
          </a:p>
          <a:p>
            <a:pPr lvl="1"/>
            <a:endParaRPr lang="en-US"/>
          </a:p>
          <a:p>
            <a:pPr marL="457200" lvl="1" indent="0">
              <a:buNone/>
            </a:pPr>
            <a:endParaRPr lang="en-US"/>
          </a:p>
        </p:txBody>
      </p:sp>
      <p:sp>
        <p:nvSpPr>
          <p:cNvPr id="4" name="Slide Number Placeholder 3">
            <a:extLst>
              <a:ext uri="{FF2B5EF4-FFF2-40B4-BE49-F238E27FC236}">
                <a16:creationId xmlns:a16="http://schemas.microsoft.com/office/drawing/2014/main" id="{3BA70D23-8329-4109-88ED-270E87E587B2}"/>
              </a:ext>
            </a:extLst>
          </p:cNvPr>
          <p:cNvSpPr>
            <a:spLocks noGrp="1"/>
          </p:cNvSpPr>
          <p:nvPr>
            <p:ph type="sldNum" sz="quarter" idx="4"/>
          </p:nvPr>
        </p:nvSpPr>
        <p:spPr/>
        <p:txBody>
          <a:bodyPr/>
          <a:lstStyle/>
          <a:p>
            <a:fld id="{B63E4CEF-BB1E-48C7-AE93-F39F6AA99AD7}" type="slidenum">
              <a:rPr lang="en-US" smtClean="0"/>
              <a:pPr/>
              <a:t>12</a:t>
            </a:fld>
            <a:endParaRPr lang="en-US"/>
          </a:p>
        </p:txBody>
      </p:sp>
    </p:spTree>
    <p:extLst>
      <p:ext uri="{BB962C8B-B14F-4D97-AF65-F5344CB8AC3E}">
        <p14:creationId xmlns:p14="http://schemas.microsoft.com/office/powerpoint/2010/main" val="343472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5780-C8AC-4128-ACE3-C60570FE64B9}"/>
              </a:ext>
            </a:extLst>
          </p:cNvPr>
          <p:cNvSpPr>
            <a:spLocks noGrp="1"/>
          </p:cNvSpPr>
          <p:nvPr>
            <p:ph type="title"/>
          </p:nvPr>
        </p:nvSpPr>
        <p:spPr>
          <a:xfrm>
            <a:off x="603982" y="334016"/>
            <a:ext cx="6784959" cy="1325563"/>
          </a:xfrm>
        </p:spPr>
        <p:txBody>
          <a:bodyPr>
            <a:normAutofit fontScale="90000"/>
          </a:bodyPr>
          <a:lstStyle/>
          <a:p>
            <a:r>
              <a:rPr lang="en-US" dirty="0"/>
              <a:t>Communication with School Test Coordinators</a:t>
            </a:r>
          </a:p>
        </p:txBody>
      </p:sp>
      <p:sp>
        <p:nvSpPr>
          <p:cNvPr id="3" name="Content Placeholder 2">
            <a:extLst>
              <a:ext uri="{FF2B5EF4-FFF2-40B4-BE49-F238E27FC236}">
                <a16:creationId xmlns:a16="http://schemas.microsoft.com/office/drawing/2014/main" id="{A04DBF9A-EBF4-4055-A028-BA7CE6439360}"/>
              </a:ext>
            </a:extLst>
          </p:cNvPr>
          <p:cNvSpPr>
            <a:spLocks noGrp="1"/>
          </p:cNvSpPr>
          <p:nvPr>
            <p:ph idx="1"/>
          </p:nvPr>
        </p:nvSpPr>
        <p:spPr/>
        <p:txBody>
          <a:bodyPr>
            <a:normAutofit fontScale="92500" lnSpcReduction="20000"/>
          </a:bodyPr>
          <a:lstStyle/>
          <a:p>
            <a:r>
              <a:rPr lang="en-US"/>
              <a:t>Ensure all staff involved with testing understand their roles  and responsibilities as articulated in SAH</a:t>
            </a:r>
          </a:p>
          <a:p>
            <a:r>
              <a:rPr lang="en-US"/>
              <a:t>Ensure all staff know reporting procedures for testing irregularities</a:t>
            </a:r>
          </a:p>
          <a:p>
            <a:r>
              <a:rPr lang="en-US"/>
              <a:t>Ensure all examiners have valid PSC-issued certificate</a:t>
            </a:r>
          </a:p>
          <a:p>
            <a:r>
              <a:rPr lang="en-US"/>
              <a:t>Ensure all examiners know Standard 11: </a:t>
            </a:r>
            <a:r>
              <a:rPr lang="en-US" i="1"/>
              <a:t>Testing – An educator shall administer state-mandated assessments fairly and ethically.</a:t>
            </a:r>
          </a:p>
          <a:p>
            <a:r>
              <a:rPr lang="en-US"/>
              <a:t>Ensure principals and superintendent complete proper certification forms at designated periods</a:t>
            </a:r>
          </a:p>
          <a:p>
            <a:r>
              <a:rPr lang="en-US"/>
              <a:t>Ensure you documentation that evidences procedures followed</a:t>
            </a:r>
          </a:p>
          <a:p>
            <a:pPr marL="0" indent="0">
              <a:buNone/>
            </a:pPr>
            <a:endParaRPr lang="en-US"/>
          </a:p>
          <a:p>
            <a:endParaRPr lang="en-US"/>
          </a:p>
          <a:p>
            <a:endParaRPr lang="en-US"/>
          </a:p>
        </p:txBody>
      </p:sp>
      <p:sp>
        <p:nvSpPr>
          <p:cNvPr id="4" name="Slide Number Placeholder 3">
            <a:extLst>
              <a:ext uri="{FF2B5EF4-FFF2-40B4-BE49-F238E27FC236}">
                <a16:creationId xmlns:a16="http://schemas.microsoft.com/office/drawing/2014/main" id="{7BBC688F-B51E-4AF1-A020-658677F6D481}"/>
              </a:ext>
            </a:extLst>
          </p:cNvPr>
          <p:cNvSpPr>
            <a:spLocks noGrp="1"/>
          </p:cNvSpPr>
          <p:nvPr>
            <p:ph type="sldNum" sz="quarter" idx="4"/>
          </p:nvPr>
        </p:nvSpPr>
        <p:spPr/>
        <p:txBody>
          <a:bodyPr/>
          <a:lstStyle/>
          <a:p>
            <a:fld id="{B63E4CEF-BB1E-48C7-AE93-F39F6AA99AD7}" type="slidenum">
              <a:rPr lang="en-US" smtClean="0"/>
              <a:pPr/>
              <a:t>13</a:t>
            </a:fld>
            <a:endParaRPr lang="en-US"/>
          </a:p>
        </p:txBody>
      </p:sp>
    </p:spTree>
    <p:extLst>
      <p:ext uri="{BB962C8B-B14F-4D97-AF65-F5344CB8AC3E}">
        <p14:creationId xmlns:p14="http://schemas.microsoft.com/office/powerpoint/2010/main" val="206011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46" y="917185"/>
            <a:ext cx="7886700" cy="1846261"/>
          </a:xfrm>
        </p:spPr>
        <p:txBody>
          <a:bodyPr/>
          <a:lstStyle/>
          <a:p>
            <a:r>
              <a:rPr lang="en-US"/>
              <a:t>Assessment Resources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14</a:t>
            </a:fld>
            <a:endParaRPr lang="en-US"/>
          </a:p>
        </p:txBody>
      </p:sp>
      <p:pic>
        <p:nvPicPr>
          <p:cNvPr id="5" name="Picture 4"/>
          <p:cNvPicPr>
            <a:picLocks noChangeAspect="1"/>
          </p:cNvPicPr>
          <p:nvPr/>
        </p:nvPicPr>
        <p:blipFill>
          <a:blip r:embed="rId2"/>
          <a:stretch>
            <a:fillRect/>
          </a:stretch>
        </p:blipFill>
        <p:spPr>
          <a:xfrm>
            <a:off x="4791883" y="2797760"/>
            <a:ext cx="3123281" cy="3119406"/>
          </a:xfrm>
          <a:prstGeom prst="rect">
            <a:avLst/>
          </a:prstGeom>
        </p:spPr>
      </p:pic>
    </p:spTree>
    <p:extLst>
      <p:ext uri="{BB962C8B-B14F-4D97-AF65-F5344CB8AC3E}">
        <p14:creationId xmlns:p14="http://schemas.microsoft.com/office/powerpoint/2010/main" val="37294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9AC8-6CBF-4A34-BF69-A95F58173B67}"/>
              </a:ext>
            </a:extLst>
          </p:cNvPr>
          <p:cNvSpPr>
            <a:spLocks noGrp="1"/>
          </p:cNvSpPr>
          <p:nvPr>
            <p:ph type="title"/>
          </p:nvPr>
        </p:nvSpPr>
        <p:spPr/>
        <p:txBody>
          <a:bodyPr/>
          <a:lstStyle/>
          <a:p>
            <a:r>
              <a:rPr lang="en-US"/>
              <a:t>For Educators</a:t>
            </a:r>
          </a:p>
        </p:txBody>
      </p:sp>
      <p:sp>
        <p:nvSpPr>
          <p:cNvPr id="4" name="Slide Number Placeholder 3">
            <a:extLst>
              <a:ext uri="{FF2B5EF4-FFF2-40B4-BE49-F238E27FC236}">
                <a16:creationId xmlns:a16="http://schemas.microsoft.com/office/drawing/2014/main" id="{FB510406-F36D-4CA2-9507-415DA6613AF8}"/>
              </a:ext>
            </a:extLst>
          </p:cNvPr>
          <p:cNvSpPr>
            <a:spLocks noGrp="1"/>
          </p:cNvSpPr>
          <p:nvPr>
            <p:ph type="sldNum" sz="quarter" idx="4"/>
          </p:nvPr>
        </p:nvSpPr>
        <p:spPr/>
        <p:txBody>
          <a:bodyPr/>
          <a:lstStyle/>
          <a:p>
            <a:fld id="{B63E4CEF-BB1E-48C7-AE93-F39F6AA99AD7}" type="slidenum">
              <a:rPr lang="en-US" smtClean="0"/>
              <a:pPr/>
              <a:t>15</a:t>
            </a:fld>
            <a:endParaRPr lang="en-US"/>
          </a:p>
        </p:txBody>
      </p:sp>
      <p:pic>
        <p:nvPicPr>
          <p:cNvPr id="8" name="Picture 7">
            <a:extLst>
              <a:ext uri="{FF2B5EF4-FFF2-40B4-BE49-F238E27FC236}">
                <a16:creationId xmlns:a16="http://schemas.microsoft.com/office/drawing/2014/main" id="{33E47C4D-6908-4F9B-995A-07969E89B19C}"/>
              </a:ext>
            </a:extLst>
          </p:cNvPr>
          <p:cNvPicPr>
            <a:picLocks noChangeAspect="1"/>
          </p:cNvPicPr>
          <p:nvPr/>
        </p:nvPicPr>
        <p:blipFill>
          <a:blip r:embed="rId2"/>
          <a:stretch>
            <a:fillRect/>
          </a:stretch>
        </p:blipFill>
        <p:spPr>
          <a:xfrm>
            <a:off x="26629" y="1428674"/>
            <a:ext cx="3142857" cy="3733333"/>
          </a:xfrm>
          <a:prstGeom prst="rect">
            <a:avLst/>
          </a:prstGeom>
        </p:spPr>
      </p:pic>
      <p:pic>
        <p:nvPicPr>
          <p:cNvPr id="9" name="Picture 8">
            <a:extLst>
              <a:ext uri="{FF2B5EF4-FFF2-40B4-BE49-F238E27FC236}">
                <a16:creationId xmlns:a16="http://schemas.microsoft.com/office/drawing/2014/main" id="{EB74CF65-A433-4B67-B126-1E8233B38D6E}"/>
              </a:ext>
            </a:extLst>
          </p:cNvPr>
          <p:cNvPicPr>
            <a:picLocks noChangeAspect="1"/>
          </p:cNvPicPr>
          <p:nvPr/>
        </p:nvPicPr>
        <p:blipFill>
          <a:blip r:embed="rId3"/>
          <a:stretch>
            <a:fillRect/>
          </a:stretch>
        </p:blipFill>
        <p:spPr>
          <a:xfrm>
            <a:off x="3058596" y="2591333"/>
            <a:ext cx="6342857" cy="4266667"/>
          </a:xfrm>
          <a:prstGeom prst="rect">
            <a:avLst/>
          </a:prstGeom>
        </p:spPr>
      </p:pic>
    </p:spTree>
    <p:extLst>
      <p:ext uri="{BB962C8B-B14F-4D97-AF65-F5344CB8AC3E}">
        <p14:creationId xmlns:p14="http://schemas.microsoft.com/office/powerpoint/2010/main" val="275921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78B7-4115-416E-AF13-5B3282DF77A7}"/>
              </a:ext>
            </a:extLst>
          </p:cNvPr>
          <p:cNvSpPr>
            <a:spLocks noGrp="1"/>
          </p:cNvSpPr>
          <p:nvPr>
            <p:ph type="title"/>
          </p:nvPr>
        </p:nvSpPr>
        <p:spPr/>
        <p:txBody>
          <a:bodyPr/>
          <a:lstStyle/>
          <a:p>
            <a:r>
              <a:rPr lang="en-US"/>
              <a:t>EOG Resources</a:t>
            </a:r>
          </a:p>
        </p:txBody>
      </p:sp>
      <p:sp>
        <p:nvSpPr>
          <p:cNvPr id="3" name="Slide Number Placeholder 2">
            <a:extLst>
              <a:ext uri="{FF2B5EF4-FFF2-40B4-BE49-F238E27FC236}">
                <a16:creationId xmlns:a16="http://schemas.microsoft.com/office/drawing/2014/main" id="{99541918-1C22-4F0E-842C-FB5D94134CBF}"/>
              </a:ext>
            </a:extLst>
          </p:cNvPr>
          <p:cNvSpPr>
            <a:spLocks noGrp="1"/>
          </p:cNvSpPr>
          <p:nvPr>
            <p:ph type="sldNum" sz="quarter" idx="4"/>
          </p:nvPr>
        </p:nvSpPr>
        <p:spPr/>
        <p:txBody>
          <a:bodyPr/>
          <a:lstStyle/>
          <a:p>
            <a:fld id="{B63E4CEF-BB1E-48C7-AE93-F39F6AA99AD7}" type="slidenum">
              <a:rPr lang="en-US" smtClean="0"/>
              <a:pPr/>
              <a:t>16</a:t>
            </a:fld>
            <a:endParaRPr lang="en-US"/>
          </a:p>
        </p:txBody>
      </p:sp>
      <p:pic>
        <p:nvPicPr>
          <p:cNvPr id="4" name="Picture 3">
            <a:extLst>
              <a:ext uri="{FF2B5EF4-FFF2-40B4-BE49-F238E27FC236}">
                <a16:creationId xmlns:a16="http://schemas.microsoft.com/office/drawing/2014/main" id="{C3A0B400-F073-4ED9-A2FF-F726251D9307}"/>
              </a:ext>
            </a:extLst>
          </p:cNvPr>
          <p:cNvPicPr>
            <a:picLocks noChangeAspect="1"/>
          </p:cNvPicPr>
          <p:nvPr/>
        </p:nvPicPr>
        <p:blipFill rotWithShape="1">
          <a:blip r:embed="rId2"/>
          <a:srcRect b="72945"/>
          <a:stretch/>
        </p:blipFill>
        <p:spPr>
          <a:xfrm>
            <a:off x="105838" y="1411550"/>
            <a:ext cx="3714827" cy="2054664"/>
          </a:xfrm>
          <a:prstGeom prst="rect">
            <a:avLst/>
          </a:prstGeom>
        </p:spPr>
      </p:pic>
      <p:pic>
        <p:nvPicPr>
          <p:cNvPr id="5" name="Picture 4">
            <a:extLst>
              <a:ext uri="{FF2B5EF4-FFF2-40B4-BE49-F238E27FC236}">
                <a16:creationId xmlns:a16="http://schemas.microsoft.com/office/drawing/2014/main" id="{BF0A0012-8756-4B52-B379-34BDB86635B0}"/>
              </a:ext>
            </a:extLst>
          </p:cNvPr>
          <p:cNvPicPr>
            <a:picLocks noChangeAspect="1"/>
          </p:cNvPicPr>
          <p:nvPr/>
        </p:nvPicPr>
        <p:blipFill rotWithShape="1">
          <a:blip r:embed="rId2"/>
          <a:srcRect t="25984" b="20063"/>
          <a:stretch/>
        </p:blipFill>
        <p:spPr>
          <a:xfrm>
            <a:off x="3209661" y="1616148"/>
            <a:ext cx="4052381" cy="4469761"/>
          </a:xfrm>
          <a:prstGeom prst="rect">
            <a:avLst/>
          </a:prstGeom>
        </p:spPr>
      </p:pic>
      <p:pic>
        <p:nvPicPr>
          <p:cNvPr id="6" name="Picture 5">
            <a:extLst>
              <a:ext uri="{FF2B5EF4-FFF2-40B4-BE49-F238E27FC236}">
                <a16:creationId xmlns:a16="http://schemas.microsoft.com/office/drawing/2014/main" id="{6D3164D8-896E-4084-9644-6BDDEBE6B937}"/>
              </a:ext>
            </a:extLst>
          </p:cNvPr>
          <p:cNvPicPr>
            <a:picLocks noChangeAspect="1"/>
          </p:cNvPicPr>
          <p:nvPr/>
        </p:nvPicPr>
        <p:blipFill rotWithShape="1">
          <a:blip r:embed="rId2"/>
          <a:srcRect t="81898"/>
          <a:stretch/>
        </p:blipFill>
        <p:spPr>
          <a:xfrm>
            <a:off x="5102336" y="5362030"/>
            <a:ext cx="4042360" cy="1495970"/>
          </a:xfrm>
          <a:prstGeom prst="rect">
            <a:avLst/>
          </a:prstGeom>
        </p:spPr>
      </p:pic>
      <p:sp>
        <p:nvSpPr>
          <p:cNvPr id="7" name="TextBox 6">
            <a:extLst>
              <a:ext uri="{FF2B5EF4-FFF2-40B4-BE49-F238E27FC236}">
                <a16:creationId xmlns:a16="http://schemas.microsoft.com/office/drawing/2014/main" id="{DC5F7729-EC3F-42C5-AD8C-FD143CC7183D}"/>
              </a:ext>
            </a:extLst>
          </p:cNvPr>
          <p:cNvSpPr txBox="1"/>
          <p:nvPr/>
        </p:nvSpPr>
        <p:spPr>
          <a:xfrm>
            <a:off x="99287" y="5925349"/>
            <a:ext cx="3615070" cy="369332"/>
          </a:xfrm>
          <a:prstGeom prst="rect">
            <a:avLst/>
          </a:prstGeom>
          <a:noFill/>
        </p:spPr>
        <p:txBody>
          <a:bodyPr wrap="square" rtlCol="0">
            <a:spAutoFit/>
          </a:bodyPr>
          <a:lstStyle/>
          <a:p>
            <a:r>
              <a:rPr lang="en-US"/>
              <a:t>See also: </a:t>
            </a:r>
            <a:r>
              <a:rPr lang="en-US">
                <a:hlinkClick r:id="rId3"/>
              </a:rPr>
              <a:t>http://ga.drcedirect.com</a:t>
            </a:r>
            <a:r>
              <a:rPr lang="en-US"/>
              <a:t> </a:t>
            </a:r>
          </a:p>
        </p:txBody>
      </p:sp>
    </p:spTree>
    <p:extLst>
      <p:ext uri="{BB962C8B-B14F-4D97-AF65-F5344CB8AC3E}">
        <p14:creationId xmlns:p14="http://schemas.microsoft.com/office/powerpoint/2010/main" val="306271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541918-1C22-4F0E-842C-FB5D94134CBF}"/>
              </a:ext>
            </a:extLst>
          </p:cNvPr>
          <p:cNvSpPr>
            <a:spLocks noGrp="1"/>
          </p:cNvSpPr>
          <p:nvPr>
            <p:ph type="sldNum" sz="quarter" idx="4"/>
          </p:nvPr>
        </p:nvSpPr>
        <p:spPr/>
        <p:txBody>
          <a:bodyPr/>
          <a:lstStyle/>
          <a:p>
            <a:fld id="{B63E4CEF-BB1E-48C7-AE93-F39F6AA99AD7}" type="slidenum">
              <a:rPr lang="en-US" smtClean="0"/>
              <a:pPr/>
              <a:t>17</a:t>
            </a:fld>
            <a:endParaRPr lang="en-US"/>
          </a:p>
        </p:txBody>
      </p:sp>
      <p:pic>
        <p:nvPicPr>
          <p:cNvPr id="7" name="Picture 6">
            <a:extLst>
              <a:ext uri="{FF2B5EF4-FFF2-40B4-BE49-F238E27FC236}">
                <a16:creationId xmlns:a16="http://schemas.microsoft.com/office/drawing/2014/main" id="{DFAC1AF7-CAE1-4958-95F9-571740FF15ED}"/>
              </a:ext>
            </a:extLst>
          </p:cNvPr>
          <p:cNvPicPr>
            <a:picLocks noChangeAspect="1"/>
          </p:cNvPicPr>
          <p:nvPr/>
        </p:nvPicPr>
        <p:blipFill rotWithShape="1">
          <a:blip r:embed="rId2"/>
          <a:srcRect b="69458"/>
          <a:stretch/>
        </p:blipFill>
        <p:spPr>
          <a:xfrm>
            <a:off x="0" y="1196418"/>
            <a:ext cx="4165273" cy="2198718"/>
          </a:xfrm>
          <a:prstGeom prst="rect">
            <a:avLst/>
          </a:prstGeom>
        </p:spPr>
      </p:pic>
      <p:pic>
        <p:nvPicPr>
          <p:cNvPr id="8" name="Picture 7">
            <a:extLst>
              <a:ext uri="{FF2B5EF4-FFF2-40B4-BE49-F238E27FC236}">
                <a16:creationId xmlns:a16="http://schemas.microsoft.com/office/drawing/2014/main" id="{EF832655-B9A0-4D9D-97B5-76C76C71A433}"/>
              </a:ext>
            </a:extLst>
          </p:cNvPr>
          <p:cNvPicPr>
            <a:picLocks noChangeAspect="1"/>
          </p:cNvPicPr>
          <p:nvPr/>
        </p:nvPicPr>
        <p:blipFill rotWithShape="1">
          <a:blip r:embed="rId2"/>
          <a:srcRect t="29561" b="20672"/>
          <a:stretch/>
        </p:blipFill>
        <p:spPr>
          <a:xfrm>
            <a:off x="2611597" y="2508265"/>
            <a:ext cx="4202689" cy="3614866"/>
          </a:xfrm>
          <a:prstGeom prst="rect">
            <a:avLst/>
          </a:prstGeom>
        </p:spPr>
      </p:pic>
      <p:pic>
        <p:nvPicPr>
          <p:cNvPr id="9" name="Picture 8">
            <a:extLst>
              <a:ext uri="{FF2B5EF4-FFF2-40B4-BE49-F238E27FC236}">
                <a16:creationId xmlns:a16="http://schemas.microsoft.com/office/drawing/2014/main" id="{61C244BC-BD25-4F74-A670-60253F8E435D}"/>
              </a:ext>
            </a:extLst>
          </p:cNvPr>
          <p:cNvPicPr>
            <a:picLocks noChangeAspect="1"/>
          </p:cNvPicPr>
          <p:nvPr/>
        </p:nvPicPr>
        <p:blipFill rotWithShape="1">
          <a:blip r:embed="rId2"/>
          <a:srcRect t="81745"/>
          <a:stretch/>
        </p:blipFill>
        <p:spPr>
          <a:xfrm>
            <a:off x="4864147" y="5507665"/>
            <a:ext cx="4279854" cy="1350335"/>
          </a:xfrm>
          <a:prstGeom prst="rect">
            <a:avLst/>
          </a:prstGeom>
        </p:spPr>
      </p:pic>
      <p:sp>
        <p:nvSpPr>
          <p:cNvPr id="10" name="TextBox 9">
            <a:extLst>
              <a:ext uri="{FF2B5EF4-FFF2-40B4-BE49-F238E27FC236}">
                <a16:creationId xmlns:a16="http://schemas.microsoft.com/office/drawing/2014/main" id="{59B74435-2235-4FA5-A457-68719D69DD2B}"/>
              </a:ext>
            </a:extLst>
          </p:cNvPr>
          <p:cNvSpPr txBox="1"/>
          <p:nvPr/>
        </p:nvSpPr>
        <p:spPr>
          <a:xfrm>
            <a:off x="122802" y="5936567"/>
            <a:ext cx="3615070" cy="369332"/>
          </a:xfrm>
          <a:prstGeom prst="rect">
            <a:avLst/>
          </a:prstGeom>
          <a:noFill/>
        </p:spPr>
        <p:txBody>
          <a:bodyPr wrap="square" rtlCol="0">
            <a:spAutoFit/>
          </a:bodyPr>
          <a:lstStyle/>
          <a:p>
            <a:r>
              <a:rPr lang="en-US"/>
              <a:t>See also: </a:t>
            </a:r>
            <a:r>
              <a:rPr lang="en-US">
                <a:hlinkClick r:id="rId3"/>
              </a:rPr>
              <a:t>http://ga.drcedirect.com</a:t>
            </a:r>
            <a:r>
              <a:rPr lang="en-US"/>
              <a:t> </a:t>
            </a:r>
          </a:p>
        </p:txBody>
      </p:sp>
      <p:sp>
        <p:nvSpPr>
          <p:cNvPr id="4" name="Rectangle 3"/>
          <p:cNvSpPr/>
          <p:nvPr/>
        </p:nvSpPr>
        <p:spPr>
          <a:xfrm>
            <a:off x="3362036" y="508000"/>
            <a:ext cx="1874982" cy="146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78B7-4115-416E-AF13-5B3282DF77A7}"/>
              </a:ext>
            </a:extLst>
          </p:cNvPr>
          <p:cNvSpPr>
            <a:spLocks noGrp="1"/>
          </p:cNvSpPr>
          <p:nvPr>
            <p:ph type="title"/>
          </p:nvPr>
        </p:nvSpPr>
        <p:spPr/>
        <p:txBody>
          <a:bodyPr/>
          <a:lstStyle/>
          <a:p>
            <a:r>
              <a:rPr lang="en-US"/>
              <a:t>EOC Resources</a:t>
            </a:r>
          </a:p>
        </p:txBody>
      </p:sp>
    </p:spTree>
    <p:extLst>
      <p:ext uri="{BB962C8B-B14F-4D97-AF65-F5344CB8AC3E}">
        <p14:creationId xmlns:p14="http://schemas.microsoft.com/office/powerpoint/2010/main" val="3201110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78B7-4115-416E-AF13-5B3282DF77A7}"/>
              </a:ext>
            </a:extLst>
          </p:cNvPr>
          <p:cNvSpPr>
            <a:spLocks noGrp="1"/>
          </p:cNvSpPr>
          <p:nvPr>
            <p:ph type="title"/>
          </p:nvPr>
        </p:nvSpPr>
        <p:spPr/>
        <p:txBody>
          <a:bodyPr/>
          <a:lstStyle/>
          <a:p>
            <a:r>
              <a:rPr lang="en-US"/>
              <a:t>ACCESS Resources</a:t>
            </a:r>
          </a:p>
        </p:txBody>
      </p:sp>
      <p:sp>
        <p:nvSpPr>
          <p:cNvPr id="3" name="Slide Number Placeholder 2">
            <a:extLst>
              <a:ext uri="{FF2B5EF4-FFF2-40B4-BE49-F238E27FC236}">
                <a16:creationId xmlns:a16="http://schemas.microsoft.com/office/drawing/2014/main" id="{99541918-1C22-4F0E-842C-FB5D94134CBF}"/>
              </a:ext>
            </a:extLst>
          </p:cNvPr>
          <p:cNvSpPr>
            <a:spLocks noGrp="1"/>
          </p:cNvSpPr>
          <p:nvPr>
            <p:ph type="sldNum" sz="quarter" idx="4"/>
          </p:nvPr>
        </p:nvSpPr>
        <p:spPr/>
        <p:txBody>
          <a:bodyPr/>
          <a:lstStyle/>
          <a:p>
            <a:fld id="{B63E4CEF-BB1E-48C7-AE93-F39F6AA99AD7}" type="slidenum">
              <a:rPr lang="en-US" smtClean="0"/>
              <a:pPr/>
              <a:t>18</a:t>
            </a:fld>
            <a:endParaRPr lang="en-US"/>
          </a:p>
        </p:txBody>
      </p:sp>
      <p:pic>
        <p:nvPicPr>
          <p:cNvPr id="4" name="Picture 3">
            <a:extLst>
              <a:ext uri="{FF2B5EF4-FFF2-40B4-BE49-F238E27FC236}">
                <a16:creationId xmlns:a16="http://schemas.microsoft.com/office/drawing/2014/main" id="{C79B063E-07B5-4FA1-834C-11AEFC027F0C}"/>
              </a:ext>
            </a:extLst>
          </p:cNvPr>
          <p:cNvPicPr>
            <a:picLocks noChangeAspect="1"/>
          </p:cNvPicPr>
          <p:nvPr/>
        </p:nvPicPr>
        <p:blipFill rotWithShape="1">
          <a:blip r:embed="rId2"/>
          <a:srcRect r="41266"/>
          <a:stretch/>
        </p:blipFill>
        <p:spPr>
          <a:xfrm>
            <a:off x="1446307" y="1659579"/>
            <a:ext cx="6566020" cy="3443363"/>
          </a:xfrm>
          <a:prstGeom prst="rect">
            <a:avLst/>
          </a:prstGeom>
        </p:spPr>
      </p:pic>
    </p:spTree>
    <p:extLst>
      <p:ext uri="{BB962C8B-B14F-4D97-AF65-F5344CB8AC3E}">
        <p14:creationId xmlns:p14="http://schemas.microsoft.com/office/powerpoint/2010/main" val="53849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78B7-4115-416E-AF13-5B3282DF77A7}"/>
              </a:ext>
            </a:extLst>
          </p:cNvPr>
          <p:cNvSpPr>
            <a:spLocks noGrp="1"/>
          </p:cNvSpPr>
          <p:nvPr>
            <p:ph type="title"/>
          </p:nvPr>
        </p:nvSpPr>
        <p:spPr>
          <a:xfrm>
            <a:off x="-25" y="-373906"/>
            <a:ext cx="6316630" cy="1325563"/>
          </a:xfrm>
        </p:spPr>
        <p:txBody>
          <a:bodyPr/>
          <a:lstStyle/>
          <a:p>
            <a:r>
              <a:rPr lang="en-US"/>
              <a:t>GAA Resources</a:t>
            </a:r>
          </a:p>
        </p:txBody>
      </p:sp>
      <p:sp>
        <p:nvSpPr>
          <p:cNvPr id="3" name="Slide Number Placeholder 2">
            <a:extLst>
              <a:ext uri="{FF2B5EF4-FFF2-40B4-BE49-F238E27FC236}">
                <a16:creationId xmlns:a16="http://schemas.microsoft.com/office/drawing/2014/main" id="{99541918-1C22-4F0E-842C-FB5D94134CBF}"/>
              </a:ext>
            </a:extLst>
          </p:cNvPr>
          <p:cNvSpPr>
            <a:spLocks noGrp="1"/>
          </p:cNvSpPr>
          <p:nvPr>
            <p:ph type="sldNum" sz="quarter" idx="4"/>
          </p:nvPr>
        </p:nvSpPr>
        <p:spPr/>
        <p:txBody>
          <a:bodyPr/>
          <a:lstStyle/>
          <a:p>
            <a:fld id="{B63E4CEF-BB1E-48C7-AE93-F39F6AA99AD7}" type="slidenum">
              <a:rPr lang="en-US" smtClean="0"/>
              <a:pPr/>
              <a:t>19</a:t>
            </a:fld>
            <a:endParaRPr lang="en-US"/>
          </a:p>
        </p:txBody>
      </p:sp>
      <p:pic>
        <p:nvPicPr>
          <p:cNvPr id="4" name="Picture 3">
            <a:extLst>
              <a:ext uri="{FF2B5EF4-FFF2-40B4-BE49-F238E27FC236}">
                <a16:creationId xmlns:a16="http://schemas.microsoft.com/office/drawing/2014/main" id="{BC03FD54-B3EA-4124-85F1-F3A2C6ACD76F}"/>
              </a:ext>
            </a:extLst>
          </p:cNvPr>
          <p:cNvPicPr>
            <a:picLocks noChangeAspect="1"/>
          </p:cNvPicPr>
          <p:nvPr/>
        </p:nvPicPr>
        <p:blipFill>
          <a:blip r:embed="rId2"/>
          <a:stretch>
            <a:fillRect/>
          </a:stretch>
        </p:blipFill>
        <p:spPr>
          <a:xfrm>
            <a:off x="-25" y="689386"/>
            <a:ext cx="3805109" cy="6032090"/>
          </a:xfrm>
          <a:prstGeom prst="rect">
            <a:avLst/>
          </a:prstGeom>
        </p:spPr>
      </p:pic>
      <p:pic>
        <p:nvPicPr>
          <p:cNvPr id="7" name="Picture 6">
            <a:extLst>
              <a:ext uri="{FF2B5EF4-FFF2-40B4-BE49-F238E27FC236}">
                <a16:creationId xmlns:a16="http://schemas.microsoft.com/office/drawing/2014/main" id="{508F011E-D548-40A0-B235-224904E55E14}"/>
              </a:ext>
            </a:extLst>
          </p:cNvPr>
          <p:cNvPicPr>
            <a:picLocks noChangeAspect="1"/>
          </p:cNvPicPr>
          <p:nvPr/>
        </p:nvPicPr>
        <p:blipFill>
          <a:blip r:embed="rId3"/>
          <a:stretch>
            <a:fillRect/>
          </a:stretch>
        </p:blipFill>
        <p:spPr>
          <a:xfrm>
            <a:off x="4233870" y="657812"/>
            <a:ext cx="5038095" cy="6095238"/>
          </a:xfrm>
          <a:prstGeom prst="rect">
            <a:avLst/>
          </a:prstGeom>
        </p:spPr>
      </p:pic>
    </p:spTree>
    <p:extLst>
      <p:ext uri="{BB962C8B-B14F-4D97-AF65-F5344CB8AC3E}">
        <p14:creationId xmlns:p14="http://schemas.microsoft.com/office/powerpoint/2010/main" val="346228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18C82F-3CA4-4EA3-938D-83BD79BA6058}"/>
              </a:ext>
            </a:extLst>
          </p:cNvPr>
          <p:cNvPicPr>
            <a:picLocks noChangeAspect="1"/>
          </p:cNvPicPr>
          <p:nvPr/>
        </p:nvPicPr>
        <p:blipFill rotWithShape="1">
          <a:blip r:embed="rId2"/>
          <a:srcRect t="8362"/>
          <a:stretch/>
        </p:blipFill>
        <p:spPr>
          <a:xfrm>
            <a:off x="461819" y="957045"/>
            <a:ext cx="6603533" cy="4874996"/>
          </a:xfrm>
          <a:prstGeom prst="rect">
            <a:avLst/>
          </a:prstGeom>
        </p:spPr>
      </p:pic>
      <p:sp>
        <p:nvSpPr>
          <p:cNvPr id="2" name="Title 1">
            <a:extLst>
              <a:ext uri="{FF2B5EF4-FFF2-40B4-BE49-F238E27FC236}">
                <a16:creationId xmlns:a16="http://schemas.microsoft.com/office/drawing/2014/main" id="{F03FC478-67CC-4F93-8E1F-7C8663AABE83}"/>
              </a:ext>
            </a:extLst>
          </p:cNvPr>
          <p:cNvSpPr>
            <a:spLocks noGrp="1"/>
          </p:cNvSpPr>
          <p:nvPr>
            <p:ph type="title"/>
          </p:nvPr>
        </p:nvSpPr>
        <p:spPr>
          <a:xfrm>
            <a:off x="603983" y="0"/>
            <a:ext cx="6567284" cy="1325563"/>
          </a:xfrm>
        </p:spPr>
        <p:txBody>
          <a:bodyPr/>
          <a:lstStyle/>
          <a:p>
            <a:r>
              <a:rPr lang="en-US"/>
              <a:t>State Testing Calendar</a:t>
            </a:r>
          </a:p>
        </p:txBody>
      </p:sp>
      <p:sp>
        <p:nvSpPr>
          <p:cNvPr id="3" name="Slide Number Placeholder 2">
            <a:extLst>
              <a:ext uri="{FF2B5EF4-FFF2-40B4-BE49-F238E27FC236}">
                <a16:creationId xmlns:a16="http://schemas.microsoft.com/office/drawing/2014/main" id="{C1A0FE8E-E5C4-40B2-87EB-0B1AA8102201}"/>
              </a:ext>
            </a:extLst>
          </p:cNvPr>
          <p:cNvSpPr>
            <a:spLocks noGrp="1"/>
          </p:cNvSpPr>
          <p:nvPr>
            <p:ph type="sldNum" sz="quarter" idx="4"/>
          </p:nvPr>
        </p:nvSpPr>
        <p:spPr/>
        <p:txBody>
          <a:bodyPr/>
          <a:lstStyle/>
          <a:p>
            <a:fld id="{B63E4CEF-BB1E-48C7-AE93-F39F6AA99AD7}" type="slidenum">
              <a:rPr lang="en-US" smtClean="0"/>
              <a:pPr/>
              <a:t>2</a:t>
            </a:fld>
            <a:endParaRPr lang="en-US"/>
          </a:p>
        </p:txBody>
      </p:sp>
      <p:sp>
        <p:nvSpPr>
          <p:cNvPr id="5" name="TextBox 4">
            <a:extLst>
              <a:ext uri="{FF2B5EF4-FFF2-40B4-BE49-F238E27FC236}">
                <a16:creationId xmlns:a16="http://schemas.microsoft.com/office/drawing/2014/main" id="{8CFC1B44-DD28-457B-B8C5-D3EAD1A5BAC9}"/>
              </a:ext>
            </a:extLst>
          </p:cNvPr>
          <p:cNvSpPr txBox="1"/>
          <p:nvPr/>
        </p:nvSpPr>
        <p:spPr>
          <a:xfrm>
            <a:off x="158898" y="6075145"/>
            <a:ext cx="8619067" cy="646331"/>
          </a:xfrm>
          <a:prstGeom prst="rect">
            <a:avLst/>
          </a:prstGeom>
          <a:solidFill>
            <a:schemeClr val="bg1"/>
          </a:solidFill>
        </p:spPr>
        <p:txBody>
          <a:bodyPr wrap="square" rtlCol="0">
            <a:spAutoFit/>
          </a:bodyPr>
          <a:lstStyle/>
          <a:p>
            <a:r>
              <a:rPr lang="en-US">
                <a:hlinkClick r:id="rId3"/>
              </a:rPr>
              <a:t>http://www.gadoe.org/Curriculum-Instruction-and-Assessment/Assessment/Pages/Information-For-Educators.aspx</a:t>
            </a:r>
            <a:r>
              <a:rPr lang="en-US"/>
              <a:t> </a:t>
            </a:r>
          </a:p>
        </p:txBody>
      </p:sp>
      <p:sp>
        <p:nvSpPr>
          <p:cNvPr id="9" name="Callout: Bent Line 8"/>
          <p:cNvSpPr/>
          <p:nvPr/>
        </p:nvSpPr>
        <p:spPr>
          <a:xfrm>
            <a:off x="7486650" y="2843610"/>
            <a:ext cx="1372666" cy="646546"/>
          </a:xfrm>
          <a:prstGeom prst="borderCallout2">
            <a:avLst>
              <a:gd name="adj1" fmla="val 18750"/>
              <a:gd name="adj2" fmla="val -8333"/>
              <a:gd name="adj3" fmla="val 18750"/>
              <a:gd name="adj4" fmla="val -16667"/>
              <a:gd name="adj5" fmla="val 85357"/>
              <a:gd name="adj6" fmla="val -43975"/>
            </a:avLst>
          </a:prstGeom>
          <a:solidFill>
            <a:srgbClr val="FF0000"/>
          </a:solid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Test Window</a:t>
            </a:r>
          </a:p>
        </p:txBody>
      </p:sp>
    </p:spTree>
    <p:extLst>
      <p:ext uri="{BB962C8B-B14F-4D97-AF65-F5344CB8AC3E}">
        <p14:creationId xmlns:p14="http://schemas.microsoft.com/office/powerpoint/2010/main" val="286017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AD7E-53A1-46C8-ABC0-37DC792C3596}"/>
              </a:ext>
            </a:extLst>
          </p:cNvPr>
          <p:cNvSpPr>
            <a:spLocks noGrp="1"/>
          </p:cNvSpPr>
          <p:nvPr>
            <p:ph type="title"/>
          </p:nvPr>
        </p:nvSpPr>
        <p:spPr/>
        <p:txBody>
          <a:bodyPr/>
          <a:lstStyle/>
          <a:p>
            <a:r>
              <a:rPr lang="en-US"/>
              <a:t>GKIDS Resources</a:t>
            </a:r>
          </a:p>
        </p:txBody>
      </p:sp>
      <p:sp>
        <p:nvSpPr>
          <p:cNvPr id="3" name="Slide Number Placeholder 2">
            <a:extLst>
              <a:ext uri="{FF2B5EF4-FFF2-40B4-BE49-F238E27FC236}">
                <a16:creationId xmlns:a16="http://schemas.microsoft.com/office/drawing/2014/main" id="{86C9077F-3098-4BD4-B1BF-F4A4A70B54EE}"/>
              </a:ext>
            </a:extLst>
          </p:cNvPr>
          <p:cNvSpPr>
            <a:spLocks noGrp="1"/>
          </p:cNvSpPr>
          <p:nvPr>
            <p:ph type="sldNum" sz="quarter" idx="4"/>
          </p:nvPr>
        </p:nvSpPr>
        <p:spPr/>
        <p:txBody>
          <a:bodyPr/>
          <a:lstStyle/>
          <a:p>
            <a:fld id="{B63E4CEF-BB1E-48C7-AE93-F39F6AA99AD7}" type="slidenum">
              <a:rPr lang="en-US" smtClean="0"/>
              <a:pPr/>
              <a:t>20</a:t>
            </a:fld>
            <a:endParaRPr lang="en-US"/>
          </a:p>
        </p:txBody>
      </p:sp>
      <p:pic>
        <p:nvPicPr>
          <p:cNvPr id="4" name="Picture 3">
            <a:extLst>
              <a:ext uri="{FF2B5EF4-FFF2-40B4-BE49-F238E27FC236}">
                <a16:creationId xmlns:a16="http://schemas.microsoft.com/office/drawing/2014/main" id="{F81AE007-55AC-4B58-A457-7718459C3C26}"/>
              </a:ext>
            </a:extLst>
          </p:cNvPr>
          <p:cNvPicPr>
            <a:picLocks noChangeAspect="1"/>
          </p:cNvPicPr>
          <p:nvPr/>
        </p:nvPicPr>
        <p:blipFill>
          <a:blip r:embed="rId2"/>
          <a:stretch>
            <a:fillRect/>
          </a:stretch>
        </p:blipFill>
        <p:spPr>
          <a:xfrm>
            <a:off x="1278655" y="1320367"/>
            <a:ext cx="4797679" cy="4852643"/>
          </a:xfrm>
          <a:prstGeom prst="rect">
            <a:avLst/>
          </a:prstGeom>
        </p:spPr>
      </p:pic>
    </p:spTree>
    <p:extLst>
      <p:ext uri="{BB962C8B-B14F-4D97-AF65-F5344CB8AC3E}">
        <p14:creationId xmlns:p14="http://schemas.microsoft.com/office/powerpoint/2010/main" val="16215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78B7-4115-416E-AF13-5B3282DF77A7}"/>
              </a:ext>
            </a:extLst>
          </p:cNvPr>
          <p:cNvSpPr>
            <a:spLocks noGrp="1"/>
          </p:cNvSpPr>
          <p:nvPr>
            <p:ph type="title"/>
          </p:nvPr>
        </p:nvSpPr>
        <p:spPr/>
        <p:txBody>
          <a:bodyPr/>
          <a:lstStyle/>
          <a:p>
            <a:r>
              <a:rPr lang="en-US"/>
              <a:t>NAEP Resources</a:t>
            </a:r>
          </a:p>
        </p:txBody>
      </p:sp>
      <p:sp>
        <p:nvSpPr>
          <p:cNvPr id="3" name="Slide Number Placeholder 2">
            <a:extLst>
              <a:ext uri="{FF2B5EF4-FFF2-40B4-BE49-F238E27FC236}">
                <a16:creationId xmlns:a16="http://schemas.microsoft.com/office/drawing/2014/main" id="{99541918-1C22-4F0E-842C-FB5D94134CBF}"/>
              </a:ext>
            </a:extLst>
          </p:cNvPr>
          <p:cNvSpPr>
            <a:spLocks noGrp="1"/>
          </p:cNvSpPr>
          <p:nvPr>
            <p:ph type="sldNum" sz="quarter" idx="4"/>
          </p:nvPr>
        </p:nvSpPr>
        <p:spPr/>
        <p:txBody>
          <a:bodyPr/>
          <a:lstStyle/>
          <a:p>
            <a:fld id="{B63E4CEF-BB1E-48C7-AE93-F39F6AA99AD7}" type="slidenum">
              <a:rPr lang="en-US" smtClean="0"/>
              <a:pPr/>
              <a:t>21</a:t>
            </a:fld>
            <a:endParaRPr lang="en-US"/>
          </a:p>
        </p:txBody>
      </p:sp>
      <p:pic>
        <p:nvPicPr>
          <p:cNvPr id="4" name="Picture 3">
            <a:extLst>
              <a:ext uri="{FF2B5EF4-FFF2-40B4-BE49-F238E27FC236}">
                <a16:creationId xmlns:a16="http://schemas.microsoft.com/office/drawing/2014/main" id="{71E11ACF-AB27-4053-8053-A76C8FBAE1C7}"/>
              </a:ext>
            </a:extLst>
          </p:cNvPr>
          <p:cNvPicPr>
            <a:picLocks noChangeAspect="1"/>
          </p:cNvPicPr>
          <p:nvPr/>
        </p:nvPicPr>
        <p:blipFill>
          <a:blip r:embed="rId2"/>
          <a:stretch>
            <a:fillRect/>
          </a:stretch>
        </p:blipFill>
        <p:spPr>
          <a:xfrm>
            <a:off x="2625352" y="1382226"/>
            <a:ext cx="3331153" cy="4824002"/>
          </a:xfrm>
          <a:prstGeom prst="rect">
            <a:avLst/>
          </a:prstGeom>
        </p:spPr>
      </p:pic>
    </p:spTree>
    <p:extLst>
      <p:ext uri="{BB962C8B-B14F-4D97-AF65-F5344CB8AC3E}">
        <p14:creationId xmlns:p14="http://schemas.microsoft.com/office/powerpoint/2010/main" val="1102341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78B7-4115-416E-AF13-5B3282DF77A7}"/>
              </a:ext>
            </a:extLst>
          </p:cNvPr>
          <p:cNvSpPr>
            <a:spLocks noGrp="1"/>
          </p:cNvSpPr>
          <p:nvPr>
            <p:ph type="title"/>
          </p:nvPr>
        </p:nvSpPr>
        <p:spPr/>
        <p:txBody>
          <a:bodyPr/>
          <a:lstStyle/>
          <a:p>
            <a:r>
              <a:rPr lang="en-US"/>
              <a:t>Other Assessment Resources</a:t>
            </a:r>
          </a:p>
        </p:txBody>
      </p:sp>
      <p:sp>
        <p:nvSpPr>
          <p:cNvPr id="3" name="Slide Number Placeholder 2">
            <a:extLst>
              <a:ext uri="{FF2B5EF4-FFF2-40B4-BE49-F238E27FC236}">
                <a16:creationId xmlns:a16="http://schemas.microsoft.com/office/drawing/2014/main" id="{99541918-1C22-4F0E-842C-FB5D94134CBF}"/>
              </a:ext>
            </a:extLst>
          </p:cNvPr>
          <p:cNvSpPr>
            <a:spLocks noGrp="1"/>
          </p:cNvSpPr>
          <p:nvPr>
            <p:ph type="sldNum" sz="quarter" idx="4"/>
          </p:nvPr>
        </p:nvSpPr>
        <p:spPr/>
        <p:txBody>
          <a:bodyPr/>
          <a:lstStyle/>
          <a:p>
            <a:fld id="{B63E4CEF-BB1E-48C7-AE93-F39F6AA99AD7}" type="slidenum">
              <a:rPr lang="en-US" smtClean="0"/>
              <a:pPr/>
              <a:t>22</a:t>
            </a:fld>
            <a:endParaRPr lang="en-US"/>
          </a:p>
        </p:txBody>
      </p:sp>
      <p:pic>
        <p:nvPicPr>
          <p:cNvPr id="5" name="Picture 4">
            <a:extLst>
              <a:ext uri="{FF2B5EF4-FFF2-40B4-BE49-F238E27FC236}">
                <a16:creationId xmlns:a16="http://schemas.microsoft.com/office/drawing/2014/main" id="{DA362FB6-9A11-4CB0-8250-2077984C1FC0}"/>
              </a:ext>
            </a:extLst>
          </p:cNvPr>
          <p:cNvPicPr>
            <a:picLocks noChangeAspect="1"/>
          </p:cNvPicPr>
          <p:nvPr/>
        </p:nvPicPr>
        <p:blipFill>
          <a:blip r:embed="rId2"/>
          <a:stretch>
            <a:fillRect/>
          </a:stretch>
        </p:blipFill>
        <p:spPr>
          <a:xfrm>
            <a:off x="1922102" y="1994253"/>
            <a:ext cx="4184530" cy="3359412"/>
          </a:xfrm>
          <a:prstGeom prst="rect">
            <a:avLst/>
          </a:prstGeom>
        </p:spPr>
      </p:pic>
    </p:spTree>
    <p:extLst>
      <p:ext uri="{BB962C8B-B14F-4D97-AF65-F5344CB8AC3E}">
        <p14:creationId xmlns:p14="http://schemas.microsoft.com/office/powerpoint/2010/main" val="2692101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851611"/>
            <a:ext cx="7886700" cy="1272612"/>
          </a:xfrm>
        </p:spPr>
        <p:txBody>
          <a:bodyPr>
            <a:normAutofit/>
          </a:bodyPr>
          <a:lstStyle/>
          <a:p>
            <a:r>
              <a:rPr lang="en-US"/>
              <a:t>Technology</a:t>
            </a:r>
          </a:p>
        </p:txBody>
      </p:sp>
      <p:sp>
        <p:nvSpPr>
          <p:cNvPr id="4" name="Slide Number Placeholder 3"/>
          <p:cNvSpPr>
            <a:spLocks noGrp="1"/>
          </p:cNvSpPr>
          <p:nvPr>
            <p:ph type="sldNum" sz="quarter" idx="4"/>
          </p:nvPr>
        </p:nvSpPr>
        <p:spPr/>
        <p:txBody>
          <a:bodyPr/>
          <a:lstStyle/>
          <a:p>
            <a:fld id="{B63E4CEF-BB1E-48C7-AE93-F39F6AA99AD7}" type="slidenum">
              <a:rPr lang="en-US" smtClean="0"/>
              <a:pPr/>
              <a:t>23</a:t>
            </a:fld>
            <a:endParaRPr lang="en-US"/>
          </a:p>
        </p:txBody>
      </p:sp>
      <p:pic>
        <p:nvPicPr>
          <p:cNvPr id="5" name="Picture 4"/>
          <p:cNvPicPr>
            <a:picLocks noChangeAspect="1"/>
          </p:cNvPicPr>
          <p:nvPr/>
        </p:nvPicPr>
        <p:blipFill>
          <a:blip r:embed="rId2"/>
          <a:stretch>
            <a:fillRect/>
          </a:stretch>
        </p:blipFill>
        <p:spPr>
          <a:xfrm>
            <a:off x="4738279" y="2433710"/>
            <a:ext cx="3439342" cy="3435074"/>
          </a:xfrm>
          <a:prstGeom prst="rect">
            <a:avLst/>
          </a:prstGeom>
        </p:spPr>
      </p:pic>
    </p:spTree>
    <p:extLst>
      <p:ext uri="{BB962C8B-B14F-4D97-AF65-F5344CB8AC3E}">
        <p14:creationId xmlns:p14="http://schemas.microsoft.com/office/powerpoint/2010/main" val="111039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E51E-65FD-4215-9F38-FD52F08D0ED0}"/>
              </a:ext>
            </a:extLst>
          </p:cNvPr>
          <p:cNvSpPr>
            <a:spLocks noGrp="1"/>
          </p:cNvSpPr>
          <p:nvPr>
            <p:ph type="title"/>
          </p:nvPr>
        </p:nvSpPr>
        <p:spPr/>
        <p:txBody>
          <a:bodyPr/>
          <a:lstStyle/>
          <a:p>
            <a:r>
              <a:rPr lang="en-US"/>
              <a:t>Building a Tech Team for Assessment</a:t>
            </a:r>
          </a:p>
        </p:txBody>
      </p:sp>
      <p:sp>
        <p:nvSpPr>
          <p:cNvPr id="3" name="Content Placeholder 2">
            <a:extLst>
              <a:ext uri="{FF2B5EF4-FFF2-40B4-BE49-F238E27FC236}">
                <a16:creationId xmlns:a16="http://schemas.microsoft.com/office/drawing/2014/main" id="{EEF589EA-9EE1-43EC-9AA3-EF6BEFCE536E}"/>
              </a:ext>
            </a:extLst>
          </p:cNvPr>
          <p:cNvSpPr>
            <a:spLocks noGrp="1"/>
          </p:cNvSpPr>
          <p:nvPr>
            <p:ph idx="1"/>
          </p:nvPr>
        </p:nvSpPr>
        <p:spPr/>
        <p:txBody>
          <a:bodyPr>
            <a:normAutofit/>
          </a:bodyPr>
          <a:lstStyle/>
          <a:p>
            <a:r>
              <a:rPr lang="en-US"/>
              <a:t>Members</a:t>
            </a:r>
          </a:p>
          <a:p>
            <a:pPr lvl="1"/>
            <a:r>
              <a:rPr lang="en-US"/>
              <a:t>System Test Coordinator</a:t>
            </a:r>
          </a:p>
          <a:p>
            <a:pPr lvl="1"/>
            <a:r>
              <a:rPr lang="en-US"/>
              <a:t>School Test Coordinators</a:t>
            </a:r>
          </a:p>
          <a:p>
            <a:pPr lvl="1"/>
            <a:r>
              <a:rPr lang="en-US"/>
              <a:t>System Technology Coordinator</a:t>
            </a:r>
          </a:p>
          <a:p>
            <a:pPr lvl="1"/>
            <a:r>
              <a:rPr lang="en-US"/>
              <a:t>School-level Technical Staff</a:t>
            </a:r>
          </a:p>
          <a:p>
            <a:r>
              <a:rPr lang="en-US"/>
              <a:t>Meet Regularly</a:t>
            </a:r>
          </a:p>
          <a:p>
            <a:r>
              <a:rPr lang="en-US"/>
              <a:t>Share training opportunities</a:t>
            </a:r>
          </a:p>
          <a:p>
            <a:r>
              <a:rPr lang="en-US"/>
              <a:t>Share technology requirements</a:t>
            </a:r>
          </a:p>
          <a:p>
            <a:r>
              <a:rPr lang="en-US"/>
              <a:t>Share testing windows and numbers of test takers</a:t>
            </a:r>
          </a:p>
        </p:txBody>
      </p:sp>
      <p:sp>
        <p:nvSpPr>
          <p:cNvPr id="4" name="Slide Number Placeholder 3">
            <a:extLst>
              <a:ext uri="{FF2B5EF4-FFF2-40B4-BE49-F238E27FC236}">
                <a16:creationId xmlns:a16="http://schemas.microsoft.com/office/drawing/2014/main" id="{DBC0C144-637E-4E45-BECE-45CB6EFC4A70}"/>
              </a:ext>
            </a:extLst>
          </p:cNvPr>
          <p:cNvSpPr>
            <a:spLocks noGrp="1"/>
          </p:cNvSpPr>
          <p:nvPr>
            <p:ph type="sldNum" sz="quarter" idx="4"/>
          </p:nvPr>
        </p:nvSpPr>
        <p:spPr/>
        <p:txBody>
          <a:bodyPr/>
          <a:lstStyle/>
          <a:p>
            <a:fld id="{B63E4CEF-BB1E-48C7-AE93-F39F6AA99AD7}" type="slidenum">
              <a:rPr lang="en-US" smtClean="0"/>
              <a:pPr/>
              <a:t>24</a:t>
            </a:fld>
            <a:endParaRPr lang="en-US"/>
          </a:p>
        </p:txBody>
      </p:sp>
    </p:spTree>
    <p:extLst>
      <p:ext uri="{BB962C8B-B14F-4D97-AF65-F5344CB8AC3E}">
        <p14:creationId xmlns:p14="http://schemas.microsoft.com/office/powerpoint/2010/main" val="256059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73EB-5A49-4280-8865-548F78AA2674}"/>
              </a:ext>
            </a:extLst>
          </p:cNvPr>
          <p:cNvSpPr>
            <a:spLocks noGrp="1"/>
          </p:cNvSpPr>
          <p:nvPr>
            <p:ph type="title"/>
          </p:nvPr>
        </p:nvSpPr>
        <p:spPr/>
        <p:txBody>
          <a:bodyPr>
            <a:normAutofit fontScale="90000"/>
          </a:bodyPr>
          <a:lstStyle/>
          <a:p>
            <a:r>
              <a:rPr lang="en-US"/>
              <a:t>Things to consider for Testing and Technology</a:t>
            </a:r>
          </a:p>
        </p:txBody>
      </p:sp>
      <p:sp>
        <p:nvSpPr>
          <p:cNvPr id="3" name="Content Placeholder 2">
            <a:extLst>
              <a:ext uri="{FF2B5EF4-FFF2-40B4-BE49-F238E27FC236}">
                <a16:creationId xmlns:a16="http://schemas.microsoft.com/office/drawing/2014/main" id="{DB1F965F-B454-4783-9231-C316D10B9C84}"/>
              </a:ext>
            </a:extLst>
          </p:cNvPr>
          <p:cNvSpPr>
            <a:spLocks noGrp="1"/>
          </p:cNvSpPr>
          <p:nvPr>
            <p:ph idx="1"/>
          </p:nvPr>
        </p:nvSpPr>
        <p:spPr/>
        <p:txBody>
          <a:bodyPr>
            <a:normAutofit lnSpcReduction="10000"/>
          </a:bodyPr>
          <a:lstStyle/>
          <a:p>
            <a:r>
              <a:rPr lang="en-US"/>
              <a:t>System Requirements for testing program</a:t>
            </a:r>
          </a:p>
          <a:p>
            <a:r>
              <a:rPr lang="en-US"/>
              <a:t>Devices for testing</a:t>
            </a:r>
          </a:p>
          <a:p>
            <a:pPr lvl="1"/>
            <a:r>
              <a:rPr lang="en-US"/>
              <a:t>Numbers</a:t>
            </a:r>
          </a:p>
          <a:p>
            <a:pPr lvl="1"/>
            <a:r>
              <a:rPr lang="en-US"/>
              <a:t>Accessories</a:t>
            </a:r>
          </a:p>
          <a:p>
            <a:pPr lvl="1"/>
            <a:r>
              <a:rPr lang="en-US"/>
              <a:t>Security</a:t>
            </a:r>
          </a:p>
          <a:p>
            <a:pPr lvl="1"/>
            <a:r>
              <a:rPr lang="en-US"/>
              <a:t>Requirements for students with accommodations</a:t>
            </a:r>
          </a:p>
          <a:p>
            <a:r>
              <a:rPr lang="en-US"/>
              <a:t>Servers for testing</a:t>
            </a:r>
          </a:p>
          <a:p>
            <a:r>
              <a:rPr lang="en-US"/>
              <a:t>Testing locations for students</a:t>
            </a:r>
          </a:p>
          <a:p>
            <a:r>
              <a:rPr lang="en-US"/>
              <a:t>Peak testing windows and times (</a:t>
            </a:r>
            <a:r>
              <a:rPr lang="en-US" i="1"/>
              <a:t>share the testing schedule to include dates and number of students</a:t>
            </a:r>
            <a:r>
              <a:rPr lang="en-US"/>
              <a:t>)</a:t>
            </a:r>
          </a:p>
        </p:txBody>
      </p:sp>
      <p:sp>
        <p:nvSpPr>
          <p:cNvPr id="4" name="Slide Number Placeholder 3">
            <a:extLst>
              <a:ext uri="{FF2B5EF4-FFF2-40B4-BE49-F238E27FC236}">
                <a16:creationId xmlns:a16="http://schemas.microsoft.com/office/drawing/2014/main" id="{3FB1DB0A-F024-4705-8371-AE672EC72723}"/>
              </a:ext>
            </a:extLst>
          </p:cNvPr>
          <p:cNvSpPr>
            <a:spLocks noGrp="1"/>
          </p:cNvSpPr>
          <p:nvPr>
            <p:ph type="sldNum" sz="quarter" idx="4"/>
          </p:nvPr>
        </p:nvSpPr>
        <p:spPr/>
        <p:txBody>
          <a:bodyPr/>
          <a:lstStyle/>
          <a:p>
            <a:fld id="{B63E4CEF-BB1E-48C7-AE93-F39F6AA99AD7}" type="slidenum">
              <a:rPr lang="en-US" smtClean="0"/>
              <a:pPr/>
              <a:t>25</a:t>
            </a:fld>
            <a:endParaRPr lang="en-US"/>
          </a:p>
        </p:txBody>
      </p:sp>
    </p:spTree>
    <p:extLst>
      <p:ext uri="{BB962C8B-B14F-4D97-AF65-F5344CB8AC3E}">
        <p14:creationId xmlns:p14="http://schemas.microsoft.com/office/powerpoint/2010/main" val="1651543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B3A6-FC69-4031-880B-E7E41B9643E8}"/>
              </a:ext>
            </a:extLst>
          </p:cNvPr>
          <p:cNvSpPr>
            <a:spLocks noGrp="1"/>
          </p:cNvSpPr>
          <p:nvPr>
            <p:ph type="title"/>
          </p:nvPr>
        </p:nvSpPr>
        <p:spPr/>
        <p:txBody>
          <a:bodyPr/>
          <a:lstStyle/>
          <a:p>
            <a:r>
              <a:rPr lang="en-US"/>
              <a:t>Keeping Students Connected</a:t>
            </a:r>
          </a:p>
        </p:txBody>
      </p:sp>
      <p:sp>
        <p:nvSpPr>
          <p:cNvPr id="3" name="Content Placeholder 2">
            <a:extLst>
              <a:ext uri="{FF2B5EF4-FFF2-40B4-BE49-F238E27FC236}">
                <a16:creationId xmlns:a16="http://schemas.microsoft.com/office/drawing/2014/main" id="{20EEF443-404A-4860-B7A6-DC9C493F008A}"/>
              </a:ext>
            </a:extLst>
          </p:cNvPr>
          <p:cNvSpPr>
            <a:spLocks noGrp="1"/>
          </p:cNvSpPr>
          <p:nvPr>
            <p:ph idx="1"/>
          </p:nvPr>
        </p:nvSpPr>
        <p:spPr/>
        <p:txBody>
          <a:bodyPr>
            <a:normAutofit/>
          </a:bodyPr>
          <a:lstStyle/>
          <a:p>
            <a:r>
              <a:rPr lang="en-US"/>
              <a:t>Bandwidth </a:t>
            </a:r>
          </a:p>
          <a:p>
            <a:pPr lvl="1"/>
            <a:r>
              <a:rPr lang="en-US"/>
              <a:t>District bandwidth</a:t>
            </a:r>
          </a:p>
          <a:p>
            <a:pPr lvl="1"/>
            <a:r>
              <a:rPr lang="en-US"/>
              <a:t>School bandwidth</a:t>
            </a:r>
          </a:p>
          <a:p>
            <a:pPr lvl="1"/>
            <a:r>
              <a:rPr lang="en-US"/>
              <a:t>Wireless Access Points</a:t>
            </a:r>
          </a:p>
          <a:p>
            <a:r>
              <a:rPr lang="en-US"/>
              <a:t>Competing for bandwidth</a:t>
            </a:r>
          </a:p>
          <a:p>
            <a:pPr lvl="1"/>
            <a:r>
              <a:rPr lang="en-US"/>
              <a:t>Bandwidth hogs such as videos, music, streaming services</a:t>
            </a:r>
          </a:p>
          <a:p>
            <a:pPr lvl="1"/>
            <a:r>
              <a:rPr lang="en-US"/>
              <a:t>Other devices (tablets, computers, phones, etc.)</a:t>
            </a:r>
          </a:p>
          <a:p>
            <a:pPr lvl="1"/>
            <a:r>
              <a:rPr lang="en-US"/>
              <a:t>Guest/Open access</a:t>
            </a:r>
          </a:p>
          <a:p>
            <a:pPr lvl="1"/>
            <a:r>
              <a:rPr lang="en-US"/>
              <a:t>Other district activities</a:t>
            </a:r>
          </a:p>
        </p:txBody>
      </p:sp>
      <p:sp>
        <p:nvSpPr>
          <p:cNvPr id="4" name="Slide Number Placeholder 3">
            <a:extLst>
              <a:ext uri="{FF2B5EF4-FFF2-40B4-BE49-F238E27FC236}">
                <a16:creationId xmlns:a16="http://schemas.microsoft.com/office/drawing/2014/main" id="{DBD122C2-F94C-4459-ABDD-3F512D0F0B07}"/>
              </a:ext>
            </a:extLst>
          </p:cNvPr>
          <p:cNvSpPr>
            <a:spLocks noGrp="1"/>
          </p:cNvSpPr>
          <p:nvPr>
            <p:ph type="sldNum" sz="quarter" idx="4"/>
          </p:nvPr>
        </p:nvSpPr>
        <p:spPr/>
        <p:txBody>
          <a:bodyPr/>
          <a:lstStyle/>
          <a:p>
            <a:fld id="{B63E4CEF-BB1E-48C7-AE93-F39F6AA99AD7}" type="slidenum">
              <a:rPr lang="en-US" smtClean="0"/>
              <a:pPr/>
              <a:t>26</a:t>
            </a:fld>
            <a:endParaRPr lang="en-US"/>
          </a:p>
        </p:txBody>
      </p:sp>
    </p:spTree>
    <p:extLst>
      <p:ext uri="{BB962C8B-B14F-4D97-AF65-F5344CB8AC3E}">
        <p14:creationId xmlns:p14="http://schemas.microsoft.com/office/powerpoint/2010/main" val="408360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B3A6-FC69-4031-880B-E7E41B9643E8}"/>
              </a:ext>
            </a:extLst>
          </p:cNvPr>
          <p:cNvSpPr>
            <a:spLocks noGrp="1"/>
          </p:cNvSpPr>
          <p:nvPr>
            <p:ph type="title"/>
          </p:nvPr>
        </p:nvSpPr>
        <p:spPr/>
        <p:txBody>
          <a:bodyPr/>
          <a:lstStyle/>
          <a:p>
            <a:r>
              <a:rPr lang="en-US"/>
              <a:t>Keeping Students Connected</a:t>
            </a:r>
          </a:p>
        </p:txBody>
      </p:sp>
      <p:sp>
        <p:nvSpPr>
          <p:cNvPr id="3" name="Content Placeholder 2">
            <a:extLst>
              <a:ext uri="{FF2B5EF4-FFF2-40B4-BE49-F238E27FC236}">
                <a16:creationId xmlns:a16="http://schemas.microsoft.com/office/drawing/2014/main" id="{20EEF443-404A-4860-B7A6-DC9C493F008A}"/>
              </a:ext>
            </a:extLst>
          </p:cNvPr>
          <p:cNvSpPr>
            <a:spLocks noGrp="1"/>
          </p:cNvSpPr>
          <p:nvPr>
            <p:ph idx="1"/>
          </p:nvPr>
        </p:nvSpPr>
        <p:spPr/>
        <p:txBody>
          <a:bodyPr>
            <a:normAutofit/>
          </a:bodyPr>
          <a:lstStyle/>
          <a:p>
            <a:r>
              <a:rPr lang="en-US"/>
              <a:t>District Filters, Firewalls and Proxy Servers</a:t>
            </a:r>
          </a:p>
          <a:p>
            <a:pPr lvl="1"/>
            <a:r>
              <a:rPr lang="en-US"/>
              <a:t>Don’t forget to Whitelist URLs</a:t>
            </a:r>
          </a:p>
        </p:txBody>
      </p:sp>
      <p:sp>
        <p:nvSpPr>
          <p:cNvPr id="4" name="Slide Number Placeholder 3">
            <a:extLst>
              <a:ext uri="{FF2B5EF4-FFF2-40B4-BE49-F238E27FC236}">
                <a16:creationId xmlns:a16="http://schemas.microsoft.com/office/drawing/2014/main" id="{DBD122C2-F94C-4459-ABDD-3F512D0F0B07}"/>
              </a:ext>
            </a:extLst>
          </p:cNvPr>
          <p:cNvSpPr>
            <a:spLocks noGrp="1"/>
          </p:cNvSpPr>
          <p:nvPr>
            <p:ph type="sldNum" sz="quarter" idx="4"/>
          </p:nvPr>
        </p:nvSpPr>
        <p:spPr/>
        <p:txBody>
          <a:bodyPr/>
          <a:lstStyle/>
          <a:p>
            <a:fld id="{B63E4CEF-BB1E-48C7-AE93-F39F6AA99AD7}" type="slidenum">
              <a:rPr lang="en-US" smtClean="0"/>
              <a:pPr/>
              <a:t>27</a:t>
            </a:fld>
            <a:endParaRPr lang="en-US"/>
          </a:p>
        </p:txBody>
      </p:sp>
      <p:pic>
        <p:nvPicPr>
          <p:cNvPr id="6" name="Picture 5">
            <a:extLst>
              <a:ext uri="{FF2B5EF4-FFF2-40B4-BE49-F238E27FC236}">
                <a16:creationId xmlns:a16="http://schemas.microsoft.com/office/drawing/2014/main" id="{46375956-2FC2-4C1A-BCFE-A489DE1E8ABF}"/>
              </a:ext>
            </a:extLst>
          </p:cNvPr>
          <p:cNvPicPr>
            <a:picLocks noChangeAspect="1"/>
          </p:cNvPicPr>
          <p:nvPr/>
        </p:nvPicPr>
        <p:blipFill>
          <a:blip r:embed="rId2"/>
          <a:stretch>
            <a:fillRect/>
          </a:stretch>
        </p:blipFill>
        <p:spPr>
          <a:xfrm>
            <a:off x="988397" y="3127357"/>
            <a:ext cx="6888277" cy="3403619"/>
          </a:xfrm>
          <a:prstGeom prst="rect">
            <a:avLst/>
          </a:prstGeom>
        </p:spPr>
      </p:pic>
    </p:spTree>
    <p:extLst>
      <p:ext uri="{BB962C8B-B14F-4D97-AF65-F5344CB8AC3E}">
        <p14:creationId xmlns:p14="http://schemas.microsoft.com/office/powerpoint/2010/main" val="192727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3696"/>
            <a:ext cx="7886700" cy="1846261"/>
          </a:xfrm>
        </p:spPr>
        <p:txBody>
          <a:bodyPr/>
          <a:lstStyle/>
          <a:p>
            <a:r>
              <a:rPr lang="en-US"/>
              <a:t>Administration with Students</a:t>
            </a:r>
          </a:p>
        </p:txBody>
      </p:sp>
      <p:sp>
        <p:nvSpPr>
          <p:cNvPr id="4" name="Slide Number Placeholder 3"/>
          <p:cNvSpPr>
            <a:spLocks noGrp="1"/>
          </p:cNvSpPr>
          <p:nvPr>
            <p:ph type="sldNum" sz="quarter" idx="4"/>
          </p:nvPr>
        </p:nvSpPr>
        <p:spPr/>
        <p:txBody>
          <a:bodyPr/>
          <a:lstStyle/>
          <a:p>
            <a:fld id="{B63E4CEF-BB1E-48C7-AE93-F39F6AA99AD7}" type="slidenum">
              <a:rPr lang="en-US" smtClean="0"/>
              <a:pPr/>
              <a:t>28</a:t>
            </a:fld>
            <a:endParaRPr lang="en-US"/>
          </a:p>
        </p:txBody>
      </p:sp>
      <p:pic>
        <p:nvPicPr>
          <p:cNvPr id="5" name="Picture 2" descr="umbrella clipar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4945" y="2732743"/>
            <a:ext cx="3155581" cy="314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171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828A9A3-04E6-4EF5-AC73-C7C6E16600FE}"/>
              </a:ext>
            </a:extLst>
          </p:cNvPr>
          <p:cNvSpPr>
            <a:spLocks noGrp="1"/>
          </p:cNvSpPr>
          <p:nvPr>
            <p:ph type="title"/>
          </p:nvPr>
        </p:nvSpPr>
        <p:spPr/>
        <p:txBody>
          <a:bodyPr/>
          <a:lstStyle/>
          <a:p>
            <a:r>
              <a:rPr lang="en-US" altLang="en-US"/>
              <a:t>Best Practices for Students</a:t>
            </a:r>
          </a:p>
        </p:txBody>
      </p:sp>
      <p:sp>
        <p:nvSpPr>
          <p:cNvPr id="6" name="Content Placeholder 5"/>
          <p:cNvSpPr>
            <a:spLocks noGrp="1"/>
          </p:cNvSpPr>
          <p:nvPr>
            <p:ph idx="1"/>
          </p:nvPr>
        </p:nvSpPr>
        <p:spPr/>
        <p:txBody>
          <a:bodyPr/>
          <a:lstStyle/>
          <a:p>
            <a:r>
              <a:rPr lang="en-US" b="1">
                <a:solidFill>
                  <a:srgbClr val="FF0000"/>
                </a:solidFill>
              </a:rPr>
              <a:t>Device Familiarity </a:t>
            </a:r>
            <a:r>
              <a:rPr lang="en-US"/>
              <a:t>– Ensure students are familiar with the operation of the device they will use during testing.</a:t>
            </a:r>
          </a:p>
          <a:p>
            <a:pPr lvl="1"/>
            <a:r>
              <a:rPr lang="en-US"/>
              <a:t>Mouse</a:t>
            </a:r>
          </a:p>
          <a:p>
            <a:pPr lvl="1"/>
            <a:r>
              <a:rPr lang="en-US"/>
              <a:t>Keyboard</a:t>
            </a:r>
          </a:p>
          <a:p>
            <a:pPr lvl="1"/>
            <a:r>
              <a:rPr lang="en-US"/>
              <a:t>Touchpad</a:t>
            </a:r>
          </a:p>
          <a:p>
            <a:r>
              <a:rPr lang="en-US" b="1">
                <a:solidFill>
                  <a:srgbClr val="FF0000"/>
                </a:solidFill>
              </a:rPr>
              <a:t>DRC INSIGHT Familiarity </a:t>
            </a:r>
            <a:r>
              <a:rPr lang="en-US"/>
              <a:t>– Ensure students are familiar with the tools they will use during the online testing assessment.</a:t>
            </a:r>
          </a:p>
        </p:txBody>
      </p:sp>
      <p:sp>
        <p:nvSpPr>
          <p:cNvPr id="3" name="Slide Number Placeholder 2"/>
          <p:cNvSpPr>
            <a:spLocks noGrp="1"/>
          </p:cNvSpPr>
          <p:nvPr>
            <p:ph type="sldNum" sz="quarter" idx="4"/>
          </p:nvPr>
        </p:nvSpPr>
        <p:spPr/>
        <p:txBody>
          <a:bodyPr/>
          <a:lstStyle/>
          <a:p>
            <a:fld id="{B63E4CEF-BB1E-48C7-AE93-F39F6AA99AD7}" type="slidenum">
              <a:rPr lang="en-US" smtClean="0"/>
              <a:pPr/>
              <a:t>29</a:t>
            </a:fld>
            <a:endParaRPr lang="en-US"/>
          </a:p>
        </p:txBody>
      </p:sp>
      <p:sp>
        <p:nvSpPr>
          <p:cNvPr id="2" name="TextBox 1"/>
          <p:cNvSpPr txBox="1"/>
          <p:nvPr/>
        </p:nvSpPr>
        <p:spPr>
          <a:xfrm>
            <a:off x="344773" y="5620326"/>
            <a:ext cx="8454453" cy="954107"/>
          </a:xfrm>
          <a:prstGeom prst="rect">
            <a:avLst/>
          </a:prstGeom>
          <a:solidFill>
            <a:srgbClr val="FF0000"/>
          </a:solidFill>
        </p:spPr>
        <p:txBody>
          <a:bodyPr wrap="square" rtlCol="0">
            <a:spAutoFit/>
          </a:bodyPr>
          <a:lstStyle/>
          <a:p>
            <a:r>
              <a:rPr lang="en-US" sz="2800" b="1">
                <a:solidFill>
                  <a:schemeClr val="bg1"/>
                </a:solidFill>
              </a:rPr>
              <a:t>Ensure that students have practiced with testing devices before testing. </a:t>
            </a:r>
          </a:p>
        </p:txBody>
      </p:sp>
    </p:spTree>
    <p:extLst>
      <p:ext uri="{BB962C8B-B14F-4D97-AF65-F5344CB8AC3E}">
        <p14:creationId xmlns:p14="http://schemas.microsoft.com/office/powerpoint/2010/main" val="335404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a:t>
            </a:fld>
            <a:endParaRPr lang="en-US"/>
          </a:p>
        </p:txBody>
      </p:sp>
      <p:sp>
        <p:nvSpPr>
          <p:cNvPr id="4" name="Rectangle 3"/>
          <p:cNvSpPr/>
          <p:nvPr/>
        </p:nvSpPr>
        <p:spPr>
          <a:xfrm>
            <a:off x="101599" y="-103695"/>
            <a:ext cx="3427624" cy="6179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8320" y="334016"/>
            <a:ext cx="3094182" cy="5318639"/>
          </a:xfrm>
        </p:spPr>
        <p:txBody>
          <a:bodyPr>
            <a:normAutofit/>
          </a:bodyPr>
          <a:lstStyle/>
          <a:p>
            <a:pPr algn="ctr"/>
            <a:r>
              <a:rPr lang="en-US">
                <a:solidFill>
                  <a:schemeClr val="bg1"/>
                </a:solidFill>
                <a:latin typeface="+mj-lt"/>
              </a:rPr>
              <a:t>District Assessment Plan</a:t>
            </a:r>
          </a:p>
        </p:txBody>
      </p:sp>
      <p:cxnSp>
        <p:nvCxnSpPr>
          <p:cNvPr id="6" name="Straight Connector 5"/>
          <p:cNvCxnSpPr/>
          <p:nvPr/>
        </p:nvCxnSpPr>
        <p:spPr>
          <a:xfrm>
            <a:off x="633157" y="3990109"/>
            <a:ext cx="23645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2" descr="umbrella clipar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5367" y="977564"/>
            <a:ext cx="4915159" cy="49028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06747" y="2275170"/>
            <a:ext cx="1563744" cy="400110"/>
          </a:xfrm>
          <a:prstGeom prst="rect">
            <a:avLst/>
          </a:prstGeom>
          <a:noFill/>
          <a:ln>
            <a:noFill/>
          </a:ln>
        </p:spPr>
        <p:txBody>
          <a:bodyPr wrap="square" rtlCol="0">
            <a:spAutoFit/>
          </a:bodyPr>
          <a:lstStyle/>
          <a:p>
            <a:pPr algn="ctr"/>
            <a:r>
              <a:rPr lang="en-US" sz="2000" b="1" dirty="0">
                <a:solidFill>
                  <a:schemeClr val="accent1">
                    <a:lumMod val="75000"/>
                  </a:schemeClr>
                </a:solidFill>
              </a:rPr>
              <a:t>Calendaring</a:t>
            </a:r>
          </a:p>
        </p:txBody>
      </p:sp>
      <p:sp>
        <p:nvSpPr>
          <p:cNvPr id="9" name="TextBox 8"/>
          <p:cNvSpPr txBox="1"/>
          <p:nvPr/>
        </p:nvSpPr>
        <p:spPr>
          <a:xfrm>
            <a:off x="4079077" y="2751085"/>
            <a:ext cx="2007509" cy="400110"/>
          </a:xfrm>
          <a:prstGeom prst="rect">
            <a:avLst/>
          </a:prstGeom>
          <a:noFill/>
        </p:spPr>
        <p:txBody>
          <a:bodyPr wrap="square" rtlCol="0">
            <a:spAutoFit/>
          </a:bodyPr>
          <a:lstStyle/>
          <a:p>
            <a:pPr algn="ctr"/>
            <a:r>
              <a:rPr lang="en-US" sz="2000" b="1">
                <a:solidFill>
                  <a:schemeClr val="accent1">
                    <a:lumMod val="75000"/>
                  </a:schemeClr>
                </a:solidFill>
              </a:rPr>
              <a:t>Communication</a:t>
            </a:r>
          </a:p>
        </p:txBody>
      </p:sp>
      <p:sp>
        <p:nvSpPr>
          <p:cNvPr id="10" name="TextBox 9"/>
          <p:cNvSpPr txBox="1"/>
          <p:nvPr/>
        </p:nvSpPr>
        <p:spPr>
          <a:xfrm>
            <a:off x="7439901" y="3586224"/>
            <a:ext cx="1304579" cy="400110"/>
          </a:xfrm>
          <a:prstGeom prst="rect">
            <a:avLst/>
          </a:prstGeom>
          <a:noFill/>
        </p:spPr>
        <p:txBody>
          <a:bodyPr wrap="square" rtlCol="0">
            <a:spAutoFit/>
          </a:bodyPr>
          <a:lstStyle/>
          <a:p>
            <a:pPr algn="ctr"/>
            <a:r>
              <a:rPr lang="en-US" sz="2000" b="1">
                <a:solidFill>
                  <a:schemeClr val="accent1">
                    <a:lumMod val="75000"/>
                  </a:schemeClr>
                </a:solidFill>
              </a:rPr>
              <a:t>Reporting</a:t>
            </a:r>
          </a:p>
        </p:txBody>
      </p:sp>
      <p:sp>
        <p:nvSpPr>
          <p:cNvPr id="11" name="TextBox 10"/>
          <p:cNvSpPr txBox="1"/>
          <p:nvPr/>
        </p:nvSpPr>
        <p:spPr>
          <a:xfrm>
            <a:off x="5741709" y="3350252"/>
            <a:ext cx="2007509" cy="400110"/>
          </a:xfrm>
          <a:prstGeom prst="rect">
            <a:avLst/>
          </a:prstGeom>
          <a:noFill/>
        </p:spPr>
        <p:txBody>
          <a:bodyPr wrap="square" rtlCol="0">
            <a:spAutoFit/>
          </a:bodyPr>
          <a:lstStyle/>
          <a:p>
            <a:pPr algn="ctr"/>
            <a:r>
              <a:rPr lang="en-US" sz="2000" b="1">
                <a:solidFill>
                  <a:schemeClr val="accent1">
                    <a:lumMod val="75000"/>
                  </a:schemeClr>
                </a:solidFill>
              </a:rPr>
              <a:t>Administration</a:t>
            </a:r>
          </a:p>
        </p:txBody>
      </p:sp>
    </p:spTree>
    <p:extLst>
      <p:ext uri="{BB962C8B-B14F-4D97-AF65-F5344CB8AC3E}">
        <p14:creationId xmlns:p14="http://schemas.microsoft.com/office/powerpoint/2010/main" val="382115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414317"/>
            <a:ext cx="7886700" cy="1846261"/>
          </a:xfrm>
        </p:spPr>
        <p:txBody>
          <a:bodyPr/>
          <a:lstStyle/>
          <a:p>
            <a:r>
              <a:rPr lang="en-US"/>
              <a:t>DRC INSIGHT Navigation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30</a:t>
            </a:fld>
            <a:endParaRPr lang="en-US"/>
          </a:p>
        </p:txBody>
      </p:sp>
    </p:spTree>
    <p:extLst>
      <p:ext uri="{BB962C8B-B14F-4D97-AF65-F5344CB8AC3E}">
        <p14:creationId xmlns:p14="http://schemas.microsoft.com/office/powerpoint/2010/main" val="2184397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p:cNvSpPr/>
          <p:nvPr/>
        </p:nvSpPr>
        <p:spPr>
          <a:xfrm>
            <a:off x="951348" y="1625608"/>
            <a:ext cx="7324436" cy="2632363"/>
          </a:xfrm>
          <a:prstGeom prst="roundRect">
            <a:avLst/>
          </a:prstGeom>
          <a:solidFill>
            <a:srgbClr val="F8CAAA">
              <a:alpha val="85882"/>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Toolbar</a:t>
            </a:r>
          </a:p>
        </p:txBody>
      </p:sp>
      <p:sp>
        <p:nvSpPr>
          <p:cNvPr id="31" name="Content Placeholder 30"/>
          <p:cNvSpPr>
            <a:spLocks noGrp="1"/>
          </p:cNvSpPr>
          <p:nvPr>
            <p:ph idx="1"/>
          </p:nvPr>
        </p:nvSpPr>
        <p:spPr>
          <a:xfrm>
            <a:off x="628650" y="4407885"/>
            <a:ext cx="7886700" cy="1769077"/>
          </a:xfrm>
        </p:spPr>
        <p:txBody>
          <a:bodyPr>
            <a:normAutofit fontScale="92500" lnSpcReduction="10000"/>
          </a:bodyPr>
          <a:lstStyle/>
          <a:p>
            <a:r>
              <a:rPr lang="en-US"/>
              <a:t>Use the online tools to assist you during the test.</a:t>
            </a:r>
          </a:p>
          <a:p>
            <a:r>
              <a:rPr lang="en-US"/>
              <a:t>You can use more than one tool at a time.</a:t>
            </a:r>
          </a:p>
          <a:p>
            <a:r>
              <a:rPr lang="en-US"/>
              <a:t>To close a tool, use your mouse and click on the tool again.</a:t>
            </a:r>
          </a:p>
        </p:txBody>
      </p:sp>
      <p:sp>
        <p:nvSpPr>
          <p:cNvPr id="4" name="Slide Number Placeholder 3"/>
          <p:cNvSpPr>
            <a:spLocks noGrp="1"/>
          </p:cNvSpPr>
          <p:nvPr>
            <p:ph type="sldNum" sz="quarter" idx="4"/>
          </p:nvPr>
        </p:nvSpPr>
        <p:spPr/>
        <p:txBody>
          <a:bodyPr/>
          <a:lstStyle/>
          <a:p>
            <a:fld id="{B63E4CEF-BB1E-48C7-AE93-F39F6AA99AD7}" type="slidenum">
              <a:rPr lang="en-US" smtClean="0"/>
              <a:pPr/>
              <a:t>31</a:t>
            </a:fld>
            <a:endParaRPr lang="en-US"/>
          </a:p>
        </p:txBody>
      </p:sp>
      <p:grpSp>
        <p:nvGrpSpPr>
          <p:cNvPr id="30" name="Group 29"/>
          <p:cNvGrpSpPr/>
          <p:nvPr/>
        </p:nvGrpSpPr>
        <p:grpSpPr>
          <a:xfrm>
            <a:off x="1351974" y="1712239"/>
            <a:ext cx="6523184" cy="2459100"/>
            <a:chOff x="1438564" y="1898241"/>
            <a:chExt cx="6523184" cy="2459100"/>
          </a:xfrm>
        </p:grpSpPr>
        <p:pic>
          <p:nvPicPr>
            <p:cNvPr id="6" name="Picture 5"/>
            <p:cNvPicPr>
              <a:picLocks noChangeAspect="1"/>
            </p:cNvPicPr>
            <p:nvPr/>
          </p:nvPicPr>
          <p:blipFill>
            <a:blip r:embed="rId2"/>
            <a:stretch>
              <a:fillRect/>
            </a:stretch>
          </p:blipFill>
          <p:spPr>
            <a:xfrm>
              <a:off x="1438564" y="2866487"/>
              <a:ext cx="6487869" cy="672523"/>
            </a:xfrm>
            <a:prstGeom prst="rect">
              <a:avLst/>
            </a:prstGeom>
          </p:spPr>
        </p:pic>
        <p:sp>
          <p:nvSpPr>
            <p:cNvPr id="7" name="TextBox 6"/>
            <p:cNvSpPr txBox="1"/>
            <p:nvPr/>
          </p:nvSpPr>
          <p:spPr>
            <a:xfrm>
              <a:off x="1438564" y="4049564"/>
              <a:ext cx="778164" cy="307777"/>
            </a:xfrm>
            <a:prstGeom prst="rect">
              <a:avLst/>
            </a:prstGeom>
            <a:noFill/>
          </p:spPr>
          <p:txBody>
            <a:bodyPr wrap="square" rtlCol="0">
              <a:spAutoFit/>
            </a:bodyPr>
            <a:lstStyle/>
            <a:p>
              <a:pPr algn="ctr"/>
              <a:r>
                <a:rPr lang="en-US" sz="1400" b="1"/>
                <a:t>Pointer</a:t>
              </a:r>
            </a:p>
          </p:txBody>
        </p:sp>
        <p:sp>
          <p:nvSpPr>
            <p:cNvPr id="8" name="TextBox 7"/>
            <p:cNvSpPr txBox="1"/>
            <p:nvPr/>
          </p:nvSpPr>
          <p:spPr>
            <a:xfrm>
              <a:off x="2145146" y="1898241"/>
              <a:ext cx="685800" cy="523220"/>
            </a:xfrm>
            <a:prstGeom prst="rect">
              <a:avLst/>
            </a:prstGeom>
            <a:noFill/>
          </p:spPr>
          <p:txBody>
            <a:bodyPr wrap="square" rtlCol="0">
              <a:spAutoFit/>
            </a:bodyPr>
            <a:lstStyle/>
            <a:p>
              <a:pPr algn="ctr"/>
              <a:r>
                <a:rPr lang="en-US" sz="1400" b="1"/>
                <a:t>Cross-Off</a:t>
              </a:r>
            </a:p>
          </p:txBody>
        </p:sp>
        <p:sp>
          <p:nvSpPr>
            <p:cNvPr id="9" name="TextBox 8"/>
            <p:cNvSpPr txBox="1"/>
            <p:nvPr/>
          </p:nvSpPr>
          <p:spPr>
            <a:xfrm>
              <a:off x="2543462" y="4049564"/>
              <a:ext cx="1093352" cy="307777"/>
            </a:xfrm>
            <a:prstGeom prst="rect">
              <a:avLst/>
            </a:prstGeom>
            <a:noFill/>
          </p:spPr>
          <p:txBody>
            <a:bodyPr wrap="square" rtlCol="0">
              <a:spAutoFit/>
            </a:bodyPr>
            <a:lstStyle/>
            <a:p>
              <a:pPr algn="ctr"/>
              <a:r>
                <a:rPr lang="en-US" sz="1400" b="1"/>
                <a:t>Highlighter</a:t>
              </a:r>
            </a:p>
          </p:txBody>
        </p:sp>
        <p:sp>
          <p:nvSpPr>
            <p:cNvPr id="10" name="TextBox 9"/>
            <p:cNvSpPr txBox="1"/>
            <p:nvPr/>
          </p:nvSpPr>
          <p:spPr>
            <a:xfrm>
              <a:off x="3419398" y="1898241"/>
              <a:ext cx="685800" cy="523220"/>
            </a:xfrm>
            <a:prstGeom prst="rect">
              <a:avLst/>
            </a:prstGeom>
            <a:noFill/>
          </p:spPr>
          <p:txBody>
            <a:bodyPr wrap="square" rtlCol="0">
              <a:spAutoFit/>
            </a:bodyPr>
            <a:lstStyle/>
            <a:p>
              <a:pPr algn="ctr"/>
              <a:r>
                <a:rPr lang="en-US" sz="1400" b="1"/>
                <a:t>Sticky Note</a:t>
              </a:r>
            </a:p>
          </p:txBody>
        </p:sp>
        <p:sp>
          <p:nvSpPr>
            <p:cNvPr id="11" name="TextBox 10"/>
            <p:cNvSpPr txBox="1"/>
            <p:nvPr/>
          </p:nvSpPr>
          <p:spPr>
            <a:xfrm>
              <a:off x="3917368" y="4049564"/>
              <a:ext cx="912906" cy="307777"/>
            </a:xfrm>
            <a:prstGeom prst="rect">
              <a:avLst/>
            </a:prstGeom>
            <a:noFill/>
          </p:spPr>
          <p:txBody>
            <a:bodyPr wrap="square" rtlCol="0">
              <a:spAutoFit/>
            </a:bodyPr>
            <a:lstStyle/>
            <a:p>
              <a:pPr algn="ctr"/>
              <a:r>
                <a:rPr lang="en-US" sz="1400" b="1"/>
                <a:t>Magnifier</a:t>
              </a:r>
            </a:p>
          </p:txBody>
        </p:sp>
        <p:sp>
          <p:nvSpPr>
            <p:cNvPr id="12" name="TextBox 11"/>
            <p:cNvSpPr txBox="1"/>
            <p:nvPr/>
          </p:nvSpPr>
          <p:spPr>
            <a:xfrm>
              <a:off x="4684414" y="1898241"/>
              <a:ext cx="685800" cy="523220"/>
            </a:xfrm>
            <a:prstGeom prst="rect">
              <a:avLst/>
            </a:prstGeom>
            <a:noFill/>
          </p:spPr>
          <p:txBody>
            <a:bodyPr wrap="square" rtlCol="0">
              <a:spAutoFit/>
            </a:bodyPr>
            <a:lstStyle/>
            <a:p>
              <a:pPr algn="ctr"/>
              <a:r>
                <a:rPr lang="en-US" sz="1400" b="1"/>
                <a:t>Line Guide</a:t>
              </a:r>
            </a:p>
          </p:txBody>
        </p:sp>
        <p:sp>
          <p:nvSpPr>
            <p:cNvPr id="13" name="TextBox 12"/>
            <p:cNvSpPr txBox="1"/>
            <p:nvPr/>
          </p:nvSpPr>
          <p:spPr>
            <a:xfrm>
              <a:off x="5138536" y="4049564"/>
              <a:ext cx="1012870" cy="307777"/>
            </a:xfrm>
            <a:prstGeom prst="rect">
              <a:avLst/>
            </a:prstGeom>
            <a:noFill/>
          </p:spPr>
          <p:txBody>
            <a:bodyPr wrap="square" rtlCol="0">
              <a:spAutoFit/>
            </a:bodyPr>
            <a:lstStyle/>
            <a:p>
              <a:pPr algn="ctr"/>
              <a:r>
                <a:rPr lang="en-US" sz="1400" b="1"/>
                <a:t>Calculator</a:t>
              </a:r>
            </a:p>
          </p:txBody>
        </p:sp>
        <p:sp>
          <p:nvSpPr>
            <p:cNvPr id="14" name="TextBox 13"/>
            <p:cNvSpPr txBox="1"/>
            <p:nvPr/>
          </p:nvSpPr>
          <p:spPr>
            <a:xfrm>
              <a:off x="5804323" y="1898241"/>
              <a:ext cx="946308" cy="523220"/>
            </a:xfrm>
            <a:prstGeom prst="rect">
              <a:avLst/>
            </a:prstGeom>
            <a:noFill/>
          </p:spPr>
          <p:txBody>
            <a:bodyPr wrap="square" rtlCol="0">
              <a:spAutoFit/>
            </a:bodyPr>
            <a:lstStyle/>
            <a:p>
              <a:pPr algn="ctr"/>
              <a:r>
                <a:rPr lang="en-US" sz="1400" b="1"/>
                <a:t>Graphing Tool</a:t>
              </a:r>
            </a:p>
          </p:txBody>
        </p:sp>
        <p:sp>
          <p:nvSpPr>
            <p:cNvPr id="15" name="TextBox 14"/>
            <p:cNvSpPr txBox="1"/>
            <p:nvPr/>
          </p:nvSpPr>
          <p:spPr>
            <a:xfrm>
              <a:off x="6377024" y="4049564"/>
              <a:ext cx="1070498" cy="307777"/>
            </a:xfrm>
            <a:prstGeom prst="rect">
              <a:avLst/>
            </a:prstGeom>
            <a:noFill/>
          </p:spPr>
          <p:txBody>
            <a:bodyPr wrap="square" rtlCol="0">
              <a:spAutoFit/>
            </a:bodyPr>
            <a:lstStyle/>
            <a:p>
              <a:pPr algn="ctr"/>
              <a:r>
                <a:rPr lang="en-US" sz="1400" b="1"/>
                <a:t>References</a:t>
              </a:r>
            </a:p>
          </p:txBody>
        </p:sp>
        <p:sp>
          <p:nvSpPr>
            <p:cNvPr id="16" name="TextBox 15"/>
            <p:cNvSpPr txBox="1"/>
            <p:nvPr/>
          </p:nvSpPr>
          <p:spPr>
            <a:xfrm>
              <a:off x="7093530" y="1898241"/>
              <a:ext cx="868218" cy="523220"/>
            </a:xfrm>
            <a:prstGeom prst="rect">
              <a:avLst/>
            </a:prstGeom>
            <a:noFill/>
          </p:spPr>
          <p:txBody>
            <a:bodyPr wrap="square" rtlCol="0">
              <a:spAutoFit/>
            </a:bodyPr>
            <a:lstStyle/>
            <a:p>
              <a:pPr algn="ctr"/>
              <a:r>
                <a:rPr lang="en-US" sz="1400" b="1"/>
                <a:t>Periodic Table</a:t>
              </a:r>
            </a:p>
          </p:txBody>
        </p:sp>
        <p:cxnSp>
          <p:nvCxnSpPr>
            <p:cNvPr id="18" name="Straight Arrow Connector 17"/>
            <p:cNvCxnSpPr>
              <a:cxnSpLocks/>
            </p:cNvCxnSpPr>
            <p:nvPr/>
          </p:nvCxnSpPr>
          <p:spPr>
            <a:xfrm flipV="1">
              <a:off x="1827646" y="3539010"/>
              <a:ext cx="0" cy="510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3090138" y="3539010"/>
              <a:ext cx="0" cy="510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4373821" y="3539010"/>
              <a:ext cx="0" cy="510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5644971" y="3539010"/>
              <a:ext cx="0" cy="510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6912273" y="3539010"/>
              <a:ext cx="0" cy="510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2488046" y="2355933"/>
              <a:ext cx="0" cy="51055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3762298" y="2355933"/>
              <a:ext cx="0" cy="51055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5027314" y="2355933"/>
              <a:ext cx="0" cy="51055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V="1">
              <a:off x="6281417" y="2355933"/>
              <a:ext cx="0" cy="51055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V="1">
              <a:off x="7527639" y="2355933"/>
              <a:ext cx="0" cy="51055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4742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711863"/>
              </p:ext>
            </p:extLst>
          </p:nvPr>
        </p:nvGraphicFramePr>
        <p:xfrm>
          <a:off x="499346" y="1567013"/>
          <a:ext cx="7886700" cy="3760124"/>
        </p:xfrm>
        <a:graphic>
          <a:graphicData uri="http://schemas.openxmlformats.org/drawingml/2006/table">
            <a:tbl>
              <a:tblPr bandRow="1">
                <a:tableStyleId>{5C22544A-7EE6-4342-B048-85BDC9FD1C3A}</a:tableStyleId>
              </a:tblPr>
              <a:tblGrid>
                <a:gridCol w="830695">
                  <a:extLst>
                    <a:ext uri="{9D8B030D-6E8A-4147-A177-3AD203B41FA5}">
                      <a16:colId xmlns:a16="http://schemas.microsoft.com/office/drawing/2014/main" val="2882963512"/>
                    </a:ext>
                  </a:extLst>
                </a:gridCol>
                <a:gridCol w="7056005">
                  <a:extLst>
                    <a:ext uri="{9D8B030D-6E8A-4147-A177-3AD203B41FA5}">
                      <a16:colId xmlns:a16="http://schemas.microsoft.com/office/drawing/2014/main" val="2392951795"/>
                    </a:ext>
                  </a:extLst>
                </a:gridCol>
              </a:tblGrid>
              <a:tr h="648335">
                <a:tc>
                  <a:txBody>
                    <a:bodyPr/>
                    <a:lstStyle/>
                    <a:p>
                      <a:endParaRPr lang="en-US"/>
                    </a:p>
                  </a:txBody>
                  <a:tcPr/>
                </a:tc>
                <a:tc>
                  <a:txBody>
                    <a:bodyPr/>
                    <a:lstStyle/>
                    <a:p>
                      <a:pPr>
                        <a:lnSpc>
                          <a:spcPct val="150000"/>
                        </a:lnSpc>
                        <a:spcBef>
                          <a:spcPts val="600"/>
                        </a:spcBef>
                        <a:spcAft>
                          <a:spcPts val="600"/>
                        </a:spcAft>
                      </a:pPr>
                      <a:r>
                        <a:rPr lang="en-US" b="1">
                          <a:solidFill>
                            <a:srgbClr val="FF0000"/>
                          </a:solidFill>
                        </a:rPr>
                        <a:t>Pointer</a:t>
                      </a:r>
                      <a:r>
                        <a:rPr lang="en-US"/>
                        <a:t>: Use the pointer tool to choose an answer.</a:t>
                      </a:r>
                    </a:p>
                  </a:txBody>
                  <a:tcPr/>
                </a:tc>
                <a:extLst>
                  <a:ext uri="{0D108BD9-81ED-4DB2-BD59-A6C34878D82A}">
                    <a16:rowId xmlns:a16="http://schemas.microsoft.com/office/drawing/2014/main" val="3219226979"/>
                  </a:ext>
                </a:extLst>
              </a:tr>
              <a:tr h="370840">
                <a:tc>
                  <a:txBody>
                    <a:bodyPr/>
                    <a:lstStyle/>
                    <a:p>
                      <a:endParaRPr lang="en-US"/>
                    </a:p>
                  </a:txBody>
                  <a:tcPr/>
                </a:tc>
                <a:tc>
                  <a:txBody>
                    <a:bodyPr/>
                    <a:lstStyle/>
                    <a:p>
                      <a:r>
                        <a:rPr lang="en-US" b="1">
                          <a:solidFill>
                            <a:srgbClr val="FF0000"/>
                          </a:solidFill>
                        </a:rPr>
                        <a:t>Cross-Off</a:t>
                      </a:r>
                      <a:r>
                        <a:rPr lang="en-US"/>
                        <a:t>: Use the cross-off tool to mark answers that you believe are NOT correct.</a:t>
                      </a:r>
                    </a:p>
                  </a:txBody>
                  <a:tcPr/>
                </a:tc>
                <a:extLst>
                  <a:ext uri="{0D108BD9-81ED-4DB2-BD59-A6C34878D82A}">
                    <a16:rowId xmlns:a16="http://schemas.microsoft.com/office/drawing/2014/main" val="1933630166"/>
                  </a:ext>
                </a:extLst>
              </a:tr>
              <a:tr h="370840">
                <a:tc>
                  <a:txBody>
                    <a:bodyPr/>
                    <a:lstStyle/>
                    <a:p>
                      <a:endParaRPr lang="en-US"/>
                    </a:p>
                  </a:txBody>
                  <a:tcPr/>
                </a:tc>
                <a:tc>
                  <a:txBody>
                    <a:bodyPr/>
                    <a:lstStyle/>
                    <a:p>
                      <a:r>
                        <a:rPr lang="en-US" b="1">
                          <a:solidFill>
                            <a:srgbClr val="FF0000"/>
                          </a:solidFill>
                        </a:rPr>
                        <a:t>Highlighter</a:t>
                      </a:r>
                      <a:r>
                        <a:rPr lang="en-US"/>
                        <a:t>: Use the highlighter tool to highlight important information within a test question.</a:t>
                      </a:r>
                    </a:p>
                  </a:txBody>
                  <a:tcPr/>
                </a:tc>
                <a:extLst>
                  <a:ext uri="{0D108BD9-81ED-4DB2-BD59-A6C34878D82A}">
                    <a16:rowId xmlns:a16="http://schemas.microsoft.com/office/drawing/2014/main" val="3082312549"/>
                  </a:ext>
                </a:extLst>
              </a:tr>
              <a:tr h="551469">
                <a:tc>
                  <a:txBody>
                    <a:bodyPr/>
                    <a:lstStyle/>
                    <a:p>
                      <a:endParaRPr lang="en-US"/>
                    </a:p>
                  </a:txBody>
                  <a:tcPr/>
                </a:tc>
                <a:tc>
                  <a:txBody>
                    <a:bodyPr/>
                    <a:lstStyle/>
                    <a:p>
                      <a:pPr>
                        <a:lnSpc>
                          <a:spcPct val="150000"/>
                        </a:lnSpc>
                        <a:spcBef>
                          <a:spcPts val="600"/>
                        </a:spcBef>
                        <a:spcAft>
                          <a:spcPts val="600"/>
                        </a:spcAft>
                      </a:pPr>
                      <a:r>
                        <a:rPr lang="en-US" b="1">
                          <a:solidFill>
                            <a:srgbClr val="FF0000"/>
                          </a:solidFill>
                        </a:rPr>
                        <a:t>Sticky Note</a:t>
                      </a:r>
                      <a:r>
                        <a:rPr lang="en-US"/>
                        <a:t>: Use the sticky note to take notes within a test question.</a:t>
                      </a:r>
                    </a:p>
                  </a:txBody>
                  <a:tcPr/>
                </a:tc>
                <a:extLst>
                  <a:ext uri="{0D108BD9-81ED-4DB2-BD59-A6C34878D82A}">
                    <a16:rowId xmlns:a16="http://schemas.microsoft.com/office/drawing/2014/main" val="456263334"/>
                  </a:ext>
                </a:extLst>
              </a:tr>
              <a:tr h="370840">
                <a:tc>
                  <a:txBody>
                    <a:bodyPr/>
                    <a:lstStyle/>
                    <a:p>
                      <a:endParaRPr lang="en-US"/>
                    </a:p>
                  </a:txBody>
                  <a:tcPr/>
                </a:tc>
                <a:tc>
                  <a:txBody>
                    <a:bodyPr/>
                    <a:lstStyle/>
                    <a:p>
                      <a:r>
                        <a:rPr lang="en-US" b="1">
                          <a:solidFill>
                            <a:srgbClr val="FF0000"/>
                          </a:solidFill>
                        </a:rPr>
                        <a:t>Magnifier</a:t>
                      </a:r>
                      <a:r>
                        <a:rPr lang="en-US"/>
                        <a:t>: Use the magnifier tool to enlarge the information on the screen.</a:t>
                      </a:r>
                    </a:p>
                  </a:txBody>
                  <a:tcPr/>
                </a:tc>
                <a:extLst>
                  <a:ext uri="{0D108BD9-81ED-4DB2-BD59-A6C34878D82A}">
                    <a16:rowId xmlns:a16="http://schemas.microsoft.com/office/drawing/2014/main" val="1490217296"/>
                  </a:ext>
                </a:extLst>
              </a:tr>
              <a:tr h="370840">
                <a:tc>
                  <a:txBody>
                    <a:bodyPr/>
                    <a:lstStyle/>
                    <a:p>
                      <a:endParaRPr lang="en-US"/>
                    </a:p>
                  </a:txBody>
                  <a:tcPr/>
                </a:tc>
                <a:tc>
                  <a:txBody>
                    <a:bodyPr/>
                    <a:lstStyle/>
                    <a:p>
                      <a:r>
                        <a:rPr lang="en-US" b="1">
                          <a:solidFill>
                            <a:srgbClr val="FF0000"/>
                          </a:solidFill>
                        </a:rPr>
                        <a:t>Line Guide</a:t>
                      </a:r>
                      <a:r>
                        <a:rPr lang="en-US"/>
                        <a:t>: Use the line guide tool to help you track a single line of text as you are reading.</a:t>
                      </a:r>
                    </a:p>
                  </a:txBody>
                  <a:tcPr/>
                </a:tc>
                <a:extLst>
                  <a:ext uri="{0D108BD9-81ED-4DB2-BD59-A6C34878D82A}">
                    <a16:rowId xmlns:a16="http://schemas.microsoft.com/office/drawing/2014/main" val="1514736201"/>
                  </a:ext>
                </a:extLst>
              </a:tr>
            </a:tbl>
          </a:graphicData>
        </a:graphic>
      </p:graphicFrame>
      <p:sp>
        <p:nvSpPr>
          <p:cNvPr id="4" name="Slide Number Placeholder 3"/>
          <p:cNvSpPr>
            <a:spLocks noGrp="1"/>
          </p:cNvSpPr>
          <p:nvPr>
            <p:ph type="sldNum" sz="quarter" idx="4"/>
          </p:nvPr>
        </p:nvSpPr>
        <p:spPr/>
        <p:txBody>
          <a:bodyPr/>
          <a:lstStyle/>
          <a:p>
            <a:fld id="{B63E4CEF-BB1E-48C7-AE93-F39F6AA99AD7}" type="slidenum">
              <a:rPr lang="en-US" smtClean="0"/>
              <a:pPr/>
              <a:t>32</a:t>
            </a:fld>
            <a:endParaRPr lang="en-US"/>
          </a:p>
        </p:txBody>
      </p:sp>
      <p:pic>
        <p:nvPicPr>
          <p:cNvPr id="6" name="Picture 5"/>
          <p:cNvPicPr>
            <a:picLocks noChangeAspect="1"/>
          </p:cNvPicPr>
          <p:nvPr/>
        </p:nvPicPr>
        <p:blipFill rotWithShape="1">
          <a:blip r:embed="rId2"/>
          <a:srcRect l="11281" t="13972" r="79039"/>
          <a:stretch/>
        </p:blipFill>
        <p:spPr>
          <a:xfrm>
            <a:off x="618523" y="2243112"/>
            <a:ext cx="628073" cy="578560"/>
          </a:xfrm>
          <a:prstGeom prst="rect">
            <a:avLst/>
          </a:prstGeom>
        </p:spPr>
      </p:pic>
      <p:pic>
        <p:nvPicPr>
          <p:cNvPr id="7" name="Picture 6"/>
          <p:cNvPicPr>
            <a:picLocks noChangeAspect="1"/>
          </p:cNvPicPr>
          <p:nvPr/>
        </p:nvPicPr>
        <p:blipFill rotWithShape="1">
          <a:blip r:embed="rId2"/>
          <a:srcRect l="1317" r="88291"/>
          <a:stretch/>
        </p:blipFill>
        <p:spPr>
          <a:xfrm>
            <a:off x="617091" y="1575136"/>
            <a:ext cx="630936" cy="629315"/>
          </a:xfrm>
          <a:prstGeom prst="rect">
            <a:avLst/>
          </a:prstGeom>
        </p:spPr>
      </p:pic>
      <p:pic>
        <p:nvPicPr>
          <p:cNvPr id="8" name="Picture 7"/>
          <p:cNvPicPr>
            <a:picLocks noChangeAspect="1"/>
          </p:cNvPicPr>
          <p:nvPr/>
        </p:nvPicPr>
        <p:blipFill rotWithShape="1">
          <a:blip r:embed="rId2"/>
          <a:srcRect l="20961" t="11664" r="69261"/>
          <a:stretch/>
        </p:blipFill>
        <p:spPr>
          <a:xfrm>
            <a:off x="615337" y="2867966"/>
            <a:ext cx="634445" cy="594080"/>
          </a:xfrm>
          <a:prstGeom prst="rect">
            <a:avLst/>
          </a:prstGeom>
        </p:spPr>
      </p:pic>
      <p:pic>
        <p:nvPicPr>
          <p:cNvPr id="9" name="Picture 8"/>
          <p:cNvPicPr>
            <a:picLocks noChangeAspect="1"/>
          </p:cNvPicPr>
          <p:nvPr/>
        </p:nvPicPr>
        <p:blipFill rotWithShape="1">
          <a:blip r:embed="rId2"/>
          <a:srcRect l="30836" t="11209" r="59484"/>
          <a:stretch/>
        </p:blipFill>
        <p:spPr>
          <a:xfrm>
            <a:off x="618523" y="3462046"/>
            <a:ext cx="628073" cy="597146"/>
          </a:xfrm>
          <a:prstGeom prst="rect">
            <a:avLst/>
          </a:prstGeom>
        </p:spPr>
      </p:pic>
      <p:pic>
        <p:nvPicPr>
          <p:cNvPr id="10" name="Picture 9"/>
          <p:cNvPicPr>
            <a:picLocks noChangeAspect="1"/>
          </p:cNvPicPr>
          <p:nvPr/>
        </p:nvPicPr>
        <p:blipFill rotWithShape="1">
          <a:blip r:embed="rId2"/>
          <a:srcRect l="40517" t="11209" r="49940"/>
          <a:stretch/>
        </p:blipFill>
        <p:spPr>
          <a:xfrm>
            <a:off x="627441" y="4065362"/>
            <a:ext cx="619155" cy="597146"/>
          </a:xfrm>
          <a:prstGeom prst="rect">
            <a:avLst/>
          </a:prstGeom>
        </p:spPr>
      </p:pic>
      <p:pic>
        <p:nvPicPr>
          <p:cNvPr id="11" name="Picture 10"/>
          <p:cNvPicPr>
            <a:picLocks noChangeAspect="1"/>
          </p:cNvPicPr>
          <p:nvPr/>
        </p:nvPicPr>
        <p:blipFill rotWithShape="1">
          <a:blip r:embed="rId2"/>
          <a:srcRect l="50129" t="11209" r="40471"/>
          <a:stretch/>
        </p:blipFill>
        <p:spPr>
          <a:xfrm>
            <a:off x="636678" y="4692325"/>
            <a:ext cx="609918" cy="597146"/>
          </a:xfrm>
          <a:prstGeom prst="rect">
            <a:avLst/>
          </a:prstGeom>
        </p:spPr>
      </p:pic>
    </p:spTree>
    <p:extLst>
      <p:ext uri="{BB962C8B-B14F-4D97-AF65-F5344CB8AC3E}">
        <p14:creationId xmlns:p14="http://schemas.microsoft.com/office/powerpoint/2010/main" val="2511544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0563704"/>
              </p:ext>
            </p:extLst>
          </p:nvPr>
        </p:nvGraphicFramePr>
        <p:xfrm>
          <a:off x="499342" y="1539309"/>
          <a:ext cx="7891272" cy="5029200"/>
        </p:xfrm>
        <a:graphic>
          <a:graphicData uri="http://schemas.openxmlformats.org/drawingml/2006/table">
            <a:tbl>
              <a:tblPr bandRow="1">
                <a:tableStyleId>{5C22544A-7EE6-4342-B048-85BDC9FD1C3A}</a:tableStyleId>
              </a:tblPr>
              <a:tblGrid>
                <a:gridCol w="832104">
                  <a:extLst>
                    <a:ext uri="{9D8B030D-6E8A-4147-A177-3AD203B41FA5}">
                      <a16:colId xmlns:a16="http://schemas.microsoft.com/office/drawing/2014/main" val="2882963512"/>
                    </a:ext>
                  </a:extLst>
                </a:gridCol>
                <a:gridCol w="7059168">
                  <a:extLst>
                    <a:ext uri="{9D8B030D-6E8A-4147-A177-3AD203B41FA5}">
                      <a16:colId xmlns:a16="http://schemas.microsoft.com/office/drawing/2014/main" val="2392951795"/>
                    </a:ext>
                  </a:extLst>
                </a:gridCol>
              </a:tblGrid>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0000"/>
                          </a:solidFill>
                        </a:rPr>
                        <a:t>Calculators</a:t>
                      </a:r>
                      <a:r>
                        <a:rPr lang="en-US"/>
                        <a:t>: The </a:t>
                      </a:r>
                      <a:r>
                        <a:rPr lang="en-US" b="1" i="1" u="sng">
                          <a:solidFill>
                            <a:schemeClr val="tx1"/>
                          </a:solidFill>
                        </a:rPr>
                        <a:t>basic calculator</a:t>
                      </a:r>
                      <a:r>
                        <a:rPr lang="en-US" b="0" i="0" u="none">
                          <a:solidFill>
                            <a:schemeClr val="tx1"/>
                          </a:solidFill>
                        </a:rPr>
                        <a:t> </a:t>
                      </a:r>
                      <a:r>
                        <a:rPr lang="en-US"/>
                        <a:t>has the ability to perform the four arithmetic functions: addition, subtraction, multiplication, and division. The </a:t>
                      </a:r>
                      <a:r>
                        <a:rPr lang="en-US" b="1" i="1" u="sng">
                          <a:solidFill>
                            <a:schemeClr val="tx1"/>
                          </a:solidFill>
                        </a:rPr>
                        <a:t>Scientific Calculator</a:t>
                      </a:r>
                      <a:r>
                        <a:rPr lang="en-US" b="0" i="0" u="none">
                          <a:solidFill>
                            <a:schemeClr val="tx1"/>
                          </a:solidFill>
                        </a:rPr>
                        <a:t> </a:t>
                      </a:r>
                      <a:r>
                        <a:rPr lang="en-US"/>
                        <a:t>is a comprehensive calculator with the ability to perform square root, exponential, logarithmic, trigonometric, and factorial functions, as well as the four arithmetic functions. Not available for all items.</a:t>
                      </a:r>
                    </a:p>
                  </a:txBody>
                  <a:tcPr/>
                </a:tc>
                <a:extLst>
                  <a:ext uri="{0D108BD9-81ED-4DB2-BD59-A6C34878D82A}">
                    <a16:rowId xmlns:a16="http://schemas.microsoft.com/office/drawing/2014/main" val="3219226979"/>
                  </a:ext>
                </a:extLst>
              </a:tr>
              <a:tr h="370840">
                <a:tc>
                  <a:txBody>
                    <a:bodyPr/>
                    <a:lstStyle/>
                    <a:p>
                      <a:endParaRPr lang="en-US"/>
                    </a:p>
                  </a:txBody>
                  <a:tcPr/>
                </a:tc>
                <a:tc>
                  <a:txBody>
                    <a:bodyPr/>
                    <a:lstStyle/>
                    <a:p>
                      <a:r>
                        <a:rPr lang="en-US" b="1">
                          <a:solidFill>
                            <a:srgbClr val="FF0000"/>
                          </a:solidFill>
                        </a:rPr>
                        <a:t>Graphing Tool</a:t>
                      </a:r>
                      <a:r>
                        <a:rPr lang="en-US"/>
                        <a:t>: The Graphing Tool is designed to graph functions when solved for the “Y” variable and has the ability to give corresponding “Y” values for given “X” values.</a:t>
                      </a:r>
                    </a:p>
                  </a:txBody>
                  <a:tcPr/>
                </a:tc>
                <a:extLst>
                  <a:ext uri="{0D108BD9-81ED-4DB2-BD59-A6C34878D82A}">
                    <a16:rowId xmlns:a16="http://schemas.microsoft.com/office/drawing/2014/main" val="1933630166"/>
                  </a:ext>
                </a:extLst>
              </a:tr>
              <a:tr h="370840">
                <a:tc>
                  <a:txBody>
                    <a:bodyPr/>
                    <a:lstStyle/>
                    <a:p>
                      <a:endParaRPr lang="en-US"/>
                    </a:p>
                  </a:txBody>
                  <a:tcPr/>
                </a:tc>
                <a:tc>
                  <a:txBody>
                    <a:bodyPr/>
                    <a:lstStyle/>
                    <a:p>
                      <a:r>
                        <a:rPr lang="en-US" b="1">
                          <a:solidFill>
                            <a:srgbClr val="FF0000"/>
                          </a:solidFill>
                        </a:rPr>
                        <a:t>References</a:t>
                      </a:r>
                      <a:r>
                        <a:rPr lang="en-US"/>
                        <a:t>: Use the references tool to view reference materials like a formula sheet or a periodic table. These may help you answer test questions.</a:t>
                      </a:r>
                    </a:p>
                  </a:txBody>
                  <a:tcPr/>
                </a:tc>
                <a:extLst>
                  <a:ext uri="{0D108BD9-81ED-4DB2-BD59-A6C34878D82A}">
                    <a16:rowId xmlns:a16="http://schemas.microsoft.com/office/drawing/2014/main" val="3082312549"/>
                  </a:ext>
                </a:extLst>
              </a:tr>
              <a:tr h="370840">
                <a:tc>
                  <a:txBody>
                    <a:bodyPr/>
                    <a:lstStyle/>
                    <a:p>
                      <a:endParaRPr lang="en-US"/>
                    </a:p>
                  </a:txBody>
                  <a:tcPr/>
                </a:tc>
                <a:tc>
                  <a:txBody>
                    <a:bodyPr/>
                    <a:lstStyle/>
                    <a:p>
                      <a:r>
                        <a:rPr lang="en-US" b="1">
                          <a:solidFill>
                            <a:srgbClr val="FF0000"/>
                          </a:solidFill>
                        </a:rPr>
                        <a:t>Periodic Table</a:t>
                      </a:r>
                      <a:r>
                        <a:rPr lang="en-US"/>
                        <a:t>: You may find the Periodic Table helpful in answering test questions. You can view more detail about an element by clicking on the element’s box. The box will open a new window, and can be moved around to different parts of the screen by clicking on the box and dragging it to a new location.</a:t>
                      </a:r>
                    </a:p>
                  </a:txBody>
                  <a:tcPr/>
                </a:tc>
                <a:extLst>
                  <a:ext uri="{0D108BD9-81ED-4DB2-BD59-A6C34878D82A}">
                    <a16:rowId xmlns:a16="http://schemas.microsoft.com/office/drawing/2014/main" val="416956773"/>
                  </a:ext>
                </a:extLst>
              </a:tr>
            </a:tbl>
          </a:graphicData>
        </a:graphic>
      </p:graphicFrame>
      <p:sp>
        <p:nvSpPr>
          <p:cNvPr id="4" name="Slide Number Placeholder 3"/>
          <p:cNvSpPr>
            <a:spLocks noGrp="1"/>
          </p:cNvSpPr>
          <p:nvPr>
            <p:ph type="sldNum" sz="quarter" idx="4"/>
          </p:nvPr>
        </p:nvSpPr>
        <p:spPr/>
        <p:txBody>
          <a:bodyPr/>
          <a:lstStyle/>
          <a:p>
            <a:fld id="{B63E4CEF-BB1E-48C7-AE93-F39F6AA99AD7}" type="slidenum">
              <a:rPr lang="en-US" smtClean="0"/>
              <a:pPr/>
              <a:t>33</a:t>
            </a:fld>
            <a:endParaRPr lang="en-US"/>
          </a:p>
        </p:txBody>
      </p:sp>
      <p:pic>
        <p:nvPicPr>
          <p:cNvPr id="6" name="Picture 5"/>
          <p:cNvPicPr>
            <a:picLocks noChangeAspect="1"/>
          </p:cNvPicPr>
          <p:nvPr/>
        </p:nvPicPr>
        <p:blipFill rotWithShape="1">
          <a:blip r:embed="rId3"/>
          <a:srcRect l="60104" t="11209" r="30501"/>
          <a:stretch/>
        </p:blipFill>
        <p:spPr>
          <a:xfrm>
            <a:off x="637311" y="1819822"/>
            <a:ext cx="609600" cy="597146"/>
          </a:xfrm>
          <a:prstGeom prst="rect">
            <a:avLst/>
          </a:prstGeom>
        </p:spPr>
      </p:pic>
      <p:pic>
        <p:nvPicPr>
          <p:cNvPr id="7" name="Picture 6"/>
          <p:cNvPicPr>
            <a:picLocks noChangeAspect="1"/>
          </p:cNvPicPr>
          <p:nvPr/>
        </p:nvPicPr>
        <p:blipFill rotWithShape="1">
          <a:blip r:embed="rId3"/>
          <a:srcRect l="69498" t="11209" r="20538"/>
          <a:stretch/>
        </p:blipFill>
        <p:spPr>
          <a:xfrm>
            <a:off x="618839" y="3274549"/>
            <a:ext cx="646544" cy="597146"/>
          </a:xfrm>
          <a:prstGeom prst="rect">
            <a:avLst/>
          </a:prstGeom>
        </p:spPr>
      </p:pic>
      <p:pic>
        <p:nvPicPr>
          <p:cNvPr id="8" name="Picture 7"/>
          <p:cNvPicPr>
            <a:picLocks noChangeAspect="1"/>
          </p:cNvPicPr>
          <p:nvPr/>
        </p:nvPicPr>
        <p:blipFill rotWithShape="1">
          <a:blip r:embed="rId3"/>
          <a:srcRect l="79746" t="11209" r="10717"/>
          <a:stretch/>
        </p:blipFill>
        <p:spPr>
          <a:xfrm>
            <a:off x="632693" y="4287742"/>
            <a:ext cx="618836" cy="597146"/>
          </a:xfrm>
          <a:prstGeom prst="rect">
            <a:avLst/>
          </a:prstGeom>
        </p:spPr>
      </p:pic>
      <p:pic>
        <p:nvPicPr>
          <p:cNvPr id="9" name="Picture 8"/>
          <p:cNvPicPr>
            <a:picLocks noChangeAspect="1"/>
          </p:cNvPicPr>
          <p:nvPr/>
        </p:nvPicPr>
        <p:blipFill rotWithShape="1">
          <a:blip r:embed="rId3"/>
          <a:srcRect l="89497" t="11209" r="1108"/>
          <a:stretch/>
        </p:blipFill>
        <p:spPr>
          <a:xfrm>
            <a:off x="655783" y="5114469"/>
            <a:ext cx="609600" cy="597146"/>
          </a:xfrm>
          <a:prstGeom prst="rect">
            <a:avLst/>
          </a:prstGeom>
        </p:spPr>
      </p:pic>
    </p:spTree>
    <p:extLst>
      <p:ext uri="{BB962C8B-B14F-4D97-AF65-F5344CB8AC3E}">
        <p14:creationId xmlns:p14="http://schemas.microsoft.com/office/powerpoint/2010/main" val="3491307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84460" y="1819564"/>
            <a:ext cx="2529435" cy="29094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Navigating Pages for Reading Passages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34</a:t>
            </a:fld>
            <a:endParaRPr lang="en-US"/>
          </a:p>
        </p:txBody>
      </p:sp>
      <p:pic>
        <p:nvPicPr>
          <p:cNvPr id="24" name="Picture 23"/>
          <p:cNvPicPr>
            <a:picLocks noChangeAspect="1"/>
          </p:cNvPicPr>
          <p:nvPr/>
        </p:nvPicPr>
        <p:blipFill>
          <a:blip r:embed="rId2"/>
          <a:stretch>
            <a:fillRect/>
          </a:stretch>
        </p:blipFill>
        <p:spPr>
          <a:xfrm>
            <a:off x="2632179" y="1688089"/>
            <a:ext cx="3877410" cy="4599589"/>
          </a:xfrm>
          <a:prstGeom prst="rect">
            <a:avLst/>
          </a:prstGeom>
        </p:spPr>
      </p:pic>
      <p:sp>
        <p:nvSpPr>
          <p:cNvPr id="6" name="Arrow: Pentagon 5"/>
          <p:cNvSpPr/>
          <p:nvPr/>
        </p:nvSpPr>
        <p:spPr>
          <a:xfrm>
            <a:off x="195292" y="5586037"/>
            <a:ext cx="2788047"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Click the left-bottom corner to navigate to the prior page (if available).</a:t>
            </a:r>
          </a:p>
        </p:txBody>
      </p:sp>
      <p:sp>
        <p:nvSpPr>
          <p:cNvPr id="7" name="Arrow: Pentagon 6"/>
          <p:cNvSpPr/>
          <p:nvPr/>
        </p:nvSpPr>
        <p:spPr>
          <a:xfrm flipH="1">
            <a:off x="6167728" y="5564499"/>
            <a:ext cx="2788920"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Click the right-bottom corner to navigate to the next page (if available).</a:t>
            </a:r>
          </a:p>
        </p:txBody>
      </p:sp>
      <p:grpSp>
        <p:nvGrpSpPr>
          <p:cNvPr id="38" name="Group 37"/>
          <p:cNvGrpSpPr/>
          <p:nvPr/>
        </p:nvGrpSpPr>
        <p:grpSpPr>
          <a:xfrm>
            <a:off x="507006" y="2059708"/>
            <a:ext cx="1684343" cy="2429167"/>
            <a:chOff x="492296" y="2068943"/>
            <a:chExt cx="1684343" cy="2429167"/>
          </a:xfrm>
        </p:grpSpPr>
        <p:pic>
          <p:nvPicPr>
            <p:cNvPr id="34" name="Picture 33"/>
            <p:cNvPicPr>
              <a:picLocks noChangeAspect="1"/>
            </p:cNvPicPr>
            <p:nvPr/>
          </p:nvPicPr>
          <p:blipFill rotWithShape="1">
            <a:blip r:embed="rId2"/>
            <a:srcRect l="75875" t="91515"/>
            <a:stretch/>
          </p:blipFill>
          <p:spPr>
            <a:xfrm>
              <a:off x="492296" y="2927839"/>
              <a:ext cx="1684343" cy="702695"/>
            </a:xfrm>
            <a:prstGeom prst="rect">
              <a:avLst/>
            </a:prstGeom>
          </p:spPr>
        </p:pic>
        <p:sp>
          <p:nvSpPr>
            <p:cNvPr id="35" name="Arrow: Pentagon 34"/>
            <p:cNvSpPr/>
            <p:nvPr/>
          </p:nvSpPr>
          <p:spPr>
            <a:xfrm rot="16200000" flipV="1">
              <a:off x="765020" y="3516590"/>
              <a:ext cx="1094611" cy="868430"/>
            </a:xfrm>
            <a:prstGeom prst="homePlate">
              <a:avLst>
                <a:gd name="adj" fmla="val 7216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ysClr val="windowText" lastClr="000000"/>
                  </a:solidFill>
                </a:rPr>
                <a:t>Current page</a:t>
              </a:r>
            </a:p>
          </p:txBody>
        </p:sp>
        <p:sp>
          <p:nvSpPr>
            <p:cNvPr id="36" name="Arrow: Pentagon 35"/>
            <p:cNvSpPr/>
            <p:nvPr/>
          </p:nvSpPr>
          <p:spPr>
            <a:xfrm rot="16200000" flipH="1">
              <a:off x="1132878" y="2162997"/>
              <a:ext cx="979959" cy="791852"/>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a:solidFill>
                    <a:sysClr val="windowText" lastClr="000000"/>
                  </a:solidFill>
                </a:rPr>
                <a:t>Total pages</a:t>
              </a:r>
            </a:p>
          </p:txBody>
        </p:sp>
      </p:grpSp>
      <p:cxnSp>
        <p:nvCxnSpPr>
          <p:cNvPr id="43" name="Straight Arrow Connector 42"/>
          <p:cNvCxnSpPr>
            <a:cxnSpLocks/>
          </p:cNvCxnSpPr>
          <p:nvPr/>
        </p:nvCxnSpPr>
        <p:spPr>
          <a:xfrm flipH="1" flipV="1">
            <a:off x="2577163" y="3537527"/>
            <a:ext cx="3398765" cy="23829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666884" y="1829367"/>
            <a:ext cx="2279592" cy="3046988"/>
          </a:xfrm>
          <a:prstGeom prst="rect">
            <a:avLst/>
          </a:prstGeom>
          <a:solidFill>
            <a:srgbClr val="FF0000"/>
          </a:solidFill>
        </p:spPr>
        <p:txBody>
          <a:bodyPr wrap="square" rtlCol="0">
            <a:spAutoFit/>
          </a:bodyPr>
          <a:lstStyle/>
          <a:p>
            <a:r>
              <a:rPr lang="en-US" sz="2400" b="1">
                <a:solidFill>
                  <a:schemeClr val="bg1"/>
                </a:solidFill>
              </a:rPr>
              <a:t>The page turners are not identified within the online system. Please instruct your students on this feature.</a:t>
            </a:r>
          </a:p>
        </p:txBody>
      </p:sp>
    </p:spTree>
    <p:extLst>
      <p:ext uri="{BB962C8B-B14F-4D97-AF65-F5344CB8AC3E}">
        <p14:creationId xmlns:p14="http://schemas.microsoft.com/office/powerpoint/2010/main" val="4118163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Constructed Response Character Limitations</a:t>
            </a:r>
          </a:p>
        </p:txBody>
      </p:sp>
      <p:sp>
        <p:nvSpPr>
          <p:cNvPr id="4" name="Slide Number Placeholder 3"/>
          <p:cNvSpPr>
            <a:spLocks noGrp="1"/>
          </p:cNvSpPr>
          <p:nvPr>
            <p:ph type="sldNum" sz="quarter" idx="4"/>
          </p:nvPr>
        </p:nvSpPr>
        <p:spPr/>
        <p:txBody>
          <a:bodyPr/>
          <a:lstStyle/>
          <a:p>
            <a:fld id="{B63E4CEF-BB1E-48C7-AE93-F39F6AA99AD7}" type="slidenum">
              <a:rPr lang="en-US" smtClean="0"/>
              <a:pPr/>
              <a:t>35</a:t>
            </a:fld>
            <a:endParaRPr lang="en-US"/>
          </a:p>
        </p:txBody>
      </p:sp>
      <p:pic>
        <p:nvPicPr>
          <p:cNvPr id="5" name="Picture 4"/>
          <p:cNvPicPr>
            <a:picLocks noChangeAspect="1"/>
          </p:cNvPicPr>
          <p:nvPr/>
        </p:nvPicPr>
        <p:blipFill rotWithShape="1">
          <a:blip r:embed="rId3"/>
          <a:srcRect r="904"/>
          <a:stretch/>
        </p:blipFill>
        <p:spPr>
          <a:xfrm>
            <a:off x="1291258" y="1583704"/>
            <a:ext cx="6721526" cy="4514550"/>
          </a:xfrm>
          <a:prstGeom prst="rect">
            <a:avLst/>
          </a:prstGeom>
        </p:spPr>
      </p:pic>
      <p:sp>
        <p:nvSpPr>
          <p:cNvPr id="7" name="Arrow: Quad 6"/>
          <p:cNvSpPr/>
          <p:nvPr/>
        </p:nvSpPr>
        <p:spPr>
          <a:xfrm>
            <a:off x="1366888" y="2017337"/>
            <a:ext cx="6579908" cy="3742440"/>
          </a:xfrm>
          <a:prstGeom prst="quad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rPr>
              <a:t>Available response area</a:t>
            </a:r>
          </a:p>
        </p:txBody>
      </p:sp>
      <p:sp>
        <p:nvSpPr>
          <p:cNvPr id="11" name="Arrow: Pentagon 10"/>
          <p:cNvSpPr/>
          <p:nvPr/>
        </p:nvSpPr>
        <p:spPr>
          <a:xfrm>
            <a:off x="-1" y="5533090"/>
            <a:ext cx="1348621"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Current character count</a:t>
            </a:r>
          </a:p>
        </p:txBody>
      </p:sp>
      <p:sp>
        <p:nvSpPr>
          <p:cNvPr id="12" name="Arrow: Pentagon 11"/>
          <p:cNvSpPr/>
          <p:nvPr/>
        </p:nvSpPr>
        <p:spPr>
          <a:xfrm flipH="1">
            <a:off x="1900058" y="5533090"/>
            <a:ext cx="1361616"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Total characters available</a:t>
            </a:r>
          </a:p>
        </p:txBody>
      </p:sp>
    </p:spTree>
    <p:extLst>
      <p:ext uri="{BB962C8B-B14F-4D97-AF65-F5344CB8AC3E}">
        <p14:creationId xmlns:p14="http://schemas.microsoft.com/office/powerpoint/2010/main" val="2527176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Constructed Response Mistakenly Deleting </a:t>
            </a:r>
            <a:r>
              <a:rPr lang="en-US" sz="4000"/>
              <a:t>Responses (Reading/Math)</a:t>
            </a:r>
            <a:endParaRPr lang="en-US"/>
          </a:p>
        </p:txBody>
      </p:sp>
      <p:sp>
        <p:nvSpPr>
          <p:cNvPr id="27" name="Text Placeholder 26"/>
          <p:cNvSpPr>
            <a:spLocks noGrp="1"/>
          </p:cNvSpPr>
          <p:nvPr>
            <p:ph type="body" idx="1"/>
          </p:nvPr>
        </p:nvSpPr>
        <p:spPr>
          <a:xfrm>
            <a:off x="352756" y="1847411"/>
            <a:ext cx="4133088" cy="823912"/>
          </a:xfrm>
        </p:spPr>
        <p:txBody>
          <a:bodyPr/>
          <a:lstStyle/>
          <a:p>
            <a:r>
              <a:rPr lang="en-US">
                <a:solidFill>
                  <a:srgbClr val="FF0000"/>
                </a:solidFill>
              </a:rPr>
              <a:t>Student’s Response</a:t>
            </a:r>
          </a:p>
        </p:txBody>
      </p:sp>
      <p:sp>
        <p:nvSpPr>
          <p:cNvPr id="28" name="Text Placeholder 27"/>
          <p:cNvSpPr>
            <a:spLocks noGrp="1"/>
          </p:cNvSpPr>
          <p:nvPr>
            <p:ph type="body" sz="quarter" idx="3"/>
          </p:nvPr>
        </p:nvSpPr>
        <p:spPr>
          <a:xfrm>
            <a:off x="4629150" y="1847411"/>
            <a:ext cx="4136159" cy="823912"/>
          </a:xfrm>
        </p:spPr>
        <p:txBody>
          <a:bodyPr/>
          <a:lstStyle/>
          <a:p>
            <a:r>
              <a:rPr lang="en-US">
                <a:solidFill>
                  <a:srgbClr val="FF0000"/>
                </a:solidFill>
              </a:rPr>
              <a:t>Responses Deleted </a:t>
            </a:r>
            <a:r>
              <a:rPr lang="en-US" sz="2000">
                <a:solidFill>
                  <a:srgbClr val="FF0000"/>
                </a:solidFill>
              </a:rPr>
              <a:t>(By Mistake)</a:t>
            </a:r>
            <a:endParaRPr lang="en-US">
              <a:solidFill>
                <a:srgbClr val="FF0000"/>
              </a:solidFill>
            </a:endParaRPr>
          </a:p>
        </p:txBody>
      </p:sp>
      <p:sp>
        <p:nvSpPr>
          <p:cNvPr id="4" name="Slide Number Placeholder 3"/>
          <p:cNvSpPr>
            <a:spLocks noGrp="1"/>
          </p:cNvSpPr>
          <p:nvPr>
            <p:ph type="sldNum" sz="quarter" idx="12"/>
          </p:nvPr>
        </p:nvSpPr>
        <p:spPr/>
        <p:txBody>
          <a:bodyPr/>
          <a:lstStyle/>
          <a:p>
            <a:fld id="{B63E4CEF-BB1E-48C7-AE93-F39F6AA99AD7}" type="slidenum">
              <a:rPr lang="en-US" smtClean="0"/>
              <a:pPr/>
              <a:t>36</a:t>
            </a:fld>
            <a:endParaRPr lang="en-US"/>
          </a:p>
        </p:txBody>
      </p:sp>
      <p:pic>
        <p:nvPicPr>
          <p:cNvPr id="10" name="Picture 9"/>
          <p:cNvPicPr>
            <a:picLocks noChangeAspect="1"/>
          </p:cNvPicPr>
          <p:nvPr/>
        </p:nvPicPr>
        <p:blipFill>
          <a:blip r:embed="rId3"/>
          <a:stretch>
            <a:fillRect/>
          </a:stretch>
        </p:blipFill>
        <p:spPr>
          <a:xfrm>
            <a:off x="4650692" y="2677786"/>
            <a:ext cx="4183563" cy="2752344"/>
          </a:xfrm>
          <a:prstGeom prst="rect">
            <a:avLst/>
          </a:prstGeom>
        </p:spPr>
      </p:pic>
      <p:pic>
        <p:nvPicPr>
          <p:cNvPr id="26" name="Picture 25"/>
          <p:cNvPicPr>
            <a:picLocks noChangeAspect="1"/>
          </p:cNvPicPr>
          <p:nvPr/>
        </p:nvPicPr>
        <p:blipFill>
          <a:blip r:embed="rId4"/>
          <a:stretch>
            <a:fillRect/>
          </a:stretch>
        </p:blipFill>
        <p:spPr>
          <a:xfrm>
            <a:off x="314325" y="2648049"/>
            <a:ext cx="4257675" cy="2790825"/>
          </a:xfrm>
          <a:prstGeom prst="rect">
            <a:avLst/>
          </a:prstGeom>
        </p:spPr>
      </p:pic>
      <p:sp>
        <p:nvSpPr>
          <p:cNvPr id="32" name="TextBox 31"/>
          <p:cNvSpPr txBox="1"/>
          <p:nvPr/>
        </p:nvSpPr>
        <p:spPr>
          <a:xfrm>
            <a:off x="352756" y="5634189"/>
            <a:ext cx="8412553" cy="400110"/>
          </a:xfrm>
          <a:prstGeom prst="rect">
            <a:avLst/>
          </a:prstGeom>
          <a:solidFill>
            <a:schemeClr val="accent2"/>
          </a:solidFill>
        </p:spPr>
        <p:txBody>
          <a:bodyPr wrap="square" rtlCol="0">
            <a:spAutoFit/>
          </a:bodyPr>
          <a:lstStyle/>
          <a:p>
            <a:pPr algn="ctr"/>
            <a:r>
              <a:rPr lang="en-US" sz="2000"/>
              <a:t>Press </a:t>
            </a:r>
            <a:r>
              <a:rPr lang="en-US" sz="2000" b="1" err="1">
                <a:solidFill>
                  <a:schemeClr val="bg1"/>
                </a:solidFill>
              </a:rPr>
              <a:t>Ctrl+Z</a:t>
            </a:r>
            <a:r>
              <a:rPr lang="en-US" sz="2000"/>
              <a:t> (or </a:t>
            </a:r>
            <a:r>
              <a:rPr lang="en-US" sz="2000" b="1" err="1">
                <a:solidFill>
                  <a:schemeClr val="bg1"/>
                </a:solidFill>
              </a:rPr>
              <a:t>Command+Z</a:t>
            </a:r>
            <a:r>
              <a:rPr lang="en-US" sz="2000"/>
              <a:t> on a Mac) to revert back to recently-deleted text.</a:t>
            </a:r>
          </a:p>
        </p:txBody>
      </p:sp>
    </p:spTree>
    <p:extLst>
      <p:ext uri="{BB962C8B-B14F-4D97-AF65-F5344CB8AC3E}">
        <p14:creationId xmlns:p14="http://schemas.microsoft.com/office/powerpoint/2010/main" val="127024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Task</a:t>
            </a:r>
          </a:p>
        </p:txBody>
      </p:sp>
      <p:sp>
        <p:nvSpPr>
          <p:cNvPr id="4" name="Slide Number Placeholder 3"/>
          <p:cNvSpPr>
            <a:spLocks noGrp="1"/>
          </p:cNvSpPr>
          <p:nvPr>
            <p:ph type="sldNum" sz="quarter" idx="4"/>
          </p:nvPr>
        </p:nvSpPr>
        <p:spPr/>
        <p:txBody>
          <a:bodyPr/>
          <a:lstStyle/>
          <a:p>
            <a:fld id="{B63E4CEF-BB1E-48C7-AE93-F39F6AA99AD7}" type="slidenum">
              <a:rPr lang="en-US" smtClean="0"/>
              <a:pPr/>
              <a:t>37</a:t>
            </a:fld>
            <a:endParaRPr lang="en-US"/>
          </a:p>
        </p:txBody>
      </p:sp>
      <p:pic>
        <p:nvPicPr>
          <p:cNvPr id="6" name="Picture 5"/>
          <p:cNvPicPr>
            <a:picLocks noChangeAspect="1"/>
          </p:cNvPicPr>
          <p:nvPr/>
        </p:nvPicPr>
        <p:blipFill>
          <a:blip r:embed="rId2"/>
          <a:stretch>
            <a:fillRect/>
          </a:stretch>
        </p:blipFill>
        <p:spPr>
          <a:xfrm>
            <a:off x="722437" y="1390916"/>
            <a:ext cx="3090722" cy="3666378"/>
          </a:xfrm>
          <a:prstGeom prst="rect">
            <a:avLst/>
          </a:prstGeom>
        </p:spPr>
      </p:pic>
      <p:sp>
        <p:nvSpPr>
          <p:cNvPr id="9" name="Arrow: Pentagon 8"/>
          <p:cNvSpPr/>
          <p:nvPr/>
        </p:nvSpPr>
        <p:spPr>
          <a:xfrm rot="16200000" flipV="1">
            <a:off x="1731757" y="5209277"/>
            <a:ext cx="1094611" cy="868430"/>
          </a:xfrm>
          <a:prstGeom prst="homePlate">
            <a:avLst>
              <a:gd name="adj" fmla="val 7216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ysClr val="windowText" lastClr="000000"/>
                </a:solidFill>
              </a:rPr>
              <a:t>Passage Section</a:t>
            </a:r>
          </a:p>
        </p:txBody>
      </p:sp>
      <p:pic>
        <p:nvPicPr>
          <p:cNvPr id="34" name="Picture 33"/>
          <p:cNvPicPr>
            <a:picLocks noChangeAspect="1"/>
          </p:cNvPicPr>
          <p:nvPr/>
        </p:nvPicPr>
        <p:blipFill>
          <a:blip r:embed="rId3"/>
          <a:stretch>
            <a:fillRect/>
          </a:stretch>
        </p:blipFill>
        <p:spPr>
          <a:xfrm>
            <a:off x="3737562" y="1408472"/>
            <a:ext cx="3055843" cy="3661176"/>
          </a:xfrm>
          <a:prstGeom prst="rect">
            <a:avLst/>
          </a:prstGeom>
        </p:spPr>
      </p:pic>
      <p:sp>
        <p:nvSpPr>
          <p:cNvPr id="11" name="Arrow: Pentagon 10"/>
          <p:cNvSpPr/>
          <p:nvPr/>
        </p:nvSpPr>
        <p:spPr>
          <a:xfrm flipH="1">
            <a:off x="6976194" y="1821507"/>
            <a:ext cx="1920240" cy="791852"/>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a:solidFill>
                  <a:sysClr val="windowText" lastClr="000000"/>
                </a:solidFill>
              </a:rPr>
              <a:t>Directions</a:t>
            </a:r>
          </a:p>
        </p:txBody>
      </p:sp>
      <p:sp>
        <p:nvSpPr>
          <p:cNvPr id="12" name="Arrow: Pentagon 11"/>
          <p:cNvSpPr/>
          <p:nvPr/>
        </p:nvSpPr>
        <p:spPr>
          <a:xfrm flipH="1">
            <a:off x="6976194" y="2952972"/>
            <a:ext cx="1920240" cy="791852"/>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a:solidFill>
                  <a:sysClr val="windowText" lastClr="000000"/>
                </a:solidFill>
              </a:rPr>
              <a:t>Writer’s Checklist</a:t>
            </a:r>
          </a:p>
        </p:txBody>
      </p:sp>
      <p:sp>
        <p:nvSpPr>
          <p:cNvPr id="13" name="Arrow: Pentagon 12"/>
          <p:cNvSpPr/>
          <p:nvPr/>
        </p:nvSpPr>
        <p:spPr>
          <a:xfrm flipH="1">
            <a:off x="6976194" y="4084438"/>
            <a:ext cx="1916421" cy="791852"/>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a:solidFill>
                  <a:sysClr val="windowText" lastClr="000000"/>
                </a:solidFill>
              </a:rPr>
              <a:t>Informational/</a:t>
            </a:r>
            <a:br>
              <a:rPr lang="en-US" b="1">
                <a:solidFill>
                  <a:sysClr val="windowText" lastClr="000000"/>
                </a:solidFill>
              </a:rPr>
            </a:br>
            <a:r>
              <a:rPr lang="en-US" b="1">
                <a:solidFill>
                  <a:sysClr val="windowText" lastClr="000000"/>
                </a:solidFill>
              </a:rPr>
              <a:t>Explanatory Essay</a:t>
            </a:r>
          </a:p>
        </p:txBody>
      </p:sp>
      <p:sp>
        <p:nvSpPr>
          <p:cNvPr id="14" name="Oval 13"/>
          <p:cNvSpPr/>
          <p:nvPr/>
        </p:nvSpPr>
        <p:spPr>
          <a:xfrm>
            <a:off x="4847085" y="3403690"/>
            <a:ext cx="757383" cy="4248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cxnSpLocks/>
            <a:stCxn id="14" idx="6"/>
            <a:endCxn id="12" idx="3"/>
          </p:cNvCxnSpPr>
          <p:nvPr/>
        </p:nvCxnSpPr>
        <p:spPr>
          <a:xfrm flipV="1">
            <a:off x="5604468" y="3348898"/>
            <a:ext cx="1371726" cy="267229"/>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5607185" y="4497155"/>
            <a:ext cx="1371726" cy="267229"/>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Arrow: Pentagon 18"/>
          <p:cNvSpPr/>
          <p:nvPr/>
        </p:nvSpPr>
        <p:spPr>
          <a:xfrm rot="16200000" flipV="1">
            <a:off x="6176176" y="5162043"/>
            <a:ext cx="1094611" cy="944932"/>
          </a:xfrm>
          <a:prstGeom prst="homePlate">
            <a:avLst>
              <a:gd name="adj" fmla="val 7216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ysClr val="windowText" lastClr="000000"/>
                </a:solidFill>
              </a:rPr>
              <a:t>Vertical Scrollbar</a:t>
            </a:r>
          </a:p>
        </p:txBody>
      </p:sp>
      <p:cxnSp>
        <p:nvCxnSpPr>
          <p:cNvPr id="21" name="Straight Arrow Connector 20"/>
          <p:cNvCxnSpPr>
            <a:cxnSpLocks/>
            <a:endCxn id="19" idx="3"/>
          </p:cNvCxnSpPr>
          <p:nvPr/>
        </p:nvCxnSpPr>
        <p:spPr>
          <a:xfrm flipH="1">
            <a:off x="6723482" y="3744824"/>
            <a:ext cx="10544" cy="134238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36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Equation Builder (Math)</a:t>
            </a:r>
          </a:p>
        </p:txBody>
      </p:sp>
      <p:sp>
        <p:nvSpPr>
          <p:cNvPr id="4" name="Slide Number Placeholder 3"/>
          <p:cNvSpPr>
            <a:spLocks noGrp="1"/>
          </p:cNvSpPr>
          <p:nvPr>
            <p:ph type="sldNum" sz="quarter" idx="4"/>
          </p:nvPr>
        </p:nvSpPr>
        <p:spPr/>
        <p:txBody>
          <a:bodyPr/>
          <a:lstStyle/>
          <a:p>
            <a:fld id="{B63E4CEF-BB1E-48C7-AE93-F39F6AA99AD7}" type="slidenum">
              <a:rPr lang="en-US" smtClean="0"/>
              <a:pPr/>
              <a:t>38</a:t>
            </a:fld>
            <a:endParaRPr lang="en-US"/>
          </a:p>
        </p:txBody>
      </p:sp>
      <p:pic>
        <p:nvPicPr>
          <p:cNvPr id="5" name="Picture 4"/>
          <p:cNvPicPr>
            <a:picLocks noChangeAspect="1"/>
          </p:cNvPicPr>
          <p:nvPr/>
        </p:nvPicPr>
        <p:blipFill>
          <a:blip r:embed="rId2"/>
          <a:stretch>
            <a:fillRect/>
          </a:stretch>
        </p:blipFill>
        <p:spPr>
          <a:xfrm>
            <a:off x="1372897" y="2364511"/>
            <a:ext cx="4422169" cy="185621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284407" y="4220730"/>
            <a:ext cx="5582950" cy="1721285"/>
          </a:xfrm>
          <a:prstGeom prst="rect">
            <a:avLst/>
          </a:prstGeom>
        </p:spPr>
      </p:pic>
      <p:sp>
        <p:nvSpPr>
          <p:cNvPr id="7" name="Oval 6"/>
          <p:cNvSpPr/>
          <p:nvPr/>
        </p:nvSpPr>
        <p:spPr>
          <a:xfrm>
            <a:off x="1293090" y="2272149"/>
            <a:ext cx="424874" cy="4248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p:cNvSpPr/>
          <p:nvPr/>
        </p:nvSpPr>
        <p:spPr>
          <a:xfrm>
            <a:off x="0" y="3716792"/>
            <a:ext cx="1348621"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Current character count</a:t>
            </a:r>
          </a:p>
        </p:txBody>
      </p:sp>
      <p:sp>
        <p:nvSpPr>
          <p:cNvPr id="9" name="Arrow: Pentagon 8"/>
          <p:cNvSpPr/>
          <p:nvPr/>
        </p:nvSpPr>
        <p:spPr>
          <a:xfrm flipH="1">
            <a:off x="1816935" y="3716792"/>
            <a:ext cx="1361616"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Total characters available</a:t>
            </a:r>
          </a:p>
        </p:txBody>
      </p:sp>
      <p:cxnSp>
        <p:nvCxnSpPr>
          <p:cNvPr id="11" name="Straight Arrow Connector 10"/>
          <p:cNvCxnSpPr>
            <a:stCxn id="7" idx="6"/>
          </p:cNvCxnSpPr>
          <p:nvPr/>
        </p:nvCxnSpPr>
        <p:spPr>
          <a:xfrm>
            <a:off x="1717964" y="2484586"/>
            <a:ext cx="2382981" cy="18285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3284407" y="5366327"/>
            <a:ext cx="1620102" cy="4156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320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Calculator</a:t>
            </a:r>
          </a:p>
        </p:txBody>
      </p:sp>
      <p:sp>
        <p:nvSpPr>
          <p:cNvPr id="4" name="Slide Number Placeholder 3"/>
          <p:cNvSpPr>
            <a:spLocks noGrp="1"/>
          </p:cNvSpPr>
          <p:nvPr>
            <p:ph type="sldNum" sz="quarter" idx="4"/>
          </p:nvPr>
        </p:nvSpPr>
        <p:spPr/>
        <p:txBody>
          <a:bodyPr/>
          <a:lstStyle/>
          <a:p>
            <a:fld id="{B63E4CEF-BB1E-48C7-AE93-F39F6AA99AD7}" type="slidenum">
              <a:rPr lang="en-US" smtClean="0"/>
              <a:pPr/>
              <a:t>39</a:t>
            </a:fld>
            <a:endParaRPr lang="en-US"/>
          </a:p>
        </p:txBody>
      </p:sp>
      <p:pic>
        <p:nvPicPr>
          <p:cNvPr id="18" name="Picture 17"/>
          <p:cNvPicPr>
            <a:picLocks noChangeAspect="1"/>
          </p:cNvPicPr>
          <p:nvPr/>
        </p:nvPicPr>
        <p:blipFill>
          <a:blip r:embed="rId2"/>
          <a:stretch>
            <a:fillRect/>
          </a:stretch>
        </p:blipFill>
        <p:spPr>
          <a:xfrm>
            <a:off x="2024763" y="1728564"/>
            <a:ext cx="4895850" cy="3876675"/>
          </a:xfrm>
          <a:prstGeom prst="rect">
            <a:avLst/>
          </a:prstGeom>
          <a:ln>
            <a:solidFill>
              <a:schemeClr val="tx1"/>
            </a:solidFill>
          </a:ln>
        </p:spPr>
      </p:pic>
    </p:spTree>
    <p:extLst>
      <p:ext uri="{BB962C8B-B14F-4D97-AF65-F5344CB8AC3E}">
        <p14:creationId xmlns:p14="http://schemas.microsoft.com/office/powerpoint/2010/main" val="75200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19" y="1951801"/>
            <a:ext cx="7020706" cy="1325563"/>
          </a:xfrm>
        </p:spPr>
        <p:txBody>
          <a:bodyPr/>
          <a:lstStyle/>
          <a:p>
            <a:r>
              <a:rPr lang="en-US"/>
              <a:t>Calendaring</a:t>
            </a:r>
          </a:p>
        </p:txBody>
      </p:sp>
      <p:sp>
        <p:nvSpPr>
          <p:cNvPr id="4" name="Slide Number Placeholder 3"/>
          <p:cNvSpPr>
            <a:spLocks noGrp="1"/>
          </p:cNvSpPr>
          <p:nvPr>
            <p:ph type="sldNum" sz="quarter" idx="4"/>
          </p:nvPr>
        </p:nvSpPr>
        <p:spPr/>
        <p:txBody>
          <a:bodyPr/>
          <a:lstStyle/>
          <a:p>
            <a:fld id="{B63E4CEF-BB1E-48C7-AE93-F39F6AA99AD7}" type="slidenum">
              <a:rPr lang="en-US" smtClean="0"/>
              <a:pPr/>
              <a:t>4</a:t>
            </a:fld>
            <a:endParaRPr lang="en-US"/>
          </a:p>
        </p:txBody>
      </p:sp>
      <p:pic>
        <p:nvPicPr>
          <p:cNvPr id="5" name="Picture 4"/>
          <p:cNvPicPr>
            <a:picLocks noChangeAspect="1"/>
          </p:cNvPicPr>
          <p:nvPr/>
        </p:nvPicPr>
        <p:blipFill>
          <a:blip r:embed="rId2"/>
          <a:stretch>
            <a:fillRect/>
          </a:stretch>
        </p:blipFill>
        <p:spPr>
          <a:xfrm>
            <a:off x="5013043" y="2395985"/>
            <a:ext cx="3178766" cy="3174822"/>
          </a:xfrm>
          <a:prstGeom prst="rect">
            <a:avLst/>
          </a:prstGeom>
        </p:spPr>
      </p:pic>
    </p:spTree>
    <p:extLst>
      <p:ext uri="{BB962C8B-B14F-4D97-AF65-F5344CB8AC3E}">
        <p14:creationId xmlns:p14="http://schemas.microsoft.com/office/powerpoint/2010/main" val="539380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Scientific Calculator</a:t>
            </a:r>
          </a:p>
        </p:txBody>
      </p:sp>
      <p:sp>
        <p:nvSpPr>
          <p:cNvPr id="4" name="Slide Number Placeholder 3"/>
          <p:cNvSpPr>
            <a:spLocks noGrp="1"/>
          </p:cNvSpPr>
          <p:nvPr>
            <p:ph type="sldNum" sz="quarter" idx="4"/>
          </p:nvPr>
        </p:nvSpPr>
        <p:spPr/>
        <p:txBody>
          <a:bodyPr/>
          <a:lstStyle/>
          <a:p>
            <a:fld id="{B63E4CEF-BB1E-48C7-AE93-F39F6AA99AD7}" type="slidenum">
              <a:rPr lang="en-US" smtClean="0"/>
              <a:pPr/>
              <a:t>40</a:t>
            </a:fld>
            <a:endParaRPr lang="en-US"/>
          </a:p>
        </p:txBody>
      </p:sp>
      <p:pic>
        <p:nvPicPr>
          <p:cNvPr id="5" name="Picture 4"/>
          <p:cNvPicPr>
            <a:picLocks noChangeAspect="1"/>
          </p:cNvPicPr>
          <p:nvPr/>
        </p:nvPicPr>
        <p:blipFill>
          <a:blip r:embed="rId2"/>
          <a:stretch>
            <a:fillRect/>
          </a:stretch>
        </p:blipFill>
        <p:spPr>
          <a:xfrm>
            <a:off x="726930" y="1533236"/>
            <a:ext cx="3406491" cy="4515427"/>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318490" y="1534097"/>
            <a:ext cx="3410712" cy="4514566"/>
          </a:xfrm>
          <a:prstGeom prst="rect">
            <a:avLst/>
          </a:prstGeom>
          <a:ln>
            <a:solidFill>
              <a:schemeClr val="tx1"/>
            </a:solidFill>
          </a:ln>
        </p:spPr>
      </p:pic>
      <p:sp>
        <p:nvSpPr>
          <p:cNvPr id="9" name="Oval 8"/>
          <p:cNvSpPr/>
          <p:nvPr/>
        </p:nvSpPr>
        <p:spPr>
          <a:xfrm>
            <a:off x="812799" y="2646361"/>
            <a:ext cx="692728" cy="6233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08276" y="2646361"/>
            <a:ext cx="692728" cy="6233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a:endCxn id="9" idx="7"/>
          </p:cNvCxnSpPr>
          <p:nvPr/>
        </p:nvCxnSpPr>
        <p:spPr>
          <a:xfrm flipH="1">
            <a:off x="1404079" y="2179721"/>
            <a:ext cx="1126685" cy="5579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10" idx="7"/>
          </p:cNvCxnSpPr>
          <p:nvPr/>
        </p:nvCxnSpPr>
        <p:spPr>
          <a:xfrm flipH="1">
            <a:off x="4999556" y="2273105"/>
            <a:ext cx="769210" cy="464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94691" y="1995055"/>
            <a:ext cx="5680364" cy="369332"/>
          </a:xfrm>
          <a:prstGeom prst="rect">
            <a:avLst/>
          </a:prstGeom>
          <a:solidFill>
            <a:schemeClr val="accent2"/>
          </a:solidFill>
        </p:spPr>
        <p:txBody>
          <a:bodyPr wrap="square" rtlCol="0">
            <a:spAutoFit/>
          </a:bodyPr>
          <a:lstStyle/>
          <a:p>
            <a:pPr algn="ctr"/>
            <a:r>
              <a:rPr lang="en-US"/>
              <a:t>Click to switch calculator views</a:t>
            </a:r>
          </a:p>
        </p:txBody>
      </p:sp>
    </p:spTree>
    <p:extLst>
      <p:ext uri="{BB962C8B-B14F-4D97-AF65-F5344CB8AC3E}">
        <p14:creationId xmlns:p14="http://schemas.microsoft.com/office/powerpoint/2010/main" val="3264836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Graphing Tool</a:t>
            </a:r>
          </a:p>
        </p:txBody>
      </p:sp>
      <p:sp>
        <p:nvSpPr>
          <p:cNvPr id="4" name="Slide Number Placeholder 3"/>
          <p:cNvSpPr>
            <a:spLocks noGrp="1"/>
          </p:cNvSpPr>
          <p:nvPr>
            <p:ph type="sldNum" sz="quarter" idx="4"/>
          </p:nvPr>
        </p:nvSpPr>
        <p:spPr/>
        <p:txBody>
          <a:bodyPr/>
          <a:lstStyle/>
          <a:p>
            <a:fld id="{B63E4CEF-BB1E-48C7-AE93-F39F6AA99AD7}" type="slidenum">
              <a:rPr lang="en-US" smtClean="0"/>
              <a:pPr/>
              <a:t>41</a:t>
            </a:fld>
            <a:endParaRPr lang="en-US"/>
          </a:p>
        </p:txBody>
      </p:sp>
      <p:pic>
        <p:nvPicPr>
          <p:cNvPr id="5" name="Picture 4"/>
          <p:cNvPicPr>
            <a:picLocks noChangeAspect="1"/>
          </p:cNvPicPr>
          <p:nvPr/>
        </p:nvPicPr>
        <p:blipFill>
          <a:blip r:embed="rId2"/>
          <a:stretch>
            <a:fillRect/>
          </a:stretch>
        </p:blipFill>
        <p:spPr>
          <a:xfrm>
            <a:off x="2475345" y="1454552"/>
            <a:ext cx="4125710" cy="4327411"/>
          </a:xfrm>
          <a:prstGeom prst="rect">
            <a:avLst/>
          </a:prstGeom>
          <a:ln>
            <a:solidFill>
              <a:schemeClr val="tx1"/>
            </a:solidFill>
          </a:ln>
        </p:spPr>
      </p:pic>
    </p:spTree>
    <p:extLst>
      <p:ext uri="{BB962C8B-B14F-4D97-AF65-F5344CB8AC3E}">
        <p14:creationId xmlns:p14="http://schemas.microsoft.com/office/powerpoint/2010/main" val="836635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p:cNvSpPr/>
          <p:nvPr/>
        </p:nvSpPr>
        <p:spPr>
          <a:xfrm>
            <a:off x="6474696" y="3001818"/>
            <a:ext cx="2540000" cy="29094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Exiting a Test Session Properly</a:t>
            </a:r>
          </a:p>
        </p:txBody>
      </p:sp>
      <p:sp>
        <p:nvSpPr>
          <p:cNvPr id="3" name="Content Placeholder 2"/>
          <p:cNvSpPr>
            <a:spLocks noGrp="1"/>
          </p:cNvSpPr>
          <p:nvPr>
            <p:ph idx="1"/>
          </p:nvPr>
        </p:nvSpPr>
        <p:spPr/>
        <p:txBody>
          <a:bodyPr/>
          <a:lstStyle/>
          <a:p>
            <a:r>
              <a:rPr lang="en-US"/>
              <a:t>At the completion of a test session, select </a:t>
            </a:r>
          </a:p>
          <a:p>
            <a:r>
              <a:rPr lang="en-US"/>
              <a:t>Ensure all questions have been answered.</a:t>
            </a:r>
          </a:p>
        </p:txBody>
      </p:sp>
      <p:sp>
        <p:nvSpPr>
          <p:cNvPr id="4" name="Slide Number Placeholder 3"/>
          <p:cNvSpPr>
            <a:spLocks noGrp="1"/>
          </p:cNvSpPr>
          <p:nvPr>
            <p:ph type="sldNum" sz="quarter" idx="4"/>
          </p:nvPr>
        </p:nvSpPr>
        <p:spPr/>
        <p:txBody>
          <a:bodyPr/>
          <a:lstStyle/>
          <a:p>
            <a:fld id="{B63E4CEF-BB1E-48C7-AE93-F39F6AA99AD7}" type="slidenum">
              <a:rPr lang="en-US" smtClean="0"/>
              <a:pPr/>
              <a:t>42</a:t>
            </a:fld>
            <a:endParaRPr lang="en-US"/>
          </a:p>
        </p:txBody>
      </p:sp>
      <p:pic>
        <p:nvPicPr>
          <p:cNvPr id="5" name="Picture 4"/>
          <p:cNvPicPr>
            <a:picLocks noChangeAspect="1"/>
          </p:cNvPicPr>
          <p:nvPr/>
        </p:nvPicPr>
        <p:blipFill>
          <a:blip r:embed="rId2"/>
          <a:stretch>
            <a:fillRect/>
          </a:stretch>
        </p:blipFill>
        <p:spPr>
          <a:xfrm>
            <a:off x="7041717" y="1659579"/>
            <a:ext cx="1285875" cy="676275"/>
          </a:xfrm>
          <a:prstGeom prst="rect">
            <a:avLst/>
          </a:prstGeom>
        </p:spPr>
      </p:pic>
      <p:pic>
        <p:nvPicPr>
          <p:cNvPr id="6" name="Picture 5"/>
          <p:cNvPicPr>
            <a:picLocks noChangeAspect="1"/>
          </p:cNvPicPr>
          <p:nvPr/>
        </p:nvPicPr>
        <p:blipFill>
          <a:blip r:embed="rId3"/>
          <a:stretch>
            <a:fillRect/>
          </a:stretch>
        </p:blipFill>
        <p:spPr>
          <a:xfrm>
            <a:off x="628650" y="2833700"/>
            <a:ext cx="5644975" cy="3705213"/>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646446" y="3361617"/>
            <a:ext cx="409575" cy="409575"/>
          </a:xfrm>
          <a:prstGeom prst="rect">
            <a:avLst/>
          </a:prstGeom>
        </p:spPr>
      </p:pic>
      <p:pic>
        <p:nvPicPr>
          <p:cNvPr id="8" name="Picture 7"/>
          <p:cNvPicPr>
            <a:picLocks noChangeAspect="1"/>
          </p:cNvPicPr>
          <p:nvPr/>
        </p:nvPicPr>
        <p:blipFill>
          <a:blip r:embed="rId5"/>
          <a:stretch>
            <a:fillRect/>
          </a:stretch>
        </p:blipFill>
        <p:spPr>
          <a:xfrm>
            <a:off x="6641683" y="4269738"/>
            <a:ext cx="419100" cy="390525"/>
          </a:xfrm>
          <a:prstGeom prst="rect">
            <a:avLst/>
          </a:prstGeom>
        </p:spPr>
      </p:pic>
      <p:sp>
        <p:nvSpPr>
          <p:cNvPr id="9" name="Arrow: Pentagon 8"/>
          <p:cNvSpPr/>
          <p:nvPr/>
        </p:nvSpPr>
        <p:spPr>
          <a:xfrm flipH="1">
            <a:off x="7174485" y="3170478"/>
            <a:ext cx="1600200"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Answered Question</a:t>
            </a:r>
          </a:p>
        </p:txBody>
      </p:sp>
      <p:sp>
        <p:nvSpPr>
          <p:cNvPr id="10" name="Arrow: Pentagon 9"/>
          <p:cNvSpPr/>
          <p:nvPr/>
        </p:nvSpPr>
        <p:spPr>
          <a:xfrm flipH="1">
            <a:off x="7174485" y="4075677"/>
            <a:ext cx="1597643"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Unanswered Question</a:t>
            </a:r>
          </a:p>
        </p:txBody>
      </p:sp>
      <p:pic>
        <p:nvPicPr>
          <p:cNvPr id="13" name="Picture 12"/>
          <p:cNvPicPr>
            <a:picLocks noChangeAspect="1"/>
          </p:cNvPicPr>
          <p:nvPr/>
        </p:nvPicPr>
        <p:blipFill>
          <a:blip r:embed="rId6"/>
          <a:stretch>
            <a:fillRect/>
          </a:stretch>
        </p:blipFill>
        <p:spPr>
          <a:xfrm>
            <a:off x="6617871" y="5116099"/>
            <a:ext cx="466725" cy="457200"/>
          </a:xfrm>
          <a:prstGeom prst="rect">
            <a:avLst/>
          </a:prstGeom>
        </p:spPr>
      </p:pic>
      <p:sp>
        <p:nvSpPr>
          <p:cNvPr id="14" name="Arrow: Pentagon 13"/>
          <p:cNvSpPr/>
          <p:nvPr/>
        </p:nvSpPr>
        <p:spPr>
          <a:xfrm flipH="1">
            <a:off x="7192380" y="4980875"/>
            <a:ext cx="1597643" cy="79185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Flagged Question</a:t>
            </a:r>
          </a:p>
        </p:txBody>
      </p:sp>
    </p:spTree>
    <p:extLst>
      <p:ext uri="{BB962C8B-B14F-4D97-AF65-F5344CB8AC3E}">
        <p14:creationId xmlns:p14="http://schemas.microsoft.com/office/powerpoint/2010/main" val="2624426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Exiting a Test Session Properly</a:t>
            </a:r>
          </a:p>
        </p:txBody>
      </p:sp>
      <p:sp>
        <p:nvSpPr>
          <p:cNvPr id="3" name="Content Placeholder 2"/>
          <p:cNvSpPr>
            <a:spLocks noGrp="1"/>
          </p:cNvSpPr>
          <p:nvPr>
            <p:ph idx="1"/>
          </p:nvPr>
        </p:nvSpPr>
        <p:spPr>
          <a:xfrm>
            <a:off x="628650" y="3423769"/>
            <a:ext cx="7886700" cy="2753193"/>
          </a:xfrm>
        </p:spPr>
        <p:txBody>
          <a:bodyPr/>
          <a:lstStyle/>
          <a:p>
            <a:r>
              <a:rPr lang="en-US"/>
              <a:t>If you have any unanswered questions, select</a:t>
            </a:r>
            <a:br>
              <a:rPr lang="en-US"/>
            </a:br>
            <a:r>
              <a:rPr lang="en-US"/>
              <a:t>		      and answer the remaining questions.</a:t>
            </a:r>
          </a:p>
          <a:p>
            <a:endParaRPr lang="en-US"/>
          </a:p>
          <a:p>
            <a:r>
              <a:rPr lang="en-US"/>
              <a:t>Once all questions have been answered, select</a:t>
            </a:r>
            <a:br>
              <a:rPr lang="en-US"/>
            </a:br>
            <a:r>
              <a:rPr lang="en-US"/>
              <a:t>                 to properly end the test session. </a:t>
            </a:r>
            <a:br>
              <a:rPr lang="en-US"/>
            </a:br>
            <a:r>
              <a:rPr lang="en-US"/>
              <a:t> </a:t>
            </a:r>
          </a:p>
        </p:txBody>
      </p:sp>
      <p:sp>
        <p:nvSpPr>
          <p:cNvPr id="4" name="Slide Number Placeholder 3"/>
          <p:cNvSpPr>
            <a:spLocks noGrp="1"/>
          </p:cNvSpPr>
          <p:nvPr>
            <p:ph type="sldNum" sz="quarter" idx="4"/>
          </p:nvPr>
        </p:nvSpPr>
        <p:spPr/>
        <p:txBody>
          <a:bodyPr/>
          <a:lstStyle/>
          <a:p>
            <a:fld id="{B63E4CEF-BB1E-48C7-AE93-F39F6AA99AD7}" type="slidenum">
              <a:rPr lang="en-US" smtClean="0"/>
              <a:pPr/>
              <a:t>43</a:t>
            </a:fld>
            <a:endParaRPr lang="en-US"/>
          </a:p>
        </p:txBody>
      </p:sp>
      <p:pic>
        <p:nvPicPr>
          <p:cNvPr id="6" name="Picture 5"/>
          <p:cNvPicPr>
            <a:picLocks noChangeAspect="1"/>
          </p:cNvPicPr>
          <p:nvPr/>
        </p:nvPicPr>
        <p:blipFill rotWithShape="1">
          <a:blip r:embed="rId2"/>
          <a:srcRect t="73588"/>
          <a:stretch/>
        </p:blipFill>
        <p:spPr>
          <a:xfrm>
            <a:off x="434686" y="1850623"/>
            <a:ext cx="7972370" cy="1382103"/>
          </a:xfrm>
          <a:prstGeom prst="rect">
            <a:avLst/>
          </a:prstGeom>
          <a:ln>
            <a:solidFill>
              <a:schemeClr val="tx1"/>
            </a:solidFill>
          </a:ln>
        </p:spPr>
      </p:pic>
      <p:pic>
        <p:nvPicPr>
          <p:cNvPr id="13" name="Picture 12"/>
          <p:cNvPicPr>
            <a:picLocks noChangeAspect="1"/>
          </p:cNvPicPr>
          <p:nvPr/>
        </p:nvPicPr>
        <p:blipFill>
          <a:blip r:embed="rId3"/>
          <a:stretch>
            <a:fillRect/>
          </a:stretch>
        </p:blipFill>
        <p:spPr>
          <a:xfrm>
            <a:off x="854075" y="3834534"/>
            <a:ext cx="2152650" cy="666750"/>
          </a:xfrm>
          <a:prstGeom prst="rect">
            <a:avLst/>
          </a:prstGeom>
        </p:spPr>
      </p:pic>
      <p:pic>
        <p:nvPicPr>
          <p:cNvPr id="14" name="Picture 13"/>
          <p:cNvPicPr>
            <a:picLocks noChangeAspect="1"/>
          </p:cNvPicPr>
          <p:nvPr/>
        </p:nvPicPr>
        <p:blipFill>
          <a:blip r:embed="rId4"/>
          <a:stretch>
            <a:fillRect/>
          </a:stretch>
        </p:blipFill>
        <p:spPr>
          <a:xfrm>
            <a:off x="854075" y="5243220"/>
            <a:ext cx="1400175" cy="657225"/>
          </a:xfrm>
          <a:prstGeom prst="rect">
            <a:avLst/>
          </a:prstGeom>
        </p:spPr>
      </p:pic>
    </p:spTree>
    <p:extLst>
      <p:ext uri="{BB962C8B-B14F-4D97-AF65-F5344CB8AC3E}">
        <p14:creationId xmlns:p14="http://schemas.microsoft.com/office/powerpoint/2010/main" val="560532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48976426"/>
              </p:ext>
            </p:extLst>
          </p:nvPr>
        </p:nvGraphicFramePr>
        <p:xfrm>
          <a:off x="628650" y="415638"/>
          <a:ext cx="7886700" cy="672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n-US"/>
              <a:t>Test Practice for Online Administrations</a:t>
            </a:r>
          </a:p>
        </p:txBody>
      </p:sp>
      <p:sp>
        <p:nvSpPr>
          <p:cNvPr id="4" name="Slide Number Placeholder 3"/>
          <p:cNvSpPr>
            <a:spLocks noGrp="1"/>
          </p:cNvSpPr>
          <p:nvPr>
            <p:ph type="sldNum" sz="quarter" idx="4"/>
          </p:nvPr>
        </p:nvSpPr>
        <p:spPr/>
        <p:txBody>
          <a:bodyPr/>
          <a:lstStyle/>
          <a:p>
            <a:fld id="{B63E4CEF-BB1E-48C7-AE93-F39F6AA99AD7}" type="slidenum">
              <a:rPr lang="en-US" smtClean="0"/>
              <a:pPr/>
              <a:t>44</a:t>
            </a:fld>
            <a:endParaRPr lang="en-US"/>
          </a:p>
        </p:txBody>
      </p:sp>
    </p:spTree>
    <p:extLst>
      <p:ext uri="{BB962C8B-B14F-4D97-AF65-F5344CB8AC3E}">
        <p14:creationId xmlns:p14="http://schemas.microsoft.com/office/powerpoint/2010/main" val="1176342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Experience Online</a:t>
            </a:r>
          </a:p>
        </p:txBody>
      </p:sp>
      <p:sp>
        <p:nvSpPr>
          <p:cNvPr id="4" name="Slide Number Placeholder 3"/>
          <p:cNvSpPr>
            <a:spLocks noGrp="1"/>
          </p:cNvSpPr>
          <p:nvPr>
            <p:ph type="sldNum" sz="quarter" idx="4"/>
          </p:nvPr>
        </p:nvSpPr>
        <p:spPr/>
        <p:txBody>
          <a:bodyPr/>
          <a:lstStyle/>
          <a:p>
            <a:fld id="{B63E4CEF-BB1E-48C7-AE93-F39F6AA99AD7}" type="slidenum">
              <a:rPr lang="en-US" smtClean="0"/>
              <a:pPr/>
              <a:t>45</a:t>
            </a:fld>
            <a:endParaRPr lang="en-US"/>
          </a:p>
        </p:txBody>
      </p:sp>
      <p:pic>
        <p:nvPicPr>
          <p:cNvPr id="5" name="Picture 4"/>
          <p:cNvPicPr>
            <a:picLocks noChangeAspect="1"/>
          </p:cNvPicPr>
          <p:nvPr/>
        </p:nvPicPr>
        <p:blipFill>
          <a:blip r:embed="rId2"/>
          <a:stretch>
            <a:fillRect/>
          </a:stretch>
        </p:blipFill>
        <p:spPr>
          <a:xfrm>
            <a:off x="1370183" y="1659579"/>
            <a:ext cx="6425308" cy="4481007"/>
          </a:xfrm>
          <a:prstGeom prst="rect">
            <a:avLst/>
          </a:prstGeom>
          <a:ln>
            <a:solidFill>
              <a:schemeClr val="tx1"/>
            </a:solidFill>
          </a:ln>
        </p:spPr>
      </p:pic>
      <p:sp>
        <p:nvSpPr>
          <p:cNvPr id="6" name="Rectangle 5"/>
          <p:cNvSpPr/>
          <p:nvPr/>
        </p:nvSpPr>
        <p:spPr>
          <a:xfrm>
            <a:off x="2123093" y="6305964"/>
            <a:ext cx="4919488" cy="461665"/>
          </a:xfrm>
          <a:prstGeom prst="rect">
            <a:avLst/>
          </a:prstGeom>
        </p:spPr>
        <p:txBody>
          <a:bodyPr wrap="none">
            <a:spAutoFit/>
          </a:bodyPr>
          <a:lstStyle/>
          <a:p>
            <a:r>
              <a:rPr lang="en-US" sz="2400">
                <a:solidFill>
                  <a:schemeClr val="bg1"/>
                </a:solidFill>
              </a:rPr>
              <a:t>http://www.gaexperienceonline.com/</a:t>
            </a:r>
          </a:p>
        </p:txBody>
      </p:sp>
    </p:spTree>
    <p:extLst>
      <p:ext uri="{BB962C8B-B14F-4D97-AF65-F5344CB8AC3E}">
        <p14:creationId xmlns:p14="http://schemas.microsoft.com/office/powerpoint/2010/main" val="1355428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Testing and Special Student Populations</a:t>
            </a:r>
          </a:p>
        </p:txBody>
      </p:sp>
      <p:sp>
        <p:nvSpPr>
          <p:cNvPr id="4" name="Slide Number Placeholder 3"/>
          <p:cNvSpPr>
            <a:spLocks noGrp="1"/>
          </p:cNvSpPr>
          <p:nvPr>
            <p:ph type="sldNum" sz="quarter" idx="4"/>
          </p:nvPr>
        </p:nvSpPr>
        <p:spPr/>
        <p:txBody>
          <a:bodyPr/>
          <a:lstStyle/>
          <a:p>
            <a:fld id="{B63E4CEF-BB1E-48C7-AE93-F39F6AA99AD7}" type="slidenum">
              <a:rPr lang="en-US" smtClean="0"/>
              <a:pPr/>
              <a:t>46</a:t>
            </a:fld>
            <a:endParaRPr lang="en-US"/>
          </a:p>
        </p:txBody>
      </p:sp>
      <p:sp>
        <p:nvSpPr>
          <p:cNvPr id="6" name="Text Placeholder 5">
            <a:extLst>
              <a:ext uri="{FF2B5EF4-FFF2-40B4-BE49-F238E27FC236}">
                <a16:creationId xmlns:a16="http://schemas.microsoft.com/office/drawing/2014/main" id="{D235D74C-DD77-4D7A-B5C9-BD9321B95ED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9288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1673-99A7-47DE-8486-16A219FB6789}"/>
              </a:ext>
            </a:extLst>
          </p:cNvPr>
          <p:cNvSpPr>
            <a:spLocks noGrp="1"/>
          </p:cNvSpPr>
          <p:nvPr>
            <p:ph type="title"/>
          </p:nvPr>
        </p:nvSpPr>
        <p:spPr>
          <a:xfrm>
            <a:off x="628650" y="365125"/>
            <a:ext cx="7886700" cy="1325563"/>
          </a:xfrm>
        </p:spPr>
        <p:txBody>
          <a:bodyPr>
            <a:normAutofit/>
          </a:bodyPr>
          <a:lstStyle/>
          <a:p>
            <a:r>
              <a:rPr lang="en-US"/>
              <a:t>Accessibility </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14741476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48DC736-BCB6-492A-9526-846F0AAF6E5C}"/>
              </a:ext>
            </a:extLst>
          </p:cNvPr>
          <p:cNvSpPr>
            <a:spLocks noGrp="1"/>
          </p:cNvSpPr>
          <p:nvPr>
            <p:ph type="sldNum" sz="quarter" idx="4"/>
          </p:nvPr>
        </p:nvSpPr>
        <p:spPr>
          <a:xfrm>
            <a:off x="6457950" y="6356351"/>
            <a:ext cx="2057400" cy="365125"/>
          </a:xfrm>
        </p:spPr>
        <p:txBody>
          <a:bodyPr>
            <a:normAutofit/>
          </a:bodyPr>
          <a:lstStyle/>
          <a:p>
            <a:pPr>
              <a:spcAft>
                <a:spcPts val="600"/>
              </a:spcAft>
            </a:pPr>
            <a:fld id="{B63E4CEF-BB1E-48C7-AE93-F39F6AA99AD7}" type="slidenum">
              <a:rPr lang="en-US" smtClean="0"/>
              <a:pPr>
                <a:spcAft>
                  <a:spcPts val="600"/>
                </a:spcAft>
              </a:pPr>
              <a:t>47</a:t>
            </a:fld>
            <a:endParaRPr lang="en-US"/>
          </a:p>
        </p:txBody>
      </p:sp>
    </p:spTree>
    <p:extLst>
      <p:ext uri="{BB962C8B-B14F-4D97-AF65-F5344CB8AC3E}">
        <p14:creationId xmlns:p14="http://schemas.microsoft.com/office/powerpoint/2010/main" val="220319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4D19-04DD-4A3C-ACC4-978DAC1638A7}"/>
              </a:ext>
            </a:extLst>
          </p:cNvPr>
          <p:cNvSpPr>
            <a:spLocks noGrp="1"/>
          </p:cNvSpPr>
          <p:nvPr>
            <p:ph type="title"/>
          </p:nvPr>
        </p:nvSpPr>
        <p:spPr/>
        <p:txBody>
          <a:bodyPr/>
          <a:lstStyle/>
          <a:p>
            <a:r>
              <a:rPr lang="en-US"/>
              <a:t>Testing and Special Student Populations</a:t>
            </a:r>
          </a:p>
        </p:txBody>
      </p:sp>
      <p:sp>
        <p:nvSpPr>
          <p:cNvPr id="3" name="Content Placeholder 2">
            <a:extLst>
              <a:ext uri="{FF2B5EF4-FFF2-40B4-BE49-F238E27FC236}">
                <a16:creationId xmlns:a16="http://schemas.microsoft.com/office/drawing/2014/main" id="{A6D7F5B5-AAB8-49E9-8DA5-74CF8E5D99C3}"/>
              </a:ext>
            </a:extLst>
          </p:cNvPr>
          <p:cNvSpPr>
            <a:spLocks noGrp="1"/>
          </p:cNvSpPr>
          <p:nvPr>
            <p:ph idx="1"/>
          </p:nvPr>
        </p:nvSpPr>
        <p:spPr/>
        <p:txBody>
          <a:bodyPr/>
          <a:lstStyle/>
          <a:p>
            <a:r>
              <a:rPr lang="en-US"/>
              <a:t>Schedule meeting with Special Education Director, EL coordinator &amp; 504 </a:t>
            </a:r>
          </a:p>
          <a:p>
            <a:pPr lvl="1"/>
            <a:r>
              <a:rPr lang="en-US"/>
              <a:t>Make arrangements for HHB students</a:t>
            </a:r>
          </a:p>
          <a:p>
            <a:pPr lvl="1"/>
            <a:r>
              <a:rPr lang="en-US"/>
              <a:t>Identify methods and timeline to ensure proper accommodations are selected in test management system(s)</a:t>
            </a:r>
          </a:p>
          <a:p>
            <a:pPr lvl="1"/>
            <a:r>
              <a:rPr lang="en-US"/>
              <a:t>Review procedures to monitor provision of accommodations</a:t>
            </a:r>
          </a:p>
          <a:p>
            <a:pPr lvl="1"/>
            <a:endParaRPr lang="en-US"/>
          </a:p>
          <a:p>
            <a:pPr marL="0" indent="0">
              <a:buNone/>
            </a:pPr>
            <a:endParaRPr lang="en-US"/>
          </a:p>
        </p:txBody>
      </p:sp>
      <p:sp>
        <p:nvSpPr>
          <p:cNvPr id="4" name="Slide Number Placeholder 3">
            <a:extLst>
              <a:ext uri="{FF2B5EF4-FFF2-40B4-BE49-F238E27FC236}">
                <a16:creationId xmlns:a16="http://schemas.microsoft.com/office/drawing/2014/main" id="{FB02D1BB-6BF1-4C6D-9105-2C8AF5E7F074}"/>
              </a:ext>
            </a:extLst>
          </p:cNvPr>
          <p:cNvSpPr>
            <a:spLocks noGrp="1"/>
          </p:cNvSpPr>
          <p:nvPr>
            <p:ph type="sldNum" sz="quarter" idx="4"/>
          </p:nvPr>
        </p:nvSpPr>
        <p:spPr/>
        <p:txBody>
          <a:bodyPr/>
          <a:lstStyle/>
          <a:p>
            <a:fld id="{B63E4CEF-BB1E-48C7-AE93-F39F6AA99AD7}" type="slidenum">
              <a:rPr lang="en-US" smtClean="0"/>
              <a:pPr/>
              <a:t>48</a:t>
            </a:fld>
            <a:endParaRPr lang="en-US"/>
          </a:p>
        </p:txBody>
      </p:sp>
    </p:spTree>
    <p:extLst>
      <p:ext uri="{BB962C8B-B14F-4D97-AF65-F5344CB8AC3E}">
        <p14:creationId xmlns:p14="http://schemas.microsoft.com/office/powerpoint/2010/main" val="927700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5588"/>
            <a:ext cx="6897565" cy="1643651"/>
          </a:xfrm>
        </p:spPr>
        <p:txBody>
          <a:bodyPr>
            <a:normAutofit/>
          </a:bodyPr>
          <a:lstStyle/>
          <a:p>
            <a:r>
              <a:rPr lang="en-US" dirty="0"/>
              <a:t>Flagged Papers</a:t>
            </a:r>
          </a:p>
        </p:txBody>
      </p:sp>
      <p:sp>
        <p:nvSpPr>
          <p:cNvPr id="4" name="Slide Number Placeholder 3"/>
          <p:cNvSpPr>
            <a:spLocks noGrp="1"/>
          </p:cNvSpPr>
          <p:nvPr>
            <p:ph type="sldNum" sz="quarter" idx="4"/>
          </p:nvPr>
        </p:nvSpPr>
        <p:spPr/>
        <p:txBody>
          <a:bodyPr/>
          <a:lstStyle/>
          <a:p>
            <a:fld id="{B63E4CEF-BB1E-48C7-AE93-F39F6AA99AD7}" type="slidenum">
              <a:rPr lang="en-US" smtClean="0"/>
              <a:pPr/>
              <a:t>49</a:t>
            </a:fld>
            <a:endParaRPr lang="en-US"/>
          </a:p>
        </p:txBody>
      </p:sp>
      <p:pic>
        <p:nvPicPr>
          <p:cNvPr id="5" name="Picture 4"/>
          <p:cNvPicPr>
            <a:picLocks noChangeAspect="1"/>
          </p:cNvPicPr>
          <p:nvPr/>
        </p:nvPicPr>
        <p:blipFill>
          <a:blip r:embed="rId2"/>
          <a:stretch>
            <a:fillRect/>
          </a:stretch>
        </p:blipFill>
        <p:spPr>
          <a:xfrm>
            <a:off x="5190978" y="2656131"/>
            <a:ext cx="3146218" cy="3142314"/>
          </a:xfrm>
          <a:prstGeom prst="rect">
            <a:avLst/>
          </a:prstGeom>
        </p:spPr>
      </p:pic>
    </p:spTree>
    <p:extLst>
      <p:ext uri="{BB962C8B-B14F-4D97-AF65-F5344CB8AC3E}">
        <p14:creationId xmlns:p14="http://schemas.microsoft.com/office/powerpoint/2010/main" val="399608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25EE-B12A-4DD4-88AA-24029D9C9535}"/>
              </a:ext>
            </a:extLst>
          </p:cNvPr>
          <p:cNvSpPr>
            <a:spLocks noGrp="1"/>
          </p:cNvSpPr>
          <p:nvPr>
            <p:ph type="title"/>
          </p:nvPr>
        </p:nvSpPr>
        <p:spPr/>
        <p:txBody>
          <a:bodyPr/>
          <a:lstStyle/>
          <a:p>
            <a:r>
              <a:rPr lang="en-US"/>
              <a:t>Unpacking the Calendar</a:t>
            </a:r>
          </a:p>
        </p:txBody>
      </p:sp>
      <p:pic>
        <p:nvPicPr>
          <p:cNvPr id="6" name="Content Placeholder 5">
            <a:extLst>
              <a:ext uri="{FF2B5EF4-FFF2-40B4-BE49-F238E27FC236}">
                <a16:creationId xmlns:a16="http://schemas.microsoft.com/office/drawing/2014/main" id="{AC59565A-9DB2-4979-A7D8-41F4969C30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4399" y="2675466"/>
            <a:ext cx="3059577" cy="3086630"/>
          </a:xfrm>
        </p:spPr>
      </p:pic>
      <p:sp>
        <p:nvSpPr>
          <p:cNvPr id="4" name="Slide Number Placeholder 3">
            <a:extLst>
              <a:ext uri="{FF2B5EF4-FFF2-40B4-BE49-F238E27FC236}">
                <a16:creationId xmlns:a16="http://schemas.microsoft.com/office/drawing/2014/main" id="{1F21C37B-D078-403D-9EAD-3147BF2D57F1}"/>
              </a:ext>
            </a:extLst>
          </p:cNvPr>
          <p:cNvSpPr>
            <a:spLocks noGrp="1"/>
          </p:cNvSpPr>
          <p:nvPr>
            <p:ph type="sldNum" sz="quarter" idx="4"/>
          </p:nvPr>
        </p:nvSpPr>
        <p:spPr/>
        <p:txBody>
          <a:bodyPr/>
          <a:lstStyle/>
          <a:p>
            <a:fld id="{B63E4CEF-BB1E-48C7-AE93-F39F6AA99AD7}" type="slidenum">
              <a:rPr lang="en-US" smtClean="0"/>
              <a:pPr/>
              <a:t>5</a:t>
            </a:fld>
            <a:endParaRPr lang="en-US"/>
          </a:p>
        </p:txBody>
      </p:sp>
      <p:pic>
        <p:nvPicPr>
          <p:cNvPr id="8" name="Picture 7" descr="A close up of a logo&#10;&#10;Description generated with high confidence">
            <a:extLst>
              <a:ext uri="{FF2B5EF4-FFF2-40B4-BE49-F238E27FC236}">
                <a16:creationId xmlns:a16="http://schemas.microsoft.com/office/drawing/2014/main" id="{A5F48B9F-30C1-4561-B935-25BB5545494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5801" y="1749471"/>
            <a:ext cx="1109092" cy="1340862"/>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B9D07067-F36E-467E-9E7B-38CA26B8988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688681">
            <a:off x="4861252" y="1208420"/>
            <a:ext cx="1109092" cy="1340862"/>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B0208B88-7095-42FA-B15B-97A2AC0117C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49419">
            <a:off x="4800601" y="2054271"/>
            <a:ext cx="1109092" cy="1340862"/>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2A766BA4-7944-4192-8752-920B9B46291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180223">
            <a:off x="5485904" y="2465908"/>
            <a:ext cx="1109092" cy="1340862"/>
          </a:xfrm>
          <a:prstGeom prst="rect">
            <a:avLst/>
          </a:prstGeom>
        </p:spPr>
      </p:pic>
      <p:pic>
        <p:nvPicPr>
          <p:cNvPr id="13" name="Picture 12" descr="A close up of a logo&#10;&#10;Description generated with high confidence">
            <a:extLst>
              <a:ext uri="{FF2B5EF4-FFF2-40B4-BE49-F238E27FC236}">
                <a16:creationId xmlns:a16="http://schemas.microsoft.com/office/drawing/2014/main" id="{F09278D9-8508-4B9B-9654-6BFF988813F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029103">
            <a:off x="5958033" y="1688462"/>
            <a:ext cx="1109092" cy="1340862"/>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0BD1550-ECA8-41F1-AB79-18B8B969C70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856840">
            <a:off x="4181321" y="2079190"/>
            <a:ext cx="1109092" cy="1340862"/>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37030DA2-25F2-4270-B181-DE6B6C56BE9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780208">
            <a:off x="3098647" y="1749471"/>
            <a:ext cx="1109092" cy="1340862"/>
          </a:xfrm>
          <a:prstGeom prst="rect">
            <a:avLst/>
          </a:prstGeom>
        </p:spPr>
      </p:pic>
      <p:pic>
        <p:nvPicPr>
          <p:cNvPr id="16" name="Picture 15" descr="A close up of a logo&#10;&#10;Description generated with high confidence">
            <a:extLst>
              <a:ext uri="{FF2B5EF4-FFF2-40B4-BE49-F238E27FC236}">
                <a16:creationId xmlns:a16="http://schemas.microsoft.com/office/drawing/2014/main" id="{055251C7-83A3-455C-BFA5-32B7D5C94E9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190712">
            <a:off x="5909124" y="3615231"/>
            <a:ext cx="1109092" cy="1340862"/>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C2DED6EB-8540-4911-8355-1AAF66F93BC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4352468">
            <a:off x="4627700" y="3078998"/>
            <a:ext cx="1109092" cy="1340862"/>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19F5B180-0E5E-4732-A9D7-B3723BD8223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82544">
            <a:off x="3498125" y="2709073"/>
            <a:ext cx="1109092" cy="1340862"/>
          </a:xfrm>
          <a:prstGeom prst="rect">
            <a:avLst/>
          </a:prstGeom>
        </p:spPr>
      </p:pic>
    </p:spTree>
    <p:extLst>
      <p:ext uri="{BB962C8B-B14F-4D97-AF65-F5344CB8AC3E}">
        <p14:creationId xmlns:p14="http://schemas.microsoft.com/office/powerpoint/2010/main" val="1821874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6740714" cy="1325563"/>
          </a:xfrm>
        </p:spPr>
        <p:txBody>
          <a:bodyPr/>
          <a:lstStyle/>
          <a:p>
            <a:r>
              <a:rPr lang="en-US" dirty="0"/>
              <a:t>Flagged Paper Triggers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2892466"/>
              </p:ext>
            </p:extLst>
          </p:nvPr>
        </p:nvGraphicFramePr>
        <p:xfrm>
          <a:off x="514350" y="2502694"/>
          <a:ext cx="8115300" cy="3018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693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Alert Papers</a:t>
            </a:r>
          </a:p>
        </p:txBody>
      </p:sp>
      <p:sp>
        <p:nvSpPr>
          <p:cNvPr id="3" name="Content Placeholder 2"/>
          <p:cNvSpPr>
            <a:spLocks noGrp="1"/>
          </p:cNvSpPr>
          <p:nvPr>
            <p:ph idx="1"/>
          </p:nvPr>
        </p:nvSpPr>
        <p:spPr/>
        <p:txBody>
          <a:bodyPr>
            <a:normAutofit fontScale="62500" lnSpcReduction="20000"/>
          </a:bodyPr>
          <a:lstStyle/>
          <a:p>
            <a:pPr marL="0" indent="0">
              <a:buNone/>
            </a:pPr>
            <a:r>
              <a:rPr lang="en-US" b="1"/>
              <a:t>Restrict “</a:t>
            </a:r>
            <a:r>
              <a:rPr lang="en-US" b="1">
                <a:solidFill>
                  <a:srgbClr val="FF0000"/>
                </a:solidFill>
              </a:rPr>
              <a:t>Alert</a:t>
            </a:r>
            <a:r>
              <a:rPr lang="en-US" b="1"/>
              <a:t>” Papers</a:t>
            </a:r>
          </a:p>
          <a:p>
            <a:r>
              <a:rPr lang="en-US"/>
              <a:t>Students at risk of harm by self or others</a:t>
            </a:r>
          </a:p>
          <a:p>
            <a:r>
              <a:rPr lang="en-US"/>
              <a:t>Unresolved incidents of sexual abuse</a:t>
            </a:r>
          </a:p>
          <a:p>
            <a:r>
              <a:rPr lang="en-US"/>
              <a:t>Crisis pregnancy</a:t>
            </a:r>
          </a:p>
          <a:p>
            <a:r>
              <a:rPr lang="en-US"/>
              <a:t>Use of illegal drugs or uncontrolled use of legal medication or alcohol</a:t>
            </a:r>
          </a:p>
          <a:p>
            <a:r>
              <a:rPr lang="en-US"/>
              <a:t>Knowledge of a crime</a:t>
            </a:r>
          </a:p>
          <a:p>
            <a:r>
              <a:rPr lang="en-US"/>
              <a:t>Omits Internet security/means to contact </a:t>
            </a:r>
          </a:p>
          <a:p>
            <a:pPr marL="0" indent="0">
              <a:buNone/>
            </a:pPr>
            <a:endParaRPr lang="en-US" b="1"/>
          </a:p>
          <a:p>
            <a:pPr marL="0" indent="0">
              <a:buNone/>
            </a:pPr>
            <a:r>
              <a:rPr lang="en-US" b="1"/>
              <a:t>Management Process</a:t>
            </a:r>
          </a:p>
          <a:p>
            <a:r>
              <a:rPr lang="en-US"/>
              <a:t>GaDOE</a:t>
            </a:r>
            <a:r>
              <a:rPr lang="en-US" b="1"/>
              <a:t> </a:t>
            </a:r>
            <a:r>
              <a:rPr lang="en-US"/>
              <a:t>sends district immediate notification</a:t>
            </a:r>
          </a:p>
          <a:p>
            <a:r>
              <a:rPr lang="en-US"/>
              <a:t>Districts must acknowledge receipt </a:t>
            </a:r>
          </a:p>
          <a:p>
            <a:r>
              <a:rPr lang="en-US"/>
              <a:t>District must take immediate action </a:t>
            </a:r>
          </a:p>
          <a:p>
            <a:r>
              <a:rPr lang="en-US"/>
              <a:t>Test score can be distributed</a:t>
            </a:r>
          </a:p>
          <a:p>
            <a:pPr marL="0" indent="0">
              <a:buNone/>
            </a:pPr>
            <a:endParaRPr lang="en-US" b="1"/>
          </a:p>
          <a:p>
            <a:pPr marL="0" indent="0">
              <a:buNone/>
            </a:pPr>
            <a:endParaRPr lang="en-US"/>
          </a:p>
          <a:p>
            <a:pPr marL="0" indent="0">
              <a:buNone/>
            </a:pPr>
            <a:endParaRPr lang="en-US"/>
          </a:p>
        </p:txBody>
      </p:sp>
    </p:spTree>
    <p:extLst>
      <p:ext uri="{BB962C8B-B14F-4D97-AF65-F5344CB8AC3E}">
        <p14:creationId xmlns:p14="http://schemas.microsoft.com/office/powerpoint/2010/main" val="1987361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Suspected Plagiarism</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Copied Response </a:t>
            </a:r>
          </a:p>
          <a:p>
            <a:r>
              <a:rPr lang="en-US" dirty="0"/>
              <a:t>Student response shows evidence of being copied from another student response or some published source.</a:t>
            </a:r>
          </a:p>
          <a:p>
            <a:pPr marL="0" indent="0">
              <a:buNone/>
            </a:pPr>
            <a:endParaRPr lang="en-US" b="1" dirty="0"/>
          </a:p>
          <a:p>
            <a:pPr marL="0" indent="0">
              <a:buNone/>
            </a:pPr>
            <a:r>
              <a:rPr lang="en-US" b="1" dirty="0"/>
              <a:t>Management Process</a:t>
            </a:r>
          </a:p>
          <a:p>
            <a:r>
              <a:rPr lang="en-US" dirty="0"/>
              <a:t>Notification Letter will ask STC to determine origin of each student’s response</a:t>
            </a:r>
          </a:p>
          <a:p>
            <a:pPr lvl="1"/>
            <a:r>
              <a:rPr lang="en-US" dirty="0"/>
              <a:t>Was student A’s response copied by student B without student A’s knowledge or did both students obtain the answer from another source  </a:t>
            </a:r>
          </a:p>
          <a:p>
            <a:pPr lvl="1"/>
            <a:r>
              <a:rPr lang="en-US" dirty="0">
                <a:solidFill>
                  <a:srgbClr val="FF0000"/>
                </a:solidFill>
              </a:rPr>
              <a:t>If necessary, </a:t>
            </a:r>
            <a:r>
              <a:rPr lang="en-US" dirty="0" err="1">
                <a:solidFill>
                  <a:srgbClr val="FF0000"/>
                </a:solidFill>
              </a:rPr>
              <a:t>GaDOE</a:t>
            </a:r>
            <a:r>
              <a:rPr lang="en-US" dirty="0">
                <a:solidFill>
                  <a:srgbClr val="FF0000"/>
                </a:solidFill>
              </a:rPr>
              <a:t> will work with district to determine scope of the security risk</a:t>
            </a:r>
          </a:p>
          <a:p>
            <a:pPr lvl="1"/>
            <a:r>
              <a:rPr lang="en-US" dirty="0"/>
              <a:t>STC must be careful not to violate FERPA</a:t>
            </a:r>
          </a:p>
          <a:p>
            <a:pPr lvl="1"/>
            <a:r>
              <a:rPr lang="en-US" dirty="0"/>
              <a:t>Test scores are not distributed until matter resolved</a:t>
            </a:r>
          </a:p>
          <a:p>
            <a:pPr marL="342900" lvl="1" indent="0">
              <a:buNone/>
            </a:pPr>
            <a:endParaRPr lang="en-US" dirty="0"/>
          </a:p>
          <a:p>
            <a:pPr lvl="0"/>
            <a:r>
              <a:rPr lang="en-US" dirty="0"/>
              <a:t>District completes a Testing Irregularity form and makes recommendation.</a:t>
            </a:r>
          </a:p>
          <a:p>
            <a:pPr lvl="0"/>
            <a:r>
              <a:rPr lang="en-US" dirty="0"/>
              <a:t>If plagiarism confirmed, </a:t>
            </a:r>
            <a:r>
              <a:rPr lang="en-US" dirty="0" err="1"/>
              <a:t>GaDOE</a:t>
            </a:r>
            <a:r>
              <a:rPr lang="en-US" dirty="0"/>
              <a:t> invalidates the test(s).</a:t>
            </a:r>
          </a:p>
          <a:p>
            <a:pPr lvl="0"/>
            <a:r>
              <a:rPr lang="en-US" dirty="0"/>
              <a:t>Test score should not be distributed until matter resolved.</a:t>
            </a:r>
          </a:p>
          <a:p>
            <a:endParaRPr lang="en-US" dirty="0"/>
          </a:p>
        </p:txBody>
      </p:sp>
    </p:spTree>
    <p:extLst>
      <p:ext uri="{BB962C8B-B14F-4D97-AF65-F5344CB8AC3E}">
        <p14:creationId xmlns:p14="http://schemas.microsoft.com/office/powerpoint/2010/main" val="699445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Suspected Plagiarism</a:t>
            </a:r>
          </a:p>
        </p:txBody>
      </p:sp>
      <p:sp>
        <p:nvSpPr>
          <p:cNvPr id="3" name="Content Placeholder 2"/>
          <p:cNvSpPr>
            <a:spLocks noGrp="1"/>
          </p:cNvSpPr>
          <p:nvPr>
            <p:ph idx="1"/>
          </p:nvPr>
        </p:nvSpPr>
        <p:spPr/>
        <p:txBody>
          <a:bodyPr>
            <a:normAutofit fontScale="62500" lnSpcReduction="20000"/>
          </a:bodyPr>
          <a:lstStyle/>
          <a:p>
            <a:pPr marL="0" indent="0">
              <a:buNone/>
            </a:pPr>
            <a:r>
              <a:rPr lang="en-US" b="1"/>
              <a:t>Wrong Form/Both Form Plagiarism</a:t>
            </a:r>
          </a:p>
          <a:p>
            <a:r>
              <a:rPr lang="en-US"/>
              <a:t>Student has written about an item found on the other core form</a:t>
            </a:r>
          </a:p>
          <a:p>
            <a:r>
              <a:rPr lang="en-US"/>
              <a:t>Student has responded to the correct prompt, but the response also contains elements from the other form</a:t>
            </a:r>
          </a:p>
          <a:p>
            <a:pPr marL="0" indent="0">
              <a:buNone/>
            </a:pPr>
            <a:r>
              <a:rPr lang="en-US" b="1"/>
              <a:t>Management  Process</a:t>
            </a:r>
          </a:p>
          <a:p>
            <a:r>
              <a:rPr lang="en-US"/>
              <a:t>Notification Letter will ask STC to determine origin of each student’s response</a:t>
            </a:r>
          </a:p>
          <a:p>
            <a:pPr lvl="1"/>
            <a:r>
              <a:rPr lang="en-US"/>
              <a:t>Did one student unwittingly provide the answer for another student</a:t>
            </a:r>
          </a:p>
          <a:p>
            <a:pPr lvl="1"/>
            <a:r>
              <a:rPr lang="en-US"/>
              <a:t>Did the student’s response come from another means</a:t>
            </a:r>
          </a:p>
          <a:p>
            <a:r>
              <a:rPr lang="en-US"/>
              <a:t>District completes a Testing Irregularity form </a:t>
            </a:r>
            <a:r>
              <a:rPr lang="en-US" b="1">
                <a:solidFill>
                  <a:srgbClr val="FF0000"/>
                </a:solidFill>
              </a:rPr>
              <a:t>ASAP</a:t>
            </a:r>
          </a:p>
          <a:p>
            <a:pPr lvl="1"/>
            <a:r>
              <a:rPr lang="en-US"/>
              <a:t>Includes names of students sitting around the student</a:t>
            </a:r>
          </a:p>
          <a:p>
            <a:pPr lvl="1"/>
            <a:r>
              <a:rPr lang="en-US"/>
              <a:t>Test scores are not distributed until matter resolved</a:t>
            </a:r>
          </a:p>
          <a:p>
            <a:pPr lvl="1"/>
            <a:r>
              <a:rPr lang="en-US">
                <a:solidFill>
                  <a:srgbClr val="FF0000"/>
                </a:solidFill>
              </a:rPr>
              <a:t>If necessary, </a:t>
            </a:r>
            <a:r>
              <a:rPr lang="en-US" err="1">
                <a:solidFill>
                  <a:srgbClr val="FF0000"/>
                </a:solidFill>
              </a:rPr>
              <a:t>GaDOE</a:t>
            </a:r>
            <a:r>
              <a:rPr lang="en-US">
                <a:solidFill>
                  <a:srgbClr val="FF0000"/>
                </a:solidFill>
              </a:rPr>
              <a:t> will work with district to determine scope of the security risk</a:t>
            </a:r>
          </a:p>
          <a:p>
            <a:r>
              <a:rPr lang="en-US"/>
              <a:t>If plagiarism did not occur, item is not scored—coded as “Off topic” </a:t>
            </a:r>
          </a:p>
          <a:p>
            <a:pPr lvl="2"/>
            <a:r>
              <a:rPr lang="en-US"/>
              <a:t>STC should speak to student and examiner about proper test behavior and security</a:t>
            </a:r>
          </a:p>
          <a:p>
            <a:r>
              <a:rPr lang="en-US"/>
              <a:t>If plagiarism confirmed, GaDOE invalidates the test(s)</a:t>
            </a:r>
          </a:p>
          <a:p>
            <a:r>
              <a:rPr lang="en-US"/>
              <a:t>The identified students’ test scores are not distributed until issue resolved</a:t>
            </a:r>
          </a:p>
          <a:p>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867890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Suspected Plagiarism</a:t>
            </a:r>
          </a:p>
        </p:txBody>
      </p:sp>
      <p:sp>
        <p:nvSpPr>
          <p:cNvPr id="3" name="Content Placeholder 2"/>
          <p:cNvSpPr>
            <a:spLocks noGrp="1"/>
          </p:cNvSpPr>
          <p:nvPr>
            <p:ph idx="1"/>
          </p:nvPr>
        </p:nvSpPr>
        <p:spPr/>
        <p:txBody>
          <a:bodyPr>
            <a:normAutofit/>
          </a:bodyPr>
          <a:lstStyle/>
          <a:p>
            <a:pPr marL="0" indent="0">
              <a:buNone/>
            </a:pPr>
            <a:r>
              <a:rPr lang="en-US" dirty="0"/>
              <a:t>Invalidations may result from: </a:t>
            </a:r>
          </a:p>
          <a:p>
            <a:r>
              <a:rPr lang="en-US" dirty="0"/>
              <a:t>Student attempting to view or copy another student’s responses to questions during testing. </a:t>
            </a:r>
          </a:p>
          <a:p>
            <a:r>
              <a:rPr lang="en-US" dirty="0"/>
              <a:t>Student using cell phones, electronic devices, and/or monitors to view, copy, share answers or post secure test information. </a:t>
            </a:r>
          </a:p>
          <a:p>
            <a:r>
              <a:rPr lang="en-US" dirty="0"/>
              <a:t>If there is a </a:t>
            </a:r>
            <a:r>
              <a:rPr lang="en-US" u="sng" dirty="0"/>
              <a:t>suspicion </a:t>
            </a:r>
            <a:r>
              <a:rPr lang="en-US" dirty="0"/>
              <a:t>of cheating during testing, the students involved should be moved or redirected, but testing should not be suspended. </a:t>
            </a:r>
          </a:p>
          <a:p>
            <a:pPr marL="0" indent="0">
              <a:buNone/>
            </a:pPr>
            <a:endParaRPr lang="en-US" dirty="0"/>
          </a:p>
        </p:txBody>
      </p:sp>
    </p:spTree>
    <p:extLst>
      <p:ext uri="{BB962C8B-B14F-4D97-AF65-F5344CB8AC3E}">
        <p14:creationId xmlns:p14="http://schemas.microsoft.com/office/powerpoint/2010/main" val="3580306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Teacher Interference</a:t>
            </a:r>
          </a:p>
        </p:txBody>
      </p:sp>
      <p:sp>
        <p:nvSpPr>
          <p:cNvPr id="3" name="Content Placeholder 2"/>
          <p:cNvSpPr>
            <a:spLocks noGrp="1"/>
          </p:cNvSpPr>
          <p:nvPr>
            <p:ph idx="1"/>
          </p:nvPr>
        </p:nvSpPr>
        <p:spPr>
          <a:xfrm>
            <a:off x="479021" y="1501427"/>
            <a:ext cx="7886700" cy="4541925"/>
          </a:xfrm>
        </p:spPr>
        <p:txBody>
          <a:bodyPr>
            <a:normAutofit fontScale="70000" lnSpcReduction="20000"/>
          </a:bodyPr>
          <a:lstStyle/>
          <a:p>
            <a:pPr marL="0" indent="0">
              <a:buNone/>
            </a:pPr>
            <a:r>
              <a:rPr lang="en-US" b="1"/>
              <a:t>Formulaic Approach or Similar Wording</a:t>
            </a:r>
          </a:p>
          <a:p>
            <a:r>
              <a:rPr lang="en-US"/>
              <a:t>A considerable number of answers follow a similar formula </a:t>
            </a:r>
          </a:p>
          <a:p>
            <a:r>
              <a:rPr lang="en-US"/>
              <a:t>Pattern for writing and word choice suggests that students are being coached or influenced</a:t>
            </a:r>
          </a:p>
          <a:p>
            <a:pPr marL="0" indent="0">
              <a:buNone/>
            </a:pPr>
            <a:endParaRPr lang="en-US"/>
          </a:p>
          <a:p>
            <a:pPr marL="0" indent="0">
              <a:buNone/>
            </a:pPr>
            <a:r>
              <a:rPr lang="en-US" b="1"/>
              <a:t>Management Process</a:t>
            </a:r>
          </a:p>
          <a:p>
            <a:r>
              <a:rPr lang="en-US"/>
              <a:t>District must determine why students have a similar wording or writing pattern ASAP</a:t>
            </a:r>
          </a:p>
          <a:p>
            <a:pPr lvl="1"/>
            <a:r>
              <a:rPr lang="en-US"/>
              <a:t>Did the examiner cue students during the test </a:t>
            </a:r>
          </a:p>
          <a:p>
            <a:pPr lvl="1"/>
            <a:r>
              <a:rPr lang="en-US"/>
              <a:t>Did the teacher request that students use a specific formulaic method during testing  or classroom instruction</a:t>
            </a:r>
          </a:p>
          <a:p>
            <a:pPr lvl="0"/>
            <a:r>
              <a:rPr lang="en-US"/>
              <a:t>District completes a Testing Irregularity form</a:t>
            </a:r>
          </a:p>
          <a:p>
            <a:pPr lvl="0"/>
            <a:r>
              <a:rPr lang="en-US"/>
              <a:t>GaDOE determines how to code the students’ responses</a:t>
            </a:r>
          </a:p>
          <a:p>
            <a:pPr lvl="0"/>
            <a:r>
              <a:rPr lang="en-US"/>
              <a:t>The identified students’ test scores are not distributed until issue resolved</a:t>
            </a:r>
          </a:p>
          <a:p>
            <a:pPr lvl="0"/>
            <a:endParaRPr lang="en-US"/>
          </a:p>
        </p:txBody>
      </p:sp>
    </p:spTree>
    <p:extLst>
      <p:ext uri="{BB962C8B-B14F-4D97-AF65-F5344CB8AC3E}">
        <p14:creationId xmlns:p14="http://schemas.microsoft.com/office/powerpoint/2010/main" val="3731067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Plagiarism: Copied Responses</a:t>
            </a:r>
          </a:p>
        </p:txBody>
      </p:sp>
      <p:sp>
        <p:nvSpPr>
          <p:cNvPr id="3" name="Content Placeholder 2"/>
          <p:cNvSpPr>
            <a:spLocks noGrp="1"/>
          </p:cNvSpPr>
          <p:nvPr>
            <p:ph idx="1"/>
          </p:nvPr>
        </p:nvSpPr>
        <p:spPr>
          <a:ln>
            <a:solidFill>
              <a:srgbClr val="00B0F0"/>
            </a:solidFill>
          </a:ln>
        </p:spPr>
        <p:txBody>
          <a:bodyPr>
            <a:normAutofit fontScale="85000" lnSpcReduction="20000"/>
          </a:bodyPr>
          <a:lstStyle/>
          <a:p>
            <a:pPr marL="0" indent="0">
              <a:buNone/>
            </a:pPr>
            <a:r>
              <a:rPr lang="en-US"/>
              <a:t>Sue, </a:t>
            </a:r>
          </a:p>
          <a:p>
            <a:pPr marL="0" indent="0">
              <a:buNone/>
            </a:pPr>
            <a:endParaRPr lang="en-US"/>
          </a:p>
          <a:p>
            <a:pPr marL="0" indent="0">
              <a:buNone/>
            </a:pPr>
            <a:r>
              <a:rPr lang="en-US"/>
              <a:t>Reviewer’s of the Georgia Milestones Spring 2018 Assessment flagged the attached papers because the responses show evidence of </a:t>
            </a:r>
            <a:r>
              <a:rPr lang="en-US">
                <a:solidFill>
                  <a:schemeClr val="accent1"/>
                </a:solidFill>
              </a:rPr>
              <a:t>being copied </a:t>
            </a:r>
            <a:r>
              <a:rPr lang="en-US"/>
              <a:t>from another student’s test: </a:t>
            </a:r>
          </a:p>
          <a:p>
            <a:pPr marL="0" indent="0">
              <a:buNone/>
            </a:pPr>
            <a:endParaRPr lang="en-US"/>
          </a:p>
          <a:p>
            <a:r>
              <a:rPr lang="en-US" err="1"/>
              <a:t>Lithocode</a:t>
            </a:r>
            <a:r>
              <a:rPr lang="en-US"/>
              <a:t> TT05103963ZZ - Suspected Plagiarism</a:t>
            </a:r>
          </a:p>
          <a:p>
            <a:r>
              <a:rPr lang="en-US" err="1"/>
              <a:t>Lithocode</a:t>
            </a:r>
            <a:r>
              <a:rPr lang="en-US"/>
              <a:t> BB05106394TT - Suspected Plagiarism</a:t>
            </a:r>
          </a:p>
          <a:p>
            <a:pPr marL="0" indent="0">
              <a:buNone/>
            </a:pPr>
            <a:endParaRPr lang="en-US"/>
          </a:p>
          <a:p>
            <a:pPr marL="0" indent="0">
              <a:buNone/>
            </a:pPr>
            <a:r>
              <a:rPr lang="en-US"/>
              <a:t>Please review the papers, </a:t>
            </a:r>
            <a:r>
              <a:rPr lang="en-US">
                <a:solidFill>
                  <a:schemeClr val="accent1"/>
                </a:solidFill>
              </a:rPr>
              <a:t>determine the origin of each student’s response</a:t>
            </a:r>
            <a:r>
              <a:rPr lang="en-US"/>
              <a:t>, and complete a Testing Irregularity </a:t>
            </a:r>
            <a:r>
              <a:rPr lang="en-US">
                <a:solidFill>
                  <a:schemeClr val="accent1"/>
                </a:solidFill>
              </a:rPr>
              <a:t>as soon as possible</a:t>
            </a:r>
            <a:r>
              <a:rPr lang="en-US"/>
              <a:t>. Please be sure </a:t>
            </a:r>
            <a:r>
              <a:rPr lang="en-US">
                <a:solidFill>
                  <a:schemeClr val="accent1"/>
                </a:solidFill>
              </a:rPr>
              <a:t>not to distribute the scores </a:t>
            </a:r>
            <a:r>
              <a:rPr lang="en-US"/>
              <a:t>of the identified students until this matter has been resolved.</a:t>
            </a:r>
          </a:p>
        </p:txBody>
      </p:sp>
    </p:spTree>
    <p:extLst>
      <p:ext uri="{BB962C8B-B14F-4D97-AF65-F5344CB8AC3E}">
        <p14:creationId xmlns:p14="http://schemas.microsoft.com/office/powerpoint/2010/main" val="1381296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Plagiarism: Wrong Form</a:t>
            </a:r>
          </a:p>
        </p:txBody>
      </p:sp>
      <p:sp>
        <p:nvSpPr>
          <p:cNvPr id="3" name="Content Placeholder 2"/>
          <p:cNvSpPr>
            <a:spLocks noGrp="1"/>
          </p:cNvSpPr>
          <p:nvPr>
            <p:ph idx="1"/>
          </p:nvPr>
        </p:nvSpPr>
        <p:spPr>
          <a:ln>
            <a:solidFill>
              <a:schemeClr val="accent5"/>
            </a:solidFill>
          </a:ln>
        </p:spPr>
        <p:txBody>
          <a:bodyPr>
            <a:normAutofit fontScale="70000" lnSpcReduction="20000"/>
          </a:bodyPr>
          <a:lstStyle/>
          <a:p>
            <a:pPr marL="0" indent="0">
              <a:buNone/>
            </a:pPr>
            <a:r>
              <a:rPr lang="en-US"/>
              <a:t>Jan, </a:t>
            </a:r>
          </a:p>
          <a:p>
            <a:pPr marL="0" indent="0">
              <a:buNone/>
            </a:pPr>
            <a:endParaRPr lang="en-US"/>
          </a:p>
          <a:p>
            <a:pPr marL="0" indent="0">
              <a:buNone/>
            </a:pPr>
            <a:r>
              <a:rPr lang="en-US"/>
              <a:t>Reviewer’s of the Georgia Milestones Spring 2018 Assessment flagged the attached paper because the student was prompted to respond to one question but wrote about an item found on another test form. To do this, the student presumably looked at another student’s test materials.</a:t>
            </a:r>
          </a:p>
          <a:p>
            <a:endParaRPr lang="en-US"/>
          </a:p>
          <a:p>
            <a:r>
              <a:rPr lang="en-US" err="1"/>
              <a:t>Lithocode</a:t>
            </a:r>
            <a:r>
              <a:rPr lang="en-US"/>
              <a:t> TT05103963ZZ - Suspected Plagiarism Wrong Form</a:t>
            </a:r>
            <a:br>
              <a:rPr lang="en-US"/>
            </a:br>
            <a:endParaRPr lang="en-US"/>
          </a:p>
          <a:p>
            <a:pPr marL="0" indent="0">
              <a:buNone/>
            </a:pPr>
            <a:r>
              <a:rPr lang="en-US"/>
              <a:t>Please review the paper, determine the origin of the student’s response, and complete a Testing Irregularity form that includes the names and GTIDs of the students that sat in close proximity (i.e., in front, behind, to the left, and right…) to the student who authored the flagged response. </a:t>
            </a:r>
            <a:r>
              <a:rPr lang="en-US">
                <a:solidFill>
                  <a:schemeClr val="accent1"/>
                </a:solidFill>
              </a:rPr>
              <a:t>Because this student’s score report cannot be distributed until this matter has been resolved, please complete your investigation as soon as possible.</a:t>
            </a:r>
          </a:p>
        </p:txBody>
      </p:sp>
    </p:spTree>
    <p:extLst>
      <p:ext uri="{BB962C8B-B14F-4D97-AF65-F5344CB8AC3E}">
        <p14:creationId xmlns:p14="http://schemas.microsoft.com/office/powerpoint/2010/main" val="2539766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Teacher Interference</a:t>
            </a:r>
          </a:p>
        </p:txBody>
      </p:sp>
      <p:sp>
        <p:nvSpPr>
          <p:cNvPr id="3" name="Content Placeholder 2"/>
          <p:cNvSpPr>
            <a:spLocks noGrp="1"/>
          </p:cNvSpPr>
          <p:nvPr>
            <p:ph idx="1"/>
          </p:nvPr>
        </p:nvSpPr>
        <p:spPr>
          <a:xfrm>
            <a:off x="356408" y="1562794"/>
            <a:ext cx="8115300" cy="4630188"/>
          </a:xfrm>
          <a:ln>
            <a:solidFill>
              <a:schemeClr val="accent5"/>
            </a:solidFill>
          </a:ln>
        </p:spPr>
        <p:txBody>
          <a:bodyPr>
            <a:normAutofit fontScale="25000" lnSpcReduction="20000"/>
          </a:bodyPr>
          <a:lstStyle/>
          <a:p>
            <a:pPr marL="0" indent="0">
              <a:buNone/>
            </a:pPr>
            <a:r>
              <a:rPr lang="en-US" sz="7200"/>
              <a:t>Bob, </a:t>
            </a:r>
          </a:p>
          <a:p>
            <a:pPr marL="0" indent="0">
              <a:buNone/>
            </a:pPr>
            <a:endParaRPr lang="en-US" sz="7200"/>
          </a:p>
          <a:p>
            <a:pPr marL="0" indent="0">
              <a:buNone/>
            </a:pPr>
            <a:r>
              <a:rPr lang="en-US" sz="7200"/>
              <a:t>Reviewer’s of the Georgia Milestones Spring 2018 Assessment flagged the attached papers because the suspected teacher interference. That is, each student’s answer followed a similar writing pattern or word choice that suggests students might have been coached or influenced on how to respond to the specific types of items. </a:t>
            </a:r>
          </a:p>
          <a:p>
            <a:pPr marL="0" indent="0">
              <a:buNone/>
            </a:pPr>
            <a:endParaRPr lang="en-US" sz="7200"/>
          </a:p>
          <a:p>
            <a:r>
              <a:rPr lang="en-US" sz="7200" err="1"/>
              <a:t>Lithocode</a:t>
            </a:r>
            <a:r>
              <a:rPr lang="en-US" sz="7200"/>
              <a:t> TT05103963Z1 - Teacher Interference</a:t>
            </a:r>
          </a:p>
          <a:p>
            <a:r>
              <a:rPr lang="en-US" sz="7200" err="1"/>
              <a:t>Lithocode</a:t>
            </a:r>
            <a:r>
              <a:rPr lang="en-US" sz="7200"/>
              <a:t> TT05103963Z2 - Teacher Interference</a:t>
            </a:r>
          </a:p>
          <a:p>
            <a:r>
              <a:rPr lang="en-US" sz="7200" err="1"/>
              <a:t>Lithocode</a:t>
            </a:r>
            <a:r>
              <a:rPr lang="en-US" sz="7200"/>
              <a:t> TT05103963Z3 - Teacher Interference</a:t>
            </a:r>
          </a:p>
          <a:p>
            <a:pPr marL="0" indent="0">
              <a:buNone/>
            </a:pPr>
            <a:endParaRPr lang="en-US" sz="7200"/>
          </a:p>
          <a:p>
            <a:pPr marL="0" indent="0">
              <a:buNone/>
            </a:pPr>
            <a:r>
              <a:rPr lang="en-US" sz="7200"/>
              <a:t>Please review the paper, determine whether an examiner cued students during testing, and complete a Testing Irregularity form that details your findings. </a:t>
            </a:r>
            <a:r>
              <a:rPr lang="en-US" sz="7200">
                <a:solidFill>
                  <a:schemeClr val="accent1"/>
                </a:solidFill>
              </a:rPr>
              <a:t>Because this student’s score report cannot be distributed until this matter has been resolved, please complete your investigation as soon as possible.</a:t>
            </a:r>
          </a:p>
          <a:p>
            <a:pPr marL="0" indent="0">
              <a:buNone/>
            </a:pPr>
            <a:endParaRPr lang="en-US"/>
          </a:p>
          <a:p>
            <a:endParaRPr lang="en-US"/>
          </a:p>
        </p:txBody>
      </p:sp>
    </p:spTree>
    <p:extLst>
      <p:ext uri="{BB962C8B-B14F-4D97-AF65-F5344CB8AC3E}">
        <p14:creationId xmlns:p14="http://schemas.microsoft.com/office/powerpoint/2010/main" val="3602497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E0B29FE-7CFB-4673-83BE-9AB8B67F13A4}"/>
              </a:ext>
            </a:extLst>
          </p:cNvPr>
          <p:cNvSpPr>
            <a:spLocks noGrp="1"/>
          </p:cNvSpPr>
          <p:nvPr>
            <p:ph type="title"/>
          </p:nvPr>
        </p:nvSpPr>
        <p:spPr>
          <a:xfrm>
            <a:off x="212725" y="274638"/>
            <a:ext cx="8229600" cy="792162"/>
          </a:xfrm>
        </p:spPr>
        <p:txBody>
          <a:bodyPr rtlCol="0">
            <a:normAutofit fontScale="90000"/>
          </a:bodyPr>
          <a:lstStyle/>
          <a:p>
            <a:pPr eaLnBrk="1" fontAlgn="auto" hangingPunct="1">
              <a:spcAft>
                <a:spcPts val="0"/>
              </a:spcAft>
              <a:defRPr/>
            </a:pPr>
            <a:r>
              <a:rPr lang="en-US" altLang="en-US" sz="3600"/>
              <a:t>Assessment &amp; Accountability</a:t>
            </a:r>
            <a:br>
              <a:rPr lang="en-US" altLang="en-US" sz="3600"/>
            </a:br>
            <a:r>
              <a:rPr lang="en-US" altLang="en-US" sz="3600"/>
              <a:t>Contact Information</a:t>
            </a:r>
            <a:br>
              <a:rPr lang="en-US" altLang="en-US" sz="3600"/>
            </a:br>
            <a:r>
              <a:rPr lang="en-US" altLang="en-US" sz="2700" b="0"/>
              <a:t>Toll-Free (800) 634-4106 and (404) 656-2668</a:t>
            </a:r>
          </a:p>
        </p:txBody>
      </p:sp>
      <p:pic>
        <p:nvPicPr>
          <p:cNvPr id="6" name="Picture 5">
            <a:extLst>
              <a:ext uri="{FF2B5EF4-FFF2-40B4-BE49-F238E27FC236}">
                <a16:creationId xmlns:a16="http://schemas.microsoft.com/office/drawing/2014/main" id="{31DB3E1C-70E7-4E76-830B-BF0B0CAA9E79}"/>
              </a:ext>
            </a:extLst>
          </p:cNvPr>
          <p:cNvPicPr>
            <a:picLocks noChangeAspect="1"/>
          </p:cNvPicPr>
          <p:nvPr/>
        </p:nvPicPr>
        <p:blipFill>
          <a:blip r:embed="rId2"/>
          <a:stretch>
            <a:fillRect/>
          </a:stretch>
        </p:blipFill>
        <p:spPr>
          <a:xfrm>
            <a:off x="2604285" y="1382401"/>
            <a:ext cx="3039841" cy="3896254"/>
          </a:xfrm>
          <a:prstGeom prst="rect">
            <a:avLst/>
          </a:prstGeom>
          <a:ln>
            <a:solidFill>
              <a:schemeClr val="tx1"/>
            </a:solidFill>
          </a:ln>
        </p:spPr>
      </p:pic>
      <p:sp>
        <p:nvSpPr>
          <p:cNvPr id="7" name="TextBox 6">
            <a:extLst>
              <a:ext uri="{FF2B5EF4-FFF2-40B4-BE49-F238E27FC236}">
                <a16:creationId xmlns:a16="http://schemas.microsoft.com/office/drawing/2014/main" id="{37F2A539-7CC7-47F2-9ADA-CAA147E4E17E}"/>
              </a:ext>
            </a:extLst>
          </p:cNvPr>
          <p:cNvSpPr txBox="1"/>
          <p:nvPr/>
        </p:nvSpPr>
        <p:spPr>
          <a:xfrm>
            <a:off x="326628" y="5363438"/>
            <a:ext cx="7595154" cy="523220"/>
          </a:xfrm>
          <a:prstGeom prst="rect">
            <a:avLst/>
          </a:prstGeom>
          <a:noFill/>
        </p:spPr>
        <p:txBody>
          <a:bodyPr wrap="square" rtlCol="0">
            <a:spAutoFit/>
          </a:bodyPr>
          <a:lstStyle/>
          <a:p>
            <a:r>
              <a:rPr lang="en-US" sz="1400" b="1">
                <a:hlinkClick r:id="rId3"/>
              </a:rPr>
              <a:t>http://www.gadoe.org/Curriculum-Instruction-and-Assessment/Assessment/Documents/General%20Presentations/Staff_Contact_List_June_2017.pdf</a:t>
            </a:r>
            <a:r>
              <a:rPr lang="en-US" sz="1400" b="1"/>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59</a:t>
            </a:fld>
            <a:endParaRPr lang="en-US"/>
          </a:p>
        </p:txBody>
      </p:sp>
    </p:spTree>
    <p:extLst>
      <p:ext uri="{BB962C8B-B14F-4D97-AF65-F5344CB8AC3E}">
        <p14:creationId xmlns:p14="http://schemas.microsoft.com/office/powerpoint/2010/main" val="75382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2394-5B29-4734-8315-C7C5673D9E3D}"/>
              </a:ext>
            </a:extLst>
          </p:cNvPr>
          <p:cNvSpPr>
            <a:spLocks noGrp="1"/>
          </p:cNvSpPr>
          <p:nvPr>
            <p:ph type="title"/>
          </p:nvPr>
        </p:nvSpPr>
        <p:spPr/>
        <p:txBody>
          <a:bodyPr/>
          <a:lstStyle/>
          <a:p>
            <a:r>
              <a:rPr lang="en-US"/>
              <a:t>Filtering the work down</a:t>
            </a:r>
          </a:p>
        </p:txBody>
      </p:sp>
      <p:graphicFrame>
        <p:nvGraphicFramePr>
          <p:cNvPr id="5" name="Content Placeholder 4">
            <a:extLst>
              <a:ext uri="{FF2B5EF4-FFF2-40B4-BE49-F238E27FC236}">
                <a16:creationId xmlns:a16="http://schemas.microsoft.com/office/drawing/2014/main" id="{74EF5FB9-0C3C-4EE1-82ED-C8CB0EFDE56B}"/>
              </a:ext>
            </a:extLst>
          </p:cNvPr>
          <p:cNvGraphicFramePr>
            <a:graphicFrameLocks noGrp="1"/>
          </p:cNvGraphicFramePr>
          <p:nvPr>
            <p:ph idx="1"/>
            <p:extLst>
              <p:ext uri="{D42A27DB-BD31-4B8C-83A1-F6EECF244321}">
                <p14:modId xmlns:p14="http://schemas.microsoft.com/office/powerpoint/2010/main" val="335186731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FA81949-74AD-451F-9D50-924EAB71A1BD}"/>
              </a:ext>
            </a:extLst>
          </p:cNvPr>
          <p:cNvSpPr>
            <a:spLocks noGrp="1"/>
          </p:cNvSpPr>
          <p:nvPr>
            <p:ph type="sldNum" sz="quarter" idx="4"/>
          </p:nvPr>
        </p:nvSpPr>
        <p:spPr/>
        <p:txBody>
          <a:bodyPr/>
          <a:lstStyle/>
          <a:p>
            <a:fld id="{B63E4CEF-BB1E-48C7-AE93-F39F6AA99AD7}" type="slidenum">
              <a:rPr lang="en-US" smtClean="0"/>
              <a:pPr/>
              <a:t>6</a:t>
            </a:fld>
            <a:endParaRPr lang="en-US"/>
          </a:p>
        </p:txBody>
      </p:sp>
    </p:spTree>
    <p:extLst>
      <p:ext uri="{BB962C8B-B14F-4D97-AF65-F5344CB8AC3E}">
        <p14:creationId xmlns:p14="http://schemas.microsoft.com/office/powerpoint/2010/main" val="2420170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6" name="Content Placeholder 5">
            <a:extLst>
              <a:ext uri="{FF2B5EF4-FFF2-40B4-BE49-F238E27FC236}">
                <a16:creationId xmlns:a16="http://schemas.microsoft.com/office/drawing/2014/main" id="{28992121-2788-43AB-884B-8780EB70700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58098" y="1659579"/>
            <a:ext cx="3481070" cy="4351338"/>
          </a:xfrm>
        </p:spPr>
      </p:pic>
      <p:sp>
        <p:nvSpPr>
          <p:cNvPr id="4" name="Slide Number Placeholder 3"/>
          <p:cNvSpPr>
            <a:spLocks noGrp="1"/>
          </p:cNvSpPr>
          <p:nvPr>
            <p:ph type="sldNum" sz="quarter" idx="4"/>
          </p:nvPr>
        </p:nvSpPr>
        <p:spPr/>
        <p:txBody>
          <a:bodyPr/>
          <a:lstStyle/>
          <a:p>
            <a:fld id="{B63E4CEF-BB1E-48C7-AE93-F39F6AA99AD7}" type="slidenum">
              <a:rPr lang="en-US" smtClean="0"/>
              <a:pPr/>
              <a:t>60</a:t>
            </a:fld>
            <a:endParaRPr lang="en-US"/>
          </a:p>
        </p:txBody>
      </p:sp>
    </p:spTree>
    <p:extLst>
      <p:ext uri="{BB962C8B-B14F-4D97-AF65-F5344CB8AC3E}">
        <p14:creationId xmlns:p14="http://schemas.microsoft.com/office/powerpoint/2010/main" val="71252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E8A3-D696-41E1-8D4C-017CD4D762FB}"/>
              </a:ext>
            </a:extLst>
          </p:cNvPr>
          <p:cNvSpPr>
            <a:spLocks noGrp="1"/>
          </p:cNvSpPr>
          <p:nvPr>
            <p:ph type="title"/>
          </p:nvPr>
        </p:nvSpPr>
        <p:spPr/>
        <p:txBody>
          <a:bodyPr/>
          <a:lstStyle/>
          <a:p>
            <a:r>
              <a:rPr lang="en-US"/>
              <a:t>Fitting it all Together</a:t>
            </a:r>
          </a:p>
        </p:txBody>
      </p:sp>
      <p:sp>
        <p:nvSpPr>
          <p:cNvPr id="3" name="Slide Number Placeholder 2">
            <a:extLst>
              <a:ext uri="{FF2B5EF4-FFF2-40B4-BE49-F238E27FC236}">
                <a16:creationId xmlns:a16="http://schemas.microsoft.com/office/drawing/2014/main" id="{D9CC3E6C-39D6-44BF-A771-F65FC1B65A9B}"/>
              </a:ext>
            </a:extLst>
          </p:cNvPr>
          <p:cNvSpPr>
            <a:spLocks noGrp="1"/>
          </p:cNvSpPr>
          <p:nvPr>
            <p:ph type="sldNum" sz="quarter" idx="4"/>
          </p:nvPr>
        </p:nvSpPr>
        <p:spPr/>
        <p:txBody>
          <a:bodyPr/>
          <a:lstStyle/>
          <a:p>
            <a:fld id="{B63E4CEF-BB1E-48C7-AE93-F39F6AA99AD7}" type="slidenum">
              <a:rPr lang="en-US" smtClean="0"/>
              <a:pPr/>
              <a:t>7</a:t>
            </a:fld>
            <a:endParaRPr lang="en-US"/>
          </a:p>
        </p:txBody>
      </p:sp>
      <p:graphicFrame>
        <p:nvGraphicFramePr>
          <p:cNvPr id="5" name="Diagram 4">
            <a:extLst>
              <a:ext uri="{FF2B5EF4-FFF2-40B4-BE49-F238E27FC236}">
                <a16:creationId xmlns:a16="http://schemas.microsoft.com/office/drawing/2014/main" id="{24E874C2-F485-4737-9489-5FEA88527624}"/>
              </a:ext>
            </a:extLst>
          </p:cNvPr>
          <p:cNvGraphicFramePr/>
          <p:nvPr>
            <p:extLst>
              <p:ext uri="{D42A27DB-BD31-4B8C-83A1-F6EECF244321}">
                <p14:modId xmlns:p14="http://schemas.microsoft.com/office/powerpoint/2010/main" val="3436695725"/>
              </p:ext>
            </p:extLst>
          </p:nvPr>
        </p:nvGraphicFramePr>
        <p:xfrm>
          <a:off x="250721" y="1396999"/>
          <a:ext cx="8716297" cy="5195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39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8D60-9BF6-47E4-9F83-1630CE3BA8A1}"/>
              </a:ext>
            </a:extLst>
          </p:cNvPr>
          <p:cNvSpPr>
            <a:spLocks noGrp="1"/>
          </p:cNvSpPr>
          <p:nvPr>
            <p:ph type="title"/>
          </p:nvPr>
        </p:nvSpPr>
        <p:spPr>
          <a:xfrm>
            <a:off x="4852001" y="-162232"/>
            <a:ext cx="4450994" cy="1891582"/>
          </a:xfrm>
          <a:solidFill>
            <a:schemeClr val="bg1"/>
          </a:solidFill>
        </p:spPr>
        <p:txBody>
          <a:bodyPr>
            <a:normAutofit/>
          </a:bodyPr>
          <a:lstStyle/>
          <a:p>
            <a:r>
              <a:rPr lang="en-US"/>
              <a:t>Back mapping your Calendar</a:t>
            </a:r>
          </a:p>
        </p:txBody>
      </p:sp>
      <p:sp>
        <p:nvSpPr>
          <p:cNvPr id="3" name="Slide Number Placeholder 2">
            <a:extLst>
              <a:ext uri="{FF2B5EF4-FFF2-40B4-BE49-F238E27FC236}">
                <a16:creationId xmlns:a16="http://schemas.microsoft.com/office/drawing/2014/main" id="{D17C1FA4-4524-4318-A03C-90F6A3F40894}"/>
              </a:ext>
            </a:extLst>
          </p:cNvPr>
          <p:cNvSpPr>
            <a:spLocks noGrp="1"/>
          </p:cNvSpPr>
          <p:nvPr>
            <p:ph type="sldNum" sz="quarter" idx="4"/>
          </p:nvPr>
        </p:nvSpPr>
        <p:spPr/>
        <p:txBody>
          <a:bodyPr/>
          <a:lstStyle/>
          <a:p>
            <a:fld id="{B63E4CEF-BB1E-48C7-AE93-F39F6AA99AD7}" type="slidenum">
              <a:rPr lang="en-US" smtClean="0"/>
              <a:pPr/>
              <a:t>8</a:t>
            </a:fld>
            <a:endParaRPr lang="en-US"/>
          </a:p>
        </p:txBody>
      </p:sp>
      <p:graphicFrame>
        <p:nvGraphicFramePr>
          <p:cNvPr id="4" name="Diagram 3">
            <a:extLst>
              <a:ext uri="{FF2B5EF4-FFF2-40B4-BE49-F238E27FC236}">
                <a16:creationId xmlns:a16="http://schemas.microsoft.com/office/drawing/2014/main" id="{F050BA49-B0EE-4435-8EEC-B7A0451D85EE}"/>
              </a:ext>
            </a:extLst>
          </p:cNvPr>
          <p:cNvGraphicFramePr/>
          <p:nvPr>
            <p:extLst>
              <p:ext uri="{D42A27DB-BD31-4B8C-83A1-F6EECF244321}">
                <p14:modId xmlns:p14="http://schemas.microsoft.com/office/powerpoint/2010/main" val="728982782"/>
              </p:ext>
            </p:extLst>
          </p:nvPr>
        </p:nvGraphicFramePr>
        <p:xfrm>
          <a:off x="-1445343" y="0"/>
          <a:ext cx="11887201" cy="672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Bent-Up 10">
            <a:extLst>
              <a:ext uri="{FF2B5EF4-FFF2-40B4-BE49-F238E27FC236}">
                <a16:creationId xmlns:a16="http://schemas.microsoft.com/office/drawing/2014/main" id="{D90A1FA5-AADC-425F-8E1E-DF7E6CA443CA}"/>
              </a:ext>
            </a:extLst>
          </p:cNvPr>
          <p:cNvSpPr/>
          <p:nvPr/>
        </p:nvSpPr>
        <p:spPr>
          <a:xfrm rot="16200000">
            <a:off x="5663332" y="3595782"/>
            <a:ext cx="798343" cy="90888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2" name="Arrow: Bent-Up 11">
            <a:extLst>
              <a:ext uri="{FF2B5EF4-FFF2-40B4-BE49-F238E27FC236}">
                <a16:creationId xmlns:a16="http://schemas.microsoft.com/office/drawing/2014/main" id="{E8224A8C-FCDA-4C15-B308-E191E981C0CC}"/>
              </a:ext>
            </a:extLst>
          </p:cNvPr>
          <p:cNvSpPr/>
          <p:nvPr/>
        </p:nvSpPr>
        <p:spPr>
          <a:xfrm rot="16200000">
            <a:off x="4438302" y="2426008"/>
            <a:ext cx="798343" cy="90888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3" name="Arrow: Bent-Up 12">
            <a:extLst>
              <a:ext uri="{FF2B5EF4-FFF2-40B4-BE49-F238E27FC236}">
                <a16:creationId xmlns:a16="http://schemas.microsoft.com/office/drawing/2014/main" id="{A57BE80C-98DA-4E59-86D8-62EEF2F1C0F3}"/>
              </a:ext>
            </a:extLst>
          </p:cNvPr>
          <p:cNvSpPr/>
          <p:nvPr/>
        </p:nvSpPr>
        <p:spPr>
          <a:xfrm rot="16200000">
            <a:off x="3134231" y="1242242"/>
            <a:ext cx="798343" cy="90888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4" name="Arrow: Bent-Up 13">
            <a:extLst>
              <a:ext uri="{FF2B5EF4-FFF2-40B4-BE49-F238E27FC236}">
                <a16:creationId xmlns:a16="http://schemas.microsoft.com/office/drawing/2014/main" id="{A9D0DF63-BA32-46E6-9C83-5E3503AF9E9A}"/>
              </a:ext>
            </a:extLst>
          </p:cNvPr>
          <p:cNvSpPr/>
          <p:nvPr/>
        </p:nvSpPr>
        <p:spPr>
          <a:xfrm rot="16200000">
            <a:off x="2018874" y="24710"/>
            <a:ext cx="798343" cy="908885"/>
          </a:xfrm>
          <a:prstGeom prst="bentUpArrow">
            <a:avLst>
              <a:gd name="adj1" fmla="val 32840"/>
              <a:gd name="adj2" fmla="val 25000"/>
              <a:gd name="adj3" fmla="val 35780"/>
            </a:avLst>
          </a:prstGeom>
          <a:solidFill>
            <a:schemeClr val="accent2">
              <a:lumMod val="20000"/>
              <a:lumOff val="80000"/>
            </a:schemeClr>
          </a:solidFill>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5041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0844"/>
            <a:ext cx="7886700" cy="1445846"/>
          </a:xfrm>
        </p:spPr>
        <p:txBody>
          <a:bodyPr/>
          <a:lstStyle/>
          <a:p>
            <a:r>
              <a:rPr lang="en-US"/>
              <a:t>Communication</a:t>
            </a:r>
          </a:p>
        </p:txBody>
      </p:sp>
      <p:sp>
        <p:nvSpPr>
          <p:cNvPr id="4" name="Slide Number Placeholder 3"/>
          <p:cNvSpPr>
            <a:spLocks noGrp="1"/>
          </p:cNvSpPr>
          <p:nvPr>
            <p:ph type="sldNum" sz="quarter" idx="4"/>
          </p:nvPr>
        </p:nvSpPr>
        <p:spPr/>
        <p:txBody>
          <a:bodyPr/>
          <a:lstStyle/>
          <a:p>
            <a:fld id="{B63E4CEF-BB1E-48C7-AE93-F39F6AA99AD7}" type="slidenum">
              <a:rPr lang="en-US" smtClean="0"/>
              <a:pPr/>
              <a:t>9</a:t>
            </a:fld>
            <a:endParaRPr lang="en-US"/>
          </a:p>
        </p:txBody>
      </p:sp>
      <p:pic>
        <p:nvPicPr>
          <p:cNvPr id="5" name="Picture 4"/>
          <p:cNvPicPr>
            <a:picLocks noChangeAspect="1"/>
          </p:cNvPicPr>
          <p:nvPr/>
        </p:nvPicPr>
        <p:blipFill>
          <a:blip r:embed="rId2"/>
          <a:stretch>
            <a:fillRect/>
          </a:stretch>
        </p:blipFill>
        <p:spPr>
          <a:xfrm>
            <a:off x="5066948" y="2510188"/>
            <a:ext cx="3213978" cy="3209990"/>
          </a:xfrm>
          <a:prstGeom prst="rect">
            <a:avLst/>
          </a:prstGeom>
        </p:spPr>
      </p:pic>
    </p:spTree>
    <p:extLst>
      <p:ext uri="{BB962C8B-B14F-4D97-AF65-F5344CB8AC3E}">
        <p14:creationId xmlns:p14="http://schemas.microsoft.com/office/powerpoint/2010/main" val="3295590524"/>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37629089-DD8E-466E-87D9-97736D1BC772}"/>
</file>

<file path=customXml/itemProps2.xml><?xml version="1.0" encoding="utf-8"?>
<ds:datastoreItem xmlns:ds="http://schemas.openxmlformats.org/officeDocument/2006/customXml" ds:itemID="{72789993-DB7B-4E38-81D5-E883BE12F66F}"/>
</file>

<file path=customXml/itemProps3.xml><?xml version="1.0" encoding="utf-8"?>
<ds:datastoreItem xmlns:ds="http://schemas.openxmlformats.org/officeDocument/2006/customXml" ds:itemID="{1793A657-88EF-4368-A608-DF7CC11F0AC5}"/>
</file>

<file path=docProps/app.xml><?xml version="1.0" encoding="utf-8"?>
<Properties xmlns="http://schemas.openxmlformats.org/officeDocument/2006/extended-properties" xmlns:vt="http://schemas.openxmlformats.org/officeDocument/2006/docPropsVTypes">
  <TotalTime>0</TotalTime>
  <Words>2163</Words>
  <Application>Microsoft Office PowerPoint</Application>
  <PresentationFormat>On-screen Show (4:3)</PresentationFormat>
  <Paragraphs>407</Paragraphs>
  <Slides>60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Arial Rounded MT Bold</vt:lpstr>
      <vt:lpstr>Calibri</vt:lpstr>
      <vt:lpstr>Calibri Light</vt:lpstr>
      <vt:lpstr>Courier New</vt:lpstr>
      <vt:lpstr>GaDOE-PowerPoint-WhiteTemplate</vt:lpstr>
      <vt:lpstr>System Test Coordinators’ Fall  Conference Part 2</vt:lpstr>
      <vt:lpstr>State Testing Calendar</vt:lpstr>
      <vt:lpstr>District Assessment Plan</vt:lpstr>
      <vt:lpstr>Calendaring</vt:lpstr>
      <vt:lpstr>Unpacking the Calendar</vt:lpstr>
      <vt:lpstr>Filtering the work down</vt:lpstr>
      <vt:lpstr>Fitting it all Together</vt:lpstr>
      <vt:lpstr>Back mapping your Calendar</vt:lpstr>
      <vt:lpstr>Communication</vt:lpstr>
      <vt:lpstr>Communicate your Calendar</vt:lpstr>
      <vt:lpstr>Testing Schedule vs Receipt of Student Results</vt:lpstr>
      <vt:lpstr>Preliminary Reports</vt:lpstr>
      <vt:lpstr>Communication with School Test Coordinators</vt:lpstr>
      <vt:lpstr>Assessment Resources</vt:lpstr>
      <vt:lpstr>For Educators</vt:lpstr>
      <vt:lpstr>EOG Resources</vt:lpstr>
      <vt:lpstr>EOC Resources</vt:lpstr>
      <vt:lpstr>ACCESS Resources</vt:lpstr>
      <vt:lpstr>GAA Resources</vt:lpstr>
      <vt:lpstr>GKIDS Resources</vt:lpstr>
      <vt:lpstr>NAEP Resources</vt:lpstr>
      <vt:lpstr>Other Assessment Resources</vt:lpstr>
      <vt:lpstr>Technology</vt:lpstr>
      <vt:lpstr>Building a Tech Team for Assessment</vt:lpstr>
      <vt:lpstr>Things to consider for Testing and Technology</vt:lpstr>
      <vt:lpstr>Keeping Students Connected</vt:lpstr>
      <vt:lpstr>Keeping Students Connected</vt:lpstr>
      <vt:lpstr>Administration with Students</vt:lpstr>
      <vt:lpstr>Best Practices for Students</vt:lpstr>
      <vt:lpstr>DRC INSIGHT Navigation</vt:lpstr>
      <vt:lpstr>Toolbar</vt:lpstr>
      <vt:lpstr>Tools</vt:lpstr>
      <vt:lpstr>Tools</vt:lpstr>
      <vt:lpstr>Navigating Pages for Reading Passages</vt:lpstr>
      <vt:lpstr>Constructed Response Character Limitations</vt:lpstr>
      <vt:lpstr>Constructed Response Mistakenly Deleting Responses (Reading/Math)</vt:lpstr>
      <vt:lpstr>Writing Task</vt:lpstr>
      <vt:lpstr>Equation Builder (Math)</vt:lpstr>
      <vt:lpstr>Basic Calculator</vt:lpstr>
      <vt:lpstr>Scientific Calculator</vt:lpstr>
      <vt:lpstr>Graphing Tool</vt:lpstr>
      <vt:lpstr>Exiting a Test Session Properly</vt:lpstr>
      <vt:lpstr>Exiting a Test Session Properly</vt:lpstr>
      <vt:lpstr>Test Practice for Online Administrations</vt:lpstr>
      <vt:lpstr>Experience Online</vt:lpstr>
      <vt:lpstr>Testing and Special Student Populations</vt:lpstr>
      <vt:lpstr>Accessibility </vt:lpstr>
      <vt:lpstr>Testing and Special Student Populations</vt:lpstr>
      <vt:lpstr>Flagged Papers</vt:lpstr>
      <vt:lpstr>Flagged Paper Triggers</vt:lpstr>
      <vt:lpstr>Alert Papers</vt:lpstr>
      <vt:lpstr>Suspected Plagiarism</vt:lpstr>
      <vt:lpstr>Suspected Plagiarism</vt:lpstr>
      <vt:lpstr>Suspected Plagiarism</vt:lpstr>
      <vt:lpstr>Teacher Interference</vt:lpstr>
      <vt:lpstr>Plagiarism: Copied Responses</vt:lpstr>
      <vt:lpstr>Plagiarism: Wrong Form</vt:lpstr>
      <vt:lpstr>Teacher Interference</vt:lpstr>
      <vt:lpstr>Assessment &amp; Accountability Contact Information Toll-Free (800) 634-4106 and (404) 656-2668</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Test Coordinators’ Fall  Conference Part 2</dc:title>
  <dc:creator/>
  <cp:lastModifiedBy/>
  <cp:revision>1</cp:revision>
  <dcterms:modified xsi:type="dcterms:W3CDTF">2017-08-31T14:52:27Z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