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1.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375" r:id="rId6"/>
    <p:sldId id="512" r:id="rId7"/>
    <p:sldId id="496" r:id="rId8"/>
    <p:sldId id="511" r:id="rId9"/>
    <p:sldId id="410" r:id="rId10"/>
    <p:sldId id="497" r:id="rId11"/>
    <p:sldId id="501" r:id="rId12"/>
    <p:sldId id="502" r:id="rId13"/>
    <p:sldId id="510" r:id="rId14"/>
    <p:sldId id="412" r:id="rId15"/>
    <p:sldId id="384" r:id="rId16"/>
    <p:sldId id="385" r:id="rId17"/>
    <p:sldId id="554" r:id="rId18"/>
    <p:sldId id="540" r:id="rId19"/>
    <p:sldId id="383" r:id="rId20"/>
    <p:sldId id="475" r:id="rId21"/>
    <p:sldId id="513" r:id="rId22"/>
    <p:sldId id="514" r:id="rId23"/>
    <p:sldId id="515" r:id="rId24"/>
    <p:sldId id="519" r:id="rId25"/>
    <p:sldId id="520" r:id="rId26"/>
    <p:sldId id="521" r:id="rId27"/>
    <p:sldId id="522" r:id="rId28"/>
    <p:sldId id="523" r:id="rId29"/>
    <p:sldId id="538" r:id="rId30"/>
    <p:sldId id="525" r:id="rId31"/>
    <p:sldId id="526" r:id="rId32"/>
    <p:sldId id="527" r:id="rId33"/>
    <p:sldId id="505" r:id="rId34"/>
    <p:sldId id="506" r:id="rId35"/>
    <p:sldId id="528" r:id="rId36"/>
    <p:sldId id="550" r:id="rId37"/>
    <p:sldId id="529" r:id="rId38"/>
    <p:sldId id="530" r:id="rId39"/>
    <p:sldId id="537" r:id="rId40"/>
    <p:sldId id="539" r:id="rId41"/>
    <p:sldId id="532" r:id="rId42"/>
    <p:sldId id="533" r:id="rId43"/>
    <p:sldId id="534" r:id="rId44"/>
    <p:sldId id="535" r:id="rId45"/>
    <p:sldId id="546" r:id="rId46"/>
    <p:sldId id="545" r:id="rId47"/>
    <p:sldId id="548" r:id="rId48"/>
    <p:sldId id="549" r:id="rId49"/>
    <p:sldId id="516" r:id="rId50"/>
    <p:sldId id="517" r:id="rId51"/>
    <p:sldId id="518" r:id="rId52"/>
    <p:sldId id="544" r:id="rId53"/>
    <p:sldId id="552" r:id="rId54"/>
    <p:sldId id="524" r:id="rId55"/>
    <p:sldId id="401" r:id="rId56"/>
    <p:sldId id="374" r:id="rId57"/>
    <p:sldId id="421" r:id="rId58"/>
    <p:sldId id="323" r:id="rId59"/>
    <p:sldId id="306"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lessing" initials="JB" lastIdx="16" clrIdx="0"/>
  <p:cmAuthor id="1" name="madalina_papacica" initials="M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CC00"/>
    <a:srgbClr val="4D4D4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8" autoAdjust="0"/>
    <p:restoredTop sz="90888" autoAdjust="0"/>
  </p:normalViewPr>
  <p:slideViewPr>
    <p:cSldViewPr>
      <p:cViewPr>
        <p:scale>
          <a:sx n="100" d="100"/>
          <a:sy n="100" d="100"/>
        </p:scale>
        <p:origin x="-140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60" y="6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_rels/data29.xml.rels><?xml version="1.0" encoding="UTF-8" standalone="yes"?>
<Relationships xmlns="http://schemas.openxmlformats.org/package/2006/relationships"><Relationship Id="rId8" Type="http://schemas.openxmlformats.org/officeDocument/2006/relationships/hyperlink" Target="http://www.ctb.com/netcaster/categoryIndex.html?directoryId=8413&amp;categoryId=8583" TargetMode="External"/><Relationship Id="rId3" Type="http://schemas.openxmlformats.org/officeDocument/2006/relationships/hyperlink" Target="mailto:MHuneke@doe.k12.ga.us" TargetMode="External"/><Relationship Id="rId7" Type="http://schemas.openxmlformats.org/officeDocument/2006/relationships/hyperlink" Target="http://www.ctb.com/gaeoct" TargetMode="External"/><Relationship Id="rId2" Type="http://schemas.openxmlformats.org/officeDocument/2006/relationships/hyperlink" Target="mailto:RMcLeod@doe.k12.ga.us" TargetMode="External"/><Relationship Id="rId1" Type="http://schemas.openxmlformats.org/officeDocument/2006/relationships/hyperlink" Target="mailto:MNesbit@doe.k12.ga.us" TargetMode="External"/><Relationship Id="rId6" Type="http://schemas.openxmlformats.org/officeDocument/2006/relationships/hyperlink" Target="mailto:GeorgiaHelpDesk@ctb.com" TargetMode="External"/><Relationship Id="rId5" Type="http://schemas.openxmlformats.org/officeDocument/2006/relationships/hyperlink" Target="https://www.gadoe.org/Curriculum-Instruction-and-Assessment/Assessment/Pages/Georgia-Milestones-Assessment-System.aspx" TargetMode="External"/><Relationship Id="rId4" Type="http://schemas.openxmlformats.org/officeDocument/2006/relationships/hyperlink" Target="https://www.gadoe.org/Curriculum-Instruction-and-Assessment/Assessment/Pages/EOCT-Resources.aspx" TargetMode="External"/></Relationships>
</file>

<file path=ppt/diagrams/_rels/drawing29.xml.rels><?xml version="1.0" encoding="UTF-8" standalone="yes"?>
<Relationships xmlns="http://schemas.openxmlformats.org/package/2006/relationships"><Relationship Id="rId8" Type="http://schemas.openxmlformats.org/officeDocument/2006/relationships/hyperlink" Target="http://www.ctb.com/netcaster/categoryIndex.html?directoryId=8413&amp;categoryId=8583" TargetMode="External"/><Relationship Id="rId3" Type="http://schemas.openxmlformats.org/officeDocument/2006/relationships/hyperlink" Target="mailto:MHuneke@doe.k12.ga.us" TargetMode="External"/><Relationship Id="rId7" Type="http://schemas.openxmlformats.org/officeDocument/2006/relationships/hyperlink" Target="http://www.ctb.com/gaeoct" TargetMode="External"/><Relationship Id="rId2" Type="http://schemas.openxmlformats.org/officeDocument/2006/relationships/hyperlink" Target="mailto:RMcLeod@doe.k12.ga.us" TargetMode="External"/><Relationship Id="rId1" Type="http://schemas.openxmlformats.org/officeDocument/2006/relationships/hyperlink" Target="mailto:MNesbit@doe.k12.ga.us" TargetMode="External"/><Relationship Id="rId6" Type="http://schemas.openxmlformats.org/officeDocument/2006/relationships/hyperlink" Target="mailto:GeorgiaHelpDesk@ctb.com" TargetMode="External"/><Relationship Id="rId5" Type="http://schemas.openxmlformats.org/officeDocument/2006/relationships/hyperlink" Target="https://www.gadoe.org/Curriculum-Instruction-and-Assessment/Assessment/Pages/Georgia-Milestones-Assessment-System.aspx" TargetMode="External"/><Relationship Id="rId4" Type="http://schemas.openxmlformats.org/officeDocument/2006/relationships/hyperlink" Target="https://www.gadoe.org/Curriculum-Instruction-and-Assessment/Assessment/Pages/EOCT-Resources.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BD75E-78C5-4DC6-BEEB-DD80052CDC7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375B32B7-584E-4BEB-B2BA-9F4DF1643724}">
      <dgm:prSet/>
      <dgm:spPr>
        <a:solidFill>
          <a:schemeClr val="accent6">
            <a:lumMod val="75000"/>
          </a:schemeClr>
        </a:solidFill>
      </dgm:spPr>
      <dgm:t>
        <a:bodyPr/>
        <a:lstStyle/>
        <a:p>
          <a:pPr rtl="0"/>
          <a:r>
            <a:rPr lang="en-US" b="1" dirty="0" smtClean="0">
              <a:solidFill>
                <a:schemeClr val="tx1"/>
              </a:solidFill>
            </a:rPr>
            <a:t>Georgia Department of Education</a:t>
          </a:r>
          <a:endParaRPr lang="en-US" b="1" dirty="0">
            <a:solidFill>
              <a:schemeClr val="tx1"/>
            </a:solidFill>
          </a:endParaRPr>
        </a:p>
      </dgm:t>
    </dgm:pt>
    <dgm:pt modelId="{BACAC604-D8A6-4806-9776-9F54D8899570}" type="parTrans" cxnId="{2747469C-EF3B-448F-8B7B-FA6B44E80496}">
      <dgm:prSet/>
      <dgm:spPr/>
      <dgm:t>
        <a:bodyPr/>
        <a:lstStyle/>
        <a:p>
          <a:endParaRPr lang="en-US"/>
        </a:p>
      </dgm:t>
    </dgm:pt>
    <dgm:pt modelId="{1099D1A2-E367-4AE5-B64A-B96831C6CA63}" type="sibTrans" cxnId="{2747469C-EF3B-448F-8B7B-FA6B44E80496}">
      <dgm:prSet/>
      <dgm:spPr/>
      <dgm:t>
        <a:bodyPr/>
        <a:lstStyle/>
        <a:p>
          <a:endParaRPr lang="en-US"/>
        </a:p>
      </dgm:t>
    </dgm:pt>
    <dgm:pt modelId="{88C0FE68-2EB3-4281-9AB2-B428381C5871}">
      <dgm:prSet/>
      <dgm:spPr/>
      <dgm:t>
        <a:bodyPr/>
        <a:lstStyle/>
        <a:p>
          <a:pPr rtl="0"/>
          <a:r>
            <a:rPr lang="en-US" b="1" dirty="0" smtClean="0"/>
            <a:t>Tony Eitel, </a:t>
          </a:r>
          <a:r>
            <a:rPr lang="en-US" dirty="0" smtClean="0"/>
            <a:t>Director, Assessment Administration</a:t>
          </a:r>
          <a:endParaRPr lang="en-US" dirty="0"/>
        </a:p>
      </dgm:t>
    </dgm:pt>
    <dgm:pt modelId="{6EF00C1C-50CA-4733-985B-A1570E042F55}" type="parTrans" cxnId="{A22005E6-7318-4D98-AF65-E519AFE750DC}">
      <dgm:prSet/>
      <dgm:spPr/>
      <dgm:t>
        <a:bodyPr/>
        <a:lstStyle/>
        <a:p>
          <a:endParaRPr lang="en-US"/>
        </a:p>
      </dgm:t>
    </dgm:pt>
    <dgm:pt modelId="{57D35A55-C041-40A5-9679-A2326F7D9413}" type="sibTrans" cxnId="{A22005E6-7318-4D98-AF65-E519AFE750DC}">
      <dgm:prSet/>
      <dgm:spPr/>
      <dgm:t>
        <a:bodyPr/>
        <a:lstStyle/>
        <a:p>
          <a:endParaRPr lang="en-US"/>
        </a:p>
      </dgm:t>
    </dgm:pt>
    <dgm:pt modelId="{7D9D5D64-1EEA-4272-AF9A-C9BE286E4D3D}">
      <dgm:prSet/>
      <dgm:spPr/>
      <dgm:t>
        <a:bodyPr/>
        <a:lstStyle/>
        <a:p>
          <a:pPr rtl="0"/>
          <a:r>
            <a:rPr lang="en-US" b="1" dirty="0" smtClean="0"/>
            <a:t>Dr. Robert McLeod</a:t>
          </a:r>
          <a:r>
            <a:rPr lang="en-US" dirty="0" smtClean="0"/>
            <a:t>, Assessment Specialist</a:t>
          </a:r>
          <a:endParaRPr lang="en-US" dirty="0"/>
        </a:p>
      </dgm:t>
    </dgm:pt>
    <dgm:pt modelId="{87DA332B-597D-4ADD-BBB2-87555DB74036}" type="parTrans" cxnId="{7BF715C9-A4E4-4304-A286-143E25564C73}">
      <dgm:prSet/>
      <dgm:spPr/>
      <dgm:t>
        <a:bodyPr/>
        <a:lstStyle/>
        <a:p>
          <a:endParaRPr lang="en-US"/>
        </a:p>
      </dgm:t>
    </dgm:pt>
    <dgm:pt modelId="{DAF96C99-B573-48AD-8F5E-983D80E6FBA2}" type="sibTrans" cxnId="{7BF715C9-A4E4-4304-A286-143E25564C73}">
      <dgm:prSet/>
      <dgm:spPr/>
      <dgm:t>
        <a:bodyPr/>
        <a:lstStyle/>
        <a:p>
          <a:endParaRPr lang="en-US"/>
        </a:p>
      </dgm:t>
    </dgm:pt>
    <dgm:pt modelId="{197EFE65-A138-43E3-8F90-AB1A4F8CDD74}">
      <dgm:prSet/>
      <dgm:spPr>
        <a:solidFill>
          <a:schemeClr val="accent6">
            <a:lumMod val="75000"/>
          </a:schemeClr>
        </a:solidFill>
      </dgm:spPr>
      <dgm:t>
        <a:bodyPr/>
        <a:lstStyle/>
        <a:p>
          <a:pPr rtl="0"/>
          <a:r>
            <a:rPr lang="en-US" b="1" dirty="0" smtClean="0">
              <a:solidFill>
                <a:schemeClr val="tx1"/>
              </a:solidFill>
            </a:rPr>
            <a:t>CTB/McGraw-Hill</a:t>
          </a:r>
          <a:endParaRPr lang="en-US" b="1" dirty="0">
            <a:solidFill>
              <a:schemeClr val="tx1"/>
            </a:solidFill>
          </a:endParaRPr>
        </a:p>
      </dgm:t>
    </dgm:pt>
    <dgm:pt modelId="{59BF9FE2-A141-4902-B770-F98EAD4DFB4B}" type="parTrans" cxnId="{AAADAA35-A827-449E-893B-3AD9E2176466}">
      <dgm:prSet/>
      <dgm:spPr/>
      <dgm:t>
        <a:bodyPr/>
        <a:lstStyle/>
        <a:p>
          <a:endParaRPr lang="en-US"/>
        </a:p>
      </dgm:t>
    </dgm:pt>
    <dgm:pt modelId="{CA46EB12-5832-4A24-9716-52475035E94B}" type="sibTrans" cxnId="{AAADAA35-A827-449E-893B-3AD9E2176466}">
      <dgm:prSet/>
      <dgm:spPr/>
      <dgm:t>
        <a:bodyPr/>
        <a:lstStyle/>
        <a:p>
          <a:endParaRPr lang="en-US"/>
        </a:p>
      </dgm:t>
    </dgm:pt>
    <dgm:pt modelId="{912F4D04-7CB3-4B60-8177-D840A1C55681}">
      <dgm:prSet/>
      <dgm:spPr/>
      <dgm:t>
        <a:bodyPr/>
        <a:lstStyle/>
        <a:p>
          <a:pPr rtl="0"/>
          <a:r>
            <a:rPr lang="en-US" b="1" dirty="0" smtClean="0"/>
            <a:t>Kim Block</a:t>
          </a:r>
          <a:r>
            <a:rPr lang="en-US" dirty="0" smtClean="0"/>
            <a:t>, Senior Program Manager</a:t>
          </a:r>
          <a:endParaRPr lang="en-US" dirty="0"/>
        </a:p>
      </dgm:t>
    </dgm:pt>
    <dgm:pt modelId="{FA686573-1D70-42F7-A7C9-04F9EEFB7813}" type="parTrans" cxnId="{7B438FFC-950C-4894-A98A-B5975363F4FD}">
      <dgm:prSet/>
      <dgm:spPr/>
      <dgm:t>
        <a:bodyPr/>
        <a:lstStyle/>
        <a:p>
          <a:endParaRPr lang="en-US"/>
        </a:p>
      </dgm:t>
    </dgm:pt>
    <dgm:pt modelId="{532D18B2-5AC1-43F6-A956-5947C59D99FE}" type="sibTrans" cxnId="{7B438FFC-950C-4894-A98A-B5975363F4FD}">
      <dgm:prSet/>
      <dgm:spPr/>
      <dgm:t>
        <a:bodyPr/>
        <a:lstStyle/>
        <a:p>
          <a:endParaRPr lang="en-US"/>
        </a:p>
      </dgm:t>
    </dgm:pt>
    <dgm:pt modelId="{B5AE6B80-C436-40EE-B40C-B9553C90CEE8}">
      <dgm:prSet/>
      <dgm:spPr/>
      <dgm:t>
        <a:bodyPr/>
        <a:lstStyle/>
        <a:p>
          <a:endParaRPr lang="en-US" dirty="0" smtClean="0"/>
        </a:p>
      </dgm:t>
    </dgm:pt>
    <dgm:pt modelId="{C4B209F2-B292-4200-9932-1169BF18EB9D}" type="parTrans" cxnId="{07795EC5-3E43-4C0D-BFAA-9B5FF0F52F83}">
      <dgm:prSet/>
      <dgm:spPr/>
      <dgm:t>
        <a:bodyPr/>
        <a:lstStyle/>
        <a:p>
          <a:endParaRPr lang="en-US"/>
        </a:p>
      </dgm:t>
    </dgm:pt>
    <dgm:pt modelId="{EAA76BDA-F29B-471D-8E93-13A1DDCC9861}" type="sibTrans" cxnId="{07795EC5-3E43-4C0D-BFAA-9B5FF0F52F83}">
      <dgm:prSet/>
      <dgm:spPr/>
      <dgm:t>
        <a:bodyPr/>
        <a:lstStyle/>
        <a:p>
          <a:endParaRPr lang="en-US"/>
        </a:p>
      </dgm:t>
    </dgm:pt>
    <dgm:pt modelId="{FFCCA4FC-5BF7-4E3A-BE34-BD64038195B1}">
      <dgm:prSet/>
      <dgm:spPr/>
      <dgm:t>
        <a:bodyPr/>
        <a:lstStyle/>
        <a:p>
          <a:r>
            <a:rPr lang="en-US" b="1" dirty="0" smtClean="0"/>
            <a:t>Nadia Greer</a:t>
          </a:r>
          <a:r>
            <a:rPr lang="en-US" dirty="0" smtClean="0"/>
            <a:t>, Program Associate</a:t>
          </a:r>
        </a:p>
      </dgm:t>
    </dgm:pt>
    <dgm:pt modelId="{EC597D41-E529-493D-ABC5-574682161B6A}" type="parTrans" cxnId="{20F5431B-F0D8-4AC9-B4B7-00094311C03F}">
      <dgm:prSet/>
      <dgm:spPr/>
      <dgm:t>
        <a:bodyPr/>
        <a:lstStyle/>
        <a:p>
          <a:endParaRPr lang="en-US"/>
        </a:p>
      </dgm:t>
    </dgm:pt>
    <dgm:pt modelId="{31A2DE2F-3083-473A-9BF3-BDA2FE5F47F1}" type="sibTrans" cxnId="{20F5431B-F0D8-4AC9-B4B7-00094311C03F}">
      <dgm:prSet/>
      <dgm:spPr/>
      <dgm:t>
        <a:bodyPr/>
        <a:lstStyle/>
        <a:p>
          <a:endParaRPr lang="en-US"/>
        </a:p>
      </dgm:t>
    </dgm:pt>
    <dgm:pt modelId="{4F164E13-6E5B-4943-AE31-A481C9F1B4F9}">
      <dgm:prSet/>
      <dgm:spPr/>
      <dgm:t>
        <a:bodyPr/>
        <a:lstStyle/>
        <a:p>
          <a:r>
            <a:rPr lang="en-US" b="1" dirty="0" smtClean="0"/>
            <a:t>Frank McClure</a:t>
          </a:r>
          <a:r>
            <a:rPr lang="en-US" dirty="0" smtClean="0"/>
            <a:t>, Customer Care Project Lead </a:t>
          </a:r>
        </a:p>
      </dgm:t>
    </dgm:pt>
    <dgm:pt modelId="{AFD86857-890B-4EF6-9C69-0E6DABAA48AF}" type="parTrans" cxnId="{FF02CF0E-2519-43EB-8546-96675E40C7F3}">
      <dgm:prSet/>
      <dgm:spPr/>
      <dgm:t>
        <a:bodyPr/>
        <a:lstStyle/>
        <a:p>
          <a:endParaRPr lang="en-US"/>
        </a:p>
      </dgm:t>
    </dgm:pt>
    <dgm:pt modelId="{F1C6B437-B81F-4415-B794-290E65A94A05}" type="sibTrans" cxnId="{FF02CF0E-2519-43EB-8546-96675E40C7F3}">
      <dgm:prSet/>
      <dgm:spPr/>
      <dgm:t>
        <a:bodyPr/>
        <a:lstStyle/>
        <a:p>
          <a:endParaRPr lang="en-US"/>
        </a:p>
      </dgm:t>
    </dgm:pt>
    <dgm:pt modelId="{83DA68FF-364F-4E63-B038-C40CF2283B15}">
      <dgm:prSet/>
      <dgm:spPr/>
      <dgm:t>
        <a:bodyPr/>
        <a:lstStyle/>
        <a:p>
          <a:r>
            <a:rPr lang="en-US" b="1" dirty="0" smtClean="0"/>
            <a:t>Yogesh Vazirani</a:t>
          </a:r>
          <a:r>
            <a:rPr lang="en-US" dirty="0" smtClean="0"/>
            <a:t>, Online Implementation Manager</a:t>
          </a:r>
        </a:p>
      </dgm:t>
    </dgm:pt>
    <dgm:pt modelId="{17934DB0-40DF-4A21-A8A8-6EA786E8940D}" type="parTrans" cxnId="{0D67FBBD-9BAA-41F1-9A82-B5A5840885B6}">
      <dgm:prSet/>
      <dgm:spPr/>
      <dgm:t>
        <a:bodyPr/>
        <a:lstStyle/>
        <a:p>
          <a:endParaRPr lang="en-US"/>
        </a:p>
      </dgm:t>
    </dgm:pt>
    <dgm:pt modelId="{02D71A9F-1E15-4A12-84BA-90C991A21915}" type="sibTrans" cxnId="{0D67FBBD-9BAA-41F1-9A82-B5A5840885B6}">
      <dgm:prSet/>
      <dgm:spPr/>
      <dgm:t>
        <a:bodyPr/>
        <a:lstStyle/>
        <a:p>
          <a:endParaRPr lang="en-US"/>
        </a:p>
      </dgm:t>
    </dgm:pt>
    <dgm:pt modelId="{D683417E-759A-4936-8334-E931E35B8F47}">
      <dgm:prSet/>
      <dgm:spPr/>
      <dgm:t>
        <a:bodyPr/>
        <a:lstStyle/>
        <a:p>
          <a:r>
            <a:rPr lang="en-US" b="1" dirty="0" smtClean="0"/>
            <a:t>Renita Kelley</a:t>
          </a:r>
          <a:r>
            <a:rPr lang="en-US" dirty="0" smtClean="0"/>
            <a:t>, Briljent Presenter</a:t>
          </a:r>
        </a:p>
      </dgm:t>
    </dgm:pt>
    <dgm:pt modelId="{0EFD4E5B-71CC-4916-BE53-E775F16C80E8}" type="parTrans" cxnId="{70EF0A5D-26E5-4A8C-878B-B2C97A846A76}">
      <dgm:prSet/>
      <dgm:spPr/>
      <dgm:t>
        <a:bodyPr/>
        <a:lstStyle/>
        <a:p>
          <a:endParaRPr lang="en-US"/>
        </a:p>
      </dgm:t>
    </dgm:pt>
    <dgm:pt modelId="{E7289E03-9737-45CE-A254-838C6ADF3C15}" type="sibTrans" cxnId="{70EF0A5D-26E5-4A8C-878B-B2C97A846A76}">
      <dgm:prSet/>
      <dgm:spPr/>
      <dgm:t>
        <a:bodyPr/>
        <a:lstStyle/>
        <a:p>
          <a:endParaRPr lang="en-US"/>
        </a:p>
      </dgm:t>
    </dgm:pt>
    <dgm:pt modelId="{01ED9A37-CB22-4FD7-B897-78BDC761BDA5}">
      <dgm:prSet/>
      <dgm:spPr/>
      <dgm:t>
        <a:bodyPr/>
        <a:lstStyle/>
        <a:p>
          <a:pPr rtl="0"/>
          <a:r>
            <a:rPr lang="en-US" b="1" dirty="0" smtClean="0"/>
            <a:t>Charity Flores,  </a:t>
          </a:r>
          <a:r>
            <a:rPr lang="en-US" b="0" dirty="0" smtClean="0"/>
            <a:t>Senior Program Manager</a:t>
          </a:r>
          <a:endParaRPr lang="en-US" b="1" dirty="0"/>
        </a:p>
      </dgm:t>
    </dgm:pt>
    <dgm:pt modelId="{47B8CE0F-4418-4391-9E38-5EA32427F7F0}" type="parTrans" cxnId="{54F29236-4820-4ED4-8648-DCABC79E768A}">
      <dgm:prSet/>
      <dgm:spPr/>
      <dgm:t>
        <a:bodyPr/>
        <a:lstStyle/>
        <a:p>
          <a:endParaRPr lang="en-US"/>
        </a:p>
      </dgm:t>
    </dgm:pt>
    <dgm:pt modelId="{561DCE2B-CBBA-4E63-8C34-A314D850565E}" type="sibTrans" cxnId="{54F29236-4820-4ED4-8648-DCABC79E768A}">
      <dgm:prSet/>
      <dgm:spPr/>
      <dgm:t>
        <a:bodyPr/>
        <a:lstStyle/>
        <a:p>
          <a:endParaRPr lang="en-US"/>
        </a:p>
      </dgm:t>
    </dgm:pt>
    <dgm:pt modelId="{FDCEE95A-736B-4BAA-9CD3-0F526509A349}">
      <dgm:prSet/>
      <dgm:spPr/>
      <dgm:t>
        <a:bodyPr/>
        <a:lstStyle/>
        <a:p>
          <a:pPr rtl="0"/>
          <a:r>
            <a:rPr lang="en-US" b="1" dirty="0" smtClean="0"/>
            <a:t>Dr. Mary Nesbit-McBride</a:t>
          </a:r>
          <a:r>
            <a:rPr lang="en-US" dirty="0" smtClean="0"/>
            <a:t>, Assessment Specialist</a:t>
          </a:r>
          <a:endParaRPr lang="en-US" dirty="0"/>
        </a:p>
      </dgm:t>
    </dgm:pt>
    <dgm:pt modelId="{BA70A6E2-532F-414B-8569-76EBADCA9BAB}" type="parTrans" cxnId="{88B3C70D-7694-4652-9B76-BE76B2BF1B60}">
      <dgm:prSet/>
      <dgm:spPr/>
      <dgm:t>
        <a:bodyPr/>
        <a:lstStyle/>
        <a:p>
          <a:endParaRPr lang="en-US"/>
        </a:p>
      </dgm:t>
    </dgm:pt>
    <dgm:pt modelId="{34DA4325-BE1D-46CF-8A4B-24732E8B17E8}" type="sibTrans" cxnId="{88B3C70D-7694-4652-9B76-BE76B2BF1B60}">
      <dgm:prSet/>
      <dgm:spPr/>
      <dgm:t>
        <a:bodyPr/>
        <a:lstStyle/>
        <a:p>
          <a:endParaRPr lang="en-US"/>
        </a:p>
      </dgm:t>
    </dgm:pt>
    <dgm:pt modelId="{F46668F7-8537-424E-99F3-469F9A4BAC53}">
      <dgm:prSet/>
      <dgm:spPr/>
      <dgm:t>
        <a:bodyPr/>
        <a:lstStyle/>
        <a:p>
          <a:pPr rtl="0"/>
          <a:r>
            <a:rPr lang="en-US" b="1" dirty="0" smtClean="0"/>
            <a:t>Michael Huneke</a:t>
          </a:r>
          <a:r>
            <a:rPr lang="en-US" dirty="0" smtClean="0"/>
            <a:t>, Assessment Specialist</a:t>
          </a:r>
          <a:endParaRPr lang="en-US" dirty="0"/>
        </a:p>
      </dgm:t>
    </dgm:pt>
    <dgm:pt modelId="{6E4AD148-B588-4737-98EB-4E512021D9CA}" type="parTrans" cxnId="{56A26EFB-9995-4E80-BC9A-F19CC24B4E86}">
      <dgm:prSet/>
      <dgm:spPr/>
      <dgm:t>
        <a:bodyPr/>
        <a:lstStyle/>
        <a:p>
          <a:endParaRPr lang="en-US"/>
        </a:p>
      </dgm:t>
    </dgm:pt>
    <dgm:pt modelId="{353F74D8-500D-43BE-A8B8-75EF2EC96000}" type="sibTrans" cxnId="{56A26EFB-9995-4E80-BC9A-F19CC24B4E86}">
      <dgm:prSet/>
      <dgm:spPr/>
      <dgm:t>
        <a:bodyPr/>
        <a:lstStyle/>
        <a:p>
          <a:endParaRPr lang="en-US"/>
        </a:p>
      </dgm:t>
    </dgm:pt>
    <dgm:pt modelId="{5E74CCEE-5C59-4400-89E9-34A9BC6FD2CB}">
      <dgm:prSet/>
      <dgm:spPr/>
      <dgm:t>
        <a:bodyPr/>
        <a:lstStyle/>
        <a:p>
          <a:pPr rtl="0"/>
          <a:r>
            <a:rPr lang="en-US" b="1" dirty="0" smtClean="0"/>
            <a:t>Ed Molin, </a:t>
          </a:r>
          <a:r>
            <a:rPr lang="en-US" b="0" dirty="0" smtClean="0"/>
            <a:t>Senior Program Manager</a:t>
          </a:r>
          <a:endParaRPr lang="en-US" b="0" dirty="0"/>
        </a:p>
      </dgm:t>
    </dgm:pt>
    <dgm:pt modelId="{30B9A2F3-4EDE-4CDA-A054-3AD5E7A889E6}" type="parTrans" cxnId="{8158A730-8D7C-4098-B25C-1603CFD33DE0}">
      <dgm:prSet/>
      <dgm:spPr/>
      <dgm:t>
        <a:bodyPr/>
        <a:lstStyle/>
        <a:p>
          <a:endParaRPr lang="en-US"/>
        </a:p>
      </dgm:t>
    </dgm:pt>
    <dgm:pt modelId="{2B9B2BF2-A800-469F-9B48-6B58688F1E17}" type="sibTrans" cxnId="{8158A730-8D7C-4098-B25C-1603CFD33DE0}">
      <dgm:prSet/>
      <dgm:spPr/>
      <dgm:t>
        <a:bodyPr/>
        <a:lstStyle/>
        <a:p>
          <a:endParaRPr lang="en-US"/>
        </a:p>
      </dgm:t>
    </dgm:pt>
    <dgm:pt modelId="{FB2AC8A5-849C-4D3C-9668-71D976C3B2D7}" type="pres">
      <dgm:prSet presAssocID="{11DBD75E-78C5-4DC6-BEEB-DD80052CDC70}" presName="linear" presStyleCnt="0">
        <dgm:presLayoutVars>
          <dgm:dir/>
          <dgm:animLvl val="lvl"/>
          <dgm:resizeHandles val="exact"/>
        </dgm:presLayoutVars>
      </dgm:prSet>
      <dgm:spPr/>
      <dgm:t>
        <a:bodyPr/>
        <a:lstStyle/>
        <a:p>
          <a:endParaRPr lang="en-US"/>
        </a:p>
      </dgm:t>
    </dgm:pt>
    <dgm:pt modelId="{E0F573D9-11C6-4570-8F55-D5E796C817CA}" type="pres">
      <dgm:prSet presAssocID="{375B32B7-584E-4BEB-B2BA-9F4DF1643724}" presName="parentLin" presStyleCnt="0"/>
      <dgm:spPr/>
    </dgm:pt>
    <dgm:pt modelId="{2E06E572-D8EB-4B1E-9754-B701F547A088}" type="pres">
      <dgm:prSet presAssocID="{375B32B7-584E-4BEB-B2BA-9F4DF1643724}" presName="parentLeftMargin" presStyleLbl="node1" presStyleIdx="0" presStyleCnt="2"/>
      <dgm:spPr/>
      <dgm:t>
        <a:bodyPr/>
        <a:lstStyle/>
        <a:p>
          <a:endParaRPr lang="en-US"/>
        </a:p>
      </dgm:t>
    </dgm:pt>
    <dgm:pt modelId="{15B5A42A-92BA-4C1C-991D-1634F7AB60C9}" type="pres">
      <dgm:prSet presAssocID="{375B32B7-584E-4BEB-B2BA-9F4DF1643724}" presName="parentText" presStyleLbl="node1" presStyleIdx="0" presStyleCnt="2">
        <dgm:presLayoutVars>
          <dgm:chMax val="0"/>
          <dgm:bulletEnabled val="1"/>
        </dgm:presLayoutVars>
      </dgm:prSet>
      <dgm:spPr/>
      <dgm:t>
        <a:bodyPr/>
        <a:lstStyle/>
        <a:p>
          <a:endParaRPr lang="en-US"/>
        </a:p>
      </dgm:t>
    </dgm:pt>
    <dgm:pt modelId="{21F71F23-2332-4D73-B286-5D8ADB1054BF}" type="pres">
      <dgm:prSet presAssocID="{375B32B7-584E-4BEB-B2BA-9F4DF1643724}" presName="negativeSpace" presStyleCnt="0"/>
      <dgm:spPr/>
    </dgm:pt>
    <dgm:pt modelId="{7D7BBC06-CACE-4450-83D0-2A45C0840117}" type="pres">
      <dgm:prSet presAssocID="{375B32B7-584E-4BEB-B2BA-9F4DF1643724}" presName="childText" presStyleLbl="conFgAcc1" presStyleIdx="0" presStyleCnt="2" custScaleY="86289">
        <dgm:presLayoutVars>
          <dgm:bulletEnabled val="1"/>
        </dgm:presLayoutVars>
      </dgm:prSet>
      <dgm:spPr/>
      <dgm:t>
        <a:bodyPr/>
        <a:lstStyle/>
        <a:p>
          <a:endParaRPr lang="en-US"/>
        </a:p>
      </dgm:t>
    </dgm:pt>
    <dgm:pt modelId="{565402FA-9C7B-445E-9084-50A97C338071}" type="pres">
      <dgm:prSet presAssocID="{1099D1A2-E367-4AE5-B64A-B96831C6CA63}" presName="spaceBetweenRectangles" presStyleCnt="0"/>
      <dgm:spPr/>
    </dgm:pt>
    <dgm:pt modelId="{EC6B8BD5-82E8-41E5-BFC4-EE781D59D8D1}" type="pres">
      <dgm:prSet presAssocID="{197EFE65-A138-43E3-8F90-AB1A4F8CDD74}" presName="parentLin" presStyleCnt="0"/>
      <dgm:spPr/>
    </dgm:pt>
    <dgm:pt modelId="{1350AD9A-F596-4D59-A69D-2DE47F4A2A46}" type="pres">
      <dgm:prSet presAssocID="{197EFE65-A138-43E3-8F90-AB1A4F8CDD74}" presName="parentLeftMargin" presStyleLbl="node1" presStyleIdx="0" presStyleCnt="2"/>
      <dgm:spPr/>
      <dgm:t>
        <a:bodyPr/>
        <a:lstStyle/>
        <a:p>
          <a:endParaRPr lang="en-US"/>
        </a:p>
      </dgm:t>
    </dgm:pt>
    <dgm:pt modelId="{CB5B26C4-0BAD-4953-A894-3CF9E018EAA7}" type="pres">
      <dgm:prSet presAssocID="{197EFE65-A138-43E3-8F90-AB1A4F8CDD74}" presName="parentText" presStyleLbl="node1" presStyleIdx="1" presStyleCnt="2">
        <dgm:presLayoutVars>
          <dgm:chMax val="0"/>
          <dgm:bulletEnabled val="1"/>
        </dgm:presLayoutVars>
      </dgm:prSet>
      <dgm:spPr/>
      <dgm:t>
        <a:bodyPr/>
        <a:lstStyle/>
        <a:p>
          <a:endParaRPr lang="en-US"/>
        </a:p>
      </dgm:t>
    </dgm:pt>
    <dgm:pt modelId="{3ED90159-89ED-4AAF-A6E4-85E96227B4AD}" type="pres">
      <dgm:prSet presAssocID="{197EFE65-A138-43E3-8F90-AB1A4F8CDD74}" presName="negativeSpace" presStyleCnt="0"/>
      <dgm:spPr/>
    </dgm:pt>
    <dgm:pt modelId="{4E0CDD8C-2135-46E8-8E1C-C3FBC4F129BD}" type="pres">
      <dgm:prSet presAssocID="{197EFE65-A138-43E3-8F90-AB1A4F8CDD74}" presName="childText" presStyleLbl="conFgAcc1" presStyleIdx="1" presStyleCnt="2" custScaleY="79658">
        <dgm:presLayoutVars>
          <dgm:bulletEnabled val="1"/>
        </dgm:presLayoutVars>
      </dgm:prSet>
      <dgm:spPr/>
      <dgm:t>
        <a:bodyPr/>
        <a:lstStyle/>
        <a:p>
          <a:endParaRPr lang="en-US"/>
        </a:p>
      </dgm:t>
    </dgm:pt>
  </dgm:ptLst>
  <dgm:cxnLst>
    <dgm:cxn modelId="{7EA3000C-0B39-4735-92F9-6788AF104BDC}" type="presOf" srcId="{01ED9A37-CB22-4FD7-B897-78BDC761BDA5}" destId="{4E0CDD8C-2135-46E8-8E1C-C3FBC4F129BD}" srcOrd="0" destOrd="1" presId="urn:microsoft.com/office/officeart/2005/8/layout/list1"/>
    <dgm:cxn modelId="{5B8BAFB3-B587-49CC-AFEE-978DC5B984F4}" type="presOf" srcId="{11DBD75E-78C5-4DC6-BEEB-DD80052CDC70}" destId="{FB2AC8A5-849C-4D3C-9668-71D976C3B2D7}" srcOrd="0" destOrd="0" presId="urn:microsoft.com/office/officeart/2005/8/layout/list1"/>
    <dgm:cxn modelId="{FE30666F-038B-463E-9103-20565053F305}" type="presOf" srcId="{D683417E-759A-4936-8334-E931E35B8F47}" destId="{4E0CDD8C-2135-46E8-8E1C-C3FBC4F129BD}" srcOrd="0" destOrd="6" presId="urn:microsoft.com/office/officeart/2005/8/layout/list1"/>
    <dgm:cxn modelId="{D3C92209-8508-404B-9CE1-C3DA72BFE429}" type="presOf" srcId="{83DA68FF-364F-4E63-B038-C40CF2283B15}" destId="{4E0CDD8C-2135-46E8-8E1C-C3FBC4F129BD}" srcOrd="0" destOrd="5" presId="urn:microsoft.com/office/officeart/2005/8/layout/list1"/>
    <dgm:cxn modelId="{70EF0A5D-26E5-4A8C-878B-B2C97A846A76}" srcId="{197EFE65-A138-43E3-8F90-AB1A4F8CDD74}" destId="{D683417E-759A-4936-8334-E931E35B8F47}" srcOrd="6" destOrd="0" parTransId="{0EFD4E5B-71CC-4916-BE53-E775F16C80E8}" sibTransId="{E7289E03-9737-45CE-A254-838C6ADF3C15}"/>
    <dgm:cxn modelId="{A355B01F-BA53-4CB0-BFA4-30C22B1FFBFD}" type="presOf" srcId="{88C0FE68-2EB3-4281-9AB2-B428381C5871}" destId="{7D7BBC06-CACE-4450-83D0-2A45C0840117}" srcOrd="0" destOrd="0" presId="urn:microsoft.com/office/officeart/2005/8/layout/list1"/>
    <dgm:cxn modelId="{DC693679-DD9D-4CA6-89A3-08C1698799BA}" type="presOf" srcId="{B5AE6B80-C436-40EE-B40C-B9553C90CEE8}" destId="{4E0CDD8C-2135-46E8-8E1C-C3FBC4F129BD}" srcOrd="0" destOrd="7" presId="urn:microsoft.com/office/officeart/2005/8/layout/list1"/>
    <dgm:cxn modelId="{07795EC5-3E43-4C0D-BFAA-9B5FF0F52F83}" srcId="{197EFE65-A138-43E3-8F90-AB1A4F8CDD74}" destId="{B5AE6B80-C436-40EE-B40C-B9553C90CEE8}" srcOrd="7" destOrd="0" parTransId="{C4B209F2-B292-4200-9932-1169BF18EB9D}" sibTransId="{EAA76BDA-F29B-471D-8E93-13A1DDCC9861}"/>
    <dgm:cxn modelId="{86F981AC-E82C-48DA-A3D4-357C0A760342}" type="presOf" srcId="{197EFE65-A138-43E3-8F90-AB1A4F8CDD74}" destId="{CB5B26C4-0BAD-4953-A894-3CF9E018EAA7}" srcOrd="1" destOrd="0" presId="urn:microsoft.com/office/officeart/2005/8/layout/list1"/>
    <dgm:cxn modelId="{C88A5B7B-440D-459E-89A5-7D17C03CC427}" type="presOf" srcId="{912F4D04-7CB3-4B60-8177-D840A1C55681}" destId="{4E0CDD8C-2135-46E8-8E1C-C3FBC4F129BD}" srcOrd="0" destOrd="0" presId="urn:microsoft.com/office/officeart/2005/8/layout/list1"/>
    <dgm:cxn modelId="{54F29236-4820-4ED4-8648-DCABC79E768A}" srcId="{197EFE65-A138-43E3-8F90-AB1A4F8CDD74}" destId="{01ED9A37-CB22-4FD7-B897-78BDC761BDA5}" srcOrd="1" destOrd="0" parTransId="{47B8CE0F-4418-4391-9E38-5EA32427F7F0}" sibTransId="{561DCE2B-CBBA-4E63-8C34-A314D850565E}"/>
    <dgm:cxn modelId="{20F5431B-F0D8-4AC9-B4B7-00094311C03F}" srcId="{197EFE65-A138-43E3-8F90-AB1A4F8CDD74}" destId="{FFCCA4FC-5BF7-4E3A-BE34-BD64038195B1}" srcOrd="3" destOrd="0" parTransId="{EC597D41-E529-493D-ABC5-574682161B6A}" sibTransId="{31A2DE2F-3083-473A-9BF3-BDA2FE5F47F1}"/>
    <dgm:cxn modelId="{88B3C70D-7694-4652-9B76-BE76B2BF1B60}" srcId="{375B32B7-584E-4BEB-B2BA-9F4DF1643724}" destId="{FDCEE95A-736B-4BAA-9CD3-0F526509A349}" srcOrd="2" destOrd="0" parTransId="{BA70A6E2-532F-414B-8569-76EBADCA9BAB}" sibTransId="{34DA4325-BE1D-46CF-8A4B-24732E8B17E8}"/>
    <dgm:cxn modelId="{5E53FBD2-FDE8-45BD-8DE7-8BFBE9EF0E88}" type="presOf" srcId="{197EFE65-A138-43E3-8F90-AB1A4F8CDD74}" destId="{1350AD9A-F596-4D59-A69D-2DE47F4A2A46}" srcOrd="0" destOrd="0" presId="urn:microsoft.com/office/officeart/2005/8/layout/list1"/>
    <dgm:cxn modelId="{FF02CF0E-2519-43EB-8546-96675E40C7F3}" srcId="{197EFE65-A138-43E3-8F90-AB1A4F8CDD74}" destId="{4F164E13-6E5B-4943-AE31-A481C9F1B4F9}" srcOrd="4" destOrd="0" parTransId="{AFD86857-890B-4EF6-9C69-0E6DABAA48AF}" sibTransId="{F1C6B437-B81F-4415-B794-290E65A94A05}"/>
    <dgm:cxn modelId="{04566B36-2AD1-44BC-89BB-5FFCDCBBF1C4}" type="presOf" srcId="{7D9D5D64-1EEA-4272-AF9A-C9BE286E4D3D}" destId="{7D7BBC06-CACE-4450-83D0-2A45C0840117}" srcOrd="0" destOrd="1" presId="urn:microsoft.com/office/officeart/2005/8/layout/list1"/>
    <dgm:cxn modelId="{8158A730-8D7C-4098-B25C-1603CFD33DE0}" srcId="{197EFE65-A138-43E3-8F90-AB1A4F8CDD74}" destId="{5E74CCEE-5C59-4400-89E9-34A9BC6FD2CB}" srcOrd="2" destOrd="0" parTransId="{30B9A2F3-4EDE-4CDA-A054-3AD5E7A889E6}" sibTransId="{2B9B2BF2-A800-469F-9B48-6B58688F1E17}"/>
    <dgm:cxn modelId="{7B438FFC-950C-4894-A98A-B5975363F4FD}" srcId="{197EFE65-A138-43E3-8F90-AB1A4F8CDD74}" destId="{912F4D04-7CB3-4B60-8177-D840A1C55681}" srcOrd="0" destOrd="0" parTransId="{FA686573-1D70-42F7-A7C9-04F9EEFB7813}" sibTransId="{532D18B2-5AC1-43F6-A956-5947C59D99FE}"/>
    <dgm:cxn modelId="{0B248ACC-612C-4426-8A64-7A7F68267EDD}" type="presOf" srcId="{4F164E13-6E5B-4943-AE31-A481C9F1B4F9}" destId="{4E0CDD8C-2135-46E8-8E1C-C3FBC4F129BD}" srcOrd="0" destOrd="4" presId="urn:microsoft.com/office/officeart/2005/8/layout/list1"/>
    <dgm:cxn modelId="{2E04C14E-7964-4D50-A1BB-9C8566DFECCF}" type="presOf" srcId="{375B32B7-584E-4BEB-B2BA-9F4DF1643724}" destId="{15B5A42A-92BA-4C1C-991D-1634F7AB60C9}" srcOrd="1" destOrd="0" presId="urn:microsoft.com/office/officeart/2005/8/layout/list1"/>
    <dgm:cxn modelId="{7F14B24A-F1DA-4360-BA31-4CC8D6E84ECA}" type="presOf" srcId="{375B32B7-584E-4BEB-B2BA-9F4DF1643724}" destId="{2E06E572-D8EB-4B1E-9754-B701F547A088}" srcOrd="0" destOrd="0" presId="urn:microsoft.com/office/officeart/2005/8/layout/list1"/>
    <dgm:cxn modelId="{2747469C-EF3B-448F-8B7B-FA6B44E80496}" srcId="{11DBD75E-78C5-4DC6-BEEB-DD80052CDC70}" destId="{375B32B7-584E-4BEB-B2BA-9F4DF1643724}" srcOrd="0" destOrd="0" parTransId="{BACAC604-D8A6-4806-9776-9F54D8899570}" sibTransId="{1099D1A2-E367-4AE5-B64A-B96831C6CA63}"/>
    <dgm:cxn modelId="{7BF715C9-A4E4-4304-A286-143E25564C73}" srcId="{375B32B7-584E-4BEB-B2BA-9F4DF1643724}" destId="{7D9D5D64-1EEA-4272-AF9A-C9BE286E4D3D}" srcOrd="1" destOrd="0" parTransId="{87DA332B-597D-4ADD-BBB2-87555DB74036}" sibTransId="{DAF96C99-B573-48AD-8F5E-983D80E6FBA2}"/>
    <dgm:cxn modelId="{AAADAA35-A827-449E-893B-3AD9E2176466}" srcId="{11DBD75E-78C5-4DC6-BEEB-DD80052CDC70}" destId="{197EFE65-A138-43E3-8F90-AB1A4F8CDD74}" srcOrd="1" destOrd="0" parTransId="{59BF9FE2-A141-4902-B770-F98EAD4DFB4B}" sibTransId="{CA46EB12-5832-4A24-9716-52475035E94B}"/>
    <dgm:cxn modelId="{56A26EFB-9995-4E80-BC9A-F19CC24B4E86}" srcId="{375B32B7-584E-4BEB-B2BA-9F4DF1643724}" destId="{F46668F7-8537-424E-99F3-469F9A4BAC53}" srcOrd="3" destOrd="0" parTransId="{6E4AD148-B588-4737-98EB-4E512021D9CA}" sibTransId="{353F74D8-500D-43BE-A8B8-75EF2EC96000}"/>
    <dgm:cxn modelId="{6DD1F2A7-9B7B-455A-8427-36981CC45DA0}" type="presOf" srcId="{F46668F7-8537-424E-99F3-469F9A4BAC53}" destId="{7D7BBC06-CACE-4450-83D0-2A45C0840117}" srcOrd="0" destOrd="3" presId="urn:microsoft.com/office/officeart/2005/8/layout/list1"/>
    <dgm:cxn modelId="{C9390D98-FD39-4C31-AD01-8E11E7125B44}" type="presOf" srcId="{5E74CCEE-5C59-4400-89E9-34A9BC6FD2CB}" destId="{4E0CDD8C-2135-46E8-8E1C-C3FBC4F129BD}" srcOrd="0" destOrd="2" presId="urn:microsoft.com/office/officeart/2005/8/layout/list1"/>
    <dgm:cxn modelId="{0D67FBBD-9BAA-41F1-9A82-B5A5840885B6}" srcId="{197EFE65-A138-43E3-8F90-AB1A4F8CDD74}" destId="{83DA68FF-364F-4E63-B038-C40CF2283B15}" srcOrd="5" destOrd="0" parTransId="{17934DB0-40DF-4A21-A8A8-6EA786E8940D}" sibTransId="{02D71A9F-1E15-4A12-84BA-90C991A21915}"/>
    <dgm:cxn modelId="{813D993A-45B3-463A-BF97-0D6395D1282C}" type="presOf" srcId="{FFCCA4FC-5BF7-4E3A-BE34-BD64038195B1}" destId="{4E0CDD8C-2135-46E8-8E1C-C3FBC4F129BD}" srcOrd="0" destOrd="3" presId="urn:microsoft.com/office/officeart/2005/8/layout/list1"/>
    <dgm:cxn modelId="{A22005E6-7318-4D98-AF65-E519AFE750DC}" srcId="{375B32B7-584E-4BEB-B2BA-9F4DF1643724}" destId="{88C0FE68-2EB3-4281-9AB2-B428381C5871}" srcOrd="0" destOrd="0" parTransId="{6EF00C1C-50CA-4733-985B-A1570E042F55}" sibTransId="{57D35A55-C041-40A5-9679-A2326F7D9413}"/>
    <dgm:cxn modelId="{62C9EB69-8163-47EE-BDD4-3EC8B11FC305}" type="presOf" srcId="{FDCEE95A-736B-4BAA-9CD3-0F526509A349}" destId="{7D7BBC06-CACE-4450-83D0-2A45C0840117}" srcOrd="0" destOrd="2" presId="urn:microsoft.com/office/officeart/2005/8/layout/list1"/>
    <dgm:cxn modelId="{DD87321D-5376-4426-AABC-3B56EF1E7CC0}" type="presParOf" srcId="{FB2AC8A5-849C-4D3C-9668-71D976C3B2D7}" destId="{E0F573D9-11C6-4570-8F55-D5E796C817CA}" srcOrd="0" destOrd="0" presId="urn:microsoft.com/office/officeart/2005/8/layout/list1"/>
    <dgm:cxn modelId="{4C36ADC5-0E3C-4329-A165-0DA5C57E3799}" type="presParOf" srcId="{E0F573D9-11C6-4570-8F55-D5E796C817CA}" destId="{2E06E572-D8EB-4B1E-9754-B701F547A088}" srcOrd="0" destOrd="0" presId="urn:microsoft.com/office/officeart/2005/8/layout/list1"/>
    <dgm:cxn modelId="{C3506887-54AC-4DB8-A413-0CFDBA6B4D25}" type="presParOf" srcId="{E0F573D9-11C6-4570-8F55-D5E796C817CA}" destId="{15B5A42A-92BA-4C1C-991D-1634F7AB60C9}" srcOrd="1" destOrd="0" presId="urn:microsoft.com/office/officeart/2005/8/layout/list1"/>
    <dgm:cxn modelId="{AEBDEB65-E855-43CD-81DD-A54D55EF7900}" type="presParOf" srcId="{FB2AC8A5-849C-4D3C-9668-71D976C3B2D7}" destId="{21F71F23-2332-4D73-B286-5D8ADB1054BF}" srcOrd="1" destOrd="0" presId="urn:microsoft.com/office/officeart/2005/8/layout/list1"/>
    <dgm:cxn modelId="{A1A0E5AF-645A-4A97-BF81-9559DEAF3064}" type="presParOf" srcId="{FB2AC8A5-849C-4D3C-9668-71D976C3B2D7}" destId="{7D7BBC06-CACE-4450-83D0-2A45C0840117}" srcOrd="2" destOrd="0" presId="urn:microsoft.com/office/officeart/2005/8/layout/list1"/>
    <dgm:cxn modelId="{CDDC3150-102B-4D2E-A275-90E666DA44A8}" type="presParOf" srcId="{FB2AC8A5-849C-4D3C-9668-71D976C3B2D7}" destId="{565402FA-9C7B-445E-9084-50A97C338071}" srcOrd="3" destOrd="0" presId="urn:microsoft.com/office/officeart/2005/8/layout/list1"/>
    <dgm:cxn modelId="{BE6DADB7-3A75-4353-9915-1A52770B6D6C}" type="presParOf" srcId="{FB2AC8A5-849C-4D3C-9668-71D976C3B2D7}" destId="{EC6B8BD5-82E8-41E5-BFC4-EE781D59D8D1}" srcOrd="4" destOrd="0" presId="urn:microsoft.com/office/officeart/2005/8/layout/list1"/>
    <dgm:cxn modelId="{D5DBC8C1-E161-4A75-B3C8-574E144EB34F}" type="presParOf" srcId="{EC6B8BD5-82E8-41E5-BFC4-EE781D59D8D1}" destId="{1350AD9A-F596-4D59-A69D-2DE47F4A2A46}" srcOrd="0" destOrd="0" presId="urn:microsoft.com/office/officeart/2005/8/layout/list1"/>
    <dgm:cxn modelId="{4D67C50D-D1C1-409E-9EB6-855F7400D209}" type="presParOf" srcId="{EC6B8BD5-82E8-41E5-BFC4-EE781D59D8D1}" destId="{CB5B26C4-0BAD-4953-A894-3CF9E018EAA7}" srcOrd="1" destOrd="0" presId="urn:microsoft.com/office/officeart/2005/8/layout/list1"/>
    <dgm:cxn modelId="{21C1F898-C461-4C19-BDC1-CB63D1AC71C6}" type="presParOf" srcId="{FB2AC8A5-849C-4D3C-9668-71D976C3B2D7}" destId="{3ED90159-89ED-4AAF-A6E4-85E96227B4AD}" srcOrd="5" destOrd="0" presId="urn:microsoft.com/office/officeart/2005/8/layout/list1"/>
    <dgm:cxn modelId="{B81FA6F5-A21B-4CD0-8043-E750B2E482D0}" type="presParOf" srcId="{FB2AC8A5-849C-4D3C-9668-71D976C3B2D7}" destId="{4E0CDD8C-2135-46E8-8E1C-C3FBC4F129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F23866-07F4-4562-A024-91B7C2A03984}"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F75F3542-3DF3-47D2-9E64-6EC962128074}">
      <dgm:prSet custT="1"/>
      <dgm:spPr/>
      <dgm:t>
        <a:bodyPr/>
        <a:lstStyle/>
        <a:p>
          <a:pPr rtl="0"/>
          <a:r>
            <a:rPr lang="en-US" sz="2000" b="1" dirty="0" smtClean="0">
              <a:solidFill>
                <a:schemeClr val="tx1"/>
              </a:solidFill>
            </a:rPr>
            <a:t>Newly Supported Devices includes Chromebooks, iPads and Androids</a:t>
          </a:r>
          <a:endParaRPr lang="en-US" sz="2000" b="1" dirty="0">
            <a:solidFill>
              <a:schemeClr val="tx1"/>
            </a:solidFill>
          </a:endParaRPr>
        </a:p>
      </dgm:t>
    </dgm:pt>
    <dgm:pt modelId="{B0F49E20-5B51-4EA9-9F1A-38D7D69DE0EF}" type="parTrans" cxnId="{6D452439-F099-43EA-8D33-1C03F7F2BB68}">
      <dgm:prSet/>
      <dgm:spPr/>
      <dgm:t>
        <a:bodyPr/>
        <a:lstStyle/>
        <a:p>
          <a:endParaRPr lang="en-US" sz="2000">
            <a:solidFill>
              <a:schemeClr val="tx1"/>
            </a:solidFill>
          </a:endParaRPr>
        </a:p>
      </dgm:t>
    </dgm:pt>
    <dgm:pt modelId="{3E0287D6-55A5-4B56-85E2-9B0689354FBB}" type="sibTrans" cxnId="{6D452439-F099-43EA-8D33-1C03F7F2BB68}">
      <dgm:prSet/>
      <dgm:spPr/>
      <dgm:t>
        <a:bodyPr/>
        <a:lstStyle/>
        <a:p>
          <a:endParaRPr lang="en-US" sz="2000">
            <a:solidFill>
              <a:schemeClr val="tx1"/>
            </a:solidFill>
          </a:endParaRPr>
        </a:p>
      </dgm:t>
    </dgm:pt>
    <dgm:pt modelId="{E7DF307B-055A-42A3-897B-C823529D01D8}">
      <dgm:prSet custT="1"/>
      <dgm:spPr/>
      <dgm:t>
        <a:bodyPr/>
        <a:lstStyle/>
        <a:p>
          <a:pPr rtl="0"/>
          <a:r>
            <a:rPr lang="en-US" sz="2000" b="1" dirty="0" smtClean="0">
              <a:solidFill>
                <a:schemeClr val="tx1"/>
              </a:solidFill>
            </a:rPr>
            <a:t>Please Wait Message/Functionality Changed</a:t>
          </a:r>
          <a:endParaRPr lang="en-US" sz="2000" b="1" dirty="0">
            <a:solidFill>
              <a:schemeClr val="tx1"/>
            </a:solidFill>
          </a:endParaRPr>
        </a:p>
      </dgm:t>
    </dgm:pt>
    <dgm:pt modelId="{656F0279-8B81-4CD0-8F72-5FFDF913B3BD}" type="parTrans" cxnId="{454C04CA-4F9A-45FA-B324-512EFC80D0E2}">
      <dgm:prSet/>
      <dgm:spPr/>
      <dgm:t>
        <a:bodyPr/>
        <a:lstStyle/>
        <a:p>
          <a:endParaRPr lang="en-US" sz="2000">
            <a:solidFill>
              <a:schemeClr val="tx1"/>
            </a:solidFill>
          </a:endParaRPr>
        </a:p>
      </dgm:t>
    </dgm:pt>
    <dgm:pt modelId="{23E54DD9-98D3-4ADB-A3DD-16363D2E90BC}" type="sibTrans" cxnId="{454C04CA-4F9A-45FA-B324-512EFC80D0E2}">
      <dgm:prSet/>
      <dgm:spPr/>
      <dgm:t>
        <a:bodyPr/>
        <a:lstStyle/>
        <a:p>
          <a:endParaRPr lang="en-US" sz="2000">
            <a:solidFill>
              <a:schemeClr val="tx1"/>
            </a:solidFill>
          </a:endParaRPr>
        </a:p>
      </dgm:t>
    </dgm:pt>
    <dgm:pt modelId="{C9A60266-716B-4D5A-B9CF-A6DC8441E4A3}">
      <dgm:prSet custT="1"/>
      <dgm:spPr/>
      <dgm:t>
        <a:bodyPr/>
        <a:lstStyle/>
        <a:p>
          <a:pPr rtl="0"/>
          <a:r>
            <a:rPr lang="en-US" sz="2000" b="1" dirty="0" smtClean="0">
              <a:solidFill>
                <a:schemeClr val="tx1"/>
              </a:solidFill>
            </a:rPr>
            <a:t>No Pre-positioning of Content required </a:t>
          </a:r>
          <a:endParaRPr lang="en-US" sz="2000" b="1" dirty="0">
            <a:solidFill>
              <a:schemeClr val="tx1"/>
            </a:solidFill>
          </a:endParaRPr>
        </a:p>
      </dgm:t>
    </dgm:pt>
    <dgm:pt modelId="{8B41F5CD-EE98-4066-AFDD-901439FA65DE}" type="sibTrans" cxnId="{AC629FD5-DCED-496C-B9D0-2A3BC0684E89}">
      <dgm:prSet/>
      <dgm:spPr/>
      <dgm:t>
        <a:bodyPr/>
        <a:lstStyle/>
        <a:p>
          <a:endParaRPr lang="en-US" sz="2000"/>
        </a:p>
      </dgm:t>
    </dgm:pt>
    <dgm:pt modelId="{3CDBD05A-F801-4A1A-B68A-044FDC790F36}" type="parTrans" cxnId="{AC629FD5-DCED-496C-B9D0-2A3BC0684E89}">
      <dgm:prSet/>
      <dgm:spPr/>
      <dgm:t>
        <a:bodyPr/>
        <a:lstStyle/>
        <a:p>
          <a:endParaRPr lang="en-US" sz="2000"/>
        </a:p>
      </dgm:t>
    </dgm:pt>
    <dgm:pt modelId="{2A9282EF-D598-43C7-AE5E-F94ACCB8B85F}">
      <dgm:prSet custT="1"/>
      <dgm:spPr/>
      <dgm:t>
        <a:bodyPr/>
        <a:lstStyle/>
        <a:p>
          <a:pPr rtl="0"/>
          <a:r>
            <a:rPr lang="en-US" sz="2000" b="1" dirty="0" smtClean="0">
              <a:solidFill>
                <a:schemeClr val="tx1"/>
              </a:solidFill>
            </a:rPr>
            <a:t>No Custom Installation Option  Needed – MSI Package for Network Installation Available</a:t>
          </a:r>
          <a:endParaRPr lang="en-US" sz="2000" b="1" dirty="0">
            <a:solidFill>
              <a:schemeClr val="tx1"/>
            </a:solidFill>
          </a:endParaRPr>
        </a:p>
      </dgm:t>
    </dgm:pt>
    <dgm:pt modelId="{4233D689-4304-43CD-9DAC-4E6FB1523AD0}" type="parTrans" cxnId="{779CC11F-1906-4E5D-8923-69855BF792AC}">
      <dgm:prSet/>
      <dgm:spPr/>
      <dgm:t>
        <a:bodyPr/>
        <a:lstStyle/>
        <a:p>
          <a:endParaRPr lang="en-US"/>
        </a:p>
      </dgm:t>
    </dgm:pt>
    <dgm:pt modelId="{FDC3D4DD-945D-4C2A-AEDB-CBB45CE6C3AA}" type="sibTrans" cxnId="{779CC11F-1906-4E5D-8923-69855BF792AC}">
      <dgm:prSet/>
      <dgm:spPr/>
      <dgm:t>
        <a:bodyPr/>
        <a:lstStyle/>
        <a:p>
          <a:endParaRPr lang="en-US"/>
        </a:p>
      </dgm:t>
    </dgm:pt>
    <dgm:pt modelId="{709D800E-A848-474B-A711-1623E455A416}" type="pres">
      <dgm:prSet presAssocID="{29F23866-07F4-4562-A024-91B7C2A03984}" presName="linear" presStyleCnt="0">
        <dgm:presLayoutVars>
          <dgm:dir/>
          <dgm:animLvl val="lvl"/>
          <dgm:resizeHandles val="exact"/>
        </dgm:presLayoutVars>
      </dgm:prSet>
      <dgm:spPr/>
      <dgm:t>
        <a:bodyPr/>
        <a:lstStyle/>
        <a:p>
          <a:endParaRPr lang="en-US"/>
        </a:p>
      </dgm:t>
    </dgm:pt>
    <dgm:pt modelId="{208329D8-5D74-41C8-B720-136ED7AA975E}" type="pres">
      <dgm:prSet presAssocID="{2A9282EF-D598-43C7-AE5E-F94ACCB8B85F}" presName="parentLin" presStyleCnt="0"/>
      <dgm:spPr/>
    </dgm:pt>
    <dgm:pt modelId="{8A251969-C713-4E08-B4BF-93C63A4A4DCD}" type="pres">
      <dgm:prSet presAssocID="{2A9282EF-D598-43C7-AE5E-F94ACCB8B85F}" presName="parentLeftMargin" presStyleLbl="node1" presStyleIdx="0" presStyleCnt="4"/>
      <dgm:spPr/>
      <dgm:t>
        <a:bodyPr/>
        <a:lstStyle/>
        <a:p>
          <a:endParaRPr lang="en-US"/>
        </a:p>
      </dgm:t>
    </dgm:pt>
    <dgm:pt modelId="{60F6A211-AD52-4FB4-853D-23268F4A43F4}" type="pres">
      <dgm:prSet presAssocID="{2A9282EF-D598-43C7-AE5E-F94ACCB8B85F}" presName="parentText" presStyleLbl="node1" presStyleIdx="0" presStyleCnt="4" custScaleX="142857">
        <dgm:presLayoutVars>
          <dgm:chMax val="0"/>
          <dgm:bulletEnabled val="1"/>
        </dgm:presLayoutVars>
      </dgm:prSet>
      <dgm:spPr/>
      <dgm:t>
        <a:bodyPr/>
        <a:lstStyle/>
        <a:p>
          <a:endParaRPr lang="en-US"/>
        </a:p>
      </dgm:t>
    </dgm:pt>
    <dgm:pt modelId="{75B09BC6-1C86-4E26-91BE-ADF1FF7EC2D5}" type="pres">
      <dgm:prSet presAssocID="{2A9282EF-D598-43C7-AE5E-F94ACCB8B85F}" presName="negativeSpace" presStyleCnt="0"/>
      <dgm:spPr/>
    </dgm:pt>
    <dgm:pt modelId="{6EAB68B8-CAE3-4524-A655-385361F26BD4}" type="pres">
      <dgm:prSet presAssocID="{2A9282EF-D598-43C7-AE5E-F94ACCB8B85F}" presName="childText" presStyleLbl="conFgAcc1" presStyleIdx="0" presStyleCnt="4">
        <dgm:presLayoutVars>
          <dgm:bulletEnabled val="1"/>
        </dgm:presLayoutVars>
      </dgm:prSet>
      <dgm:spPr/>
    </dgm:pt>
    <dgm:pt modelId="{FF1BB3E1-ECDB-45C1-9761-48F204C1F942}" type="pres">
      <dgm:prSet presAssocID="{FDC3D4DD-945D-4C2A-AEDB-CBB45CE6C3AA}" presName="spaceBetweenRectangles" presStyleCnt="0"/>
      <dgm:spPr/>
    </dgm:pt>
    <dgm:pt modelId="{FDE920CD-41A4-45F1-A14B-24B7AE25D119}" type="pres">
      <dgm:prSet presAssocID="{C9A60266-716B-4D5A-B9CF-A6DC8441E4A3}" presName="parentLin" presStyleCnt="0"/>
      <dgm:spPr/>
    </dgm:pt>
    <dgm:pt modelId="{9B8450CD-0489-419C-8F30-C6049B439317}" type="pres">
      <dgm:prSet presAssocID="{C9A60266-716B-4D5A-B9CF-A6DC8441E4A3}" presName="parentLeftMargin" presStyleLbl="node1" presStyleIdx="0" presStyleCnt="4" custScaleX="140000"/>
      <dgm:spPr/>
      <dgm:t>
        <a:bodyPr/>
        <a:lstStyle/>
        <a:p>
          <a:endParaRPr lang="en-US"/>
        </a:p>
      </dgm:t>
    </dgm:pt>
    <dgm:pt modelId="{D3A6E71A-7F3D-4A10-B919-280EBC3E43B5}" type="pres">
      <dgm:prSet presAssocID="{C9A60266-716B-4D5A-B9CF-A6DC8441E4A3}" presName="parentText" presStyleLbl="node1" presStyleIdx="1" presStyleCnt="4" custScaleX="162902">
        <dgm:presLayoutVars>
          <dgm:chMax val="0"/>
          <dgm:bulletEnabled val="1"/>
        </dgm:presLayoutVars>
      </dgm:prSet>
      <dgm:spPr/>
      <dgm:t>
        <a:bodyPr/>
        <a:lstStyle/>
        <a:p>
          <a:endParaRPr lang="en-US"/>
        </a:p>
      </dgm:t>
    </dgm:pt>
    <dgm:pt modelId="{E33DF2A2-AD8C-4800-9F5B-37F9AB53715B}" type="pres">
      <dgm:prSet presAssocID="{C9A60266-716B-4D5A-B9CF-A6DC8441E4A3}" presName="negativeSpace" presStyleCnt="0"/>
      <dgm:spPr/>
    </dgm:pt>
    <dgm:pt modelId="{C20B7133-C7F2-4C98-A6E1-2AA9AAC64EB5}" type="pres">
      <dgm:prSet presAssocID="{C9A60266-716B-4D5A-B9CF-A6DC8441E4A3}" presName="childText" presStyleLbl="conFgAcc1" presStyleIdx="1" presStyleCnt="4">
        <dgm:presLayoutVars>
          <dgm:bulletEnabled val="1"/>
        </dgm:presLayoutVars>
      </dgm:prSet>
      <dgm:spPr/>
    </dgm:pt>
    <dgm:pt modelId="{F304AE12-D690-4093-92D8-B0DC231C47C1}" type="pres">
      <dgm:prSet presAssocID="{8B41F5CD-EE98-4066-AFDD-901439FA65DE}" presName="spaceBetweenRectangles" presStyleCnt="0"/>
      <dgm:spPr/>
    </dgm:pt>
    <dgm:pt modelId="{C76FC555-D837-4D3D-BB5A-76D28B0C9263}" type="pres">
      <dgm:prSet presAssocID="{F75F3542-3DF3-47D2-9E64-6EC962128074}" presName="parentLin" presStyleCnt="0"/>
      <dgm:spPr/>
      <dgm:t>
        <a:bodyPr/>
        <a:lstStyle/>
        <a:p>
          <a:endParaRPr lang="en-US"/>
        </a:p>
      </dgm:t>
    </dgm:pt>
    <dgm:pt modelId="{9FBDD4F3-AE1F-4448-96EF-FCFE65BA72A4}" type="pres">
      <dgm:prSet presAssocID="{F75F3542-3DF3-47D2-9E64-6EC962128074}" presName="parentLeftMargin" presStyleLbl="node1" presStyleIdx="1" presStyleCnt="4"/>
      <dgm:spPr/>
      <dgm:t>
        <a:bodyPr/>
        <a:lstStyle/>
        <a:p>
          <a:endParaRPr lang="en-US"/>
        </a:p>
      </dgm:t>
    </dgm:pt>
    <dgm:pt modelId="{715123C0-3863-45C0-8143-8EF8428DE1BE}" type="pres">
      <dgm:prSet presAssocID="{F75F3542-3DF3-47D2-9E64-6EC962128074}" presName="parentText" presStyleLbl="node1" presStyleIdx="2" presStyleCnt="4" custScaleX="142857">
        <dgm:presLayoutVars>
          <dgm:chMax val="0"/>
          <dgm:bulletEnabled val="1"/>
        </dgm:presLayoutVars>
      </dgm:prSet>
      <dgm:spPr/>
      <dgm:t>
        <a:bodyPr/>
        <a:lstStyle/>
        <a:p>
          <a:endParaRPr lang="en-US"/>
        </a:p>
      </dgm:t>
    </dgm:pt>
    <dgm:pt modelId="{B3A7A310-76C8-408B-B9DC-645F6BD764CD}" type="pres">
      <dgm:prSet presAssocID="{F75F3542-3DF3-47D2-9E64-6EC962128074}" presName="negativeSpace" presStyleCnt="0"/>
      <dgm:spPr/>
      <dgm:t>
        <a:bodyPr/>
        <a:lstStyle/>
        <a:p>
          <a:endParaRPr lang="en-US"/>
        </a:p>
      </dgm:t>
    </dgm:pt>
    <dgm:pt modelId="{00E83888-4D49-4172-858B-A65CEF7B10C8}" type="pres">
      <dgm:prSet presAssocID="{F75F3542-3DF3-47D2-9E64-6EC962128074}" presName="childText" presStyleLbl="conFgAcc1" presStyleIdx="2" presStyleCnt="4">
        <dgm:presLayoutVars>
          <dgm:bulletEnabled val="1"/>
        </dgm:presLayoutVars>
      </dgm:prSet>
      <dgm:spPr/>
      <dgm:t>
        <a:bodyPr/>
        <a:lstStyle/>
        <a:p>
          <a:endParaRPr lang="en-US"/>
        </a:p>
      </dgm:t>
    </dgm:pt>
    <dgm:pt modelId="{465D73FF-15D0-4F0C-AD41-1D253F0394E0}" type="pres">
      <dgm:prSet presAssocID="{3E0287D6-55A5-4B56-85E2-9B0689354FBB}" presName="spaceBetweenRectangles" presStyleCnt="0"/>
      <dgm:spPr/>
      <dgm:t>
        <a:bodyPr/>
        <a:lstStyle/>
        <a:p>
          <a:endParaRPr lang="en-US"/>
        </a:p>
      </dgm:t>
    </dgm:pt>
    <dgm:pt modelId="{52516D78-24E3-4106-A613-4714A143CF76}" type="pres">
      <dgm:prSet presAssocID="{E7DF307B-055A-42A3-897B-C823529D01D8}" presName="parentLin" presStyleCnt="0"/>
      <dgm:spPr/>
      <dgm:t>
        <a:bodyPr/>
        <a:lstStyle/>
        <a:p>
          <a:endParaRPr lang="en-US"/>
        </a:p>
      </dgm:t>
    </dgm:pt>
    <dgm:pt modelId="{A364F7BF-8D67-4B86-ADDE-145A8D20D5D0}" type="pres">
      <dgm:prSet presAssocID="{E7DF307B-055A-42A3-897B-C823529D01D8}" presName="parentLeftMargin" presStyleLbl="node1" presStyleIdx="2" presStyleCnt="4"/>
      <dgm:spPr/>
      <dgm:t>
        <a:bodyPr/>
        <a:lstStyle/>
        <a:p>
          <a:endParaRPr lang="en-US"/>
        </a:p>
      </dgm:t>
    </dgm:pt>
    <dgm:pt modelId="{585061F1-45A5-4E18-99A2-3CF22F873A16}" type="pres">
      <dgm:prSet presAssocID="{E7DF307B-055A-42A3-897B-C823529D01D8}" presName="parentText" presStyleLbl="node1" presStyleIdx="3" presStyleCnt="4" custScaleX="142857">
        <dgm:presLayoutVars>
          <dgm:chMax val="0"/>
          <dgm:bulletEnabled val="1"/>
        </dgm:presLayoutVars>
      </dgm:prSet>
      <dgm:spPr/>
      <dgm:t>
        <a:bodyPr/>
        <a:lstStyle/>
        <a:p>
          <a:endParaRPr lang="en-US"/>
        </a:p>
      </dgm:t>
    </dgm:pt>
    <dgm:pt modelId="{6C822A29-00CB-43D9-933A-417B801BF7B1}" type="pres">
      <dgm:prSet presAssocID="{E7DF307B-055A-42A3-897B-C823529D01D8}" presName="negativeSpace" presStyleCnt="0"/>
      <dgm:spPr/>
      <dgm:t>
        <a:bodyPr/>
        <a:lstStyle/>
        <a:p>
          <a:endParaRPr lang="en-US"/>
        </a:p>
      </dgm:t>
    </dgm:pt>
    <dgm:pt modelId="{9384A009-A65F-4419-9CB3-5740674B7C78}" type="pres">
      <dgm:prSet presAssocID="{E7DF307B-055A-42A3-897B-C823529D01D8}" presName="childText" presStyleLbl="conFgAcc1" presStyleIdx="3" presStyleCnt="4">
        <dgm:presLayoutVars>
          <dgm:bulletEnabled val="1"/>
        </dgm:presLayoutVars>
      </dgm:prSet>
      <dgm:spPr/>
      <dgm:t>
        <a:bodyPr/>
        <a:lstStyle/>
        <a:p>
          <a:endParaRPr lang="en-US"/>
        </a:p>
      </dgm:t>
    </dgm:pt>
  </dgm:ptLst>
  <dgm:cxnLst>
    <dgm:cxn modelId="{706F9DFA-B7B2-467E-A80C-A6383355A6C4}" type="presOf" srcId="{F75F3542-3DF3-47D2-9E64-6EC962128074}" destId="{9FBDD4F3-AE1F-4448-96EF-FCFE65BA72A4}" srcOrd="0" destOrd="0" presId="urn:microsoft.com/office/officeart/2005/8/layout/list1"/>
    <dgm:cxn modelId="{00AE9A2B-AB24-43DC-824A-A8019744E203}" type="presOf" srcId="{2A9282EF-D598-43C7-AE5E-F94ACCB8B85F}" destId="{8A251969-C713-4E08-B4BF-93C63A4A4DCD}" srcOrd="0" destOrd="0" presId="urn:microsoft.com/office/officeart/2005/8/layout/list1"/>
    <dgm:cxn modelId="{779CC11F-1906-4E5D-8923-69855BF792AC}" srcId="{29F23866-07F4-4562-A024-91B7C2A03984}" destId="{2A9282EF-D598-43C7-AE5E-F94ACCB8B85F}" srcOrd="0" destOrd="0" parTransId="{4233D689-4304-43CD-9DAC-4E6FB1523AD0}" sibTransId="{FDC3D4DD-945D-4C2A-AEDB-CBB45CE6C3AA}"/>
    <dgm:cxn modelId="{BC9B54FB-15D3-43DD-9324-CDF0107875F1}" type="presOf" srcId="{F75F3542-3DF3-47D2-9E64-6EC962128074}" destId="{715123C0-3863-45C0-8143-8EF8428DE1BE}" srcOrd="1" destOrd="0" presId="urn:microsoft.com/office/officeart/2005/8/layout/list1"/>
    <dgm:cxn modelId="{A446E252-EA38-4F91-85C4-563D2BA8ED87}" type="presOf" srcId="{E7DF307B-055A-42A3-897B-C823529D01D8}" destId="{585061F1-45A5-4E18-99A2-3CF22F873A16}" srcOrd="1" destOrd="0" presId="urn:microsoft.com/office/officeart/2005/8/layout/list1"/>
    <dgm:cxn modelId="{DE68514F-69C8-4559-BA96-7417996EBC58}" type="presOf" srcId="{29F23866-07F4-4562-A024-91B7C2A03984}" destId="{709D800E-A848-474B-A711-1623E455A416}" srcOrd="0" destOrd="0" presId="urn:microsoft.com/office/officeart/2005/8/layout/list1"/>
    <dgm:cxn modelId="{E080CC7D-CC58-4608-BA3E-6EF58961975E}" type="presOf" srcId="{2A9282EF-D598-43C7-AE5E-F94ACCB8B85F}" destId="{60F6A211-AD52-4FB4-853D-23268F4A43F4}" srcOrd="1" destOrd="0" presId="urn:microsoft.com/office/officeart/2005/8/layout/list1"/>
    <dgm:cxn modelId="{AC629FD5-DCED-496C-B9D0-2A3BC0684E89}" srcId="{29F23866-07F4-4562-A024-91B7C2A03984}" destId="{C9A60266-716B-4D5A-B9CF-A6DC8441E4A3}" srcOrd="1" destOrd="0" parTransId="{3CDBD05A-F801-4A1A-B68A-044FDC790F36}" sibTransId="{8B41F5CD-EE98-4066-AFDD-901439FA65DE}"/>
    <dgm:cxn modelId="{41084B6C-86CE-4D81-AA73-0F9649916825}" type="presOf" srcId="{E7DF307B-055A-42A3-897B-C823529D01D8}" destId="{A364F7BF-8D67-4B86-ADDE-145A8D20D5D0}" srcOrd="0" destOrd="0" presId="urn:microsoft.com/office/officeart/2005/8/layout/list1"/>
    <dgm:cxn modelId="{454C04CA-4F9A-45FA-B324-512EFC80D0E2}" srcId="{29F23866-07F4-4562-A024-91B7C2A03984}" destId="{E7DF307B-055A-42A3-897B-C823529D01D8}" srcOrd="3" destOrd="0" parTransId="{656F0279-8B81-4CD0-8F72-5FFDF913B3BD}" sibTransId="{23E54DD9-98D3-4ADB-A3DD-16363D2E90BC}"/>
    <dgm:cxn modelId="{6D452439-F099-43EA-8D33-1C03F7F2BB68}" srcId="{29F23866-07F4-4562-A024-91B7C2A03984}" destId="{F75F3542-3DF3-47D2-9E64-6EC962128074}" srcOrd="2" destOrd="0" parTransId="{B0F49E20-5B51-4EA9-9F1A-38D7D69DE0EF}" sibTransId="{3E0287D6-55A5-4B56-85E2-9B0689354FBB}"/>
    <dgm:cxn modelId="{635FB24C-F390-49D4-B144-4600FF2B7291}" type="presOf" srcId="{C9A60266-716B-4D5A-B9CF-A6DC8441E4A3}" destId="{D3A6E71A-7F3D-4A10-B919-280EBC3E43B5}" srcOrd="1" destOrd="0" presId="urn:microsoft.com/office/officeart/2005/8/layout/list1"/>
    <dgm:cxn modelId="{CF717F4F-1852-4C3F-A0CE-95721EDA4A44}" type="presOf" srcId="{C9A60266-716B-4D5A-B9CF-A6DC8441E4A3}" destId="{9B8450CD-0489-419C-8F30-C6049B439317}" srcOrd="0" destOrd="0" presId="urn:microsoft.com/office/officeart/2005/8/layout/list1"/>
    <dgm:cxn modelId="{2239D6F8-70C9-4540-877F-97F35606BA67}" type="presParOf" srcId="{709D800E-A848-474B-A711-1623E455A416}" destId="{208329D8-5D74-41C8-B720-136ED7AA975E}" srcOrd="0" destOrd="0" presId="urn:microsoft.com/office/officeart/2005/8/layout/list1"/>
    <dgm:cxn modelId="{11401DC2-4409-4610-A1F6-6A9ADC93B5EB}" type="presParOf" srcId="{208329D8-5D74-41C8-B720-136ED7AA975E}" destId="{8A251969-C713-4E08-B4BF-93C63A4A4DCD}" srcOrd="0" destOrd="0" presId="urn:microsoft.com/office/officeart/2005/8/layout/list1"/>
    <dgm:cxn modelId="{6DB00987-0514-4BF8-9A38-EBEBCA657CAA}" type="presParOf" srcId="{208329D8-5D74-41C8-B720-136ED7AA975E}" destId="{60F6A211-AD52-4FB4-853D-23268F4A43F4}" srcOrd="1" destOrd="0" presId="urn:microsoft.com/office/officeart/2005/8/layout/list1"/>
    <dgm:cxn modelId="{31C36E97-815F-4FF6-BB21-CAB5C038DC96}" type="presParOf" srcId="{709D800E-A848-474B-A711-1623E455A416}" destId="{75B09BC6-1C86-4E26-91BE-ADF1FF7EC2D5}" srcOrd="1" destOrd="0" presId="urn:microsoft.com/office/officeart/2005/8/layout/list1"/>
    <dgm:cxn modelId="{1679F219-DBD8-4EEC-93CF-F4B5E4730E3A}" type="presParOf" srcId="{709D800E-A848-474B-A711-1623E455A416}" destId="{6EAB68B8-CAE3-4524-A655-385361F26BD4}" srcOrd="2" destOrd="0" presId="urn:microsoft.com/office/officeart/2005/8/layout/list1"/>
    <dgm:cxn modelId="{86C11065-FE3A-44DB-8189-79F037D3BD32}" type="presParOf" srcId="{709D800E-A848-474B-A711-1623E455A416}" destId="{FF1BB3E1-ECDB-45C1-9761-48F204C1F942}" srcOrd="3" destOrd="0" presId="urn:microsoft.com/office/officeart/2005/8/layout/list1"/>
    <dgm:cxn modelId="{031B3023-2905-4A93-92B8-429C7877C39A}" type="presParOf" srcId="{709D800E-A848-474B-A711-1623E455A416}" destId="{FDE920CD-41A4-45F1-A14B-24B7AE25D119}" srcOrd="4" destOrd="0" presId="urn:microsoft.com/office/officeart/2005/8/layout/list1"/>
    <dgm:cxn modelId="{F30323DA-9ADD-40A0-A106-2E46522DBFF2}" type="presParOf" srcId="{FDE920CD-41A4-45F1-A14B-24B7AE25D119}" destId="{9B8450CD-0489-419C-8F30-C6049B439317}" srcOrd="0" destOrd="0" presId="urn:microsoft.com/office/officeart/2005/8/layout/list1"/>
    <dgm:cxn modelId="{5DFF370B-3D81-4A43-BB2B-80D034AA2DBE}" type="presParOf" srcId="{FDE920CD-41A4-45F1-A14B-24B7AE25D119}" destId="{D3A6E71A-7F3D-4A10-B919-280EBC3E43B5}" srcOrd="1" destOrd="0" presId="urn:microsoft.com/office/officeart/2005/8/layout/list1"/>
    <dgm:cxn modelId="{FD7F569F-6E91-45B1-8B29-CB5E8FB1BC57}" type="presParOf" srcId="{709D800E-A848-474B-A711-1623E455A416}" destId="{E33DF2A2-AD8C-4800-9F5B-37F9AB53715B}" srcOrd="5" destOrd="0" presId="urn:microsoft.com/office/officeart/2005/8/layout/list1"/>
    <dgm:cxn modelId="{BC1270FF-CFC7-4A08-B6EA-CD0FE087AB3E}" type="presParOf" srcId="{709D800E-A848-474B-A711-1623E455A416}" destId="{C20B7133-C7F2-4C98-A6E1-2AA9AAC64EB5}" srcOrd="6" destOrd="0" presId="urn:microsoft.com/office/officeart/2005/8/layout/list1"/>
    <dgm:cxn modelId="{1E12526F-A3F7-4350-9301-1B8CED0A87B3}" type="presParOf" srcId="{709D800E-A848-474B-A711-1623E455A416}" destId="{F304AE12-D690-4093-92D8-B0DC231C47C1}" srcOrd="7" destOrd="0" presId="urn:microsoft.com/office/officeart/2005/8/layout/list1"/>
    <dgm:cxn modelId="{4E305CED-ADD7-4690-A427-6BAB16ED7655}" type="presParOf" srcId="{709D800E-A848-474B-A711-1623E455A416}" destId="{C76FC555-D837-4D3D-BB5A-76D28B0C9263}" srcOrd="8" destOrd="0" presId="urn:microsoft.com/office/officeart/2005/8/layout/list1"/>
    <dgm:cxn modelId="{059FC037-39BF-412F-9B63-FF565DFD3BD0}" type="presParOf" srcId="{C76FC555-D837-4D3D-BB5A-76D28B0C9263}" destId="{9FBDD4F3-AE1F-4448-96EF-FCFE65BA72A4}" srcOrd="0" destOrd="0" presId="urn:microsoft.com/office/officeart/2005/8/layout/list1"/>
    <dgm:cxn modelId="{1E1C983B-EFF0-4195-9763-789098B36ED7}" type="presParOf" srcId="{C76FC555-D837-4D3D-BB5A-76D28B0C9263}" destId="{715123C0-3863-45C0-8143-8EF8428DE1BE}" srcOrd="1" destOrd="0" presId="urn:microsoft.com/office/officeart/2005/8/layout/list1"/>
    <dgm:cxn modelId="{20A7CEAC-151A-46D7-BB97-2AE5D582A8A0}" type="presParOf" srcId="{709D800E-A848-474B-A711-1623E455A416}" destId="{B3A7A310-76C8-408B-B9DC-645F6BD764CD}" srcOrd="9" destOrd="0" presId="urn:microsoft.com/office/officeart/2005/8/layout/list1"/>
    <dgm:cxn modelId="{DD8E73CA-479F-4A31-B7F2-5B58C9D573FF}" type="presParOf" srcId="{709D800E-A848-474B-A711-1623E455A416}" destId="{00E83888-4D49-4172-858B-A65CEF7B10C8}" srcOrd="10" destOrd="0" presId="urn:microsoft.com/office/officeart/2005/8/layout/list1"/>
    <dgm:cxn modelId="{BD2BE8E4-B216-4F57-94B1-E6D1CAABCF15}" type="presParOf" srcId="{709D800E-A848-474B-A711-1623E455A416}" destId="{465D73FF-15D0-4F0C-AD41-1D253F0394E0}" srcOrd="11" destOrd="0" presId="urn:microsoft.com/office/officeart/2005/8/layout/list1"/>
    <dgm:cxn modelId="{C9A23CAD-9C72-4C97-9B96-816008D47BBD}" type="presParOf" srcId="{709D800E-A848-474B-A711-1623E455A416}" destId="{52516D78-24E3-4106-A613-4714A143CF76}" srcOrd="12" destOrd="0" presId="urn:microsoft.com/office/officeart/2005/8/layout/list1"/>
    <dgm:cxn modelId="{766E1885-CA7A-43CA-92F7-709A0F2BDB3D}" type="presParOf" srcId="{52516D78-24E3-4106-A613-4714A143CF76}" destId="{A364F7BF-8D67-4B86-ADDE-145A8D20D5D0}" srcOrd="0" destOrd="0" presId="urn:microsoft.com/office/officeart/2005/8/layout/list1"/>
    <dgm:cxn modelId="{BDD667EB-D973-406C-BC3C-D960C4965ADC}" type="presParOf" srcId="{52516D78-24E3-4106-A613-4714A143CF76}" destId="{585061F1-45A5-4E18-99A2-3CF22F873A16}" srcOrd="1" destOrd="0" presId="urn:microsoft.com/office/officeart/2005/8/layout/list1"/>
    <dgm:cxn modelId="{CCE5CE02-5BA2-4543-AE67-DF1CBF19E93D}" type="presParOf" srcId="{709D800E-A848-474B-A711-1623E455A416}" destId="{6C822A29-00CB-43D9-933A-417B801BF7B1}" srcOrd="13" destOrd="0" presId="urn:microsoft.com/office/officeart/2005/8/layout/list1"/>
    <dgm:cxn modelId="{350040A0-0C1B-42EA-AD22-6F63CD4F93BD}" type="presParOf" srcId="{709D800E-A848-474B-A711-1623E455A416}" destId="{9384A009-A65F-4419-9CB3-5740674B7C78}"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3D1FF0-028E-44E9-8659-FA9853D3AC46}"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07E9C058-D2E2-4A3D-B354-1B024D59BFA9}">
      <dgm:prSet custT="1"/>
      <dgm:spPr/>
      <dgm:t>
        <a:bodyPr/>
        <a:lstStyle/>
        <a:p>
          <a:pPr rtl="0"/>
          <a:r>
            <a:rPr lang="en-US" sz="2200" b="0" dirty="0" smtClean="0"/>
            <a:t>Bandwidth</a:t>
          </a:r>
          <a:endParaRPr lang="en-US" sz="2200" b="0" dirty="0"/>
        </a:p>
      </dgm:t>
    </dgm:pt>
    <dgm:pt modelId="{EF7B75DC-C01B-4662-AB20-6368E7071186}" type="parTrans" cxnId="{486BEF34-89A3-4947-80B3-5FC04565E4C8}">
      <dgm:prSet/>
      <dgm:spPr/>
      <dgm:t>
        <a:bodyPr/>
        <a:lstStyle/>
        <a:p>
          <a:endParaRPr lang="en-US" b="0">
            <a:solidFill>
              <a:schemeClr val="tx1">
                <a:lumMod val="75000"/>
                <a:lumOff val="25000"/>
              </a:schemeClr>
            </a:solidFill>
          </a:endParaRPr>
        </a:p>
      </dgm:t>
    </dgm:pt>
    <dgm:pt modelId="{0C874398-2CDA-4F50-8924-D4D5519737BE}" type="sibTrans" cxnId="{486BEF34-89A3-4947-80B3-5FC04565E4C8}">
      <dgm:prSet/>
      <dgm:spPr/>
      <dgm:t>
        <a:bodyPr/>
        <a:lstStyle/>
        <a:p>
          <a:endParaRPr lang="en-US" b="0">
            <a:solidFill>
              <a:schemeClr val="tx1">
                <a:lumMod val="75000"/>
                <a:lumOff val="25000"/>
              </a:schemeClr>
            </a:solidFill>
          </a:endParaRPr>
        </a:p>
      </dgm:t>
    </dgm:pt>
    <dgm:pt modelId="{A5379C1C-0F43-401F-85E0-C09BA58EC6CE}">
      <dgm:prSet custT="1"/>
      <dgm:spPr/>
      <dgm:t>
        <a:bodyPr/>
        <a:lstStyle/>
        <a:p>
          <a:pPr rtl="0"/>
          <a:r>
            <a:rPr lang="en-US" sz="1600" b="0" dirty="0" smtClean="0"/>
            <a:t>T1, high-speed cable, or high-speed DSL recommended</a:t>
          </a:r>
          <a:endParaRPr lang="en-US" sz="1600" b="0" dirty="0"/>
        </a:p>
      </dgm:t>
    </dgm:pt>
    <dgm:pt modelId="{86C3CBC0-1B99-4B63-B9C9-5A771BEEC47D}" type="parTrans" cxnId="{21A0FD9C-CEAB-4402-8B2D-A7821B9D2BB6}">
      <dgm:prSet/>
      <dgm:spPr/>
      <dgm:t>
        <a:bodyPr/>
        <a:lstStyle/>
        <a:p>
          <a:endParaRPr lang="en-US" b="0">
            <a:solidFill>
              <a:schemeClr val="tx1">
                <a:lumMod val="75000"/>
                <a:lumOff val="25000"/>
              </a:schemeClr>
            </a:solidFill>
          </a:endParaRPr>
        </a:p>
      </dgm:t>
    </dgm:pt>
    <dgm:pt modelId="{07D4AD6A-37E5-4B3E-9317-41C55121B8FC}" type="sibTrans" cxnId="{21A0FD9C-CEAB-4402-8B2D-A7821B9D2BB6}">
      <dgm:prSet/>
      <dgm:spPr/>
      <dgm:t>
        <a:bodyPr/>
        <a:lstStyle/>
        <a:p>
          <a:endParaRPr lang="en-US" b="0">
            <a:solidFill>
              <a:schemeClr val="tx1">
                <a:lumMod val="75000"/>
                <a:lumOff val="25000"/>
              </a:schemeClr>
            </a:solidFill>
          </a:endParaRPr>
        </a:p>
      </dgm:t>
    </dgm:pt>
    <dgm:pt modelId="{57E1516A-7306-4902-9CA0-6CF3762E00FF}">
      <dgm:prSet custT="1"/>
      <dgm:spPr/>
      <dgm:t>
        <a:bodyPr/>
        <a:lstStyle/>
        <a:p>
          <a:pPr rtl="0"/>
          <a:r>
            <a:rPr lang="en-US" sz="1600" b="0" dirty="0" smtClean="0"/>
            <a:t>Minimum 1.5 Mbps upload and download</a:t>
          </a:r>
          <a:endParaRPr lang="en-US" sz="1600" b="0" dirty="0"/>
        </a:p>
      </dgm:t>
    </dgm:pt>
    <dgm:pt modelId="{483A9C96-F5D9-4F5C-92BD-6200F82B2370}" type="parTrans" cxnId="{C180BB87-82BD-43E2-BEE2-7FCDAE2C2E1B}">
      <dgm:prSet/>
      <dgm:spPr/>
      <dgm:t>
        <a:bodyPr/>
        <a:lstStyle/>
        <a:p>
          <a:endParaRPr lang="en-US" b="0">
            <a:solidFill>
              <a:schemeClr val="tx1">
                <a:lumMod val="75000"/>
                <a:lumOff val="25000"/>
              </a:schemeClr>
            </a:solidFill>
          </a:endParaRPr>
        </a:p>
      </dgm:t>
    </dgm:pt>
    <dgm:pt modelId="{CFE14A9F-DA09-4C53-A6DF-1E0020BC4B68}" type="sibTrans" cxnId="{C180BB87-82BD-43E2-BEE2-7FCDAE2C2E1B}">
      <dgm:prSet/>
      <dgm:spPr/>
      <dgm:t>
        <a:bodyPr/>
        <a:lstStyle/>
        <a:p>
          <a:endParaRPr lang="en-US" b="0">
            <a:solidFill>
              <a:schemeClr val="tx1">
                <a:lumMod val="75000"/>
                <a:lumOff val="25000"/>
              </a:schemeClr>
            </a:solidFill>
          </a:endParaRPr>
        </a:p>
      </dgm:t>
    </dgm:pt>
    <dgm:pt modelId="{98DE0585-AC23-4603-A9AE-80265E46D386}">
      <dgm:prSet custT="1"/>
      <dgm:spPr/>
      <dgm:t>
        <a:bodyPr/>
        <a:lstStyle/>
        <a:p>
          <a:pPr rtl="0"/>
          <a:r>
            <a:rPr lang="en-US" sz="2200" b="0" dirty="0" smtClean="0"/>
            <a:t>Firewalls</a:t>
          </a:r>
          <a:endParaRPr lang="en-US" sz="2200" b="0" dirty="0"/>
        </a:p>
      </dgm:t>
    </dgm:pt>
    <dgm:pt modelId="{94F3D436-F0AD-4671-A64E-E4B17C65E7FA}" type="parTrans" cxnId="{39F8246A-3787-44E9-B29C-047353AD9B83}">
      <dgm:prSet/>
      <dgm:spPr/>
      <dgm:t>
        <a:bodyPr/>
        <a:lstStyle/>
        <a:p>
          <a:endParaRPr lang="en-US" b="0">
            <a:solidFill>
              <a:schemeClr val="tx1">
                <a:lumMod val="75000"/>
                <a:lumOff val="25000"/>
              </a:schemeClr>
            </a:solidFill>
          </a:endParaRPr>
        </a:p>
      </dgm:t>
    </dgm:pt>
    <dgm:pt modelId="{415A8B52-1B19-4E6F-BA1D-0C4ABCDF7F7F}" type="sibTrans" cxnId="{39F8246A-3787-44E9-B29C-047353AD9B83}">
      <dgm:prSet/>
      <dgm:spPr/>
      <dgm:t>
        <a:bodyPr/>
        <a:lstStyle/>
        <a:p>
          <a:endParaRPr lang="en-US" b="0">
            <a:solidFill>
              <a:schemeClr val="tx1">
                <a:lumMod val="75000"/>
                <a:lumOff val="25000"/>
              </a:schemeClr>
            </a:solidFill>
          </a:endParaRPr>
        </a:p>
      </dgm:t>
    </dgm:pt>
    <dgm:pt modelId="{3EDCD45E-88B7-4A24-B22E-9F4F5514EF9C}">
      <dgm:prSet custT="1"/>
      <dgm:spPr/>
      <dgm:t>
        <a:bodyPr/>
        <a:lstStyle/>
        <a:p>
          <a:pPr rtl="0"/>
          <a:r>
            <a:rPr lang="en-US" sz="1600" b="0" dirty="0" smtClean="0"/>
            <a:t>Port 80 and 443 must be open</a:t>
          </a:r>
          <a:endParaRPr lang="en-US" sz="1600" b="0" dirty="0"/>
        </a:p>
      </dgm:t>
    </dgm:pt>
    <dgm:pt modelId="{A01D47E8-1BC6-451D-B6B0-20A793CC6595}" type="parTrans" cxnId="{1BE1E04B-1BB1-41CE-B281-EE1A026FC095}">
      <dgm:prSet/>
      <dgm:spPr/>
      <dgm:t>
        <a:bodyPr/>
        <a:lstStyle/>
        <a:p>
          <a:endParaRPr lang="en-US" b="0">
            <a:solidFill>
              <a:schemeClr val="tx1">
                <a:lumMod val="75000"/>
                <a:lumOff val="25000"/>
              </a:schemeClr>
            </a:solidFill>
          </a:endParaRPr>
        </a:p>
      </dgm:t>
    </dgm:pt>
    <dgm:pt modelId="{21F3942A-D723-4231-B880-442945F62FFD}" type="sibTrans" cxnId="{1BE1E04B-1BB1-41CE-B281-EE1A026FC095}">
      <dgm:prSet/>
      <dgm:spPr/>
      <dgm:t>
        <a:bodyPr/>
        <a:lstStyle/>
        <a:p>
          <a:endParaRPr lang="en-US" b="0">
            <a:solidFill>
              <a:schemeClr val="tx1">
                <a:lumMod val="75000"/>
                <a:lumOff val="25000"/>
              </a:schemeClr>
            </a:solidFill>
          </a:endParaRPr>
        </a:p>
      </dgm:t>
    </dgm:pt>
    <dgm:pt modelId="{D2398A33-FBA8-4D8C-83E5-D9C3E0E5F813}">
      <dgm:prSet custT="1"/>
      <dgm:spPr/>
      <dgm:t>
        <a:bodyPr/>
        <a:lstStyle/>
        <a:p>
          <a:pPr rtl="0"/>
          <a:r>
            <a:rPr lang="en-US" sz="2200" b="0" dirty="0" smtClean="0"/>
            <a:t>Proxy Servers</a:t>
          </a:r>
          <a:endParaRPr lang="en-US" sz="2200" b="0" dirty="0"/>
        </a:p>
      </dgm:t>
    </dgm:pt>
    <dgm:pt modelId="{0346D3FC-2F4C-492E-9E05-898D0AE63C6A}" type="parTrans" cxnId="{6218F0C7-0046-4BE8-8BCA-091A11D9C282}">
      <dgm:prSet/>
      <dgm:spPr/>
      <dgm:t>
        <a:bodyPr/>
        <a:lstStyle/>
        <a:p>
          <a:endParaRPr lang="en-US" b="0">
            <a:solidFill>
              <a:schemeClr val="tx1">
                <a:lumMod val="75000"/>
                <a:lumOff val="25000"/>
              </a:schemeClr>
            </a:solidFill>
          </a:endParaRPr>
        </a:p>
      </dgm:t>
    </dgm:pt>
    <dgm:pt modelId="{581EC19A-F3E7-493D-9EFB-09EE74A3B80D}" type="sibTrans" cxnId="{6218F0C7-0046-4BE8-8BCA-091A11D9C282}">
      <dgm:prSet/>
      <dgm:spPr/>
      <dgm:t>
        <a:bodyPr/>
        <a:lstStyle/>
        <a:p>
          <a:endParaRPr lang="en-US" b="0">
            <a:solidFill>
              <a:schemeClr val="tx1">
                <a:lumMod val="75000"/>
                <a:lumOff val="25000"/>
              </a:schemeClr>
            </a:solidFill>
          </a:endParaRPr>
        </a:p>
      </dgm:t>
    </dgm:pt>
    <dgm:pt modelId="{44CA6C50-9F39-4A6F-A7DC-6FD217CB88F2}">
      <dgm:prSet custT="1"/>
      <dgm:spPr/>
      <dgm:t>
        <a:bodyPr/>
        <a:lstStyle/>
        <a:p>
          <a:pPr rtl="0"/>
          <a:r>
            <a:rPr lang="en-US" sz="1600" b="0" dirty="0" smtClean="0"/>
            <a:t>Do Not Cache Dynamic Pages</a:t>
          </a:r>
          <a:endParaRPr lang="en-US" sz="1600" b="0" dirty="0"/>
        </a:p>
      </dgm:t>
    </dgm:pt>
    <dgm:pt modelId="{184FE170-682C-4539-B869-2034C37ED5D9}" type="parTrans" cxnId="{E65F7A72-3810-4A78-9352-4F58D7D20B8D}">
      <dgm:prSet/>
      <dgm:spPr/>
      <dgm:t>
        <a:bodyPr/>
        <a:lstStyle/>
        <a:p>
          <a:endParaRPr lang="en-US" b="0">
            <a:solidFill>
              <a:schemeClr val="tx1">
                <a:lumMod val="75000"/>
                <a:lumOff val="25000"/>
              </a:schemeClr>
            </a:solidFill>
          </a:endParaRPr>
        </a:p>
      </dgm:t>
    </dgm:pt>
    <dgm:pt modelId="{ADFACA93-C02B-43F3-B7C6-804EE163141E}" type="sibTrans" cxnId="{E65F7A72-3810-4A78-9352-4F58D7D20B8D}">
      <dgm:prSet/>
      <dgm:spPr/>
      <dgm:t>
        <a:bodyPr/>
        <a:lstStyle/>
        <a:p>
          <a:endParaRPr lang="en-US" b="0">
            <a:solidFill>
              <a:schemeClr val="tx1">
                <a:lumMod val="75000"/>
                <a:lumOff val="25000"/>
              </a:schemeClr>
            </a:solidFill>
          </a:endParaRPr>
        </a:p>
      </dgm:t>
    </dgm:pt>
    <dgm:pt modelId="{16F3EBB0-AEC4-482F-88FA-72D68D2FBFB4}">
      <dgm:prSet custT="1"/>
      <dgm:spPr/>
      <dgm:t>
        <a:bodyPr/>
        <a:lstStyle/>
        <a:p>
          <a:pPr rtl="0"/>
          <a:r>
            <a:rPr lang="en-US" sz="1600" b="0" dirty="0" smtClean="0"/>
            <a:t>Prioritize traffic to and from *.ctb.com</a:t>
          </a:r>
          <a:endParaRPr lang="en-US" sz="1600" b="0" dirty="0"/>
        </a:p>
      </dgm:t>
    </dgm:pt>
    <dgm:pt modelId="{0F990B33-6AF6-4ECA-8D7E-36A823ADD58E}" type="parTrans" cxnId="{37B18ACF-59D7-4B13-A649-B607BA324F02}">
      <dgm:prSet/>
      <dgm:spPr/>
      <dgm:t>
        <a:bodyPr/>
        <a:lstStyle/>
        <a:p>
          <a:endParaRPr lang="en-US" b="0">
            <a:solidFill>
              <a:schemeClr val="tx1">
                <a:lumMod val="75000"/>
                <a:lumOff val="25000"/>
              </a:schemeClr>
            </a:solidFill>
          </a:endParaRPr>
        </a:p>
      </dgm:t>
    </dgm:pt>
    <dgm:pt modelId="{1FC69B31-F189-459B-ACCA-AFD2F3F787F5}" type="sibTrans" cxnId="{37B18ACF-59D7-4B13-A649-B607BA324F02}">
      <dgm:prSet/>
      <dgm:spPr/>
      <dgm:t>
        <a:bodyPr/>
        <a:lstStyle/>
        <a:p>
          <a:endParaRPr lang="en-US" b="0">
            <a:solidFill>
              <a:schemeClr val="tx1">
                <a:lumMod val="75000"/>
                <a:lumOff val="25000"/>
              </a:schemeClr>
            </a:solidFill>
          </a:endParaRPr>
        </a:p>
      </dgm:t>
    </dgm:pt>
    <dgm:pt modelId="{103EA14E-9DB2-4707-AB24-2EC7589E1E2A}">
      <dgm:prSet custT="1"/>
      <dgm:spPr/>
      <dgm:t>
        <a:bodyPr/>
        <a:lstStyle/>
        <a:p>
          <a:pPr rtl="0"/>
          <a:r>
            <a:rPr lang="en-US" sz="2200" b="0" dirty="0" smtClean="0"/>
            <a:t>Web Content Filtering</a:t>
          </a:r>
          <a:endParaRPr lang="en-US" sz="2200" b="0" dirty="0"/>
        </a:p>
      </dgm:t>
    </dgm:pt>
    <dgm:pt modelId="{CA53E9A4-6BF7-402F-A6E5-E15530EA5FC6}" type="parTrans" cxnId="{3CFA2827-8239-45A0-BEAE-1F3C9BCD343C}">
      <dgm:prSet/>
      <dgm:spPr/>
      <dgm:t>
        <a:bodyPr/>
        <a:lstStyle/>
        <a:p>
          <a:endParaRPr lang="en-US" b="0">
            <a:solidFill>
              <a:schemeClr val="tx1">
                <a:lumMod val="75000"/>
                <a:lumOff val="25000"/>
              </a:schemeClr>
            </a:solidFill>
          </a:endParaRPr>
        </a:p>
      </dgm:t>
    </dgm:pt>
    <dgm:pt modelId="{9BA83C41-80BA-49CE-B5E5-1BA6ACB27C95}" type="sibTrans" cxnId="{3CFA2827-8239-45A0-BEAE-1F3C9BCD343C}">
      <dgm:prSet/>
      <dgm:spPr/>
      <dgm:t>
        <a:bodyPr/>
        <a:lstStyle/>
        <a:p>
          <a:endParaRPr lang="en-US" b="0">
            <a:solidFill>
              <a:schemeClr val="tx1">
                <a:lumMod val="75000"/>
                <a:lumOff val="25000"/>
              </a:schemeClr>
            </a:solidFill>
          </a:endParaRPr>
        </a:p>
      </dgm:t>
    </dgm:pt>
    <dgm:pt modelId="{44A2BD9B-342C-4BC1-8688-1528478BDABF}">
      <dgm:prSet custT="1"/>
      <dgm:spPr/>
      <dgm:t>
        <a:bodyPr/>
        <a:lstStyle/>
        <a:p>
          <a:pPr rtl="0"/>
          <a:r>
            <a:rPr lang="en-US" sz="1600" b="0" dirty="0" smtClean="0"/>
            <a:t>Exclude *.ctb.com from content filtering</a:t>
          </a:r>
          <a:endParaRPr lang="en-US" sz="1600" b="0" dirty="0"/>
        </a:p>
      </dgm:t>
    </dgm:pt>
    <dgm:pt modelId="{B6BE73FA-27EC-42C6-8362-BD44C93AF50D}" type="parTrans" cxnId="{96B6B339-5321-4BCF-A42C-3B6BEEA2E8F5}">
      <dgm:prSet/>
      <dgm:spPr/>
      <dgm:t>
        <a:bodyPr/>
        <a:lstStyle/>
        <a:p>
          <a:endParaRPr lang="en-US" b="0">
            <a:solidFill>
              <a:schemeClr val="tx1">
                <a:lumMod val="75000"/>
                <a:lumOff val="25000"/>
              </a:schemeClr>
            </a:solidFill>
          </a:endParaRPr>
        </a:p>
      </dgm:t>
    </dgm:pt>
    <dgm:pt modelId="{741802E9-8967-4E3F-9C6C-FEEAED16A117}" type="sibTrans" cxnId="{96B6B339-5321-4BCF-A42C-3B6BEEA2E8F5}">
      <dgm:prSet/>
      <dgm:spPr/>
      <dgm:t>
        <a:bodyPr/>
        <a:lstStyle/>
        <a:p>
          <a:endParaRPr lang="en-US" b="0">
            <a:solidFill>
              <a:schemeClr val="tx1">
                <a:lumMod val="75000"/>
                <a:lumOff val="25000"/>
              </a:schemeClr>
            </a:solidFill>
          </a:endParaRPr>
        </a:p>
      </dgm:t>
    </dgm:pt>
    <dgm:pt modelId="{22234017-80FF-41F7-B49B-B28C18D3461A}">
      <dgm:prSet custT="1"/>
      <dgm:spPr/>
      <dgm:t>
        <a:bodyPr/>
        <a:lstStyle/>
        <a:p>
          <a:pPr rtl="0"/>
          <a:r>
            <a:rPr lang="en-US" sz="2200" b="0" dirty="0" smtClean="0"/>
            <a:t>LAN</a:t>
          </a:r>
          <a:endParaRPr lang="en-US" sz="2200" b="0" dirty="0"/>
        </a:p>
      </dgm:t>
    </dgm:pt>
    <dgm:pt modelId="{0EE90F74-3F46-48B7-B66B-944155AC7677}" type="parTrans" cxnId="{40BF18B3-BDBE-4355-BE9D-FADF45A089F1}">
      <dgm:prSet/>
      <dgm:spPr/>
      <dgm:t>
        <a:bodyPr/>
        <a:lstStyle/>
        <a:p>
          <a:endParaRPr lang="en-US" b="0">
            <a:solidFill>
              <a:schemeClr val="tx1">
                <a:lumMod val="75000"/>
                <a:lumOff val="25000"/>
              </a:schemeClr>
            </a:solidFill>
          </a:endParaRPr>
        </a:p>
      </dgm:t>
    </dgm:pt>
    <dgm:pt modelId="{35B13FA7-88D4-4F87-902D-8CEB756D7F2B}" type="sibTrans" cxnId="{40BF18B3-BDBE-4355-BE9D-FADF45A089F1}">
      <dgm:prSet/>
      <dgm:spPr/>
      <dgm:t>
        <a:bodyPr/>
        <a:lstStyle/>
        <a:p>
          <a:endParaRPr lang="en-US" b="0">
            <a:solidFill>
              <a:schemeClr val="tx1">
                <a:lumMod val="75000"/>
                <a:lumOff val="25000"/>
              </a:schemeClr>
            </a:solidFill>
          </a:endParaRPr>
        </a:p>
      </dgm:t>
    </dgm:pt>
    <dgm:pt modelId="{2E34C060-ACE1-4749-BCE8-2469DC7940A8}">
      <dgm:prSet custT="1"/>
      <dgm:spPr/>
      <dgm:t>
        <a:bodyPr/>
        <a:lstStyle/>
        <a:p>
          <a:pPr rtl="0"/>
          <a:r>
            <a:rPr lang="en-US" sz="1600" b="0" dirty="0" smtClean="0"/>
            <a:t>Allow both HTTP and HTTPS traffic for *.ctb.com</a:t>
          </a:r>
          <a:endParaRPr lang="en-US" sz="1600" b="0" dirty="0"/>
        </a:p>
      </dgm:t>
    </dgm:pt>
    <dgm:pt modelId="{B8698178-EC03-4F05-9FBF-0BD50A5CBF10}" type="parTrans" cxnId="{2B6F0DFA-3A45-43B6-A393-8A482DEB0D92}">
      <dgm:prSet/>
      <dgm:spPr/>
      <dgm:t>
        <a:bodyPr/>
        <a:lstStyle/>
        <a:p>
          <a:endParaRPr lang="en-US" b="0">
            <a:solidFill>
              <a:schemeClr val="tx1">
                <a:lumMod val="75000"/>
                <a:lumOff val="25000"/>
              </a:schemeClr>
            </a:solidFill>
          </a:endParaRPr>
        </a:p>
      </dgm:t>
    </dgm:pt>
    <dgm:pt modelId="{DEEA0369-6323-4DC8-BBC1-635802E04CF1}" type="sibTrans" cxnId="{2B6F0DFA-3A45-43B6-A393-8A482DEB0D92}">
      <dgm:prSet/>
      <dgm:spPr/>
      <dgm:t>
        <a:bodyPr/>
        <a:lstStyle/>
        <a:p>
          <a:endParaRPr lang="en-US" b="0">
            <a:solidFill>
              <a:schemeClr val="tx1">
                <a:lumMod val="75000"/>
                <a:lumOff val="25000"/>
              </a:schemeClr>
            </a:solidFill>
          </a:endParaRPr>
        </a:p>
      </dgm:t>
    </dgm:pt>
    <dgm:pt modelId="{30D012DB-29FA-46CB-A523-67FF5BFF7086}">
      <dgm:prSet custT="1"/>
      <dgm:spPr/>
      <dgm:t>
        <a:bodyPr/>
        <a:lstStyle/>
        <a:p>
          <a:pPr rtl="0"/>
          <a:r>
            <a:rPr lang="en-US" sz="1600" b="0" dirty="0" smtClean="0"/>
            <a:t>Wireless OK – Do not overload WAP</a:t>
          </a:r>
          <a:endParaRPr lang="en-US" sz="1600" b="0" dirty="0"/>
        </a:p>
      </dgm:t>
    </dgm:pt>
    <dgm:pt modelId="{FBD2F385-45BF-44C5-B307-152DE6A254AE}" type="parTrans" cxnId="{C871BBA2-59AA-4A64-A29F-B5278EABB314}">
      <dgm:prSet/>
      <dgm:spPr/>
      <dgm:t>
        <a:bodyPr/>
        <a:lstStyle/>
        <a:p>
          <a:endParaRPr lang="en-US" b="0">
            <a:solidFill>
              <a:schemeClr val="tx1">
                <a:lumMod val="75000"/>
                <a:lumOff val="25000"/>
              </a:schemeClr>
            </a:solidFill>
          </a:endParaRPr>
        </a:p>
      </dgm:t>
    </dgm:pt>
    <dgm:pt modelId="{CFF023E6-85AF-47D2-BE8A-7615FDE11334}" type="sibTrans" cxnId="{C871BBA2-59AA-4A64-A29F-B5278EABB314}">
      <dgm:prSet/>
      <dgm:spPr/>
      <dgm:t>
        <a:bodyPr/>
        <a:lstStyle/>
        <a:p>
          <a:endParaRPr lang="en-US" b="0">
            <a:solidFill>
              <a:schemeClr val="tx1">
                <a:lumMod val="75000"/>
                <a:lumOff val="25000"/>
              </a:schemeClr>
            </a:solidFill>
          </a:endParaRPr>
        </a:p>
      </dgm:t>
    </dgm:pt>
    <dgm:pt modelId="{F410634F-B9DC-4018-9B9C-13913F0A41CD}">
      <dgm:prSet custT="1"/>
      <dgm:spPr/>
      <dgm:t>
        <a:bodyPr/>
        <a:lstStyle/>
        <a:p>
          <a:pPr rtl="0"/>
          <a:r>
            <a:rPr lang="en-US" sz="1600" b="0" dirty="0" smtClean="0"/>
            <a:t>Do not block MP3 files – used for Text to Speech (TTS)</a:t>
          </a:r>
          <a:endParaRPr lang="en-US" sz="1600" b="0" dirty="0"/>
        </a:p>
      </dgm:t>
    </dgm:pt>
    <dgm:pt modelId="{7A93B4FB-97DF-48C7-ACF4-730F854180D6}" type="parTrans" cxnId="{D567432D-1B29-4165-B7A6-E030963F8A26}">
      <dgm:prSet/>
      <dgm:spPr/>
      <dgm:t>
        <a:bodyPr/>
        <a:lstStyle/>
        <a:p>
          <a:endParaRPr lang="en-US"/>
        </a:p>
      </dgm:t>
    </dgm:pt>
    <dgm:pt modelId="{1E246FD7-74E1-4994-A66F-104492F1B003}" type="sibTrans" cxnId="{D567432D-1B29-4165-B7A6-E030963F8A26}">
      <dgm:prSet/>
      <dgm:spPr/>
      <dgm:t>
        <a:bodyPr/>
        <a:lstStyle/>
        <a:p>
          <a:endParaRPr lang="en-US"/>
        </a:p>
      </dgm:t>
    </dgm:pt>
    <dgm:pt modelId="{76E00F73-0296-4157-B3C7-8E3A77B6D7A8}">
      <dgm:prSet custT="1"/>
      <dgm:spPr/>
      <dgm:t>
        <a:bodyPr/>
        <a:lstStyle/>
        <a:p>
          <a:pPr rtl="0"/>
          <a:r>
            <a:rPr lang="en-US" sz="1600" b="0" dirty="0" smtClean="0"/>
            <a:t>Allow traffic from </a:t>
          </a:r>
          <a:r>
            <a:rPr lang="en-US" sz="1600" b="1" dirty="0" smtClean="0"/>
            <a:t>*.readspeaker.com; IPs: 79.136.80.253 &amp; 79.136.80.254</a:t>
          </a:r>
          <a:endParaRPr lang="en-US" sz="1600" b="1" dirty="0"/>
        </a:p>
      </dgm:t>
    </dgm:pt>
    <dgm:pt modelId="{897CD9DE-BC74-482F-9123-F7650CF78B27}" type="parTrans" cxnId="{AC71999F-7006-469C-B389-CCA68FEFE188}">
      <dgm:prSet/>
      <dgm:spPr/>
      <dgm:t>
        <a:bodyPr/>
        <a:lstStyle/>
        <a:p>
          <a:endParaRPr lang="en-US"/>
        </a:p>
      </dgm:t>
    </dgm:pt>
    <dgm:pt modelId="{8AF4143D-9195-430C-831C-89D3827270E2}" type="sibTrans" cxnId="{AC71999F-7006-469C-B389-CCA68FEFE188}">
      <dgm:prSet/>
      <dgm:spPr/>
      <dgm:t>
        <a:bodyPr/>
        <a:lstStyle/>
        <a:p>
          <a:endParaRPr lang="en-US"/>
        </a:p>
      </dgm:t>
    </dgm:pt>
    <dgm:pt modelId="{49A9A82C-0C7C-4ED2-BB08-EDBF9F9D54BA}">
      <dgm:prSet custT="1"/>
      <dgm:spPr/>
      <dgm:t>
        <a:bodyPr/>
        <a:lstStyle/>
        <a:p>
          <a:pPr rtl="0"/>
          <a:r>
            <a:rPr lang="en-US" sz="1600" b="0" dirty="0" smtClean="0"/>
            <a:t>Users must have credentials if proxy authentication is enabled</a:t>
          </a:r>
          <a:endParaRPr lang="en-US" sz="1600" b="1" dirty="0"/>
        </a:p>
      </dgm:t>
    </dgm:pt>
    <dgm:pt modelId="{B7FC8158-2240-4FD5-9622-66250F0F5316}" type="parTrans" cxnId="{B5E38E3E-FD19-4295-81D9-072D7657925C}">
      <dgm:prSet/>
      <dgm:spPr/>
      <dgm:t>
        <a:bodyPr/>
        <a:lstStyle/>
        <a:p>
          <a:endParaRPr lang="en-US"/>
        </a:p>
      </dgm:t>
    </dgm:pt>
    <dgm:pt modelId="{C784F554-B426-4271-B714-C579E753F167}" type="sibTrans" cxnId="{B5E38E3E-FD19-4295-81D9-072D7657925C}">
      <dgm:prSet/>
      <dgm:spPr/>
      <dgm:t>
        <a:bodyPr/>
        <a:lstStyle/>
        <a:p>
          <a:endParaRPr lang="en-US"/>
        </a:p>
      </dgm:t>
    </dgm:pt>
    <dgm:pt modelId="{CB137C77-987A-4F4A-AB13-22670C2AC072}" type="pres">
      <dgm:prSet presAssocID="{5C3D1FF0-028E-44E9-8659-FA9853D3AC46}" presName="Name0" presStyleCnt="0">
        <dgm:presLayoutVars>
          <dgm:dir/>
          <dgm:animLvl val="lvl"/>
          <dgm:resizeHandles val="exact"/>
        </dgm:presLayoutVars>
      </dgm:prSet>
      <dgm:spPr/>
      <dgm:t>
        <a:bodyPr/>
        <a:lstStyle/>
        <a:p>
          <a:endParaRPr lang="en-US"/>
        </a:p>
      </dgm:t>
    </dgm:pt>
    <dgm:pt modelId="{D8C4AFD5-CCC5-422B-B1D5-7CBA931EB5B5}" type="pres">
      <dgm:prSet presAssocID="{07E9C058-D2E2-4A3D-B354-1B024D59BFA9}" presName="linNode" presStyleCnt="0"/>
      <dgm:spPr/>
      <dgm:t>
        <a:bodyPr/>
        <a:lstStyle/>
        <a:p>
          <a:endParaRPr lang="en-US"/>
        </a:p>
      </dgm:t>
    </dgm:pt>
    <dgm:pt modelId="{1AAD67E9-DCFE-4F05-8317-304614C332F9}" type="pres">
      <dgm:prSet presAssocID="{07E9C058-D2E2-4A3D-B354-1B024D59BFA9}" presName="parentText" presStyleLbl="node1" presStyleIdx="0" presStyleCnt="5" custScaleX="65165" custScaleY="49806" custLinFactNeighborX="-8390">
        <dgm:presLayoutVars>
          <dgm:chMax val="1"/>
          <dgm:bulletEnabled val="1"/>
        </dgm:presLayoutVars>
      </dgm:prSet>
      <dgm:spPr/>
      <dgm:t>
        <a:bodyPr/>
        <a:lstStyle/>
        <a:p>
          <a:endParaRPr lang="en-US"/>
        </a:p>
      </dgm:t>
    </dgm:pt>
    <dgm:pt modelId="{BCB2F568-7375-4A3B-82C3-A53CCDA3A034}" type="pres">
      <dgm:prSet presAssocID="{07E9C058-D2E2-4A3D-B354-1B024D59BFA9}" presName="descendantText" presStyleLbl="alignAccFollowNode1" presStyleIdx="0" presStyleCnt="5" custScaleX="119712" custScaleY="59371">
        <dgm:presLayoutVars>
          <dgm:bulletEnabled val="1"/>
        </dgm:presLayoutVars>
      </dgm:prSet>
      <dgm:spPr/>
      <dgm:t>
        <a:bodyPr/>
        <a:lstStyle/>
        <a:p>
          <a:endParaRPr lang="en-US"/>
        </a:p>
      </dgm:t>
    </dgm:pt>
    <dgm:pt modelId="{90B796E7-C19D-4D0D-960F-EE573742E274}" type="pres">
      <dgm:prSet presAssocID="{0C874398-2CDA-4F50-8924-D4D5519737BE}" presName="sp" presStyleCnt="0"/>
      <dgm:spPr/>
      <dgm:t>
        <a:bodyPr/>
        <a:lstStyle/>
        <a:p>
          <a:endParaRPr lang="en-US"/>
        </a:p>
      </dgm:t>
    </dgm:pt>
    <dgm:pt modelId="{0B0A87B0-2B4E-466D-9469-B272AA89A409}" type="pres">
      <dgm:prSet presAssocID="{98DE0585-AC23-4603-A9AE-80265E46D386}" presName="linNode" presStyleCnt="0"/>
      <dgm:spPr/>
      <dgm:t>
        <a:bodyPr/>
        <a:lstStyle/>
        <a:p>
          <a:endParaRPr lang="en-US"/>
        </a:p>
      </dgm:t>
    </dgm:pt>
    <dgm:pt modelId="{75B1092D-9E71-46CD-B41F-1A23F2869B2A}" type="pres">
      <dgm:prSet presAssocID="{98DE0585-AC23-4603-A9AE-80265E46D386}" presName="parentText" presStyleLbl="node1" presStyleIdx="1" presStyleCnt="5" custScaleX="65165" custScaleY="41826" custLinFactNeighborX="-8390">
        <dgm:presLayoutVars>
          <dgm:chMax val="1"/>
          <dgm:bulletEnabled val="1"/>
        </dgm:presLayoutVars>
      </dgm:prSet>
      <dgm:spPr/>
      <dgm:t>
        <a:bodyPr/>
        <a:lstStyle/>
        <a:p>
          <a:endParaRPr lang="en-US"/>
        </a:p>
      </dgm:t>
    </dgm:pt>
    <dgm:pt modelId="{846F7D9E-A936-4F0D-AFC0-96E4295CA8EB}" type="pres">
      <dgm:prSet presAssocID="{98DE0585-AC23-4603-A9AE-80265E46D386}" presName="descendantText" presStyleLbl="alignAccFollowNode1" presStyleIdx="1" presStyleCnt="5" custScaleX="119712" custScaleY="51038">
        <dgm:presLayoutVars>
          <dgm:bulletEnabled val="1"/>
        </dgm:presLayoutVars>
      </dgm:prSet>
      <dgm:spPr/>
      <dgm:t>
        <a:bodyPr/>
        <a:lstStyle/>
        <a:p>
          <a:endParaRPr lang="en-US"/>
        </a:p>
      </dgm:t>
    </dgm:pt>
    <dgm:pt modelId="{57893BBD-F247-4366-B1D1-83344D224354}" type="pres">
      <dgm:prSet presAssocID="{415A8B52-1B19-4E6F-BA1D-0C4ABCDF7F7F}" presName="sp" presStyleCnt="0"/>
      <dgm:spPr/>
      <dgm:t>
        <a:bodyPr/>
        <a:lstStyle/>
        <a:p>
          <a:endParaRPr lang="en-US"/>
        </a:p>
      </dgm:t>
    </dgm:pt>
    <dgm:pt modelId="{1CE882D9-9D6A-44AC-A5A6-CA7405EEA83E}" type="pres">
      <dgm:prSet presAssocID="{D2398A33-FBA8-4D8C-83E5-D9C3E0E5F813}" presName="linNode" presStyleCnt="0"/>
      <dgm:spPr/>
      <dgm:t>
        <a:bodyPr/>
        <a:lstStyle/>
        <a:p>
          <a:endParaRPr lang="en-US"/>
        </a:p>
      </dgm:t>
    </dgm:pt>
    <dgm:pt modelId="{BBAC7324-3B7B-4A90-A404-1F3E8E863DD6}" type="pres">
      <dgm:prSet presAssocID="{D2398A33-FBA8-4D8C-83E5-D9C3E0E5F813}" presName="parentText" presStyleLbl="node1" presStyleIdx="2" presStyleCnt="5" custScaleX="65165" custLinFactNeighborX="-8390">
        <dgm:presLayoutVars>
          <dgm:chMax val="1"/>
          <dgm:bulletEnabled val="1"/>
        </dgm:presLayoutVars>
      </dgm:prSet>
      <dgm:spPr/>
      <dgm:t>
        <a:bodyPr/>
        <a:lstStyle/>
        <a:p>
          <a:endParaRPr lang="en-US"/>
        </a:p>
      </dgm:t>
    </dgm:pt>
    <dgm:pt modelId="{9ADDF7F5-515A-4820-BD71-C9CEF8FECAF1}" type="pres">
      <dgm:prSet presAssocID="{D2398A33-FBA8-4D8C-83E5-D9C3E0E5F813}" presName="descendantText" presStyleLbl="alignAccFollowNode1" presStyleIdx="2" presStyleCnt="5" custScaleX="119712" custScaleY="126385">
        <dgm:presLayoutVars>
          <dgm:bulletEnabled val="1"/>
        </dgm:presLayoutVars>
      </dgm:prSet>
      <dgm:spPr/>
      <dgm:t>
        <a:bodyPr/>
        <a:lstStyle/>
        <a:p>
          <a:endParaRPr lang="en-US"/>
        </a:p>
      </dgm:t>
    </dgm:pt>
    <dgm:pt modelId="{706A7B30-A4CE-4C7F-AE11-C1F29DC05F6F}" type="pres">
      <dgm:prSet presAssocID="{581EC19A-F3E7-493D-9EFB-09EE74A3B80D}" presName="sp" presStyleCnt="0"/>
      <dgm:spPr/>
      <dgm:t>
        <a:bodyPr/>
        <a:lstStyle/>
        <a:p>
          <a:endParaRPr lang="en-US"/>
        </a:p>
      </dgm:t>
    </dgm:pt>
    <dgm:pt modelId="{27B3E4A9-D4AB-4F97-AED0-776C251E5CB8}" type="pres">
      <dgm:prSet presAssocID="{103EA14E-9DB2-4707-AB24-2EC7589E1E2A}" presName="linNode" presStyleCnt="0"/>
      <dgm:spPr/>
      <dgm:t>
        <a:bodyPr/>
        <a:lstStyle/>
        <a:p>
          <a:endParaRPr lang="en-US"/>
        </a:p>
      </dgm:t>
    </dgm:pt>
    <dgm:pt modelId="{5CAF5D06-4820-4175-9D58-A18E0C1D924D}" type="pres">
      <dgm:prSet presAssocID="{103EA14E-9DB2-4707-AB24-2EC7589E1E2A}" presName="parentText" presStyleLbl="node1" presStyleIdx="3" presStyleCnt="5" custScaleX="65165" custScaleY="61472" custLinFactNeighborX="-8390">
        <dgm:presLayoutVars>
          <dgm:chMax val="1"/>
          <dgm:bulletEnabled val="1"/>
        </dgm:presLayoutVars>
      </dgm:prSet>
      <dgm:spPr/>
      <dgm:t>
        <a:bodyPr/>
        <a:lstStyle/>
        <a:p>
          <a:endParaRPr lang="en-US"/>
        </a:p>
      </dgm:t>
    </dgm:pt>
    <dgm:pt modelId="{CA7E214E-CAB4-478D-9FE7-67F1EF26D712}" type="pres">
      <dgm:prSet presAssocID="{103EA14E-9DB2-4707-AB24-2EC7589E1E2A}" presName="descendantText" presStyleLbl="alignAccFollowNode1" presStyleIdx="3" presStyleCnt="5" custScaleX="119712" custScaleY="66981">
        <dgm:presLayoutVars>
          <dgm:bulletEnabled val="1"/>
        </dgm:presLayoutVars>
      </dgm:prSet>
      <dgm:spPr/>
      <dgm:t>
        <a:bodyPr/>
        <a:lstStyle/>
        <a:p>
          <a:endParaRPr lang="en-US"/>
        </a:p>
      </dgm:t>
    </dgm:pt>
    <dgm:pt modelId="{5DE3859A-50BB-408E-9BA4-A2CB726BFA5C}" type="pres">
      <dgm:prSet presAssocID="{9BA83C41-80BA-49CE-B5E5-1BA6ACB27C95}" presName="sp" presStyleCnt="0"/>
      <dgm:spPr/>
      <dgm:t>
        <a:bodyPr/>
        <a:lstStyle/>
        <a:p>
          <a:endParaRPr lang="en-US"/>
        </a:p>
      </dgm:t>
    </dgm:pt>
    <dgm:pt modelId="{3D1CDA41-37F5-4812-841A-6DEA05AA85BC}" type="pres">
      <dgm:prSet presAssocID="{22234017-80FF-41F7-B49B-B28C18D3461A}" presName="linNode" presStyleCnt="0"/>
      <dgm:spPr/>
      <dgm:t>
        <a:bodyPr/>
        <a:lstStyle/>
        <a:p>
          <a:endParaRPr lang="en-US"/>
        </a:p>
      </dgm:t>
    </dgm:pt>
    <dgm:pt modelId="{7541A8D8-CC01-4AE5-B041-1AA02FF094E8}" type="pres">
      <dgm:prSet presAssocID="{22234017-80FF-41F7-B49B-B28C18D3461A}" presName="parentText" presStyleLbl="node1" presStyleIdx="4" presStyleCnt="5" custScaleX="65165" custScaleY="42006" custLinFactNeighborX="-8390">
        <dgm:presLayoutVars>
          <dgm:chMax val="1"/>
          <dgm:bulletEnabled val="1"/>
        </dgm:presLayoutVars>
      </dgm:prSet>
      <dgm:spPr/>
      <dgm:t>
        <a:bodyPr/>
        <a:lstStyle/>
        <a:p>
          <a:endParaRPr lang="en-US"/>
        </a:p>
      </dgm:t>
    </dgm:pt>
    <dgm:pt modelId="{6D3F90A5-4F57-4D3D-B7F0-DA2C5D243D63}" type="pres">
      <dgm:prSet presAssocID="{22234017-80FF-41F7-B49B-B28C18D3461A}" presName="descendantText" presStyleLbl="alignAccFollowNode1" presStyleIdx="4" presStyleCnt="5" custScaleX="119712" custScaleY="52825">
        <dgm:presLayoutVars>
          <dgm:bulletEnabled val="1"/>
        </dgm:presLayoutVars>
      </dgm:prSet>
      <dgm:spPr/>
      <dgm:t>
        <a:bodyPr/>
        <a:lstStyle/>
        <a:p>
          <a:endParaRPr lang="en-US"/>
        </a:p>
      </dgm:t>
    </dgm:pt>
  </dgm:ptLst>
  <dgm:cxnLst>
    <dgm:cxn modelId="{E626B80A-3BF1-4955-A4E2-AE4AE7EE29B0}" type="presOf" srcId="{16F3EBB0-AEC4-482F-88FA-72D68D2FBFB4}" destId="{9ADDF7F5-515A-4820-BD71-C9CEF8FECAF1}" srcOrd="0" destOrd="2" presId="urn:microsoft.com/office/officeart/2005/8/layout/vList5"/>
    <dgm:cxn modelId="{97B62690-C51C-4BD9-BEB6-1C7A014BF285}" type="presOf" srcId="{57E1516A-7306-4902-9CA0-6CF3762E00FF}" destId="{BCB2F568-7375-4A3B-82C3-A53CCDA3A034}" srcOrd="0" destOrd="1" presId="urn:microsoft.com/office/officeart/2005/8/layout/vList5"/>
    <dgm:cxn modelId="{4147B67F-A860-4B2F-9330-D1C3BDC120DA}" type="presOf" srcId="{44CA6C50-9F39-4A6F-A7DC-6FD217CB88F2}" destId="{9ADDF7F5-515A-4820-BD71-C9CEF8FECAF1}" srcOrd="0" destOrd="0" presId="urn:microsoft.com/office/officeart/2005/8/layout/vList5"/>
    <dgm:cxn modelId="{21A0FD9C-CEAB-4402-8B2D-A7821B9D2BB6}" srcId="{07E9C058-D2E2-4A3D-B354-1B024D59BFA9}" destId="{A5379C1C-0F43-401F-85E0-C09BA58EC6CE}" srcOrd="0" destOrd="0" parTransId="{86C3CBC0-1B99-4B63-B9C9-5A771BEEC47D}" sibTransId="{07D4AD6A-37E5-4B3E-9317-41C55121B8FC}"/>
    <dgm:cxn modelId="{B7CA8570-3CAE-4255-93A2-1BCAAB56A381}" type="presOf" srcId="{44A2BD9B-342C-4BC1-8688-1528478BDABF}" destId="{CA7E214E-CAB4-478D-9FE7-67F1EF26D712}" srcOrd="0" destOrd="0" presId="urn:microsoft.com/office/officeart/2005/8/layout/vList5"/>
    <dgm:cxn modelId="{AC71999F-7006-469C-B389-CCA68FEFE188}" srcId="{D2398A33-FBA8-4D8C-83E5-D9C3E0E5F813}" destId="{76E00F73-0296-4157-B3C7-8E3A77B6D7A8}" srcOrd="4" destOrd="0" parTransId="{897CD9DE-BC74-482F-9123-F7650CF78B27}" sibTransId="{8AF4143D-9195-430C-831C-89D3827270E2}"/>
    <dgm:cxn modelId="{9F39C0BA-635E-465E-B2F8-A6070A3C74AF}" type="presOf" srcId="{76E00F73-0296-4157-B3C7-8E3A77B6D7A8}" destId="{9ADDF7F5-515A-4820-BD71-C9CEF8FECAF1}" srcOrd="0" destOrd="4" presId="urn:microsoft.com/office/officeart/2005/8/layout/vList5"/>
    <dgm:cxn modelId="{2B6F0DFA-3A45-43B6-A393-8A482DEB0D92}" srcId="{D2398A33-FBA8-4D8C-83E5-D9C3E0E5F813}" destId="{2E34C060-ACE1-4749-BCE8-2469DC7940A8}" srcOrd="1" destOrd="0" parTransId="{B8698178-EC03-4F05-9FBF-0BD50A5CBF10}" sibTransId="{DEEA0369-6323-4DC8-BBC1-635802E04CF1}"/>
    <dgm:cxn modelId="{C180BB87-82BD-43E2-BEE2-7FCDAE2C2E1B}" srcId="{07E9C058-D2E2-4A3D-B354-1B024D59BFA9}" destId="{57E1516A-7306-4902-9CA0-6CF3762E00FF}" srcOrd="1" destOrd="0" parTransId="{483A9C96-F5D9-4F5C-92BD-6200F82B2370}" sibTransId="{CFE14A9F-DA09-4C53-A6DF-1E0020BC4B68}"/>
    <dgm:cxn modelId="{6218F0C7-0046-4BE8-8BCA-091A11D9C282}" srcId="{5C3D1FF0-028E-44E9-8659-FA9853D3AC46}" destId="{D2398A33-FBA8-4D8C-83E5-D9C3E0E5F813}" srcOrd="2" destOrd="0" parTransId="{0346D3FC-2F4C-492E-9E05-898D0AE63C6A}" sibTransId="{581EC19A-F3E7-493D-9EFB-09EE74A3B80D}"/>
    <dgm:cxn modelId="{1BE1E04B-1BB1-41CE-B281-EE1A026FC095}" srcId="{98DE0585-AC23-4603-A9AE-80265E46D386}" destId="{3EDCD45E-88B7-4A24-B22E-9F4F5514EF9C}" srcOrd="0" destOrd="0" parTransId="{A01D47E8-1BC6-451D-B6B0-20A793CC6595}" sibTransId="{21F3942A-D723-4231-B880-442945F62FFD}"/>
    <dgm:cxn modelId="{B5E38E3E-FD19-4295-81D9-072D7657925C}" srcId="{D2398A33-FBA8-4D8C-83E5-D9C3E0E5F813}" destId="{49A9A82C-0C7C-4ED2-BB08-EDBF9F9D54BA}" srcOrd="3" destOrd="0" parTransId="{B7FC8158-2240-4FD5-9622-66250F0F5316}" sibTransId="{C784F554-B426-4271-B714-C579E753F167}"/>
    <dgm:cxn modelId="{39F8246A-3787-44E9-B29C-047353AD9B83}" srcId="{5C3D1FF0-028E-44E9-8659-FA9853D3AC46}" destId="{98DE0585-AC23-4603-A9AE-80265E46D386}" srcOrd="1" destOrd="0" parTransId="{94F3D436-F0AD-4671-A64E-E4B17C65E7FA}" sibTransId="{415A8B52-1B19-4E6F-BA1D-0C4ABCDF7F7F}"/>
    <dgm:cxn modelId="{4806C7C3-411F-410D-ABD7-7B855C60C655}" type="presOf" srcId="{F410634F-B9DC-4018-9B9C-13913F0A41CD}" destId="{CA7E214E-CAB4-478D-9FE7-67F1EF26D712}" srcOrd="0" destOrd="1" presId="urn:microsoft.com/office/officeart/2005/8/layout/vList5"/>
    <dgm:cxn modelId="{3CFA2827-8239-45A0-BEAE-1F3C9BCD343C}" srcId="{5C3D1FF0-028E-44E9-8659-FA9853D3AC46}" destId="{103EA14E-9DB2-4707-AB24-2EC7589E1E2A}" srcOrd="3" destOrd="0" parTransId="{CA53E9A4-6BF7-402F-A6E5-E15530EA5FC6}" sibTransId="{9BA83C41-80BA-49CE-B5E5-1BA6ACB27C95}"/>
    <dgm:cxn modelId="{E65F7A72-3810-4A78-9352-4F58D7D20B8D}" srcId="{D2398A33-FBA8-4D8C-83E5-D9C3E0E5F813}" destId="{44CA6C50-9F39-4A6F-A7DC-6FD217CB88F2}" srcOrd="0" destOrd="0" parTransId="{184FE170-682C-4539-B869-2034C37ED5D9}" sibTransId="{ADFACA93-C02B-43F3-B7C6-804EE163141E}"/>
    <dgm:cxn modelId="{820FCAE5-ABB2-47CF-B677-7F6BEF074F2B}" type="presOf" srcId="{22234017-80FF-41F7-B49B-B28C18D3461A}" destId="{7541A8D8-CC01-4AE5-B041-1AA02FF094E8}" srcOrd="0" destOrd="0" presId="urn:microsoft.com/office/officeart/2005/8/layout/vList5"/>
    <dgm:cxn modelId="{40BF18B3-BDBE-4355-BE9D-FADF45A089F1}" srcId="{5C3D1FF0-028E-44E9-8659-FA9853D3AC46}" destId="{22234017-80FF-41F7-B49B-B28C18D3461A}" srcOrd="4" destOrd="0" parTransId="{0EE90F74-3F46-48B7-B66B-944155AC7677}" sibTransId="{35B13FA7-88D4-4F87-902D-8CEB756D7F2B}"/>
    <dgm:cxn modelId="{96B6B339-5321-4BCF-A42C-3B6BEEA2E8F5}" srcId="{103EA14E-9DB2-4707-AB24-2EC7589E1E2A}" destId="{44A2BD9B-342C-4BC1-8688-1528478BDABF}" srcOrd="0" destOrd="0" parTransId="{B6BE73FA-27EC-42C6-8362-BD44C93AF50D}" sibTransId="{741802E9-8967-4E3F-9C6C-FEEAED16A117}"/>
    <dgm:cxn modelId="{4B7F7664-D8E9-43D0-B9ED-FCAB4FB43DB0}" type="presOf" srcId="{5C3D1FF0-028E-44E9-8659-FA9853D3AC46}" destId="{CB137C77-987A-4F4A-AB13-22670C2AC072}" srcOrd="0" destOrd="0" presId="urn:microsoft.com/office/officeart/2005/8/layout/vList5"/>
    <dgm:cxn modelId="{93F53AD4-E6C7-4047-930E-9AE942C4FC72}" type="presOf" srcId="{98DE0585-AC23-4603-A9AE-80265E46D386}" destId="{75B1092D-9E71-46CD-B41F-1A23F2869B2A}" srcOrd="0" destOrd="0" presId="urn:microsoft.com/office/officeart/2005/8/layout/vList5"/>
    <dgm:cxn modelId="{D567432D-1B29-4165-B7A6-E030963F8A26}" srcId="{103EA14E-9DB2-4707-AB24-2EC7589E1E2A}" destId="{F410634F-B9DC-4018-9B9C-13913F0A41CD}" srcOrd="1" destOrd="0" parTransId="{7A93B4FB-97DF-48C7-ACF4-730F854180D6}" sibTransId="{1E246FD7-74E1-4994-A66F-104492F1B003}"/>
    <dgm:cxn modelId="{76B52F0A-29A0-443B-B36E-AE4C838D2143}" type="presOf" srcId="{103EA14E-9DB2-4707-AB24-2EC7589E1E2A}" destId="{5CAF5D06-4820-4175-9D58-A18E0C1D924D}" srcOrd="0" destOrd="0" presId="urn:microsoft.com/office/officeart/2005/8/layout/vList5"/>
    <dgm:cxn modelId="{D449FEFD-2BAA-4915-9E79-B755F7DF066F}" type="presOf" srcId="{A5379C1C-0F43-401F-85E0-C09BA58EC6CE}" destId="{BCB2F568-7375-4A3B-82C3-A53CCDA3A034}" srcOrd="0" destOrd="0" presId="urn:microsoft.com/office/officeart/2005/8/layout/vList5"/>
    <dgm:cxn modelId="{C871BBA2-59AA-4A64-A29F-B5278EABB314}" srcId="{22234017-80FF-41F7-B49B-B28C18D3461A}" destId="{30D012DB-29FA-46CB-A523-67FF5BFF7086}" srcOrd="0" destOrd="0" parTransId="{FBD2F385-45BF-44C5-B307-152DE6A254AE}" sibTransId="{CFF023E6-85AF-47D2-BE8A-7615FDE11334}"/>
    <dgm:cxn modelId="{FA82D77F-5DF3-4D65-A33A-B59F17E43ED9}" type="presOf" srcId="{3EDCD45E-88B7-4A24-B22E-9F4F5514EF9C}" destId="{846F7D9E-A936-4F0D-AFC0-96E4295CA8EB}" srcOrd="0" destOrd="0" presId="urn:microsoft.com/office/officeart/2005/8/layout/vList5"/>
    <dgm:cxn modelId="{587B7729-14B4-4169-940F-2407B6D26FF3}" type="presOf" srcId="{2E34C060-ACE1-4749-BCE8-2469DC7940A8}" destId="{9ADDF7F5-515A-4820-BD71-C9CEF8FECAF1}" srcOrd="0" destOrd="1" presId="urn:microsoft.com/office/officeart/2005/8/layout/vList5"/>
    <dgm:cxn modelId="{19D855C3-3E21-4C89-904C-079FDF50A7D8}" type="presOf" srcId="{30D012DB-29FA-46CB-A523-67FF5BFF7086}" destId="{6D3F90A5-4F57-4D3D-B7F0-DA2C5D243D63}" srcOrd="0" destOrd="0" presId="urn:microsoft.com/office/officeart/2005/8/layout/vList5"/>
    <dgm:cxn modelId="{7B8B2AD6-8B77-411B-B4E9-11A6A438D5AE}" type="presOf" srcId="{07E9C058-D2E2-4A3D-B354-1B024D59BFA9}" destId="{1AAD67E9-DCFE-4F05-8317-304614C332F9}" srcOrd="0" destOrd="0" presId="urn:microsoft.com/office/officeart/2005/8/layout/vList5"/>
    <dgm:cxn modelId="{486BEF34-89A3-4947-80B3-5FC04565E4C8}" srcId="{5C3D1FF0-028E-44E9-8659-FA9853D3AC46}" destId="{07E9C058-D2E2-4A3D-B354-1B024D59BFA9}" srcOrd="0" destOrd="0" parTransId="{EF7B75DC-C01B-4662-AB20-6368E7071186}" sibTransId="{0C874398-2CDA-4F50-8924-D4D5519737BE}"/>
    <dgm:cxn modelId="{37B18ACF-59D7-4B13-A649-B607BA324F02}" srcId="{D2398A33-FBA8-4D8C-83E5-D9C3E0E5F813}" destId="{16F3EBB0-AEC4-482F-88FA-72D68D2FBFB4}" srcOrd="2" destOrd="0" parTransId="{0F990B33-6AF6-4ECA-8D7E-36A823ADD58E}" sibTransId="{1FC69B31-F189-459B-ACCA-AFD2F3F787F5}"/>
    <dgm:cxn modelId="{ED1C6355-89F0-46DB-BD04-E1F2AB07BF53}" type="presOf" srcId="{49A9A82C-0C7C-4ED2-BB08-EDBF9F9D54BA}" destId="{9ADDF7F5-515A-4820-BD71-C9CEF8FECAF1}" srcOrd="0" destOrd="3" presId="urn:microsoft.com/office/officeart/2005/8/layout/vList5"/>
    <dgm:cxn modelId="{74EB0D1D-ABAB-42A7-8EBB-0A7BC0695996}" type="presOf" srcId="{D2398A33-FBA8-4D8C-83E5-D9C3E0E5F813}" destId="{BBAC7324-3B7B-4A90-A404-1F3E8E863DD6}" srcOrd="0" destOrd="0" presId="urn:microsoft.com/office/officeart/2005/8/layout/vList5"/>
    <dgm:cxn modelId="{7E909449-C65A-4FA0-BC42-A630D96227ED}" type="presParOf" srcId="{CB137C77-987A-4F4A-AB13-22670C2AC072}" destId="{D8C4AFD5-CCC5-422B-B1D5-7CBA931EB5B5}" srcOrd="0" destOrd="0" presId="urn:microsoft.com/office/officeart/2005/8/layout/vList5"/>
    <dgm:cxn modelId="{F4D04F61-AB87-4EBD-9109-84A9AE2EADA1}" type="presParOf" srcId="{D8C4AFD5-CCC5-422B-B1D5-7CBA931EB5B5}" destId="{1AAD67E9-DCFE-4F05-8317-304614C332F9}" srcOrd="0" destOrd="0" presId="urn:microsoft.com/office/officeart/2005/8/layout/vList5"/>
    <dgm:cxn modelId="{FD76D14F-BD2E-48C4-95DA-D2425CF0EBC7}" type="presParOf" srcId="{D8C4AFD5-CCC5-422B-B1D5-7CBA931EB5B5}" destId="{BCB2F568-7375-4A3B-82C3-A53CCDA3A034}" srcOrd="1" destOrd="0" presId="urn:microsoft.com/office/officeart/2005/8/layout/vList5"/>
    <dgm:cxn modelId="{37634021-4698-47B7-866E-656E155ABBA8}" type="presParOf" srcId="{CB137C77-987A-4F4A-AB13-22670C2AC072}" destId="{90B796E7-C19D-4D0D-960F-EE573742E274}" srcOrd="1" destOrd="0" presId="urn:microsoft.com/office/officeart/2005/8/layout/vList5"/>
    <dgm:cxn modelId="{44F256B9-C22E-4C34-8ADD-D1BA0B80A3C3}" type="presParOf" srcId="{CB137C77-987A-4F4A-AB13-22670C2AC072}" destId="{0B0A87B0-2B4E-466D-9469-B272AA89A409}" srcOrd="2" destOrd="0" presId="urn:microsoft.com/office/officeart/2005/8/layout/vList5"/>
    <dgm:cxn modelId="{565BBBB1-DC76-4C69-B1E1-F7668B608749}" type="presParOf" srcId="{0B0A87B0-2B4E-466D-9469-B272AA89A409}" destId="{75B1092D-9E71-46CD-B41F-1A23F2869B2A}" srcOrd="0" destOrd="0" presId="urn:microsoft.com/office/officeart/2005/8/layout/vList5"/>
    <dgm:cxn modelId="{4833007D-6076-43A1-8D82-E2795AF55A3B}" type="presParOf" srcId="{0B0A87B0-2B4E-466D-9469-B272AA89A409}" destId="{846F7D9E-A936-4F0D-AFC0-96E4295CA8EB}" srcOrd="1" destOrd="0" presId="urn:microsoft.com/office/officeart/2005/8/layout/vList5"/>
    <dgm:cxn modelId="{6F63C4FB-BC05-488F-B18B-6ACA9147E3A5}" type="presParOf" srcId="{CB137C77-987A-4F4A-AB13-22670C2AC072}" destId="{57893BBD-F247-4366-B1D1-83344D224354}" srcOrd="3" destOrd="0" presId="urn:microsoft.com/office/officeart/2005/8/layout/vList5"/>
    <dgm:cxn modelId="{D7B89942-374E-4FD4-AF4A-76DDC32719D8}" type="presParOf" srcId="{CB137C77-987A-4F4A-AB13-22670C2AC072}" destId="{1CE882D9-9D6A-44AC-A5A6-CA7405EEA83E}" srcOrd="4" destOrd="0" presId="urn:microsoft.com/office/officeart/2005/8/layout/vList5"/>
    <dgm:cxn modelId="{F740AB75-8E20-4376-A642-DB6E614F70A2}" type="presParOf" srcId="{1CE882D9-9D6A-44AC-A5A6-CA7405EEA83E}" destId="{BBAC7324-3B7B-4A90-A404-1F3E8E863DD6}" srcOrd="0" destOrd="0" presId="urn:microsoft.com/office/officeart/2005/8/layout/vList5"/>
    <dgm:cxn modelId="{2C8DCBEB-BA33-40CD-90C6-5B1DD1B8A0A2}" type="presParOf" srcId="{1CE882D9-9D6A-44AC-A5A6-CA7405EEA83E}" destId="{9ADDF7F5-515A-4820-BD71-C9CEF8FECAF1}" srcOrd="1" destOrd="0" presId="urn:microsoft.com/office/officeart/2005/8/layout/vList5"/>
    <dgm:cxn modelId="{9767630A-DFED-491F-8E72-E80021B2008D}" type="presParOf" srcId="{CB137C77-987A-4F4A-AB13-22670C2AC072}" destId="{706A7B30-A4CE-4C7F-AE11-C1F29DC05F6F}" srcOrd="5" destOrd="0" presId="urn:microsoft.com/office/officeart/2005/8/layout/vList5"/>
    <dgm:cxn modelId="{DA7D400B-38AA-482E-BFB3-C0D8319EABD2}" type="presParOf" srcId="{CB137C77-987A-4F4A-AB13-22670C2AC072}" destId="{27B3E4A9-D4AB-4F97-AED0-776C251E5CB8}" srcOrd="6" destOrd="0" presId="urn:microsoft.com/office/officeart/2005/8/layout/vList5"/>
    <dgm:cxn modelId="{E51D6578-E902-407C-8AD6-46E06A08DB68}" type="presParOf" srcId="{27B3E4A9-D4AB-4F97-AED0-776C251E5CB8}" destId="{5CAF5D06-4820-4175-9D58-A18E0C1D924D}" srcOrd="0" destOrd="0" presId="urn:microsoft.com/office/officeart/2005/8/layout/vList5"/>
    <dgm:cxn modelId="{1963C257-6B7F-4149-9B09-A277EC97A54A}" type="presParOf" srcId="{27B3E4A9-D4AB-4F97-AED0-776C251E5CB8}" destId="{CA7E214E-CAB4-478D-9FE7-67F1EF26D712}" srcOrd="1" destOrd="0" presId="urn:microsoft.com/office/officeart/2005/8/layout/vList5"/>
    <dgm:cxn modelId="{F568E5E5-790D-4313-96D5-BFD5A851C141}" type="presParOf" srcId="{CB137C77-987A-4F4A-AB13-22670C2AC072}" destId="{5DE3859A-50BB-408E-9BA4-A2CB726BFA5C}" srcOrd="7" destOrd="0" presId="urn:microsoft.com/office/officeart/2005/8/layout/vList5"/>
    <dgm:cxn modelId="{B3368D22-3E1E-418A-A2C4-2D7FB17D6E17}" type="presParOf" srcId="{CB137C77-987A-4F4A-AB13-22670C2AC072}" destId="{3D1CDA41-37F5-4812-841A-6DEA05AA85BC}" srcOrd="8" destOrd="0" presId="urn:microsoft.com/office/officeart/2005/8/layout/vList5"/>
    <dgm:cxn modelId="{1280C328-D962-41EE-915B-9F9F22396010}" type="presParOf" srcId="{3D1CDA41-37F5-4812-841A-6DEA05AA85BC}" destId="{7541A8D8-CC01-4AE5-B041-1AA02FF094E8}" srcOrd="0" destOrd="0" presId="urn:microsoft.com/office/officeart/2005/8/layout/vList5"/>
    <dgm:cxn modelId="{591E8AA0-5D1D-47A0-BB44-3EB35E37075D}" type="presParOf" srcId="{3D1CDA41-37F5-4812-841A-6DEA05AA85BC}" destId="{6D3F90A5-4F57-4D3D-B7F0-DA2C5D243D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a:solidFill>
          <a:schemeClr val="accent6">
            <a:lumMod val="60000"/>
            <a:lumOff val="40000"/>
          </a:schemeClr>
        </a:solidFill>
      </dgm:spPr>
      <dgm:t>
        <a:bodyPr/>
        <a:lstStyle/>
        <a:p>
          <a:pPr rtl="0"/>
          <a:r>
            <a:rPr lang="en-US" sz="2400" b="1" i="1" dirty="0" smtClean="0">
              <a:solidFill>
                <a:srgbClr val="0070C0"/>
              </a:solidFill>
            </a:rPr>
            <a:t>Installation for Windows and Mac:</a:t>
          </a:r>
          <a:endParaRPr lang="en-US" sz="2400" b="1" i="1" dirty="0"/>
        </a:p>
      </dgm:t>
    </dgm:pt>
    <dgm:pt modelId="{0F45D936-F4BB-4AC1-9ED6-FDA91007A013}" type="parTrans" cxnId="{36A95668-0B28-4CD3-A2A7-0F99AF80B6A2}">
      <dgm:prSet/>
      <dgm:spPr/>
      <dgm:t>
        <a:bodyPr/>
        <a:lstStyle/>
        <a:p>
          <a:endParaRPr lang="en-US" sz="2400"/>
        </a:p>
      </dgm:t>
    </dgm:pt>
    <dgm:pt modelId="{9827DC73-95F7-4B91-A940-D3AB3CB4D3B8}" type="sibTrans" cxnId="{36A95668-0B28-4CD3-A2A7-0F99AF80B6A2}">
      <dgm:prSet/>
      <dgm:spPr/>
      <dgm:t>
        <a:bodyPr/>
        <a:lstStyle/>
        <a:p>
          <a:endParaRPr lang="en-US" sz="2400"/>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085" custScaleY="33581" custLinFactNeighborX="-3958" custLinFactNeighborY="-8650">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BE160FD4-B055-40AA-865E-F968530A0D92}" type="presOf" srcId="{6CF83A7B-B3F1-40B9-BC63-07E8219FDF20}" destId="{3EA2973E-99D2-426A-B173-275F4490002F}" srcOrd="0" destOrd="0" presId="urn:microsoft.com/office/officeart/2005/8/layout/vList2"/>
    <dgm:cxn modelId="{80B55496-4EC4-47B1-B452-0B6DDEDC7225}" type="presOf" srcId="{C364D5FE-1488-4E93-94C8-40079A678047}" destId="{EA438F0D-1E9C-4BEA-8BFF-68FE106DB1CD}" srcOrd="0" destOrd="0" presId="urn:microsoft.com/office/officeart/2005/8/layout/vList2"/>
    <dgm:cxn modelId="{0C5DF159-29EA-4ECD-B065-333EDED92B6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a:solidFill>
          <a:schemeClr val="accent6">
            <a:lumMod val="60000"/>
            <a:lumOff val="40000"/>
          </a:schemeClr>
        </a:solidFill>
      </dgm:spPr>
      <dgm:t>
        <a:bodyPr/>
        <a:lstStyle/>
        <a:p>
          <a:pPr rtl="0"/>
          <a:r>
            <a:rPr lang="en-US" sz="2400" b="1" i="1" dirty="0" smtClean="0">
              <a:solidFill>
                <a:srgbClr val="0070C0"/>
              </a:solidFill>
            </a:rPr>
            <a:t>Configure</a:t>
          </a:r>
          <a:r>
            <a:rPr lang="en-US" sz="2400" b="1" dirty="0" smtClean="0">
              <a:solidFill>
                <a:srgbClr val="0070C0"/>
              </a:solidFill>
            </a:rPr>
            <a:t> </a:t>
          </a:r>
          <a:r>
            <a:rPr lang="en-US" sz="2400" b="1" dirty="0" smtClean="0"/>
            <a:t>-  Proxy Properties (if applicable at site)</a:t>
          </a:r>
          <a:endParaRPr lang="en-US" sz="2400" b="1" dirty="0"/>
        </a:p>
      </dgm:t>
    </dgm:pt>
    <dgm:pt modelId="{0F45D936-F4BB-4AC1-9ED6-FDA91007A013}" type="parTrans" cxnId="{36A95668-0B28-4CD3-A2A7-0F99AF80B6A2}">
      <dgm:prSet/>
      <dgm:spPr/>
      <dgm:t>
        <a:bodyPr/>
        <a:lstStyle/>
        <a:p>
          <a:endParaRPr lang="en-US" sz="2400"/>
        </a:p>
      </dgm:t>
    </dgm:pt>
    <dgm:pt modelId="{9827DC73-95F7-4B91-A940-D3AB3CB4D3B8}" type="sibTrans" cxnId="{36A95668-0B28-4CD3-A2A7-0F99AF80B6A2}">
      <dgm:prSet/>
      <dgm:spPr/>
      <dgm:t>
        <a:bodyPr/>
        <a:lstStyle/>
        <a:p>
          <a:endParaRPr lang="en-US" sz="2400"/>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085" custScaleY="33581" custLinFactNeighborX="-3958" custLinFactNeighborY="-8650">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9C95C99F-0C03-42BD-B199-E3DF94184586}" type="presOf" srcId="{6CF83A7B-B3F1-40B9-BC63-07E8219FDF20}" destId="{3EA2973E-99D2-426A-B173-275F4490002F}" srcOrd="0" destOrd="0" presId="urn:microsoft.com/office/officeart/2005/8/layout/vList2"/>
    <dgm:cxn modelId="{C027F315-9CF0-4C60-AA2C-560CE688FFF6}" type="presOf" srcId="{C364D5FE-1488-4E93-94C8-40079A678047}" destId="{EA438F0D-1E9C-4BEA-8BFF-68FE106DB1CD}" srcOrd="0" destOrd="0" presId="urn:microsoft.com/office/officeart/2005/8/layout/vList2"/>
    <dgm:cxn modelId="{4FEA60CC-3489-4F27-BA83-FA49799896A6}"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A5B220-7FDA-448D-A92A-9AC2502C1C0C}" type="doc">
      <dgm:prSet loTypeId="urn:microsoft.com/office/officeart/2005/8/layout/chevronAccent+Icon" loCatId="officeonline" qsTypeId="urn:microsoft.com/office/officeart/2005/8/quickstyle/simple3" qsCatId="simple" csTypeId="urn:microsoft.com/office/officeart/2005/8/colors/accent1_2" csCatId="accent1" phldr="1"/>
      <dgm:spPr/>
      <dgm:t>
        <a:bodyPr/>
        <a:lstStyle/>
        <a:p>
          <a:endParaRPr lang="en-US"/>
        </a:p>
      </dgm:t>
    </dgm:pt>
    <dgm:pt modelId="{AA5D8A57-8373-4E5A-A2D2-19EA578DD7F1}">
      <dgm:prSet/>
      <dgm:spPr/>
      <dgm:t>
        <a:bodyPr/>
        <a:lstStyle/>
        <a:p>
          <a:pPr rtl="0"/>
          <a:r>
            <a:rPr lang="en-US" dirty="0" smtClean="0"/>
            <a:t>If the application launches and you are able to login and view 3 sample questions, then the installation has been verified. </a:t>
          </a:r>
          <a:endParaRPr lang="en-US" dirty="0"/>
        </a:p>
      </dgm:t>
    </dgm:pt>
    <dgm:pt modelId="{7C52DE7A-1A96-4D30-8357-FCEDD3A6722A}" type="parTrans" cxnId="{627B8CB2-3975-4D5D-ACEE-9605EB0E94C8}">
      <dgm:prSet/>
      <dgm:spPr/>
      <dgm:t>
        <a:bodyPr/>
        <a:lstStyle/>
        <a:p>
          <a:endParaRPr lang="en-US"/>
        </a:p>
      </dgm:t>
    </dgm:pt>
    <dgm:pt modelId="{79CEBBCB-C950-433D-8477-A29C274A86E7}" type="sibTrans" cxnId="{627B8CB2-3975-4D5D-ACEE-9605EB0E94C8}">
      <dgm:prSet/>
      <dgm:spPr/>
      <dgm:t>
        <a:bodyPr/>
        <a:lstStyle/>
        <a:p>
          <a:endParaRPr lang="en-US"/>
        </a:p>
      </dgm:t>
    </dgm:pt>
    <dgm:pt modelId="{2D07970C-172D-44C4-90C1-EE731B9EA959}" type="pres">
      <dgm:prSet presAssocID="{2BA5B220-7FDA-448D-A92A-9AC2502C1C0C}" presName="Name0" presStyleCnt="0">
        <dgm:presLayoutVars>
          <dgm:dir/>
          <dgm:resizeHandles val="exact"/>
        </dgm:presLayoutVars>
      </dgm:prSet>
      <dgm:spPr/>
      <dgm:t>
        <a:bodyPr/>
        <a:lstStyle/>
        <a:p>
          <a:endParaRPr lang="en-US"/>
        </a:p>
      </dgm:t>
    </dgm:pt>
    <dgm:pt modelId="{64E9FED0-EAB2-4AA7-A8C3-E3CB62744266}" type="pres">
      <dgm:prSet presAssocID="{AA5D8A57-8373-4E5A-A2D2-19EA578DD7F1}" presName="composite" presStyleCnt="0"/>
      <dgm:spPr/>
    </dgm:pt>
    <dgm:pt modelId="{521122D2-A17D-4907-BEAE-1F59087A153D}" type="pres">
      <dgm:prSet presAssocID="{AA5D8A57-8373-4E5A-A2D2-19EA578DD7F1}" presName="bgChev" presStyleLbl="node1" presStyleIdx="0" presStyleCnt="1" custAng="10800000" custScaleX="88679" custScaleY="35564"/>
      <dgm:spPr>
        <a:solidFill>
          <a:schemeClr val="accent5">
            <a:lumMod val="75000"/>
          </a:schemeClr>
        </a:solidFill>
      </dgm:spPr>
    </dgm:pt>
    <dgm:pt modelId="{2FD3DCB7-A7CB-4A73-85F0-456DD4B2EAC1}" type="pres">
      <dgm:prSet presAssocID="{AA5D8A57-8373-4E5A-A2D2-19EA578DD7F1}" presName="txNode" presStyleLbl="fgAcc1" presStyleIdx="0" presStyleCnt="1" custScaleX="70372" custScaleY="138154" custLinFactNeighborX="6999" custLinFactNeighborY="9055">
        <dgm:presLayoutVars>
          <dgm:bulletEnabled val="1"/>
        </dgm:presLayoutVars>
      </dgm:prSet>
      <dgm:spPr/>
      <dgm:t>
        <a:bodyPr/>
        <a:lstStyle/>
        <a:p>
          <a:endParaRPr lang="en-US"/>
        </a:p>
      </dgm:t>
    </dgm:pt>
  </dgm:ptLst>
  <dgm:cxnLst>
    <dgm:cxn modelId="{627B8CB2-3975-4D5D-ACEE-9605EB0E94C8}" srcId="{2BA5B220-7FDA-448D-A92A-9AC2502C1C0C}" destId="{AA5D8A57-8373-4E5A-A2D2-19EA578DD7F1}" srcOrd="0" destOrd="0" parTransId="{7C52DE7A-1A96-4D30-8357-FCEDD3A6722A}" sibTransId="{79CEBBCB-C950-433D-8477-A29C274A86E7}"/>
    <dgm:cxn modelId="{86C5A64F-605D-4C72-A117-7EA909BF869E}" type="presOf" srcId="{AA5D8A57-8373-4E5A-A2D2-19EA578DD7F1}" destId="{2FD3DCB7-A7CB-4A73-85F0-456DD4B2EAC1}" srcOrd="0" destOrd="0" presId="urn:microsoft.com/office/officeart/2005/8/layout/chevronAccent+Icon"/>
    <dgm:cxn modelId="{AEC0AA8C-1E18-4E89-AF3A-E2D9B244E403}" type="presOf" srcId="{2BA5B220-7FDA-448D-A92A-9AC2502C1C0C}" destId="{2D07970C-172D-44C4-90C1-EE731B9EA959}" srcOrd="0" destOrd="0" presId="urn:microsoft.com/office/officeart/2005/8/layout/chevronAccent+Icon"/>
    <dgm:cxn modelId="{0170A707-4DC9-4F1F-AE44-94B7E994870A}" type="presParOf" srcId="{2D07970C-172D-44C4-90C1-EE731B9EA959}" destId="{64E9FED0-EAB2-4AA7-A8C3-E3CB62744266}" srcOrd="0" destOrd="0" presId="urn:microsoft.com/office/officeart/2005/8/layout/chevronAccent+Icon"/>
    <dgm:cxn modelId="{253FE686-598D-4432-9F1F-9C3DA18976BA}" type="presParOf" srcId="{64E9FED0-EAB2-4AA7-A8C3-E3CB62744266}" destId="{521122D2-A17D-4907-BEAE-1F59087A153D}" srcOrd="0" destOrd="0" presId="urn:microsoft.com/office/officeart/2005/8/layout/chevronAccent+Icon"/>
    <dgm:cxn modelId="{CFE97579-40B0-4B3B-8396-C58B94456952}" type="presParOf" srcId="{64E9FED0-EAB2-4AA7-A8C3-E3CB62744266}" destId="{2FD3DCB7-A7CB-4A73-85F0-456DD4B2EAC1}"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BC1CAA-0169-4D63-B01F-194AD7FC5429}"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927269E5-9291-48F3-99C7-BF04A180AB89}">
      <dgm:prSet custT="1"/>
      <dgm:spPr>
        <a:solidFill>
          <a:schemeClr val="accent6"/>
        </a:solidFill>
      </dgm:spPr>
      <dgm:t>
        <a:bodyPr/>
        <a:lstStyle/>
        <a:p>
          <a:pPr rtl="0"/>
          <a:r>
            <a:rPr lang="en-US" sz="2200" b="0" dirty="0" smtClean="0"/>
            <a:t>Hardware</a:t>
          </a:r>
          <a:endParaRPr lang="en-US" sz="2200" b="0" dirty="0"/>
        </a:p>
      </dgm:t>
    </dgm:pt>
    <dgm:pt modelId="{15610683-C8DB-4725-8449-771AF3E32E24}" type="parTrans" cxnId="{3DC89D36-62A7-41F3-BAFF-673909D672A7}">
      <dgm:prSet/>
      <dgm:spPr/>
      <dgm:t>
        <a:bodyPr/>
        <a:lstStyle/>
        <a:p>
          <a:endParaRPr lang="en-US" b="0"/>
        </a:p>
      </dgm:t>
    </dgm:pt>
    <dgm:pt modelId="{8B59D91C-ECAD-46A2-8371-2235DA5F0A5E}" type="sibTrans" cxnId="{3DC89D36-62A7-41F3-BAFF-673909D672A7}">
      <dgm:prSet/>
      <dgm:spPr/>
      <dgm:t>
        <a:bodyPr/>
        <a:lstStyle/>
        <a:p>
          <a:endParaRPr lang="en-US" b="0"/>
        </a:p>
      </dgm:t>
    </dgm:pt>
    <dgm:pt modelId="{8D468940-9505-4C5A-ABEA-B05B0FFC633B}">
      <dgm:prSet custT="1"/>
      <dgm:spPr/>
      <dgm:t>
        <a:bodyPr/>
        <a:lstStyle/>
        <a:p>
          <a:pPr algn="l" rtl="0"/>
          <a:r>
            <a:rPr lang="en-US" sz="1800" b="0" dirty="0" smtClean="0"/>
            <a:t>iPad</a:t>
          </a:r>
          <a:r>
            <a:rPr lang="en-US" sz="1800" b="1" baseline="30000" dirty="0" smtClean="0">
              <a:solidFill>
                <a:schemeClr val="tx1"/>
              </a:solidFill>
            </a:rPr>
            <a:t>®</a:t>
          </a:r>
          <a:r>
            <a:rPr lang="en-US" sz="1800" b="0" dirty="0" smtClean="0"/>
            <a:t>2 or newer, </a:t>
          </a:r>
          <a:r>
            <a:rPr lang="en-US" sz="1800" b="1" dirty="0" smtClean="0"/>
            <a:t>No iPad</a:t>
          </a:r>
          <a:r>
            <a:rPr lang="en-US" sz="1800" b="1" baseline="30000" dirty="0" smtClean="0">
              <a:solidFill>
                <a:schemeClr val="tx1"/>
              </a:solidFill>
            </a:rPr>
            <a:t>®</a:t>
          </a:r>
          <a:r>
            <a:rPr lang="en-US" sz="1800" b="1" dirty="0" smtClean="0"/>
            <a:t> mini’s</a:t>
          </a:r>
          <a:endParaRPr lang="en-US" sz="1800" b="1" dirty="0"/>
        </a:p>
      </dgm:t>
    </dgm:pt>
    <dgm:pt modelId="{18780CD6-F9F1-4582-BA11-EE6A2862C473}" type="parTrans" cxnId="{110DA839-C6FD-4281-9B48-5B6E9E40CDC3}">
      <dgm:prSet/>
      <dgm:spPr/>
      <dgm:t>
        <a:bodyPr/>
        <a:lstStyle/>
        <a:p>
          <a:endParaRPr lang="en-US" b="0"/>
        </a:p>
      </dgm:t>
    </dgm:pt>
    <dgm:pt modelId="{8AAFE537-4DF9-4DAD-8845-222C128BEE3D}" type="sibTrans" cxnId="{110DA839-C6FD-4281-9B48-5B6E9E40CDC3}">
      <dgm:prSet/>
      <dgm:spPr/>
      <dgm:t>
        <a:bodyPr/>
        <a:lstStyle/>
        <a:p>
          <a:endParaRPr lang="en-US" b="0"/>
        </a:p>
      </dgm:t>
    </dgm:pt>
    <dgm:pt modelId="{C1EF701B-12D9-4EDA-84DB-97C9C9A2A60D}">
      <dgm:prSet custT="1"/>
      <dgm:spPr>
        <a:solidFill>
          <a:schemeClr val="accent6"/>
        </a:solidFill>
      </dgm:spPr>
      <dgm:t>
        <a:bodyPr/>
        <a:lstStyle/>
        <a:p>
          <a:pPr rtl="0"/>
          <a:r>
            <a:rPr lang="en-US" sz="2200" b="0" dirty="0" smtClean="0"/>
            <a:t>Monitor/ Speakers</a:t>
          </a:r>
          <a:endParaRPr lang="en-US" sz="2200" b="0" dirty="0"/>
        </a:p>
      </dgm:t>
    </dgm:pt>
    <dgm:pt modelId="{B938B035-E9F3-4BA9-B883-AA8F2E34591B}" type="parTrans" cxnId="{37025899-B4E3-4432-A047-9D7E54D179FD}">
      <dgm:prSet/>
      <dgm:spPr/>
      <dgm:t>
        <a:bodyPr/>
        <a:lstStyle/>
        <a:p>
          <a:endParaRPr lang="en-US" b="0"/>
        </a:p>
      </dgm:t>
    </dgm:pt>
    <dgm:pt modelId="{DB3C637C-6E64-43D2-860F-A392BF40B699}" type="sibTrans" cxnId="{37025899-B4E3-4432-A047-9D7E54D179FD}">
      <dgm:prSet/>
      <dgm:spPr/>
      <dgm:t>
        <a:bodyPr/>
        <a:lstStyle/>
        <a:p>
          <a:endParaRPr lang="en-US" b="0"/>
        </a:p>
      </dgm:t>
    </dgm:pt>
    <dgm:pt modelId="{6273C846-6FA7-4767-8802-28B75F1DC291}">
      <dgm:prSet custT="1"/>
      <dgm:spPr>
        <a:solidFill>
          <a:schemeClr val="accent6"/>
        </a:solidFill>
      </dgm:spPr>
      <dgm:t>
        <a:bodyPr/>
        <a:lstStyle/>
        <a:p>
          <a:pPr rtl="0"/>
          <a:r>
            <a:rPr lang="en-US" sz="2200" b="0" dirty="0" smtClean="0"/>
            <a:t>Operating System</a:t>
          </a:r>
          <a:endParaRPr lang="en-US" sz="2200" b="0" dirty="0"/>
        </a:p>
      </dgm:t>
    </dgm:pt>
    <dgm:pt modelId="{261FF17F-2680-48BE-B1B8-F106C693F379}" type="parTrans" cxnId="{FA981E1B-8E66-47AB-8B40-74AD108F9A38}">
      <dgm:prSet/>
      <dgm:spPr/>
      <dgm:t>
        <a:bodyPr/>
        <a:lstStyle/>
        <a:p>
          <a:endParaRPr lang="en-US" b="0"/>
        </a:p>
      </dgm:t>
    </dgm:pt>
    <dgm:pt modelId="{046C9B86-BA4D-4601-9BC6-F8FFF68357D1}" type="sibTrans" cxnId="{FA981E1B-8E66-47AB-8B40-74AD108F9A38}">
      <dgm:prSet/>
      <dgm:spPr/>
      <dgm:t>
        <a:bodyPr/>
        <a:lstStyle/>
        <a:p>
          <a:endParaRPr lang="en-US" b="0"/>
        </a:p>
      </dgm:t>
    </dgm:pt>
    <dgm:pt modelId="{5A5CAF50-8E9C-4EDA-AD6E-EF0580F3A54C}">
      <dgm:prSet custT="1"/>
      <dgm:spPr/>
      <dgm:t>
        <a:bodyPr/>
        <a:lstStyle/>
        <a:p>
          <a:pPr algn="l" rtl="0"/>
          <a:r>
            <a:rPr lang="en-US" sz="1800" b="0" dirty="0" smtClean="0"/>
            <a:t>iPad</a:t>
          </a:r>
          <a:r>
            <a:rPr lang="en-US" sz="1800" b="1" baseline="30000" dirty="0" smtClean="0">
              <a:solidFill>
                <a:schemeClr val="tx1"/>
              </a:solidFill>
            </a:rPr>
            <a:t>®</a:t>
          </a:r>
          <a:r>
            <a:rPr lang="en-US" sz="1800" b="0" dirty="0" smtClean="0"/>
            <a:t> – iOS6 or newer  </a:t>
          </a:r>
          <a:endParaRPr lang="en-US" sz="1800" b="0" dirty="0"/>
        </a:p>
      </dgm:t>
    </dgm:pt>
    <dgm:pt modelId="{EE9BCC94-B656-4F2D-B2AA-E0C4C61357D4}" type="parTrans" cxnId="{5E39E186-0260-475F-8F44-E5AD5FF806C3}">
      <dgm:prSet/>
      <dgm:spPr/>
      <dgm:t>
        <a:bodyPr/>
        <a:lstStyle/>
        <a:p>
          <a:endParaRPr lang="en-US" b="0"/>
        </a:p>
      </dgm:t>
    </dgm:pt>
    <dgm:pt modelId="{602BB2F1-56E8-4FE5-A895-E2DE6911D36A}" type="sibTrans" cxnId="{5E39E186-0260-475F-8F44-E5AD5FF806C3}">
      <dgm:prSet/>
      <dgm:spPr/>
      <dgm:t>
        <a:bodyPr/>
        <a:lstStyle/>
        <a:p>
          <a:endParaRPr lang="en-US" b="0"/>
        </a:p>
      </dgm:t>
    </dgm:pt>
    <dgm:pt modelId="{E694B069-8616-4D51-933A-3A6ED2DB0420}">
      <dgm:prSet custT="1"/>
      <dgm:spPr>
        <a:solidFill>
          <a:schemeClr val="accent6"/>
        </a:solidFill>
      </dgm:spPr>
      <dgm:t>
        <a:bodyPr/>
        <a:lstStyle/>
        <a:p>
          <a:pPr rtl="0"/>
          <a:r>
            <a:rPr lang="en-US" sz="2200" b="0" dirty="0" smtClean="0"/>
            <a:t>Additional Requirements</a:t>
          </a:r>
          <a:endParaRPr lang="en-US" sz="2200" b="0" dirty="0"/>
        </a:p>
      </dgm:t>
    </dgm:pt>
    <dgm:pt modelId="{EA3C3514-7911-43FA-9DEA-39DDBDFB95AF}" type="parTrans" cxnId="{6DB43749-9013-4761-9A39-E4C903226DB1}">
      <dgm:prSet/>
      <dgm:spPr/>
      <dgm:t>
        <a:bodyPr/>
        <a:lstStyle/>
        <a:p>
          <a:endParaRPr lang="en-US" b="0"/>
        </a:p>
      </dgm:t>
    </dgm:pt>
    <dgm:pt modelId="{9308BA5C-A673-487C-91E9-DFABFF1D6E96}" type="sibTrans" cxnId="{6DB43749-9013-4761-9A39-E4C903226DB1}">
      <dgm:prSet/>
      <dgm:spPr/>
      <dgm:t>
        <a:bodyPr/>
        <a:lstStyle/>
        <a:p>
          <a:endParaRPr lang="en-US" b="0"/>
        </a:p>
      </dgm:t>
    </dgm:pt>
    <dgm:pt modelId="{3D38C01C-52A8-40E6-890A-B0C37ABE857F}">
      <dgm:prSet custT="1"/>
      <dgm:spPr/>
      <dgm:t>
        <a:bodyPr/>
        <a:lstStyle/>
        <a:p>
          <a:pPr algn="l" rtl="0"/>
          <a:r>
            <a:rPr lang="en-US" sz="1800" b="0" dirty="0" smtClean="0"/>
            <a:t>Guided Access use is required to allow iPad use for the TDC application only. Other apps cannot be started while Guided Access is on</a:t>
          </a:r>
          <a:endParaRPr lang="en-US" sz="1800" b="0" dirty="0"/>
        </a:p>
      </dgm:t>
    </dgm:pt>
    <dgm:pt modelId="{9BD19317-F60D-4A8C-9CAB-FC886E94D833}" type="parTrans" cxnId="{36A0BE4E-DAAC-4F16-AC2C-59D86BAF36CB}">
      <dgm:prSet/>
      <dgm:spPr/>
      <dgm:t>
        <a:bodyPr/>
        <a:lstStyle/>
        <a:p>
          <a:endParaRPr lang="en-US" b="0"/>
        </a:p>
      </dgm:t>
    </dgm:pt>
    <dgm:pt modelId="{1B8F8A90-26A1-42AC-860A-749F14DA7908}" type="sibTrans" cxnId="{36A0BE4E-DAAC-4F16-AC2C-59D86BAF36CB}">
      <dgm:prSet/>
      <dgm:spPr/>
      <dgm:t>
        <a:bodyPr/>
        <a:lstStyle/>
        <a:p>
          <a:endParaRPr lang="en-US" b="0"/>
        </a:p>
      </dgm:t>
    </dgm:pt>
    <dgm:pt modelId="{F63D635D-24D8-4F7A-958A-24077C596E8F}">
      <dgm:prSet custT="1"/>
      <dgm:spPr/>
      <dgm:t>
        <a:bodyPr/>
        <a:lstStyle/>
        <a:p>
          <a:pPr algn="l" rtl="0"/>
          <a:r>
            <a:rPr lang="en-US" sz="1800" b="0" dirty="0" smtClean="0"/>
            <a:t>Minimum screen size – 10” Class </a:t>
          </a:r>
          <a:r>
            <a:rPr lang="en-US" sz="1800" b="1" dirty="0" smtClean="0"/>
            <a:t>(No iPad</a:t>
          </a:r>
          <a:r>
            <a:rPr lang="en-US" sz="1800" b="1" baseline="30000" dirty="0" smtClean="0">
              <a:solidFill>
                <a:schemeClr val="tx1"/>
              </a:solidFill>
            </a:rPr>
            <a:t>®</a:t>
          </a:r>
          <a:r>
            <a:rPr lang="en-US" sz="1800" b="1" dirty="0" smtClean="0"/>
            <a:t> mini)</a:t>
          </a:r>
        </a:p>
        <a:p>
          <a:pPr algn="l" rtl="0"/>
          <a:r>
            <a:rPr lang="en-US" sz="1800" u="none" strike="noStrike" dirty="0" smtClean="0">
              <a:effectLst/>
            </a:rPr>
            <a:t>Resolution - 1024</a:t>
          </a:r>
          <a:r>
            <a:rPr lang="en-US" sz="1800" u="none" strike="noStrike" baseline="0" dirty="0" smtClean="0">
              <a:effectLst/>
            </a:rPr>
            <a:t> x 768</a:t>
          </a:r>
          <a:endParaRPr lang="en-US" sz="1800" b="1" dirty="0"/>
        </a:p>
      </dgm:t>
    </dgm:pt>
    <dgm:pt modelId="{CF2B4948-DD71-45D9-AFF3-806FD69B027E}" type="parTrans" cxnId="{5D2874D4-5A15-449F-8876-AA5CE5595B57}">
      <dgm:prSet/>
      <dgm:spPr/>
      <dgm:t>
        <a:bodyPr/>
        <a:lstStyle/>
        <a:p>
          <a:endParaRPr lang="en-US" b="0"/>
        </a:p>
      </dgm:t>
    </dgm:pt>
    <dgm:pt modelId="{C130FC61-9F2D-4387-8485-A463A98D9197}" type="sibTrans" cxnId="{5D2874D4-5A15-449F-8876-AA5CE5595B57}">
      <dgm:prSet/>
      <dgm:spPr/>
      <dgm:t>
        <a:bodyPr/>
        <a:lstStyle/>
        <a:p>
          <a:endParaRPr lang="en-US" b="0"/>
        </a:p>
      </dgm:t>
    </dgm:pt>
    <dgm:pt modelId="{C45B783E-B0E4-4D33-975C-06FF3285D819}">
      <dgm:prSet custT="1"/>
      <dgm:spPr/>
      <dgm:t>
        <a:bodyPr/>
        <a:lstStyle/>
        <a:p>
          <a:pPr algn="l" rtl="0"/>
          <a:r>
            <a:rPr lang="en-US" sz="1800" b="0" dirty="0" smtClean="0"/>
            <a:t>Sound </a:t>
          </a:r>
          <a:r>
            <a:rPr lang="en-US" sz="1800" b="0" i="1" u="sng" dirty="0" smtClean="0"/>
            <a:t>On</a:t>
          </a:r>
          <a:r>
            <a:rPr lang="en-US" sz="1800" b="0" dirty="0" smtClean="0"/>
            <a:t> and Headset for “Text To Speech” Accommodated Students</a:t>
          </a:r>
          <a:endParaRPr lang="en-US" sz="1800" b="0" dirty="0"/>
        </a:p>
      </dgm:t>
    </dgm:pt>
    <dgm:pt modelId="{F6C8DFC6-B3B6-45E4-A535-9B8C9AA1CB49}" type="parTrans" cxnId="{9CEF6C59-3DA2-4B6F-92EA-F2594F18D2CE}">
      <dgm:prSet/>
      <dgm:spPr/>
      <dgm:t>
        <a:bodyPr/>
        <a:lstStyle/>
        <a:p>
          <a:endParaRPr lang="en-US" b="0"/>
        </a:p>
      </dgm:t>
    </dgm:pt>
    <dgm:pt modelId="{B433835F-B64E-433E-98D5-536C6AD4D243}" type="sibTrans" cxnId="{9CEF6C59-3DA2-4B6F-92EA-F2594F18D2CE}">
      <dgm:prSet/>
      <dgm:spPr/>
      <dgm:t>
        <a:bodyPr/>
        <a:lstStyle/>
        <a:p>
          <a:endParaRPr lang="en-US" b="0"/>
        </a:p>
      </dgm:t>
    </dgm:pt>
    <dgm:pt modelId="{81365F2E-0D4C-4F9D-8E1F-F5A94723C733}">
      <dgm:prSet custT="1"/>
      <dgm:spPr/>
      <dgm:t>
        <a:bodyPr/>
        <a:lstStyle/>
        <a:p>
          <a:r>
            <a:rPr lang="en-US" sz="1800" dirty="0" smtClean="0"/>
            <a:t>Chromebook</a:t>
          </a:r>
          <a:endParaRPr lang="en-US" sz="1800" dirty="0"/>
        </a:p>
      </dgm:t>
    </dgm:pt>
    <dgm:pt modelId="{28DA8202-1990-4E4D-881D-44FD88CA13D9}" type="parTrans" cxnId="{E0518BA7-D072-4A07-A619-AF568E90B91E}">
      <dgm:prSet/>
      <dgm:spPr/>
      <dgm:t>
        <a:bodyPr/>
        <a:lstStyle/>
        <a:p>
          <a:endParaRPr lang="en-US"/>
        </a:p>
      </dgm:t>
    </dgm:pt>
    <dgm:pt modelId="{004BEFF8-3169-49BC-80EF-E1E024FC3C9E}" type="sibTrans" cxnId="{E0518BA7-D072-4A07-A619-AF568E90B91E}">
      <dgm:prSet/>
      <dgm:spPr/>
      <dgm:t>
        <a:bodyPr/>
        <a:lstStyle/>
        <a:p>
          <a:endParaRPr lang="en-US"/>
        </a:p>
      </dgm:t>
    </dgm:pt>
    <dgm:pt modelId="{5C6CC830-1BAC-41A3-AE72-40A467664CCA}">
      <dgm:prSet custT="1"/>
      <dgm:spPr/>
      <dgm:t>
        <a:bodyPr/>
        <a:lstStyle/>
        <a:p>
          <a:pPr rtl="0"/>
          <a:r>
            <a:rPr lang="en-US" sz="1800" b="0" dirty="0" smtClean="0"/>
            <a:t>Android with 1GB of memory</a:t>
          </a:r>
          <a:endParaRPr lang="en-US" sz="1800" b="1" dirty="0"/>
        </a:p>
      </dgm:t>
    </dgm:pt>
    <dgm:pt modelId="{A94C80A2-27DA-43C5-A1E7-B46F9C6BF772}" type="parTrans" cxnId="{1B8591CE-6682-459B-A9DB-1D86AB649745}">
      <dgm:prSet/>
      <dgm:spPr/>
      <dgm:t>
        <a:bodyPr/>
        <a:lstStyle/>
        <a:p>
          <a:endParaRPr lang="en-US"/>
        </a:p>
      </dgm:t>
    </dgm:pt>
    <dgm:pt modelId="{8546F981-8CBC-4DE0-BEAF-A869A7955F49}" type="sibTrans" cxnId="{1B8591CE-6682-459B-A9DB-1D86AB649745}">
      <dgm:prSet/>
      <dgm:spPr/>
      <dgm:t>
        <a:bodyPr/>
        <a:lstStyle/>
        <a:p>
          <a:endParaRPr lang="en-US"/>
        </a:p>
      </dgm:t>
    </dgm:pt>
    <dgm:pt modelId="{71AD5121-88C1-413E-B2C4-DBF8270DD42C}">
      <dgm:prSet custT="1"/>
      <dgm:spPr/>
      <dgm:t>
        <a:bodyPr/>
        <a:lstStyle/>
        <a:p>
          <a:pPr rtl="0"/>
          <a:r>
            <a:rPr lang="en-US" sz="1800" b="0" dirty="0" smtClean="0"/>
            <a:t>Android OS version 4.0.3 – 4.4.x</a:t>
          </a:r>
          <a:endParaRPr lang="en-US" sz="1800" b="0" dirty="0"/>
        </a:p>
      </dgm:t>
    </dgm:pt>
    <dgm:pt modelId="{07BFDBA1-811F-44E5-A6C4-6CC22D292C49}" type="parTrans" cxnId="{80DE2658-269D-450B-906A-3D07ACCCDD4D}">
      <dgm:prSet/>
      <dgm:spPr/>
      <dgm:t>
        <a:bodyPr/>
        <a:lstStyle/>
        <a:p>
          <a:endParaRPr lang="en-US"/>
        </a:p>
      </dgm:t>
    </dgm:pt>
    <dgm:pt modelId="{7BFE2D89-97F7-43A6-B623-18D37A3232AF}" type="sibTrans" cxnId="{80DE2658-269D-450B-906A-3D07ACCCDD4D}">
      <dgm:prSet/>
      <dgm:spPr/>
      <dgm:t>
        <a:bodyPr/>
        <a:lstStyle/>
        <a:p>
          <a:endParaRPr lang="en-US"/>
        </a:p>
      </dgm:t>
    </dgm:pt>
    <dgm:pt modelId="{E2F86C4F-C5C8-4824-B024-D66D569794E8}">
      <dgm:prSet custT="1"/>
      <dgm:spPr/>
      <dgm:t>
        <a:bodyPr/>
        <a:lstStyle/>
        <a:p>
          <a:pPr rtl="0"/>
          <a:r>
            <a:rPr lang="en-US" sz="1800" b="0" dirty="0" smtClean="0"/>
            <a:t>Chrome OS 30+</a:t>
          </a:r>
          <a:endParaRPr lang="en-US" sz="1800" b="0" dirty="0"/>
        </a:p>
      </dgm:t>
    </dgm:pt>
    <dgm:pt modelId="{13455D94-6329-42BF-AF71-0D288C3C4BE5}" type="parTrans" cxnId="{4452B1AF-3299-4F05-920B-2DAD368B4427}">
      <dgm:prSet/>
      <dgm:spPr/>
      <dgm:t>
        <a:bodyPr/>
        <a:lstStyle/>
        <a:p>
          <a:endParaRPr lang="en-US"/>
        </a:p>
      </dgm:t>
    </dgm:pt>
    <dgm:pt modelId="{9610CD1C-BDDD-4DCD-94EF-4BCA36C22C7C}" type="sibTrans" cxnId="{4452B1AF-3299-4F05-920B-2DAD368B4427}">
      <dgm:prSet/>
      <dgm:spPr/>
      <dgm:t>
        <a:bodyPr/>
        <a:lstStyle/>
        <a:p>
          <a:endParaRPr lang="en-US"/>
        </a:p>
      </dgm:t>
    </dgm:pt>
    <dgm:pt modelId="{88185BF7-94D8-4B31-A92F-2B4B211ED1B4}">
      <dgm:prSet custT="1"/>
      <dgm:spPr/>
      <dgm:t>
        <a:bodyPr/>
        <a:lstStyle/>
        <a:p>
          <a:pPr rtl="0"/>
          <a:r>
            <a:rPr lang="en-US" sz="1800" b="0" dirty="0" smtClean="0"/>
            <a:t>Android – Single App Mode turned on</a:t>
          </a:r>
          <a:endParaRPr lang="en-US" sz="1800" b="0" dirty="0"/>
        </a:p>
      </dgm:t>
    </dgm:pt>
    <dgm:pt modelId="{E53C2A91-FF1F-4CDD-887A-6491108113C0}" type="parTrans" cxnId="{F9F12A52-1DD8-4445-949B-18D94291498C}">
      <dgm:prSet/>
      <dgm:spPr/>
      <dgm:t>
        <a:bodyPr/>
        <a:lstStyle/>
        <a:p>
          <a:endParaRPr lang="en-US"/>
        </a:p>
      </dgm:t>
    </dgm:pt>
    <dgm:pt modelId="{68D8857F-BCD3-432B-BE6C-B0D9AE507C68}" type="sibTrans" cxnId="{F9F12A52-1DD8-4445-949B-18D94291498C}">
      <dgm:prSet/>
      <dgm:spPr/>
      <dgm:t>
        <a:bodyPr/>
        <a:lstStyle/>
        <a:p>
          <a:endParaRPr lang="en-US"/>
        </a:p>
      </dgm:t>
    </dgm:pt>
    <dgm:pt modelId="{B4A8673F-5676-4151-98F5-1C540FE9B06B}" type="pres">
      <dgm:prSet presAssocID="{88BC1CAA-0169-4D63-B01F-194AD7FC5429}" presName="diagram" presStyleCnt="0">
        <dgm:presLayoutVars>
          <dgm:chPref val="1"/>
          <dgm:dir/>
          <dgm:animOne val="branch"/>
          <dgm:animLvl val="lvl"/>
          <dgm:resizeHandles/>
        </dgm:presLayoutVars>
      </dgm:prSet>
      <dgm:spPr/>
      <dgm:t>
        <a:bodyPr/>
        <a:lstStyle/>
        <a:p>
          <a:endParaRPr lang="en-US"/>
        </a:p>
      </dgm:t>
    </dgm:pt>
    <dgm:pt modelId="{B350ECDC-F45D-4E68-8DD3-6B89110D7215}" type="pres">
      <dgm:prSet presAssocID="{927269E5-9291-48F3-99C7-BF04A180AB89}" presName="root" presStyleCnt="0"/>
      <dgm:spPr/>
    </dgm:pt>
    <dgm:pt modelId="{30DD09D4-FCAD-4DDA-B82D-FCEF457B7833}" type="pres">
      <dgm:prSet presAssocID="{927269E5-9291-48F3-99C7-BF04A180AB89}" presName="rootComposite" presStyleCnt="0"/>
      <dgm:spPr/>
    </dgm:pt>
    <dgm:pt modelId="{6E683B84-25C0-44AC-B2DE-8321FD4EDC8B}" type="pres">
      <dgm:prSet presAssocID="{927269E5-9291-48F3-99C7-BF04A180AB89}" presName="rootText" presStyleLbl="node1" presStyleIdx="0" presStyleCnt="4" custLinFactNeighborY="-26608"/>
      <dgm:spPr/>
      <dgm:t>
        <a:bodyPr/>
        <a:lstStyle/>
        <a:p>
          <a:endParaRPr lang="en-US"/>
        </a:p>
      </dgm:t>
    </dgm:pt>
    <dgm:pt modelId="{9A9EB170-80A2-4AF9-B644-C4815BCD7D9E}" type="pres">
      <dgm:prSet presAssocID="{927269E5-9291-48F3-99C7-BF04A180AB89}" presName="rootConnector" presStyleLbl="node1" presStyleIdx="0" presStyleCnt="4"/>
      <dgm:spPr/>
      <dgm:t>
        <a:bodyPr/>
        <a:lstStyle/>
        <a:p>
          <a:endParaRPr lang="en-US"/>
        </a:p>
      </dgm:t>
    </dgm:pt>
    <dgm:pt modelId="{FDC71399-73C6-48DB-99DC-D1D49716593D}" type="pres">
      <dgm:prSet presAssocID="{927269E5-9291-48F3-99C7-BF04A180AB89}" presName="childShape" presStyleCnt="0"/>
      <dgm:spPr/>
    </dgm:pt>
    <dgm:pt modelId="{A240FAE4-C127-41F0-ABD7-CFE1EC742729}" type="pres">
      <dgm:prSet presAssocID="{18780CD6-F9F1-4582-BA11-EE6A2862C473}" presName="Name13" presStyleLbl="parChTrans1D2" presStyleIdx="0" presStyleCnt="10"/>
      <dgm:spPr/>
      <dgm:t>
        <a:bodyPr/>
        <a:lstStyle/>
        <a:p>
          <a:endParaRPr lang="en-US"/>
        </a:p>
      </dgm:t>
    </dgm:pt>
    <dgm:pt modelId="{4AC4BD24-BE85-449A-9208-BF485DD600EE}" type="pres">
      <dgm:prSet presAssocID="{8D468940-9505-4C5A-ABEA-B05B0FFC633B}" presName="childText" presStyleLbl="bgAcc1" presStyleIdx="0" presStyleCnt="10" custScaleY="178891" custLinFactNeighborY="-8541">
        <dgm:presLayoutVars>
          <dgm:bulletEnabled val="1"/>
        </dgm:presLayoutVars>
      </dgm:prSet>
      <dgm:spPr/>
      <dgm:t>
        <a:bodyPr/>
        <a:lstStyle/>
        <a:p>
          <a:endParaRPr lang="en-US"/>
        </a:p>
      </dgm:t>
    </dgm:pt>
    <dgm:pt modelId="{BEC8C5FD-C234-4ED4-B34B-9A52876ADB1C}" type="pres">
      <dgm:prSet presAssocID="{28DA8202-1990-4E4D-881D-44FD88CA13D9}" presName="Name13" presStyleLbl="parChTrans1D2" presStyleIdx="1" presStyleCnt="10"/>
      <dgm:spPr/>
      <dgm:t>
        <a:bodyPr/>
        <a:lstStyle/>
        <a:p>
          <a:endParaRPr lang="en-US"/>
        </a:p>
      </dgm:t>
    </dgm:pt>
    <dgm:pt modelId="{C7DF8B9C-F1A3-4E60-A725-09672F392646}" type="pres">
      <dgm:prSet presAssocID="{81365F2E-0D4C-4F9D-8E1F-F5A94723C733}" presName="childText" presStyleLbl="bgAcc1" presStyleIdx="1" presStyleCnt="10" custScaleX="113886">
        <dgm:presLayoutVars>
          <dgm:bulletEnabled val="1"/>
        </dgm:presLayoutVars>
      </dgm:prSet>
      <dgm:spPr/>
      <dgm:t>
        <a:bodyPr/>
        <a:lstStyle/>
        <a:p>
          <a:endParaRPr lang="en-US"/>
        </a:p>
      </dgm:t>
    </dgm:pt>
    <dgm:pt modelId="{3235C300-0F7F-4CD6-836F-C2A8200A9444}" type="pres">
      <dgm:prSet presAssocID="{A94C80A2-27DA-43C5-A1E7-B46F9C6BF772}" presName="Name13" presStyleLbl="parChTrans1D2" presStyleIdx="2" presStyleCnt="10"/>
      <dgm:spPr/>
      <dgm:t>
        <a:bodyPr/>
        <a:lstStyle/>
        <a:p>
          <a:endParaRPr lang="en-US"/>
        </a:p>
      </dgm:t>
    </dgm:pt>
    <dgm:pt modelId="{74CEE5FC-EF82-406F-BFE2-777B9B390008}" type="pres">
      <dgm:prSet presAssocID="{5C6CC830-1BAC-41A3-AE72-40A467664CCA}" presName="childText" presStyleLbl="bgAcc1" presStyleIdx="2" presStyleCnt="10" custScaleX="112999">
        <dgm:presLayoutVars>
          <dgm:bulletEnabled val="1"/>
        </dgm:presLayoutVars>
      </dgm:prSet>
      <dgm:spPr/>
      <dgm:t>
        <a:bodyPr/>
        <a:lstStyle/>
        <a:p>
          <a:endParaRPr lang="en-US"/>
        </a:p>
      </dgm:t>
    </dgm:pt>
    <dgm:pt modelId="{A528F0B0-A3DD-4207-914C-40B90D0EC765}" type="pres">
      <dgm:prSet presAssocID="{C1EF701B-12D9-4EDA-84DB-97C9C9A2A60D}" presName="root" presStyleCnt="0"/>
      <dgm:spPr/>
    </dgm:pt>
    <dgm:pt modelId="{D0FC2F1E-C1DD-48F2-81BB-FA469E09DE38}" type="pres">
      <dgm:prSet presAssocID="{C1EF701B-12D9-4EDA-84DB-97C9C9A2A60D}" presName="rootComposite" presStyleCnt="0"/>
      <dgm:spPr/>
    </dgm:pt>
    <dgm:pt modelId="{EA0CA875-443F-4224-9DEB-B3E7FF5F9B57}" type="pres">
      <dgm:prSet presAssocID="{C1EF701B-12D9-4EDA-84DB-97C9C9A2A60D}" presName="rootText" presStyleLbl="node1" presStyleIdx="1" presStyleCnt="4" custLinFactNeighborX="-9392" custLinFactNeighborY="-25728"/>
      <dgm:spPr/>
      <dgm:t>
        <a:bodyPr/>
        <a:lstStyle/>
        <a:p>
          <a:endParaRPr lang="en-US"/>
        </a:p>
      </dgm:t>
    </dgm:pt>
    <dgm:pt modelId="{42E3CF75-A482-480C-8829-5DA33790B7E2}" type="pres">
      <dgm:prSet presAssocID="{C1EF701B-12D9-4EDA-84DB-97C9C9A2A60D}" presName="rootConnector" presStyleLbl="node1" presStyleIdx="1" presStyleCnt="4"/>
      <dgm:spPr/>
      <dgm:t>
        <a:bodyPr/>
        <a:lstStyle/>
        <a:p>
          <a:endParaRPr lang="en-US"/>
        </a:p>
      </dgm:t>
    </dgm:pt>
    <dgm:pt modelId="{A2C22274-0025-4C00-A58A-EA390BC7824A}" type="pres">
      <dgm:prSet presAssocID="{C1EF701B-12D9-4EDA-84DB-97C9C9A2A60D}" presName="childShape" presStyleCnt="0"/>
      <dgm:spPr/>
    </dgm:pt>
    <dgm:pt modelId="{68B1DE5D-A466-40F7-9640-F8FF63AA6F26}" type="pres">
      <dgm:prSet presAssocID="{CF2B4948-DD71-45D9-AFF3-806FD69B027E}" presName="Name13" presStyleLbl="parChTrans1D2" presStyleIdx="3" presStyleCnt="10"/>
      <dgm:spPr/>
      <dgm:t>
        <a:bodyPr/>
        <a:lstStyle/>
        <a:p>
          <a:endParaRPr lang="en-US"/>
        </a:p>
      </dgm:t>
    </dgm:pt>
    <dgm:pt modelId="{FC6F6D15-9BDC-458D-A09C-524A127DB471}" type="pres">
      <dgm:prSet presAssocID="{F63D635D-24D8-4F7A-958A-24077C596E8F}" presName="childText" presStyleLbl="bgAcc1" presStyleIdx="3" presStyleCnt="10" custScaleX="114087" custScaleY="252256" custLinFactNeighborX="-11739" custLinFactNeighborY="-8541">
        <dgm:presLayoutVars>
          <dgm:bulletEnabled val="1"/>
        </dgm:presLayoutVars>
      </dgm:prSet>
      <dgm:spPr/>
      <dgm:t>
        <a:bodyPr/>
        <a:lstStyle/>
        <a:p>
          <a:endParaRPr lang="en-US"/>
        </a:p>
      </dgm:t>
    </dgm:pt>
    <dgm:pt modelId="{ABAA6F01-BA4D-4478-A854-020127679D86}" type="pres">
      <dgm:prSet presAssocID="{F6C8DFC6-B3B6-45E4-A535-9B8C9AA1CB49}" presName="Name13" presStyleLbl="parChTrans1D2" presStyleIdx="4" presStyleCnt="10"/>
      <dgm:spPr/>
      <dgm:t>
        <a:bodyPr/>
        <a:lstStyle/>
        <a:p>
          <a:endParaRPr lang="en-US"/>
        </a:p>
      </dgm:t>
    </dgm:pt>
    <dgm:pt modelId="{4567A7FC-0A6E-4F4B-91B2-42496F041B23}" type="pres">
      <dgm:prSet presAssocID="{C45B783E-B0E4-4D33-975C-06FF3285D819}" presName="childText" presStyleLbl="bgAcc1" presStyleIdx="4" presStyleCnt="10" custScaleX="124748" custScaleY="210452" custLinFactNeighborX="-11739" custLinFactNeighborY="13621">
        <dgm:presLayoutVars>
          <dgm:bulletEnabled val="1"/>
        </dgm:presLayoutVars>
      </dgm:prSet>
      <dgm:spPr/>
      <dgm:t>
        <a:bodyPr/>
        <a:lstStyle/>
        <a:p>
          <a:endParaRPr lang="en-US"/>
        </a:p>
      </dgm:t>
    </dgm:pt>
    <dgm:pt modelId="{11D3F075-305C-4918-A5B9-1AB0327D0C8F}" type="pres">
      <dgm:prSet presAssocID="{6273C846-6FA7-4767-8802-28B75F1DC291}" presName="root" presStyleCnt="0"/>
      <dgm:spPr/>
    </dgm:pt>
    <dgm:pt modelId="{E49289C3-667D-4B60-BB12-E02B606EAD75}" type="pres">
      <dgm:prSet presAssocID="{6273C846-6FA7-4767-8802-28B75F1DC291}" presName="rootComposite" presStyleCnt="0"/>
      <dgm:spPr/>
    </dgm:pt>
    <dgm:pt modelId="{BB4E52B4-BC74-457A-9308-82A6CAF1895F}" type="pres">
      <dgm:prSet presAssocID="{6273C846-6FA7-4767-8802-28B75F1DC291}" presName="rootText" presStyleLbl="node1" presStyleIdx="2" presStyleCnt="4" custLinFactNeighborX="-18698" custLinFactNeighborY="-25728"/>
      <dgm:spPr/>
      <dgm:t>
        <a:bodyPr/>
        <a:lstStyle/>
        <a:p>
          <a:endParaRPr lang="en-US"/>
        </a:p>
      </dgm:t>
    </dgm:pt>
    <dgm:pt modelId="{7247AAC7-7F97-4BEA-A25D-39C7550A969D}" type="pres">
      <dgm:prSet presAssocID="{6273C846-6FA7-4767-8802-28B75F1DC291}" presName="rootConnector" presStyleLbl="node1" presStyleIdx="2" presStyleCnt="4"/>
      <dgm:spPr/>
      <dgm:t>
        <a:bodyPr/>
        <a:lstStyle/>
        <a:p>
          <a:endParaRPr lang="en-US"/>
        </a:p>
      </dgm:t>
    </dgm:pt>
    <dgm:pt modelId="{D5D0DD73-6852-47E8-87BA-2092BD19BF34}" type="pres">
      <dgm:prSet presAssocID="{6273C846-6FA7-4767-8802-28B75F1DC291}" presName="childShape" presStyleCnt="0"/>
      <dgm:spPr/>
    </dgm:pt>
    <dgm:pt modelId="{4669A311-FBAB-4450-8583-81386870C11F}" type="pres">
      <dgm:prSet presAssocID="{EE9BCC94-B656-4F2D-B2AA-E0C4C61357D4}" presName="Name13" presStyleLbl="parChTrans1D2" presStyleIdx="5" presStyleCnt="10"/>
      <dgm:spPr/>
      <dgm:t>
        <a:bodyPr/>
        <a:lstStyle/>
        <a:p>
          <a:endParaRPr lang="en-US"/>
        </a:p>
      </dgm:t>
    </dgm:pt>
    <dgm:pt modelId="{DAD8E26A-4DE3-49D8-A67C-7F3F9AA354C3}" type="pres">
      <dgm:prSet presAssocID="{5A5CAF50-8E9C-4EDA-AD6E-EF0580F3A54C}" presName="childText" presStyleLbl="bgAcc1" presStyleIdx="5" presStyleCnt="10" custScaleY="147168" custLinFactNeighborX="-23371" custLinFactNeighborY="-8541">
        <dgm:presLayoutVars>
          <dgm:bulletEnabled val="1"/>
        </dgm:presLayoutVars>
      </dgm:prSet>
      <dgm:spPr/>
      <dgm:t>
        <a:bodyPr/>
        <a:lstStyle/>
        <a:p>
          <a:endParaRPr lang="en-US"/>
        </a:p>
      </dgm:t>
    </dgm:pt>
    <dgm:pt modelId="{79C5FB01-5EDF-49D8-BF50-C2F39607CB36}" type="pres">
      <dgm:prSet presAssocID="{07BFDBA1-811F-44E5-A6C4-6CC22D292C49}" presName="Name13" presStyleLbl="parChTrans1D2" presStyleIdx="6" presStyleCnt="10"/>
      <dgm:spPr/>
      <dgm:t>
        <a:bodyPr/>
        <a:lstStyle/>
        <a:p>
          <a:endParaRPr lang="en-US"/>
        </a:p>
      </dgm:t>
    </dgm:pt>
    <dgm:pt modelId="{6B8CB455-C811-4981-8C73-2CD2C0A8A452}" type="pres">
      <dgm:prSet presAssocID="{71AD5121-88C1-413E-B2C4-DBF8270DD42C}" presName="childText" presStyleLbl="bgAcc1" presStyleIdx="6" presStyleCnt="10" custScaleX="114458" custLinFactNeighborX="-16933" custLinFactNeighborY="-7620">
        <dgm:presLayoutVars>
          <dgm:bulletEnabled val="1"/>
        </dgm:presLayoutVars>
      </dgm:prSet>
      <dgm:spPr/>
      <dgm:t>
        <a:bodyPr/>
        <a:lstStyle/>
        <a:p>
          <a:endParaRPr lang="en-US"/>
        </a:p>
      </dgm:t>
    </dgm:pt>
    <dgm:pt modelId="{6E0B7262-D2F2-4025-8068-6FF30EA7A712}" type="pres">
      <dgm:prSet presAssocID="{13455D94-6329-42BF-AF71-0D288C3C4BE5}" presName="Name13" presStyleLbl="parChTrans1D2" presStyleIdx="7" presStyleCnt="10"/>
      <dgm:spPr/>
      <dgm:t>
        <a:bodyPr/>
        <a:lstStyle/>
        <a:p>
          <a:endParaRPr lang="en-US"/>
        </a:p>
      </dgm:t>
    </dgm:pt>
    <dgm:pt modelId="{5D08B1EE-5783-4584-926B-F92591AFF7BD}" type="pres">
      <dgm:prSet presAssocID="{E2F86C4F-C5C8-4824-B024-D66D569794E8}" presName="childText" presStyleLbl="bgAcc1" presStyleIdx="7" presStyleCnt="10" custScaleX="122108" custLinFactNeighborX="-15492" custLinFactNeighborY="-1294">
        <dgm:presLayoutVars>
          <dgm:bulletEnabled val="1"/>
        </dgm:presLayoutVars>
      </dgm:prSet>
      <dgm:spPr/>
      <dgm:t>
        <a:bodyPr/>
        <a:lstStyle/>
        <a:p>
          <a:endParaRPr lang="en-US"/>
        </a:p>
      </dgm:t>
    </dgm:pt>
    <dgm:pt modelId="{4717A6A6-AF62-469C-8987-6CB12FEFA142}" type="pres">
      <dgm:prSet presAssocID="{E694B069-8616-4D51-933A-3A6ED2DB0420}" presName="root" presStyleCnt="0"/>
      <dgm:spPr/>
    </dgm:pt>
    <dgm:pt modelId="{A142FDD0-D52C-4A95-8119-5E6BCB7FE325}" type="pres">
      <dgm:prSet presAssocID="{E694B069-8616-4D51-933A-3A6ED2DB0420}" presName="rootComposite" presStyleCnt="0"/>
      <dgm:spPr/>
    </dgm:pt>
    <dgm:pt modelId="{E595EC97-ADE4-43DE-8F35-47D14AAC6580}" type="pres">
      <dgm:prSet presAssocID="{E694B069-8616-4D51-933A-3A6ED2DB0420}" presName="rootText" presStyleLbl="node1" presStyleIdx="3" presStyleCnt="4" custScaleX="111349" custLinFactNeighborX="-23871" custLinFactNeighborY="-25728"/>
      <dgm:spPr/>
      <dgm:t>
        <a:bodyPr/>
        <a:lstStyle/>
        <a:p>
          <a:endParaRPr lang="en-US"/>
        </a:p>
      </dgm:t>
    </dgm:pt>
    <dgm:pt modelId="{47E14AF0-6F6E-480A-8CF1-963088191D60}" type="pres">
      <dgm:prSet presAssocID="{E694B069-8616-4D51-933A-3A6ED2DB0420}" presName="rootConnector" presStyleLbl="node1" presStyleIdx="3" presStyleCnt="4"/>
      <dgm:spPr/>
      <dgm:t>
        <a:bodyPr/>
        <a:lstStyle/>
        <a:p>
          <a:endParaRPr lang="en-US"/>
        </a:p>
      </dgm:t>
    </dgm:pt>
    <dgm:pt modelId="{7D256967-7BDE-4D59-BB53-4D860813440B}" type="pres">
      <dgm:prSet presAssocID="{E694B069-8616-4D51-933A-3A6ED2DB0420}" presName="childShape" presStyleCnt="0"/>
      <dgm:spPr/>
    </dgm:pt>
    <dgm:pt modelId="{233B3B51-DC16-4F93-A506-227F859763CF}" type="pres">
      <dgm:prSet presAssocID="{9BD19317-F60D-4A8C-9CAB-FC886E94D833}" presName="Name13" presStyleLbl="parChTrans1D2" presStyleIdx="8" presStyleCnt="10"/>
      <dgm:spPr/>
      <dgm:t>
        <a:bodyPr/>
        <a:lstStyle/>
        <a:p>
          <a:endParaRPr lang="en-US"/>
        </a:p>
      </dgm:t>
    </dgm:pt>
    <dgm:pt modelId="{4F696DA7-5C9B-4104-9574-02946EA33A19}" type="pres">
      <dgm:prSet presAssocID="{3D38C01C-52A8-40E6-890A-B0C37ABE857F}" presName="childText" presStyleLbl="bgAcc1" presStyleIdx="8" presStyleCnt="10" custScaleX="155499" custScaleY="326997" custLinFactNeighborX="-19495" custLinFactNeighborY="-17953">
        <dgm:presLayoutVars>
          <dgm:bulletEnabled val="1"/>
        </dgm:presLayoutVars>
      </dgm:prSet>
      <dgm:spPr/>
      <dgm:t>
        <a:bodyPr/>
        <a:lstStyle/>
        <a:p>
          <a:endParaRPr lang="en-US"/>
        </a:p>
      </dgm:t>
    </dgm:pt>
    <dgm:pt modelId="{37B2C0F8-AE7C-46A4-BD1E-CE7D4254AD8B}" type="pres">
      <dgm:prSet presAssocID="{E53C2A91-FF1F-4CDD-887A-6491108113C0}" presName="Name13" presStyleLbl="parChTrans1D2" presStyleIdx="9" presStyleCnt="10"/>
      <dgm:spPr/>
      <dgm:t>
        <a:bodyPr/>
        <a:lstStyle/>
        <a:p>
          <a:endParaRPr lang="en-US"/>
        </a:p>
      </dgm:t>
    </dgm:pt>
    <dgm:pt modelId="{C263551D-2281-4951-AB23-39BA27FED5BE}" type="pres">
      <dgm:prSet presAssocID="{88185BF7-94D8-4B31-A92F-2B4B211ED1B4}" presName="childText" presStyleLbl="bgAcc1" presStyleIdx="9" presStyleCnt="10" custScaleX="159933" custScaleY="128256" custLinFactNeighborX="-16185" custLinFactNeighborY="-12922">
        <dgm:presLayoutVars>
          <dgm:bulletEnabled val="1"/>
        </dgm:presLayoutVars>
      </dgm:prSet>
      <dgm:spPr/>
      <dgm:t>
        <a:bodyPr/>
        <a:lstStyle/>
        <a:p>
          <a:endParaRPr lang="en-US"/>
        </a:p>
      </dgm:t>
    </dgm:pt>
  </dgm:ptLst>
  <dgm:cxnLst>
    <dgm:cxn modelId="{18603FBD-A602-4743-9905-08DD20353DE3}" type="presOf" srcId="{88185BF7-94D8-4B31-A92F-2B4B211ED1B4}" destId="{C263551D-2281-4951-AB23-39BA27FED5BE}" srcOrd="0" destOrd="0" presId="urn:microsoft.com/office/officeart/2005/8/layout/hierarchy3"/>
    <dgm:cxn modelId="{6354D3B7-C75A-4E6E-A46A-C2C2E8E67461}" type="presOf" srcId="{71AD5121-88C1-413E-B2C4-DBF8270DD42C}" destId="{6B8CB455-C811-4981-8C73-2CD2C0A8A452}" srcOrd="0" destOrd="0" presId="urn:microsoft.com/office/officeart/2005/8/layout/hierarchy3"/>
    <dgm:cxn modelId="{44ED34A3-3928-4D21-94C7-DEB428691ED1}" type="presOf" srcId="{6273C846-6FA7-4767-8802-28B75F1DC291}" destId="{7247AAC7-7F97-4BEA-A25D-39C7550A969D}" srcOrd="1" destOrd="0" presId="urn:microsoft.com/office/officeart/2005/8/layout/hierarchy3"/>
    <dgm:cxn modelId="{97E53E96-F1B7-445F-8488-8033D0101148}" type="presOf" srcId="{E53C2A91-FF1F-4CDD-887A-6491108113C0}" destId="{37B2C0F8-AE7C-46A4-BD1E-CE7D4254AD8B}" srcOrd="0" destOrd="0" presId="urn:microsoft.com/office/officeart/2005/8/layout/hierarchy3"/>
    <dgm:cxn modelId="{DE54C83C-94B1-4BF2-B1F8-22D2D80FE97E}" type="presOf" srcId="{5C6CC830-1BAC-41A3-AE72-40A467664CCA}" destId="{74CEE5FC-EF82-406F-BFE2-777B9B390008}" srcOrd="0" destOrd="0" presId="urn:microsoft.com/office/officeart/2005/8/layout/hierarchy3"/>
    <dgm:cxn modelId="{5D2874D4-5A15-449F-8876-AA5CE5595B57}" srcId="{C1EF701B-12D9-4EDA-84DB-97C9C9A2A60D}" destId="{F63D635D-24D8-4F7A-958A-24077C596E8F}" srcOrd="0" destOrd="0" parTransId="{CF2B4948-DD71-45D9-AFF3-806FD69B027E}" sibTransId="{C130FC61-9F2D-4387-8485-A463A98D9197}"/>
    <dgm:cxn modelId="{0DAB523C-F950-4A58-BF1A-58B981365D3C}" type="presOf" srcId="{E694B069-8616-4D51-933A-3A6ED2DB0420}" destId="{47E14AF0-6F6E-480A-8CF1-963088191D60}" srcOrd="1" destOrd="0" presId="urn:microsoft.com/office/officeart/2005/8/layout/hierarchy3"/>
    <dgm:cxn modelId="{6D321CE4-EC84-434F-8905-25FFD903D16A}" type="presOf" srcId="{9BD19317-F60D-4A8C-9CAB-FC886E94D833}" destId="{233B3B51-DC16-4F93-A506-227F859763CF}" srcOrd="0" destOrd="0" presId="urn:microsoft.com/office/officeart/2005/8/layout/hierarchy3"/>
    <dgm:cxn modelId="{0AE4AC58-6E60-418D-86FA-AA9ECC522F1D}" type="presOf" srcId="{F63D635D-24D8-4F7A-958A-24077C596E8F}" destId="{FC6F6D15-9BDC-458D-A09C-524A127DB471}" srcOrd="0" destOrd="0" presId="urn:microsoft.com/office/officeart/2005/8/layout/hierarchy3"/>
    <dgm:cxn modelId="{80DE2658-269D-450B-906A-3D07ACCCDD4D}" srcId="{6273C846-6FA7-4767-8802-28B75F1DC291}" destId="{71AD5121-88C1-413E-B2C4-DBF8270DD42C}" srcOrd="1" destOrd="0" parTransId="{07BFDBA1-811F-44E5-A6C4-6CC22D292C49}" sibTransId="{7BFE2D89-97F7-43A6-B623-18D37A3232AF}"/>
    <dgm:cxn modelId="{36A0BE4E-DAAC-4F16-AC2C-59D86BAF36CB}" srcId="{E694B069-8616-4D51-933A-3A6ED2DB0420}" destId="{3D38C01C-52A8-40E6-890A-B0C37ABE857F}" srcOrd="0" destOrd="0" parTransId="{9BD19317-F60D-4A8C-9CAB-FC886E94D833}" sibTransId="{1B8F8A90-26A1-42AC-860A-749F14DA7908}"/>
    <dgm:cxn modelId="{2A74BB90-FEBB-44D3-BBD1-92DCE73C55F2}" type="presOf" srcId="{EE9BCC94-B656-4F2D-B2AA-E0C4C61357D4}" destId="{4669A311-FBAB-4450-8583-81386870C11F}" srcOrd="0" destOrd="0" presId="urn:microsoft.com/office/officeart/2005/8/layout/hierarchy3"/>
    <dgm:cxn modelId="{3DC89D36-62A7-41F3-BAFF-673909D672A7}" srcId="{88BC1CAA-0169-4D63-B01F-194AD7FC5429}" destId="{927269E5-9291-48F3-99C7-BF04A180AB89}" srcOrd="0" destOrd="0" parTransId="{15610683-C8DB-4725-8449-771AF3E32E24}" sibTransId="{8B59D91C-ECAD-46A2-8371-2235DA5F0A5E}"/>
    <dgm:cxn modelId="{32498D0C-94CB-4485-9B86-D133025848A9}" type="presOf" srcId="{88BC1CAA-0169-4D63-B01F-194AD7FC5429}" destId="{B4A8673F-5676-4151-98F5-1C540FE9B06B}" srcOrd="0" destOrd="0" presId="urn:microsoft.com/office/officeart/2005/8/layout/hierarchy3"/>
    <dgm:cxn modelId="{9CEF6C59-3DA2-4B6F-92EA-F2594F18D2CE}" srcId="{C1EF701B-12D9-4EDA-84DB-97C9C9A2A60D}" destId="{C45B783E-B0E4-4D33-975C-06FF3285D819}" srcOrd="1" destOrd="0" parTransId="{F6C8DFC6-B3B6-45E4-A535-9B8C9AA1CB49}" sibTransId="{B433835F-B64E-433E-98D5-536C6AD4D243}"/>
    <dgm:cxn modelId="{736F59FE-BDEE-42BC-A60F-B95C2B155D99}" type="presOf" srcId="{A94C80A2-27DA-43C5-A1E7-B46F9C6BF772}" destId="{3235C300-0F7F-4CD6-836F-C2A8200A9444}" srcOrd="0" destOrd="0" presId="urn:microsoft.com/office/officeart/2005/8/layout/hierarchy3"/>
    <dgm:cxn modelId="{5C098A14-D3BD-4A98-ABB1-DF073B110675}" type="presOf" srcId="{81365F2E-0D4C-4F9D-8E1F-F5A94723C733}" destId="{C7DF8B9C-F1A3-4E60-A725-09672F392646}" srcOrd="0" destOrd="0" presId="urn:microsoft.com/office/officeart/2005/8/layout/hierarchy3"/>
    <dgm:cxn modelId="{37025899-B4E3-4432-A047-9D7E54D179FD}" srcId="{88BC1CAA-0169-4D63-B01F-194AD7FC5429}" destId="{C1EF701B-12D9-4EDA-84DB-97C9C9A2A60D}" srcOrd="1" destOrd="0" parTransId="{B938B035-E9F3-4BA9-B883-AA8F2E34591B}" sibTransId="{DB3C637C-6E64-43D2-860F-A392BF40B699}"/>
    <dgm:cxn modelId="{6DB43749-9013-4761-9A39-E4C903226DB1}" srcId="{88BC1CAA-0169-4D63-B01F-194AD7FC5429}" destId="{E694B069-8616-4D51-933A-3A6ED2DB0420}" srcOrd="3" destOrd="0" parTransId="{EA3C3514-7911-43FA-9DEA-39DDBDFB95AF}" sibTransId="{9308BA5C-A673-487C-91E9-DFABFF1D6E96}"/>
    <dgm:cxn modelId="{1B8591CE-6682-459B-A9DB-1D86AB649745}" srcId="{927269E5-9291-48F3-99C7-BF04A180AB89}" destId="{5C6CC830-1BAC-41A3-AE72-40A467664CCA}" srcOrd="2" destOrd="0" parTransId="{A94C80A2-27DA-43C5-A1E7-B46F9C6BF772}" sibTransId="{8546F981-8CBC-4DE0-BEAF-A869A7955F49}"/>
    <dgm:cxn modelId="{6D206B16-209F-4B09-B32E-9CFD9B7D1554}" type="presOf" srcId="{18780CD6-F9F1-4582-BA11-EE6A2862C473}" destId="{A240FAE4-C127-41F0-ABD7-CFE1EC742729}" srcOrd="0" destOrd="0" presId="urn:microsoft.com/office/officeart/2005/8/layout/hierarchy3"/>
    <dgm:cxn modelId="{E0518BA7-D072-4A07-A619-AF568E90B91E}" srcId="{927269E5-9291-48F3-99C7-BF04A180AB89}" destId="{81365F2E-0D4C-4F9D-8E1F-F5A94723C733}" srcOrd="1" destOrd="0" parTransId="{28DA8202-1990-4E4D-881D-44FD88CA13D9}" sibTransId="{004BEFF8-3169-49BC-80EF-E1E024FC3C9E}"/>
    <dgm:cxn modelId="{4AB0C9BB-C666-4F1C-A166-F072D69189AB}" type="presOf" srcId="{E2F86C4F-C5C8-4824-B024-D66D569794E8}" destId="{5D08B1EE-5783-4584-926B-F92591AFF7BD}" srcOrd="0" destOrd="0" presId="urn:microsoft.com/office/officeart/2005/8/layout/hierarchy3"/>
    <dgm:cxn modelId="{22147F73-6DAC-4D43-81F0-831A54D289CE}" type="presOf" srcId="{8D468940-9505-4C5A-ABEA-B05B0FFC633B}" destId="{4AC4BD24-BE85-449A-9208-BF485DD600EE}" srcOrd="0" destOrd="0" presId="urn:microsoft.com/office/officeart/2005/8/layout/hierarchy3"/>
    <dgm:cxn modelId="{AE5BEADA-F4D3-420D-B8F3-C57CB1011EA3}" type="presOf" srcId="{927269E5-9291-48F3-99C7-BF04A180AB89}" destId="{9A9EB170-80A2-4AF9-B644-C4815BCD7D9E}" srcOrd="1" destOrd="0" presId="urn:microsoft.com/office/officeart/2005/8/layout/hierarchy3"/>
    <dgm:cxn modelId="{5E8EB4FC-97D8-482D-B9F7-873DD69B8761}" type="presOf" srcId="{F6C8DFC6-B3B6-45E4-A535-9B8C9AA1CB49}" destId="{ABAA6F01-BA4D-4478-A854-020127679D86}" srcOrd="0" destOrd="0" presId="urn:microsoft.com/office/officeart/2005/8/layout/hierarchy3"/>
    <dgm:cxn modelId="{F9A5D247-E4EE-41CA-B4E0-4F5C915ED9AC}" type="presOf" srcId="{C1EF701B-12D9-4EDA-84DB-97C9C9A2A60D}" destId="{42E3CF75-A482-480C-8829-5DA33790B7E2}" srcOrd="1" destOrd="0" presId="urn:microsoft.com/office/officeart/2005/8/layout/hierarchy3"/>
    <dgm:cxn modelId="{FA981E1B-8E66-47AB-8B40-74AD108F9A38}" srcId="{88BC1CAA-0169-4D63-B01F-194AD7FC5429}" destId="{6273C846-6FA7-4767-8802-28B75F1DC291}" srcOrd="2" destOrd="0" parTransId="{261FF17F-2680-48BE-B1B8-F106C693F379}" sibTransId="{046C9B86-BA4D-4601-9BC6-F8FFF68357D1}"/>
    <dgm:cxn modelId="{EBB2ECCF-22FA-4BBC-99C3-E210ED92675C}" type="presOf" srcId="{C45B783E-B0E4-4D33-975C-06FF3285D819}" destId="{4567A7FC-0A6E-4F4B-91B2-42496F041B23}" srcOrd="0" destOrd="0" presId="urn:microsoft.com/office/officeart/2005/8/layout/hierarchy3"/>
    <dgm:cxn modelId="{6BA0D3E9-2C16-4448-ABFD-5632F55891BF}" type="presOf" srcId="{927269E5-9291-48F3-99C7-BF04A180AB89}" destId="{6E683B84-25C0-44AC-B2DE-8321FD4EDC8B}" srcOrd="0" destOrd="0" presId="urn:microsoft.com/office/officeart/2005/8/layout/hierarchy3"/>
    <dgm:cxn modelId="{F9F12A52-1DD8-4445-949B-18D94291498C}" srcId="{E694B069-8616-4D51-933A-3A6ED2DB0420}" destId="{88185BF7-94D8-4B31-A92F-2B4B211ED1B4}" srcOrd="1" destOrd="0" parTransId="{E53C2A91-FF1F-4CDD-887A-6491108113C0}" sibTransId="{68D8857F-BCD3-432B-BE6C-B0D9AE507C68}"/>
    <dgm:cxn modelId="{110DA839-C6FD-4281-9B48-5B6E9E40CDC3}" srcId="{927269E5-9291-48F3-99C7-BF04A180AB89}" destId="{8D468940-9505-4C5A-ABEA-B05B0FFC633B}" srcOrd="0" destOrd="0" parTransId="{18780CD6-F9F1-4582-BA11-EE6A2862C473}" sibTransId="{8AAFE537-4DF9-4DAD-8845-222C128BEE3D}"/>
    <dgm:cxn modelId="{39F4937A-A9CF-43AA-8D63-E5B38B0D8725}" type="presOf" srcId="{C1EF701B-12D9-4EDA-84DB-97C9C9A2A60D}" destId="{EA0CA875-443F-4224-9DEB-B3E7FF5F9B57}" srcOrd="0" destOrd="0" presId="urn:microsoft.com/office/officeart/2005/8/layout/hierarchy3"/>
    <dgm:cxn modelId="{E426AF69-0FA8-4349-9E0E-960514579FFB}" type="presOf" srcId="{6273C846-6FA7-4767-8802-28B75F1DC291}" destId="{BB4E52B4-BC74-457A-9308-82A6CAF1895F}" srcOrd="0" destOrd="0" presId="urn:microsoft.com/office/officeart/2005/8/layout/hierarchy3"/>
    <dgm:cxn modelId="{35534977-CF9A-42B7-896B-F7482DCC0116}" type="presOf" srcId="{3D38C01C-52A8-40E6-890A-B0C37ABE857F}" destId="{4F696DA7-5C9B-4104-9574-02946EA33A19}" srcOrd="0" destOrd="0" presId="urn:microsoft.com/office/officeart/2005/8/layout/hierarchy3"/>
    <dgm:cxn modelId="{EF054008-A387-485D-BD91-A3CD748C9BF6}" type="presOf" srcId="{13455D94-6329-42BF-AF71-0D288C3C4BE5}" destId="{6E0B7262-D2F2-4025-8068-6FF30EA7A712}" srcOrd="0" destOrd="0" presId="urn:microsoft.com/office/officeart/2005/8/layout/hierarchy3"/>
    <dgm:cxn modelId="{0A4C4840-09AD-4FE9-9E96-2C3EAB91EB83}" type="presOf" srcId="{07BFDBA1-811F-44E5-A6C4-6CC22D292C49}" destId="{79C5FB01-5EDF-49D8-BF50-C2F39607CB36}" srcOrd="0" destOrd="0" presId="urn:microsoft.com/office/officeart/2005/8/layout/hierarchy3"/>
    <dgm:cxn modelId="{2FADFE56-13BE-4F2F-A901-66C37BEBE0AF}" type="presOf" srcId="{5A5CAF50-8E9C-4EDA-AD6E-EF0580F3A54C}" destId="{DAD8E26A-4DE3-49D8-A67C-7F3F9AA354C3}" srcOrd="0" destOrd="0" presId="urn:microsoft.com/office/officeart/2005/8/layout/hierarchy3"/>
    <dgm:cxn modelId="{B52D914A-CB94-47D8-B4E0-A84DF011F30B}" type="presOf" srcId="{CF2B4948-DD71-45D9-AFF3-806FD69B027E}" destId="{68B1DE5D-A466-40F7-9640-F8FF63AA6F26}" srcOrd="0" destOrd="0" presId="urn:microsoft.com/office/officeart/2005/8/layout/hierarchy3"/>
    <dgm:cxn modelId="{278BB01A-04E1-4199-AE35-B2F17F289F5F}" type="presOf" srcId="{E694B069-8616-4D51-933A-3A6ED2DB0420}" destId="{E595EC97-ADE4-43DE-8F35-47D14AAC6580}" srcOrd="0" destOrd="0" presId="urn:microsoft.com/office/officeart/2005/8/layout/hierarchy3"/>
    <dgm:cxn modelId="{5E39E186-0260-475F-8F44-E5AD5FF806C3}" srcId="{6273C846-6FA7-4767-8802-28B75F1DC291}" destId="{5A5CAF50-8E9C-4EDA-AD6E-EF0580F3A54C}" srcOrd="0" destOrd="0" parTransId="{EE9BCC94-B656-4F2D-B2AA-E0C4C61357D4}" sibTransId="{602BB2F1-56E8-4FE5-A895-E2DE6911D36A}"/>
    <dgm:cxn modelId="{4452B1AF-3299-4F05-920B-2DAD368B4427}" srcId="{6273C846-6FA7-4767-8802-28B75F1DC291}" destId="{E2F86C4F-C5C8-4824-B024-D66D569794E8}" srcOrd="2" destOrd="0" parTransId="{13455D94-6329-42BF-AF71-0D288C3C4BE5}" sibTransId="{9610CD1C-BDDD-4DCD-94EF-4BCA36C22C7C}"/>
    <dgm:cxn modelId="{8E982A14-145B-4C8F-88FF-D8C7345698D5}" type="presOf" srcId="{28DA8202-1990-4E4D-881D-44FD88CA13D9}" destId="{BEC8C5FD-C234-4ED4-B34B-9A52876ADB1C}" srcOrd="0" destOrd="0" presId="urn:microsoft.com/office/officeart/2005/8/layout/hierarchy3"/>
    <dgm:cxn modelId="{6D65D15E-1356-4DFC-9814-4FF11AF0527D}" type="presParOf" srcId="{B4A8673F-5676-4151-98F5-1C540FE9B06B}" destId="{B350ECDC-F45D-4E68-8DD3-6B89110D7215}" srcOrd="0" destOrd="0" presId="urn:microsoft.com/office/officeart/2005/8/layout/hierarchy3"/>
    <dgm:cxn modelId="{B0B963EF-A001-44EA-826A-4670CCFE09C8}" type="presParOf" srcId="{B350ECDC-F45D-4E68-8DD3-6B89110D7215}" destId="{30DD09D4-FCAD-4DDA-B82D-FCEF457B7833}" srcOrd="0" destOrd="0" presId="urn:microsoft.com/office/officeart/2005/8/layout/hierarchy3"/>
    <dgm:cxn modelId="{39BD0E10-9D1C-4DA9-AF77-7A30519F7BD8}" type="presParOf" srcId="{30DD09D4-FCAD-4DDA-B82D-FCEF457B7833}" destId="{6E683B84-25C0-44AC-B2DE-8321FD4EDC8B}" srcOrd="0" destOrd="0" presId="urn:microsoft.com/office/officeart/2005/8/layout/hierarchy3"/>
    <dgm:cxn modelId="{70D38182-2946-4306-BA77-2BFCDFC2B45B}" type="presParOf" srcId="{30DD09D4-FCAD-4DDA-B82D-FCEF457B7833}" destId="{9A9EB170-80A2-4AF9-B644-C4815BCD7D9E}" srcOrd="1" destOrd="0" presId="urn:microsoft.com/office/officeart/2005/8/layout/hierarchy3"/>
    <dgm:cxn modelId="{C809D3BC-7BAA-4769-997B-E02AB77D556D}" type="presParOf" srcId="{B350ECDC-F45D-4E68-8DD3-6B89110D7215}" destId="{FDC71399-73C6-48DB-99DC-D1D49716593D}" srcOrd="1" destOrd="0" presId="urn:microsoft.com/office/officeart/2005/8/layout/hierarchy3"/>
    <dgm:cxn modelId="{9081BF00-C811-430A-9B5F-CF419DA0D21D}" type="presParOf" srcId="{FDC71399-73C6-48DB-99DC-D1D49716593D}" destId="{A240FAE4-C127-41F0-ABD7-CFE1EC742729}" srcOrd="0" destOrd="0" presId="urn:microsoft.com/office/officeart/2005/8/layout/hierarchy3"/>
    <dgm:cxn modelId="{D058FE24-02BC-4D9F-BD8B-79F28DC469E5}" type="presParOf" srcId="{FDC71399-73C6-48DB-99DC-D1D49716593D}" destId="{4AC4BD24-BE85-449A-9208-BF485DD600EE}" srcOrd="1" destOrd="0" presId="urn:microsoft.com/office/officeart/2005/8/layout/hierarchy3"/>
    <dgm:cxn modelId="{28CB052E-5041-4D08-B2A1-A1B83B18F36E}" type="presParOf" srcId="{FDC71399-73C6-48DB-99DC-D1D49716593D}" destId="{BEC8C5FD-C234-4ED4-B34B-9A52876ADB1C}" srcOrd="2" destOrd="0" presId="urn:microsoft.com/office/officeart/2005/8/layout/hierarchy3"/>
    <dgm:cxn modelId="{C8E0975E-064D-4189-9ACC-DC4D9EA9D997}" type="presParOf" srcId="{FDC71399-73C6-48DB-99DC-D1D49716593D}" destId="{C7DF8B9C-F1A3-4E60-A725-09672F392646}" srcOrd="3" destOrd="0" presId="urn:microsoft.com/office/officeart/2005/8/layout/hierarchy3"/>
    <dgm:cxn modelId="{58326A28-0C4C-492B-AC2B-6066954C7139}" type="presParOf" srcId="{FDC71399-73C6-48DB-99DC-D1D49716593D}" destId="{3235C300-0F7F-4CD6-836F-C2A8200A9444}" srcOrd="4" destOrd="0" presId="urn:microsoft.com/office/officeart/2005/8/layout/hierarchy3"/>
    <dgm:cxn modelId="{1834961D-8B96-4CB4-AA98-13C99655EF70}" type="presParOf" srcId="{FDC71399-73C6-48DB-99DC-D1D49716593D}" destId="{74CEE5FC-EF82-406F-BFE2-777B9B390008}" srcOrd="5" destOrd="0" presId="urn:microsoft.com/office/officeart/2005/8/layout/hierarchy3"/>
    <dgm:cxn modelId="{9FB0FD7F-542C-49AD-A6EE-647983AB5A9C}" type="presParOf" srcId="{B4A8673F-5676-4151-98F5-1C540FE9B06B}" destId="{A528F0B0-A3DD-4207-914C-40B90D0EC765}" srcOrd="1" destOrd="0" presId="urn:microsoft.com/office/officeart/2005/8/layout/hierarchy3"/>
    <dgm:cxn modelId="{24DA73B2-8269-4BBD-ABEA-26DA43DAA2E4}" type="presParOf" srcId="{A528F0B0-A3DD-4207-914C-40B90D0EC765}" destId="{D0FC2F1E-C1DD-48F2-81BB-FA469E09DE38}" srcOrd="0" destOrd="0" presId="urn:microsoft.com/office/officeart/2005/8/layout/hierarchy3"/>
    <dgm:cxn modelId="{EA4E8FF4-62C2-444A-B506-A22370CE01B1}" type="presParOf" srcId="{D0FC2F1E-C1DD-48F2-81BB-FA469E09DE38}" destId="{EA0CA875-443F-4224-9DEB-B3E7FF5F9B57}" srcOrd="0" destOrd="0" presId="urn:microsoft.com/office/officeart/2005/8/layout/hierarchy3"/>
    <dgm:cxn modelId="{8C70A5EC-5C05-4D5F-AB31-27C2043CB5DE}" type="presParOf" srcId="{D0FC2F1E-C1DD-48F2-81BB-FA469E09DE38}" destId="{42E3CF75-A482-480C-8829-5DA33790B7E2}" srcOrd="1" destOrd="0" presId="urn:microsoft.com/office/officeart/2005/8/layout/hierarchy3"/>
    <dgm:cxn modelId="{6F51FC82-96AA-402B-9263-2BA128DE0B04}" type="presParOf" srcId="{A528F0B0-A3DD-4207-914C-40B90D0EC765}" destId="{A2C22274-0025-4C00-A58A-EA390BC7824A}" srcOrd="1" destOrd="0" presId="urn:microsoft.com/office/officeart/2005/8/layout/hierarchy3"/>
    <dgm:cxn modelId="{44FE9289-99E6-40CE-9CCA-30CCE62E73CA}" type="presParOf" srcId="{A2C22274-0025-4C00-A58A-EA390BC7824A}" destId="{68B1DE5D-A466-40F7-9640-F8FF63AA6F26}" srcOrd="0" destOrd="0" presId="urn:microsoft.com/office/officeart/2005/8/layout/hierarchy3"/>
    <dgm:cxn modelId="{AB9C0334-A34A-4EB7-9BF6-B227107A1FF5}" type="presParOf" srcId="{A2C22274-0025-4C00-A58A-EA390BC7824A}" destId="{FC6F6D15-9BDC-458D-A09C-524A127DB471}" srcOrd="1" destOrd="0" presId="urn:microsoft.com/office/officeart/2005/8/layout/hierarchy3"/>
    <dgm:cxn modelId="{5DFCFB40-6225-48CA-9F60-1C33F3362283}" type="presParOf" srcId="{A2C22274-0025-4C00-A58A-EA390BC7824A}" destId="{ABAA6F01-BA4D-4478-A854-020127679D86}" srcOrd="2" destOrd="0" presId="urn:microsoft.com/office/officeart/2005/8/layout/hierarchy3"/>
    <dgm:cxn modelId="{24A628D5-CBAB-427E-B92B-7EB2C8144F08}" type="presParOf" srcId="{A2C22274-0025-4C00-A58A-EA390BC7824A}" destId="{4567A7FC-0A6E-4F4B-91B2-42496F041B23}" srcOrd="3" destOrd="0" presId="urn:microsoft.com/office/officeart/2005/8/layout/hierarchy3"/>
    <dgm:cxn modelId="{C13508CA-3981-4F5D-8972-D271E76F7472}" type="presParOf" srcId="{B4A8673F-5676-4151-98F5-1C540FE9B06B}" destId="{11D3F075-305C-4918-A5B9-1AB0327D0C8F}" srcOrd="2" destOrd="0" presId="urn:microsoft.com/office/officeart/2005/8/layout/hierarchy3"/>
    <dgm:cxn modelId="{F3566DE8-6F78-434E-B7EE-40CC72EA7F4E}" type="presParOf" srcId="{11D3F075-305C-4918-A5B9-1AB0327D0C8F}" destId="{E49289C3-667D-4B60-BB12-E02B606EAD75}" srcOrd="0" destOrd="0" presId="urn:microsoft.com/office/officeart/2005/8/layout/hierarchy3"/>
    <dgm:cxn modelId="{B5EC19A1-4408-4C04-9EE0-1940AD5F0198}" type="presParOf" srcId="{E49289C3-667D-4B60-BB12-E02B606EAD75}" destId="{BB4E52B4-BC74-457A-9308-82A6CAF1895F}" srcOrd="0" destOrd="0" presId="urn:microsoft.com/office/officeart/2005/8/layout/hierarchy3"/>
    <dgm:cxn modelId="{A36C072F-59AB-44C5-8704-995ABF88F32F}" type="presParOf" srcId="{E49289C3-667D-4B60-BB12-E02B606EAD75}" destId="{7247AAC7-7F97-4BEA-A25D-39C7550A969D}" srcOrd="1" destOrd="0" presId="urn:microsoft.com/office/officeart/2005/8/layout/hierarchy3"/>
    <dgm:cxn modelId="{BC190008-23D6-40CD-B8B7-08FBE86E3269}" type="presParOf" srcId="{11D3F075-305C-4918-A5B9-1AB0327D0C8F}" destId="{D5D0DD73-6852-47E8-87BA-2092BD19BF34}" srcOrd="1" destOrd="0" presId="urn:microsoft.com/office/officeart/2005/8/layout/hierarchy3"/>
    <dgm:cxn modelId="{83094515-23CD-4B26-8C66-8D8FAF8A4F48}" type="presParOf" srcId="{D5D0DD73-6852-47E8-87BA-2092BD19BF34}" destId="{4669A311-FBAB-4450-8583-81386870C11F}" srcOrd="0" destOrd="0" presId="urn:microsoft.com/office/officeart/2005/8/layout/hierarchy3"/>
    <dgm:cxn modelId="{766EA64A-E483-4082-9A8B-509DF82A37B4}" type="presParOf" srcId="{D5D0DD73-6852-47E8-87BA-2092BD19BF34}" destId="{DAD8E26A-4DE3-49D8-A67C-7F3F9AA354C3}" srcOrd="1" destOrd="0" presId="urn:microsoft.com/office/officeart/2005/8/layout/hierarchy3"/>
    <dgm:cxn modelId="{524112B0-412A-44B4-B675-03363CB2E5C6}" type="presParOf" srcId="{D5D0DD73-6852-47E8-87BA-2092BD19BF34}" destId="{79C5FB01-5EDF-49D8-BF50-C2F39607CB36}" srcOrd="2" destOrd="0" presId="urn:microsoft.com/office/officeart/2005/8/layout/hierarchy3"/>
    <dgm:cxn modelId="{33D9191B-12C9-4853-B8A5-B29178BC3F05}" type="presParOf" srcId="{D5D0DD73-6852-47E8-87BA-2092BD19BF34}" destId="{6B8CB455-C811-4981-8C73-2CD2C0A8A452}" srcOrd="3" destOrd="0" presId="urn:microsoft.com/office/officeart/2005/8/layout/hierarchy3"/>
    <dgm:cxn modelId="{7D5D0159-F12C-49B3-A03F-074BBC365B3E}" type="presParOf" srcId="{D5D0DD73-6852-47E8-87BA-2092BD19BF34}" destId="{6E0B7262-D2F2-4025-8068-6FF30EA7A712}" srcOrd="4" destOrd="0" presId="urn:microsoft.com/office/officeart/2005/8/layout/hierarchy3"/>
    <dgm:cxn modelId="{1FDE3DD4-72C0-4C42-AE03-32E5E0FB19DC}" type="presParOf" srcId="{D5D0DD73-6852-47E8-87BA-2092BD19BF34}" destId="{5D08B1EE-5783-4584-926B-F92591AFF7BD}" srcOrd="5" destOrd="0" presId="urn:microsoft.com/office/officeart/2005/8/layout/hierarchy3"/>
    <dgm:cxn modelId="{119EDDF3-9BFC-456B-B825-B78FFFE749A5}" type="presParOf" srcId="{B4A8673F-5676-4151-98F5-1C540FE9B06B}" destId="{4717A6A6-AF62-469C-8987-6CB12FEFA142}" srcOrd="3" destOrd="0" presId="urn:microsoft.com/office/officeart/2005/8/layout/hierarchy3"/>
    <dgm:cxn modelId="{2043AD5D-71F4-4D09-84AA-2AF845322417}" type="presParOf" srcId="{4717A6A6-AF62-469C-8987-6CB12FEFA142}" destId="{A142FDD0-D52C-4A95-8119-5E6BCB7FE325}" srcOrd="0" destOrd="0" presId="urn:microsoft.com/office/officeart/2005/8/layout/hierarchy3"/>
    <dgm:cxn modelId="{018C63B7-0567-4865-9DF3-3A09FA08DD40}" type="presParOf" srcId="{A142FDD0-D52C-4A95-8119-5E6BCB7FE325}" destId="{E595EC97-ADE4-43DE-8F35-47D14AAC6580}" srcOrd="0" destOrd="0" presId="urn:microsoft.com/office/officeart/2005/8/layout/hierarchy3"/>
    <dgm:cxn modelId="{862C2BA3-839F-4C2E-895F-5FD666F1A0EF}" type="presParOf" srcId="{A142FDD0-D52C-4A95-8119-5E6BCB7FE325}" destId="{47E14AF0-6F6E-480A-8CF1-963088191D60}" srcOrd="1" destOrd="0" presId="urn:microsoft.com/office/officeart/2005/8/layout/hierarchy3"/>
    <dgm:cxn modelId="{3A6546B6-D739-4E35-AB1E-96ACD8A7EE4E}" type="presParOf" srcId="{4717A6A6-AF62-469C-8987-6CB12FEFA142}" destId="{7D256967-7BDE-4D59-BB53-4D860813440B}" srcOrd="1" destOrd="0" presId="urn:microsoft.com/office/officeart/2005/8/layout/hierarchy3"/>
    <dgm:cxn modelId="{536E31E1-EB30-4AC1-A170-A304361893F8}" type="presParOf" srcId="{7D256967-7BDE-4D59-BB53-4D860813440B}" destId="{233B3B51-DC16-4F93-A506-227F859763CF}" srcOrd="0" destOrd="0" presId="urn:microsoft.com/office/officeart/2005/8/layout/hierarchy3"/>
    <dgm:cxn modelId="{F1D72C53-2AEA-4B69-AE26-55671EDAD846}" type="presParOf" srcId="{7D256967-7BDE-4D59-BB53-4D860813440B}" destId="{4F696DA7-5C9B-4104-9574-02946EA33A19}" srcOrd="1" destOrd="0" presId="urn:microsoft.com/office/officeart/2005/8/layout/hierarchy3"/>
    <dgm:cxn modelId="{A5648886-F81B-41CC-9154-B4D0669A1ACB}" type="presParOf" srcId="{7D256967-7BDE-4D59-BB53-4D860813440B}" destId="{37B2C0F8-AE7C-46A4-BD1E-CE7D4254AD8B}" srcOrd="2" destOrd="0" presId="urn:microsoft.com/office/officeart/2005/8/layout/hierarchy3"/>
    <dgm:cxn modelId="{BCE3FA73-32B3-4BFF-870A-7F1D39DB8983}" type="presParOf" srcId="{7D256967-7BDE-4D59-BB53-4D860813440B}" destId="{C263551D-2281-4951-AB23-39BA27FED5B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6F7458-6493-4473-AF4E-2161F1695CB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687DAECB-9E86-4376-8FCB-6A1535F6A103}">
      <dgm:prSet custT="1"/>
      <dgm:spPr>
        <a:solidFill>
          <a:schemeClr val="tx2">
            <a:lumMod val="20000"/>
            <a:lumOff val="80000"/>
          </a:schemeClr>
        </a:solidFill>
      </dgm:spPr>
      <dgm:t>
        <a:bodyPr/>
        <a:lstStyle/>
        <a:p>
          <a:pPr rtl="0"/>
          <a:r>
            <a:rPr lang="en-US" sz="2400" dirty="0" smtClean="0"/>
            <a:t>Use Guided </a:t>
          </a:r>
        </a:p>
        <a:p>
          <a:pPr rtl="0"/>
          <a:r>
            <a:rPr lang="en-US" sz="2400" dirty="0" smtClean="0"/>
            <a:t>Access:</a:t>
          </a:r>
        </a:p>
        <a:p>
          <a:pPr rtl="0"/>
          <a:r>
            <a:rPr lang="en-US" sz="2400" dirty="0" smtClean="0"/>
            <a:t>(per Apple)</a:t>
          </a:r>
          <a:endParaRPr lang="en-US" sz="2400" dirty="0"/>
        </a:p>
      </dgm:t>
    </dgm:pt>
    <dgm:pt modelId="{2EB1EC4D-D80D-4CC8-A641-724F1F96D07E}" type="parTrans" cxnId="{4FC6528F-83A8-4083-AA55-246D3F9D820C}">
      <dgm:prSet/>
      <dgm:spPr/>
      <dgm:t>
        <a:bodyPr/>
        <a:lstStyle/>
        <a:p>
          <a:endParaRPr lang="en-US"/>
        </a:p>
      </dgm:t>
    </dgm:pt>
    <dgm:pt modelId="{1EDD7EE2-547C-41F2-AF26-B71821029C02}" type="sibTrans" cxnId="{4FC6528F-83A8-4083-AA55-246D3F9D820C}">
      <dgm:prSet/>
      <dgm:spPr/>
      <dgm:t>
        <a:bodyPr/>
        <a:lstStyle/>
        <a:p>
          <a:endParaRPr lang="en-US"/>
        </a:p>
      </dgm:t>
    </dgm:pt>
    <dgm:pt modelId="{22EA037B-E144-401D-B16C-0DE76B1000FB}">
      <dgm:prSet custT="1"/>
      <dgm:spPr/>
      <dgm:t>
        <a:bodyPr/>
        <a:lstStyle/>
        <a:p>
          <a:pPr rtl="0"/>
          <a:r>
            <a:rPr lang="en-US" sz="2400" dirty="0" smtClean="0"/>
            <a:t>Guided Access limits iPad® [use] to a single app, and lets you control which app features are available. </a:t>
          </a:r>
          <a:endParaRPr lang="en-US" sz="2400" dirty="0"/>
        </a:p>
      </dgm:t>
    </dgm:pt>
    <dgm:pt modelId="{BAE2DD29-FABA-4DBD-8AAE-8E56735A7473}" type="parTrans" cxnId="{AC14CC76-29ED-40AC-9B32-1630D12CC871}">
      <dgm:prSet/>
      <dgm:spPr/>
      <dgm:t>
        <a:bodyPr/>
        <a:lstStyle/>
        <a:p>
          <a:endParaRPr lang="en-US" dirty="0"/>
        </a:p>
      </dgm:t>
    </dgm:pt>
    <dgm:pt modelId="{902A7A0B-88FE-49E7-A9A6-56D712EE98B1}" type="sibTrans" cxnId="{AC14CC76-29ED-40AC-9B32-1630D12CC871}">
      <dgm:prSet/>
      <dgm:spPr/>
      <dgm:t>
        <a:bodyPr/>
        <a:lstStyle/>
        <a:p>
          <a:endParaRPr lang="en-US"/>
        </a:p>
      </dgm:t>
    </dgm:pt>
    <dgm:pt modelId="{778F812D-780B-4B18-96B9-336E08DEB567}">
      <dgm:prSet custT="1"/>
      <dgm:spPr/>
      <dgm:t>
        <a:bodyPr/>
        <a:lstStyle/>
        <a:p>
          <a:pPr rtl="0"/>
          <a:r>
            <a:rPr lang="en-US" sz="2400" dirty="0" smtClean="0"/>
            <a:t>Disable the iPad® hardware buttons.</a:t>
          </a:r>
          <a:endParaRPr lang="en-US" sz="2400" dirty="0"/>
        </a:p>
      </dgm:t>
    </dgm:pt>
    <dgm:pt modelId="{E712C972-3C90-4C9C-9E54-A36F55737F6D}" type="parTrans" cxnId="{043287D8-A8EC-42A2-92E0-C6A922D3833A}">
      <dgm:prSet/>
      <dgm:spPr/>
      <dgm:t>
        <a:bodyPr/>
        <a:lstStyle/>
        <a:p>
          <a:endParaRPr lang="en-US" dirty="0"/>
        </a:p>
      </dgm:t>
    </dgm:pt>
    <dgm:pt modelId="{A94FDAA8-0E2B-46AE-B230-FECA4A1A95CB}" type="sibTrans" cxnId="{043287D8-A8EC-42A2-92E0-C6A922D3833A}">
      <dgm:prSet/>
      <dgm:spPr/>
      <dgm:t>
        <a:bodyPr/>
        <a:lstStyle/>
        <a:p>
          <a:endParaRPr lang="en-US"/>
        </a:p>
      </dgm:t>
    </dgm:pt>
    <dgm:pt modelId="{47D6822A-F12F-43FA-B4F6-6003FC6022F1}" type="pres">
      <dgm:prSet presAssocID="{AB6F7458-6493-4473-AF4E-2161F1695CBE}" presName="diagram" presStyleCnt="0">
        <dgm:presLayoutVars>
          <dgm:chPref val="1"/>
          <dgm:dir/>
          <dgm:animOne val="branch"/>
          <dgm:animLvl val="lvl"/>
          <dgm:resizeHandles val="exact"/>
        </dgm:presLayoutVars>
      </dgm:prSet>
      <dgm:spPr/>
      <dgm:t>
        <a:bodyPr/>
        <a:lstStyle/>
        <a:p>
          <a:endParaRPr lang="en-US"/>
        </a:p>
      </dgm:t>
    </dgm:pt>
    <dgm:pt modelId="{B8C4D362-7F40-443C-9F48-2B823B1C5CF8}" type="pres">
      <dgm:prSet presAssocID="{687DAECB-9E86-4376-8FCB-6A1535F6A103}" presName="root1" presStyleCnt="0"/>
      <dgm:spPr/>
      <dgm:t>
        <a:bodyPr/>
        <a:lstStyle/>
        <a:p>
          <a:endParaRPr lang="en-US"/>
        </a:p>
      </dgm:t>
    </dgm:pt>
    <dgm:pt modelId="{958A8783-315F-47EA-8D83-391312A3E798}" type="pres">
      <dgm:prSet presAssocID="{687DAECB-9E86-4376-8FCB-6A1535F6A103}" presName="LevelOneTextNode" presStyleLbl="node0" presStyleIdx="0" presStyleCnt="1" custScaleX="81025" custScaleY="77723" custLinFactNeighborX="-31575">
        <dgm:presLayoutVars>
          <dgm:chPref val="3"/>
        </dgm:presLayoutVars>
      </dgm:prSet>
      <dgm:spPr/>
      <dgm:t>
        <a:bodyPr/>
        <a:lstStyle/>
        <a:p>
          <a:endParaRPr lang="en-US"/>
        </a:p>
      </dgm:t>
    </dgm:pt>
    <dgm:pt modelId="{79CD21F9-B149-40DC-BA76-CFECF53A5FDB}" type="pres">
      <dgm:prSet presAssocID="{687DAECB-9E86-4376-8FCB-6A1535F6A103}" presName="level2hierChild" presStyleCnt="0"/>
      <dgm:spPr/>
      <dgm:t>
        <a:bodyPr/>
        <a:lstStyle/>
        <a:p>
          <a:endParaRPr lang="en-US"/>
        </a:p>
      </dgm:t>
    </dgm:pt>
    <dgm:pt modelId="{3FCBE4CD-9A14-4F4E-B69E-8F4106047EB3}" type="pres">
      <dgm:prSet presAssocID="{BAE2DD29-FABA-4DBD-8AAE-8E56735A7473}" presName="conn2-1" presStyleLbl="parChTrans1D2" presStyleIdx="0" presStyleCnt="2"/>
      <dgm:spPr/>
      <dgm:t>
        <a:bodyPr/>
        <a:lstStyle/>
        <a:p>
          <a:endParaRPr lang="en-US"/>
        </a:p>
      </dgm:t>
    </dgm:pt>
    <dgm:pt modelId="{EED68E0E-6325-4F23-899A-A2AB43105144}" type="pres">
      <dgm:prSet presAssocID="{BAE2DD29-FABA-4DBD-8AAE-8E56735A7473}" presName="connTx" presStyleLbl="parChTrans1D2" presStyleIdx="0" presStyleCnt="2"/>
      <dgm:spPr/>
      <dgm:t>
        <a:bodyPr/>
        <a:lstStyle/>
        <a:p>
          <a:endParaRPr lang="en-US"/>
        </a:p>
      </dgm:t>
    </dgm:pt>
    <dgm:pt modelId="{D167ECC7-1C7E-447B-8D6C-4566CAAE9C4E}" type="pres">
      <dgm:prSet presAssocID="{22EA037B-E144-401D-B16C-0DE76B1000FB}" presName="root2" presStyleCnt="0"/>
      <dgm:spPr/>
      <dgm:t>
        <a:bodyPr/>
        <a:lstStyle/>
        <a:p>
          <a:endParaRPr lang="en-US"/>
        </a:p>
      </dgm:t>
    </dgm:pt>
    <dgm:pt modelId="{667A56BE-EA35-430A-9E6A-765E0F115144}" type="pres">
      <dgm:prSet presAssocID="{22EA037B-E144-401D-B16C-0DE76B1000FB}" presName="LevelTwoTextNode" presStyleLbl="node2" presStyleIdx="0" presStyleCnt="2" custScaleX="143719">
        <dgm:presLayoutVars>
          <dgm:chPref val="3"/>
        </dgm:presLayoutVars>
      </dgm:prSet>
      <dgm:spPr/>
      <dgm:t>
        <a:bodyPr/>
        <a:lstStyle/>
        <a:p>
          <a:endParaRPr lang="en-US"/>
        </a:p>
      </dgm:t>
    </dgm:pt>
    <dgm:pt modelId="{EED8A8C8-5D6F-4EF8-98CC-A68B782F2E84}" type="pres">
      <dgm:prSet presAssocID="{22EA037B-E144-401D-B16C-0DE76B1000FB}" presName="level3hierChild" presStyleCnt="0"/>
      <dgm:spPr/>
      <dgm:t>
        <a:bodyPr/>
        <a:lstStyle/>
        <a:p>
          <a:endParaRPr lang="en-US"/>
        </a:p>
      </dgm:t>
    </dgm:pt>
    <dgm:pt modelId="{CE9A8BEB-C0F0-4734-B234-B08AC52F9B80}" type="pres">
      <dgm:prSet presAssocID="{E712C972-3C90-4C9C-9E54-A36F55737F6D}" presName="conn2-1" presStyleLbl="parChTrans1D2" presStyleIdx="1" presStyleCnt="2"/>
      <dgm:spPr/>
      <dgm:t>
        <a:bodyPr/>
        <a:lstStyle/>
        <a:p>
          <a:endParaRPr lang="en-US"/>
        </a:p>
      </dgm:t>
    </dgm:pt>
    <dgm:pt modelId="{FD32D892-F80C-4B8F-B424-EFFE7B5360BB}" type="pres">
      <dgm:prSet presAssocID="{E712C972-3C90-4C9C-9E54-A36F55737F6D}" presName="connTx" presStyleLbl="parChTrans1D2" presStyleIdx="1" presStyleCnt="2"/>
      <dgm:spPr/>
      <dgm:t>
        <a:bodyPr/>
        <a:lstStyle/>
        <a:p>
          <a:endParaRPr lang="en-US"/>
        </a:p>
      </dgm:t>
    </dgm:pt>
    <dgm:pt modelId="{35E3945A-DFA8-4657-8E55-E775D501F800}" type="pres">
      <dgm:prSet presAssocID="{778F812D-780B-4B18-96B9-336E08DEB567}" presName="root2" presStyleCnt="0"/>
      <dgm:spPr/>
      <dgm:t>
        <a:bodyPr/>
        <a:lstStyle/>
        <a:p>
          <a:endParaRPr lang="en-US"/>
        </a:p>
      </dgm:t>
    </dgm:pt>
    <dgm:pt modelId="{08E45F59-6BCC-4DF9-A5CB-3B1D0F719262}" type="pres">
      <dgm:prSet presAssocID="{778F812D-780B-4B18-96B9-336E08DEB567}" presName="LevelTwoTextNode" presStyleLbl="node2" presStyleIdx="1" presStyleCnt="2" custScaleX="143719">
        <dgm:presLayoutVars>
          <dgm:chPref val="3"/>
        </dgm:presLayoutVars>
      </dgm:prSet>
      <dgm:spPr/>
      <dgm:t>
        <a:bodyPr/>
        <a:lstStyle/>
        <a:p>
          <a:endParaRPr lang="en-US"/>
        </a:p>
      </dgm:t>
    </dgm:pt>
    <dgm:pt modelId="{1B75CBF5-DFD4-4A54-8F9A-2D7C736878EE}" type="pres">
      <dgm:prSet presAssocID="{778F812D-780B-4B18-96B9-336E08DEB567}" presName="level3hierChild" presStyleCnt="0"/>
      <dgm:spPr/>
      <dgm:t>
        <a:bodyPr/>
        <a:lstStyle/>
        <a:p>
          <a:endParaRPr lang="en-US"/>
        </a:p>
      </dgm:t>
    </dgm:pt>
  </dgm:ptLst>
  <dgm:cxnLst>
    <dgm:cxn modelId="{622D60F0-C5AC-47C6-9A97-0133EEC66A66}" type="presOf" srcId="{BAE2DD29-FABA-4DBD-8AAE-8E56735A7473}" destId="{3FCBE4CD-9A14-4F4E-B69E-8F4106047EB3}" srcOrd="0" destOrd="0" presId="urn:microsoft.com/office/officeart/2005/8/layout/hierarchy2"/>
    <dgm:cxn modelId="{AC14CC76-29ED-40AC-9B32-1630D12CC871}" srcId="{687DAECB-9E86-4376-8FCB-6A1535F6A103}" destId="{22EA037B-E144-401D-B16C-0DE76B1000FB}" srcOrd="0" destOrd="0" parTransId="{BAE2DD29-FABA-4DBD-8AAE-8E56735A7473}" sibTransId="{902A7A0B-88FE-49E7-A9A6-56D712EE98B1}"/>
    <dgm:cxn modelId="{3FE12778-F0A4-4AE6-8B45-34DDADA96828}" type="presOf" srcId="{E712C972-3C90-4C9C-9E54-A36F55737F6D}" destId="{CE9A8BEB-C0F0-4734-B234-B08AC52F9B80}" srcOrd="0" destOrd="0" presId="urn:microsoft.com/office/officeart/2005/8/layout/hierarchy2"/>
    <dgm:cxn modelId="{4FC6528F-83A8-4083-AA55-246D3F9D820C}" srcId="{AB6F7458-6493-4473-AF4E-2161F1695CBE}" destId="{687DAECB-9E86-4376-8FCB-6A1535F6A103}" srcOrd="0" destOrd="0" parTransId="{2EB1EC4D-D80D-4CC8-A641-724F1F96D07E}" sibTransId="{1EDD7EE2-547C-41F2-AF26-B71821029C02}"/>
    <dgm:cxn modelId="{253B88AD-C365-475F-82C5-934C802E6271}" type="presOf" srcId="{22EA037B-E144-401D-B16C-0DE76B1000FB}" destId="{667A56BE-EA35-430A-9E6A-765E0F115144}" srcOrd="0" destOrd="0" presId="urn:microsoft.com/office/officeart/2005/8/layout/hierarchy2"/>
    <dgm:cxn modelId="{20E5ABFF-2675-4BC2-A3C1-6CEFB8F7803C}" type="presOf" srcId="{AB6F7458-6493-4473-AF4E-2161F1695CBE}" destId="{47D6822A-F12F-43FA-B4F6-6003FC6022F1}" srcOrd="0" destOrd="0" presId="urn:microsoft.com/office/officeart/2005/8/layout/hierarchy2"/>
    <dgm:cxn modelId="{6EE35CB0-33CC-41BB-B6E0-E54B4C6AED4D}" type="presOf" srcId="{687DAECB-9E86-4376-8FCB-6A1535F6A103}" destId="{958A8783-315F-47EA-8D83-391312A3E798}" srcOrd="0" destOrd="0" presId="urn:microsoft.com/office/officeart/2005/8/layout/hierarchy2"/>
    <dgm:cxn modelId="{043287D8-A8EC-42A2-92E0-C6A922D3833A}" srcId="{687DAECB-9E86-4376-8FCB-6A1535F6A103}" destId="{778F812D-780B-4B18-96B9-336E08DEB567}" srcOrd="1" destOrd="0" parTransId="{E712C972-3C90-4C9C-9E54-A36F55737F6D}" sibTransId="{A94FDAA8-0E2B-46AE-B230-FECA4A1A95CB}"/>
    <dgm:cxn modelId="{8818941E-947C-428F-BE93-272821D5B887}" type="presOf" srcId="{778F812D-780B-4B18-96B9-336E08DEB567}" destId="{08E45F59-6BCC-4DF9-A5CB-3B1D0F719262}" srcOrd="0" destOrd="0" presId="urn:microsoft.com/office/officeart/2005/8/layout/hierarchy2"/>
    <dgm:cxn modelId="{1F56D138-20EE-4C10-99CA-4225C365B4F9}" type="presOf" srcId="{BAE2DD29-FABA-4DBD-8AAE-8E56735A7473}" destId="{EED68E0E-6325-4F23-899A-A2AB43105144}" srcOrd="1" destOrd="0" presId="urn:microsoft.com/office/officeart/2005/8/layout/hierarchy2"/>
    <dgm:cxn modelId="{B7FFC610-5610-4F45-A4B1-BD8AD9151890}" type="presOf" srcId="{E712C972-3C90-4C9C-9E54-A36F55737F6D}" destId="{FD32D892-F80C-4B8F-B424-EFFE7B5360BB}" srcOrd="1" destOrd="0" presId="urn:microsoft.com/office/officeart/2005/8/layout/hierarchy2"/>
    <dgm:cxn modelId="{928D9B30-54A5-4E3A-97FA-B1D664749616}" type="presParOf" srcId="{47D6822A-F12F-43FA-B4F6-6003FC6022F1}" destId="{B8C4D362-7F40-443C-9F48-2B823B1C5CF8}" srcOrd="0" destOrd="0" presId="urn:microsoft.com/office/officeart/2005/8/layout/hierarchy2"/>
    <dgm:cxn modelId="{9012BE8D-5198-4779-91BE-7AA8B490FD20}" type="presParOf" srcId="{B8C4D362-7F40-443C-9F48-2B823B1C5CF8}" destId="{958A8783-315F-47EA-8D83-391312A3E798}" srcOrd="0" destOrd="0" presId="urn:microsoft.com/office/officeart/2005/8/layout/hierarchy2"/>
    <dgm:cxn modelId="{848AE084-D7AC-46B8-B703-9C900F795849}" type="presParOf" srcId="{B8C4D362-7F40-443C-9F48-2B823B1C5CF8}" destId="{79CD21F9-B149-40DC-BA76-CFECF53A5FDB}" srcOrd="1" destOrd="0" presId="urn:microsoft.com/office/officeart/2005/8/layout/hierarchy2"/>
    <dgm:cxn modelId="{F2465133-0E70-4148-8207-24F1D64826D9}" type="presParOf" srcId="{79CD21F9-B149-40DC-BA76-CFECF53A5FDB}" destId="{3FCBE4CD-9A14-4F4E-B69E-8F4106047EB3}" srcOrd="0" destOrd="0" presId="urn:microsoft.com/office/officeart/2005/8/layout/hierarchy2"/>
    <dgm:cxn modelId="{ABCEE7FF-4B54-4D79-8B79-ECED19C70807}" type="presParOf" srcId="{3FCBE4CD-9A14-4F4E-B69E-8F4106047EB3}" destId="{EED68E0E-6325-4F23-899A-A2AB43105144}" srcOrd="0" destOrd="0" presId="urn:microsoft.com/office/officeart/2005/8/layout/hierarchy2"/>
    <dgm:cxn modelId="{B66734DE-30DF-4859-8D31-B19E53470639}" type="presParOf" srcId="{79CD21F9-B149-40DC-BA76-CFECF53A5FDB}" destId="{D167ECC7-1C7E-447B-8D6C-4566CAAE9C4E}" srcOrd="1" destOrd="0" presId="urn:microsoft.com/office/officeart/2005/8/layout/hierarchy2"/>
    <dgm:cxn modelId="{84ED0198-3875-491F-B748-1578954DA116}" type="presParOf" srcId="{D167ECC7-1C7E-447B-8D6C-4566CAAE9C4E}" destId="{667A56BE-EA35-430A-9E6A-765E0F115144}" srcOrd="0" destOrd="0" presId="urn:microsoft.com/office/officeart/2005/8/layout/hierarchy2"/>
    <dgm:cxn modelId="{AA545C45-2713-423F-9FA3-994BF348EDAC}" type="presParOf" srcId="{D167ECC7-1C7E-447B-8D6C-4566CAAE9C4E}" destId="{EED8A8C8-5D6F-4EF8-98CC-A68B782F2E84}" srcOrd="1" destOrd="0" presId="urn:microsoft.com/office/officeart/2005/8/layout/hierarchy2"/>
    <dgm:cxn modelId="{1925831A-6115-49DF-AD60-D5B5E5C52914}" type="presParOf" srcId="{79CD21F9-B149-40DC-BA76-CFECF53A5FDB}" destId="{CE9A8BEB-C0F0-4734-B234-B08AC52F9B80}" srcOrd="2" destOrd="0" presId="urn:microsoft.com/office/officeart/2005/8/layout/hierarchy2"/>
    <dgm:cxn modelId="{5DEA9C5B-0859-4BB1-9420-ED1F1D46207D}" type="presParOf" srcId="{CE9A8BEB-C0F0-4734-B234-B08AC52F9B80}" destId="{FD32D892-F80C-4B8F-B424-EFFE7B5360BB}" srcOrd="0" destOrd="0" presId="urn:microsoft.com/office/officeart/2005/8/layout/hierarchy2"/>
    <dgm:cxn modelId="{F66D40A5-5450-4B3C-857D-CAF71F704798}" type="presParOf" srcId="{79CD21F9-B149-40DC-BA76-CFECF53A5FDB}" destId="{35E3945A-DFA8-4657-8E55-E775D501F800}" srcOrd="3" destOrd="0" presId="urn:microsoft.com/office/officeart/2005/8/layout/hierarchy2"/>
    <dgm:cxn modelId="{FDF512E8-1D1D-4EB1-89E8-57117F861BA5}" type="presParOf" srcId="{35E3945A-DFA8-4657-8E55-E775D501F800}" destId="{08E45F59-6BCC-4DF9-A5CB-3B1D0F719262}" srcOrd="0" destOrd="0" presId="urn:microsoft.com/office/officeart/2005/8/layout/hierarchy2"/>
    <dgm:cxn modelId="{C7D8A561-1FAF-4554-A4A5-3E2521A5FCCC}" type="presParOf" srcId="{35E3945A-DFA8-4657-8E55-E775D501F800}" destId="{1B75CBF5-DFD4-4A54-8F9A-2D7C736878E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a:solidFill>
          <a:schemeClr val="accent6">
            <a:lumMod val="75000"/>
          </a:schemeClr>
        </a:solidFill>
      </dgm:spPr>
      <dgm:t>
        <a:bodyPr/>
        <a:lstStyle/>
        <a:p>
          <a:pPr rtl="0"/>
          <a:r>
            <a:rPr lang="en-US" sz="2000" b="1" dirty="0" smtClean="0">
              <a:solidFill>
                <a:schemeClr val="tx1"/>
              </a:solidFill>
            </a:rPr>
            <a:t>Proxy Server Considerations:</a:t>
          </a:r>
          <a:endParaRPr lang="en-US" sz="2000" b="1" dirty="0">
            <a:solidFill>
              <a:schemeClr val="tx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49522" custLinFactNeighborX="-3539" custLinFactNeighborY="-9105">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F5FD4AFC-5DBA-4396-8D8B-F2B63CF8FC5C}" type="presOf" srcId="{C364D5FE-1488-4E93-94C8-40079A678047}" destId="{EA438F0D-1E9C-4BEA-8BFF-68FE106DB1CD}" srcOrd="0" destOrd="0" presId="urn:microsoft.com/office/officeart/2005/8/layout/vList2"/>
    <dgm:cxn modelId="{D04A455E-D75D-459F-A570-DD01D8D0C0D6}" type="presOf" srcId="{6CF83A7B-B3F1-40B9-BC63-07E8219FDF20}" destId="{3EA2973E-99D2-426A-B173-275F4490002F}" srcOrd="0" destOrd="0" presId="urn:microsoft.com/office/officeart/2005/8/layout/vList2"/>
    <dgm:cxn modelId="{E1F6838B-BFE3-49D4-829B-E463B86610A2}"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EE598D-FFE0-4242-BA2C-0A518F8F6CE6}"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n-US"/>
        </a:p>
      </dgm:t>
    </dgm:pt>
    <dgm:pt modelId="{A5D16EAC-0DFB-4DD4-AF65-940BD105E6C1}">
      <dgm:prSet custT="1"/>
      <dgm:spPr>
        <a:solidFill>
          <a:schemeClr val="accent6">
            <a:lumMod val="75000"/>
          </a:schemeClr>
        </a:solidFill>
      </dgm:spPr>
      <dgm:t>
        <a:bodyPr anchor="ctr"/>
        <a:lstStyle/>
        <a:p>
          <a:pPr algn="ctr" rtl="0"/>
          <a:r>
            <a:rPr lang="en-US" sz="2000" b="1" dirty="0" smtClean="0"/>
            <a:t>Goals</a:t>
          </a:r>
          <a:endParaRPr lang="en-US" sz="2000" b="1" dirty="0"/>
        </a:p>
      </dgm:t>
    </dgm:pt>
    <dgm:pt modelId="{140B8CA9-E175-4B57-9F7A-38C39D2BDCCD}" type="parTrans" cxnId="{F99BD4E7-2D55-4650-A4CC-89C3368D9317}">
      <dgm:prSet/>
      <dgm:spPr/>
      <dgm:t>
        <a:bodyPr/>
        <a:lstStyle/>
        <a:p>
          <a:endParaRPr lang="en-US" sz="2000"/>
        </a:p>
      </dgm:t>
    </dgm:pt>
    <dgm:pt modelId="{3BD7921E-0901-4DF5-8851-5FE88AB7DA37}" type="sibTrans" cxnId="{F99BD4E7-2D55-4650-A4CC-89C3368D9317}">
      <dgm:prSet/>
      <dgm:spPr/>
      <dgm:t>
        <a:bodyPr/>
        <a:lstStyle/>
        <a:p>
          <a:endParaRPr lang="en-US" sz="2000"/>
        </a:p>
      </dgm:t>
    </dgm:pt>
    <dgm:pt modelId="{7B1E0CCC-A6AE-45A6-8938-F1225257CB23}">
      <dgm:prSet custT="1"/>
      <dgm:spPr/>
      <dgm:t>
        <a:bodyPr/>
        <a:lstStyle/>
        <a:p>
          <a:pPr rtl="0"/>
          <a:r>
            <a:rPr lang="en-US" sz="1800" dirty="0" smtClean="0"/>
            <a:t>Exercise online testing workstations concurrently to confirm; network capacity and readiness at schools, readiness of CTB servers and confirm the link between schools and CTB.  </a:t>
          </a:r>
          <a:endParaRPr lang="en-US" sz="1800" dirty="0"/>
        </a:p>
      </dgm:t>
    </dgm:pt>
    <dgm:pt modelId="{F5E83AC5-DF46-4BC2-9D0F-BA980237B7C0}" type="parTrans" cxnId="{D76CBA8A-2BDB-457E-8CD1-592B87CF69C0}">
      <dgm:prSet/>
      <dgm:spPr/>
      <dgm:t>
        <a:bodyPr/>
        <a:lstStyle/>
        <a:p>
          <a:endParaRPr lang="en-US" sz="2000"/>
        </a:p>
      </dgm:t>
    </dgm:pt>
    <dgm:pt modelId="{EDA34D35-590A-442F-BE30-8E3E5EA20FB4}" type="sibTrans" cxnId="{D76CBA8A-2BDB-457E-8CD1-592B87CF69C0}">
      <dgm:prSet/>
      <dgm:spPr/>
      <dgm:t>
        <a:bodyPr/>
        <a:lstStyle/>
        <a:p>
          <a:endParaRPr lang="en-US" sz="2000"/>
        </a:p>
      </dgm:t>
    </dgm:pt>
    <dgm:pt modelId="{74D5A44A-1BF1-4CAD-8C75-641B26B13909}">
      <dgm:prSet custT="1"/>
      <dgm:spPr/>
      <dgm:t>
        <a:bodyPr/>
        <a:lstStyle/>
        <a:p>
          <a:pPr rtl="0"/>
          <a:r>
            <a:rPr lang="en-US" sz="1800" dirty="0" smtClean="0"/>
            <a:t>January 13, 2015, 10:00 a.m. - 11:00 a.m. Eastern</a:t>
          </a:r>
          <a:endParaRPr lang="en-US" sz="1800" dirty="0"/>
        </a:p>
      </dgm:t>
    </dgm:pt>
    <dgm:pt modelId="{7DCD5D71-DB29-4D0D-9C52-D57E80766CB3}" type="parTrans" cxnId="{3089FF13-4056-4B83-B45B-E446C6E93EE1}">
      <dgm:prSet/>
      <dgm:spPr/>
      <dgm:t>
        <a:bodyPr/>
        <a:lstStyle/>
        <a:p>
          <a:endParaRPr lang="en-US" sz="2000"/>
        </a:p>
      </dgm:t>
    </dgm:pt>
    <dgm:pt modelId="{93731FDE-14CB-4FB6-BE0B-415CD84A7C66}" type="sibTrans" cxnId="{3089FF13-4056-4B83-B45B-E446C6E93EE1}">
      <dgm:prSet/>
      <dgm:spPr/>
      <dgm:t>
        <a:bodyPr/>
        <a:lstStyle/>
        <a:p>
          <a:endParaRPr lang="en-US" sz="2000"/>
        </a:p>
      </dgm:t>
    </dgm:pt>
    <dgm:pt modelId="{25F7FE0F-34B5-453D-AC75-72393DA0F759}">
      <dgm:prSet custT="1"/>
      <dgm:spPr>
        <a:solidFill>
          <a:schemeClr val="accent6">
            <a:lumMod val="75000"/>
          </a:schemeClr>
        </a:solidFill>
      </dgm:spPr>
      <dgm:t>
        <a:bodyPr anchor="ctr"/>
        <a:lstStyle/>
        <a:p>
          <a:pPr algn="ctr" rtl="0"/>
          <a:r>
            <a:rPr lang="en-US" sz="2000" b="1" dirty="0" smtClean="0"/>
            <a:t>Statewide Readiness Test Date/Time:</a:t>
          </a:r>
          <a:endParaRPr lang="en-US" sz="2000" b="1" dirty="0"/>
        </a:p>
      </dgm:t>
    </dgm:pt>
    <dgm:pt modelId="{5FA33DC0-33CE-496E-AE51-644129E135B2}" type="sibTrans" cxnId="{DBCB6DD7-162F-4405-B391-C8AC331DD213}">
      <dgm:prSet/>
      <dgm:spPr/>
      <dgm:t>
        <a:bodyPr/>
        <a:lstStyle/>
        <a:p>
          <a:endParaRPr lang="en-US" sz="2000"/>
        </a:p>
      </dgm:t>
    </dgm:pt>
    <dgm:pt modelId="{3026332F-6DB8-41AB-9BD4-19C532D536D2}" type="parTrans" cxnId="{DBCB6DD7-162F-4405-B391-C8AC331DD213}">
      <dgm:prSet/>
      <dgm:spPr/>
      <dgm:t>
        <a:bodyPr/>
        <a:lstStyle/>
        <a:p>
          <a:endParaRPr lang="en-US" sz="2000"/>
        </a:p>
      </dgm:t>
    </dgm:pt>
    <dgm:pt modelId="{55AE878E-9A73-4061-8B93-31F847E5CAE9}">
      <dgm:prSet custT="1"/>
      <dgm:spPr>
        <a:solidFill>
          <a:schemeClr val="accent6">
            <a:lumMod val="75000"/>
          </a:schemeClr>
        </a:solidFill>
      </dgm:spPr>
      <dgm:t>
        <a:bodyPr/>
        <a:lstStyle/>
        <a:p>
          <a:pPr algn="ctr" rtl="0"/>
          <a:r>
            <a:rPr lang="en-US" sz="2000" b="1" dirty="0" smtClean="0"/>
            <a:t>Timeframe:</a:t>
          </a:r>
          <a:endParaRPr lang="en-US" sz="2000" dirty="0"/>
        </a:p>
      </dgm:t>
    </dgm:pt>
    <dgm:pt modelId="{F63A5FB1-F305-4FD6-8C65-D39B01685197}" type="parTrans" cxnId="{A4FDD3F4-297F-4EA7-92D5-CB4C2192D292}">
      <dgm:prSet/>
      <dgm:spPr/>
      <dgm:t>
        <a:bodyPr/>
        <a:lstStyle/>
        <a:p>
          <a:endParaRPr lang="en-US"/>
        </a:p>
      </dgm:t>
    </dgm:pt>
    <dgm:pt modelId="{66A5932C-B4AA-4D00-9E28-3C02A3C24CE9}" type="sibTrans" cxnId="{A4FDD3F4-297F-4EA7-92D5-CB4C2192D292}">
      <dgm:prSet/>
      <dgm:spPr/>
      <dgm:t>
        <a:bodyPr/>
        <a:lstStyle/>
        <a:p>
          <a:endParaRPr lang="en-US"/>
        </a:p>
      </dgm:t>
    </dgm:pt>
    <dgm:pt modelId="{F206179E-C45A-4915-8B7E-6EDE110A193D}">
      <dgm:prSet custT="1"/>
      <dgm:spPr/>
      <dgm:t>
        <a:bodyPr/>
        <a:lstStyle/>
        <a:p>
          <a:pPr rtl="0"/>
          <a:r>
            <a:rPr lang="en-US" sz="1800" b="0" dirty="0" smtClean="0"/>
            <a:t>Approximately 45 minutes concurrently to confirm readiness at sites</a:t>
          </a:r>
          <a:r>
            <a:rPr lang="en-US" sz="1800" dirty="0" smtClean="0"/>
            <a:t>.</a:t>
          </a:r>
          <a:endParaRPr lang="en-US" sz="1800" dirty="0"/>
        </a:p>
      </dgm:t>
    </dgm:pt>
    <dgm:pt modelId="{3188DD0D-DDF1-4BC6-81FB-F9BDCDA26A01}" type="parTrans" cxnId="{FD4319C5-325C-4211-85F4-945937B7B7B6}">
      <dgm:prSet/>
      <dgm:spPr/>
      <dgm:t>
        <a:bodyPr/>
        <a:lstStyle/>
        <a:p>
          <a:endParaRPr lang="en-US"/>
        </a:p>
      </dgm:t>
    </dgm:pt>
    <dgm:pt modelId="{AD4DA665-E05A-4D88-976F-9742E0A32C0B}" type="sibTrans" cxnId="{FD4319C5-325C-4211-85F4-945937B7B7B6}">
      <dgm:prSet/>
      <dgm:spPr/>
      <dgm:t>
        <a:bodyPr/>
        <a:lstStyle/>
        <a:p>
          <a:endParaRPr lang="en-US"/>
        </a:p>
      </dgm:t>
    </dgm:pt>
    <dgm:pt modelId="{9FFA51F7-E529-47E2-9489-240E26E09369}">
      <dgm:prSet custT="1"/>
      <dgm:spPr/>
      <dgm:t>
        <a:bodyPr/>
        <a:lstStyle/>
        <a:p>
          <a:pPr rtl="0"/>
          <a:r>
            <a:rPr lang="en-US" sz="1800" dirty="0" smtClean="0"/>
            <a:t> Test in progress and test taker engaged for 30 mins.</a:t>
          </a:r>
          <a:endParaRPr lang="en-US" sz="1800" dirty="0"/>
        </a:p>
      </dgm:t>
    </dgm:pt>
    <dgm:pt modelId="{4379E8BD-FE27-49AF-A699-2E99DFD4CF66}" type="parTrans" cxnId="{8EE34742-0B81-4F57-99A4-B09CEF39E39E}">
      <dgm:prSet/>
      <dgm:spPr/>
      <dgm:t>
        <a:bodyPr/>
        <a:lstStyle/>
        <a:p>
          <a:endParaRPr lang="en-US"/>
        </a:p>
      </dgm:t>
    </dgm:pt>
    <dgm:pt modelId="{EDD187C0-A7F3-4399-B9BB-89C20156F1EA}" type="sibTrans" cxnId="{8EE34742-0B81-4F57-99A4-B09CEF39E39E}">
      <dgm:prSet/>
      <dgm:spPr/>
      <dgm:t>
        <a:bodyPr/>
        <a:lstStyle/>
        <a:p>
          <a:endParaRPr lang="en-US"/>
        </a:p>
      </dgm:t>
    </dgm:pt>
    <dgm:pt modelId="{A78D464F-EEDA-4A6B-9281-D6C15A1FF3AA}">
      <dgm:prSet custT="1"/>
      <dgm:spPr>
        <a:solidFill>
          <a:schemeClr val="accent6">
            <a:lumMod val="75000"/>
          </a:schemeClr>
        </a:solidFill>
      </dgm:spPr>
      <dgm:t>
        <a:bodyPr/>
        <a:lstStyle/>
        <a:p>
          <a:pPr algn="ctr" rtl="0"/>
          <a:r>
            <a:rPr lang="en-US" sz="2000" b="1" dirty="0" smtClean="0"/>
            <a:t>Basic Troubleshooting:</a:t>
          </a:r>
          <a:endParaRPr lang="en-US" sz="2000" dirty="0"/>
        </a:p>
      </dgm:t>
    </dgm:pt>
    <dgm:pt modelId="{F038DAB5-01FE-4E42-8EAB-521F77A0F5EB}" type="parTrans" cxnId="{484193EE-2D5F-48B3-96C0-953B1F25EC71}">
      <dgm:prSet/>
      <dgm:spPr/>
      <dgm:t>
        <a:bodyPr/>
        <a:lstStyle/>
        <a:p>
          <a:endParaRPr lang="en-US"/>
        </a:p>
      </dgm:t>
    </dgm:pt>
    <dgm:pt modelId="{0F8C1BEC-081F-4B1D-8640-3C3BDF0981A3}" type="sibTrans" cxnId="{484193EE-2D5F-48B3-96C0-953B1F25EC71}">
      <dgm:prSet/>
      <dgm:spPr/>
      <dgm:t>
        <a:bodyPr/>
        <a:lstStyle/>
        <a:p>
          <a:endParaRPr lang="en-US"/>
        </a:p>
      </dgm:t>
    </dgm:pt>
    <dgm:pt modelId="{9F11F048-36E1-434C-974B-516E2F56299E}">
      <dgm:prSet custT="1"/>
      <dgm:spPr/>
      <dgm:t>
        <a:bodyPr/>
        <a:lstStyle/>
        <a:p>
          <a:pPr rtl="0"/>
          <a:r>
            <a:rPr lang="en-US" sz="1800" b="0" dirty="0" smtClean="0"/>
            <a:t>Connectivity, workstation setup, and capacity. Make note of all issues experienced.</a:t>
          </a:r>
          <a:endParaRPr lang="en-US" sz="1800" b="0" dirty="0"/>
        </a:p>
      </dgm:t>
    </dgm:pt>
    <dgm:pt modelId="{12B4254B-F764-4252-8C27-1B7A7DFDB85E}" type="parTrans" cxnId="{58563B0E-15BB-43AF-A164-D3D65AE7C33B}">
      <dgm:prSet/>
      <dgm:spPr/>
      <dgm:t>
        <a:bodyPr/>
        <a:lstStyle/>
        <a:p>
          <a:endParaRPr lang="en-US"/>
        </a:p>
      </dgm:t>
    </dgm:pt>
    <dgm:pt modelId="{B699081B-7D6D-4831-AA1B-695DF70B649C}" type="sibTrans" cxnId="{58563B0E-15BB-43AF-A164-D3D65AE7C33B}">
      <dgm:prSet/>
      <dgm:spPr/>
      <dgm:t>
        <a:bodyPr/>
        <a:lstStyle/>
        <a:p>
          <a:endParaRPr lang="en-US"/>
        </a:p>
      </dgm:t>
    </dgm:pt>
    <dgm:pt modelId="{CAA277C6-C53F-4A79-A98E-D1AEB5957E85}">
      <dgm:prSet custT="1"/>
      <dgm:spPr>
        <a:solidFill>
          <a:schemeClr val="accent6">
            <a:lumMod val="75000"/>
          </a:schemeClr>
        </a:solidFill>
      </dgm:spPr>
      <dgm:t>
        <a:bodyPr/>
        <a:lstStyle/>
        <a:p>
          <a:pPr algn="ctr" rtl="0"/>
          <a:r>
            <a:rPr lang="en-US" sz="2000" b="1" dirty="0" smtClean="0"/>
            <a:t>Statewide Readiness Test Participants:</a:t>
          </a:r>
          <a:endParaRPr lang="en-US" sz="2000" b="1" dirty="0"/>
        </a:p>
      </dgm:t>
    </dgm:pt>
    <dgm:pt modelId="{F741458B-FE35-4313-A0FA-A9FF5CAE1312}" type="parTrans" cxnId="{D9E0021E-BE9E-4A2D-A226-6F25C3707E8C}">
      <dgm:prSet/>
      <dgm:spPr/>
      <dgm:t>
        <a:bodyPr/>
        <a:lstStyle/>
        <a:p>
          <a:endParaRPr lang="en-US"/>
        </a:p>
      </dgm:t>
    </dgm:pt>
    <dgm:pt modelId="{70482960-D6C1-46BC-B342-AC1E5B289DA6}" type="sibTrans" cxnId="{D9E0021E-BE9E-4A2D-A226-6F25C3707E8C}">
      <dgm:prSet/>
      <dgm:spPr/>
      <dgm:t>
        <a:bodyPr/>
        <a:lstStyle/>
        <a:p>
          <a:endParaRPr lang="en-US"/>
        </a:p>
      </dgm:t>
    </dgm:pt>
    <dgm:pt modelId="{8F9F3DD0-6658-417B-9744-7A31911877B2}">
      <dgm:prSet custT="1"/>
      <dgm:spPr>
        <a:solidFill>
          <a:schemeClr val="tx2">
            <a:lumMod val="20000"/>
            <a:lumOff val="80000"/>
          </a:schemeClr>
        </a:solidFill>
      </dgm:spPr>
      <dgm:t>
        <a:bodyPr/>
        <a:lstStyle/>
        <a:p>
          <a:pPr rtl="0"/>
          <a:r>
            <a:rPr lang="en-US" sz="1800" b="0" dirty="0" smtClean="0"/>
            <a:t>Administrators, School teachers and students (no need to use all 1020 simulated profiles)</a:t>
          </a:r>
          <a:endParaRPr lang="en-US" sz="1800" b="0" dirty="0"/>
        </a:p>
      </dgm:t>
    </dgm:pt>
    <dgm:pt modelId="{8E85392D-3FF1-4D7A-BE99-578E473FE565}" type="parTrans" cxnId="{8F9634F0-F0CE-43CE-9C9E-1F3E8FD0D5EC}">
      <dgm:prSet/>
      <dgm:spPr/>
      <dgm:t>
        <a:bodyPr/>
        <a:lstStyle/>
        <a:p>
          <a:endParaRPr lang="en-US"/>
        </a:p>
      </dgm:t>
    </dgm:pt>
    <dgm:pt modelId="{9BCD05D9-1950-45D7-B5FE-F1C373BC1653}" type="sibTrans" cxnId="{8F9634F0-F0CE-43CE-9C9E-1F3E8FD0D5EC}">
      <dgm:prSet/>
      <dgm:spPr/>
      <dgm:t>
        <a:bodyPr/>
        <a:lstStyle/>
        <a:p>
          <a:endParaRPr lang="en-US"/>
        </a:p>
      </dgm:t>
    </dgm:pt>
    <dgm:pt modelId="{C634CA54-A34E-4E7A-9D60-2AF56E133D7A}">
      <dgm:prSet custT="1"/>
      <dgm:spPr>
        <a:solidFill>
          <a:schemeClr val="tx2">
            <a:lumMod val="20000"/>
            <a:lumOff val="80000"/>
          </a:schemeClr>
        </a:solidFill>
      </dgm:spPr>
      <dgm:t>
        <a:bodyPr/>
        <a:lstStyle/>
        <a:p>
          <a:pPr rtl="0"/>
          <a:r>
            <a:rPr lang="en-US" sz="1800" b="0" dirty="0" smtClean="0"/>
            <a:t>Statewide Readiness Test answers will not be scored.</a:t>
          </a:r>
          <a:endParaRPr lang="en-US" sz="1800" b="0" dirty="0"/>
        </a:p>
      </dgm:t>
    </dgm:pt>
    <dgm:pt modelId="{D9D01015-216C-4F6C-A661-85C15C0110F8}" type="parTrans" cxnId="{4A8985C6-0107-4B02-9D2D-7587A942821F}">
      <dgm:prSet/>
      <dgm:spPr/>
      <dgm:t>
        <a:bodyPr/>
        <a:lstStyle/>
        <a:p>
          <a:endParaRPr lang="en-US"/>
        </a:p>
      </dgm:t>
    </dgm:pt>
    <dgm:pt modelId="{780D59D9-C420-46A3-9D4B-9AB90355E88C}" type="sibTrans" cxnId="{4A8985C6-0107-4B02-9D2D-7587A942821F}">
      <dgm:prSet/>
      <dgm:spPr/>
      <dgm:t>
        <a:bodyPr/>
        <a:lstStyle/>
        <a:p>
          <a:endParaRPr lang="en-US"/>
        </a:p>
      </dgm:t>
    </dgm:pt>
    <dgm:pt modelId="{35C46326-21A6-4F24-BCF8-3BAE8BDB2131}">
      <dgm:prSet custT="1"/>
      <dgm:spPr>
        <a:solidFill>
          <a:schemeClr val="accent6">
            <a:lumMod val="75000"/>
          </a:schemeClr>
        </a:solidFill>
      </dgm:spPr>
      <dgm:t>
        <a:bodyPr/>
        <a:lstStyle/>
        <a:p>
          <a:pPr algn="ctr" rtl="0"/>
          <a:r>
            <a:rPr lang="en-US" sz="1800" b="1" dirty="0" smtClean="0"/>
            <a:t>Content</a:t>
          </a:r>
          <a:endParaRPr lang="en-US" sz="1800" b="1" dirty="0"/>
        </a:p>
      </dgm:t>
    </dgm:pt>
    <dgm:pt modelId="{CB4D9B3F-38D6-44E0-8175-97931CDBABEF}" type="parTrans" cxnId="{7F644B18-C828-459C-A4A3-FE75C5E1C883}">
      <dgm:prSet/>
      <dgm:spPr/>
      <dgm:t>
        <a:bodyPr/>
        <a:lstStyle/>
        <a:p>
          <a:endParaRPr lang="en-US"/>
        </a:p>
      </dgm:t>
    </dgm:pt>
    <dgm:pt modelId="{88945040-F071-44EA-AEB2-C8FC5435E75B}" type="sibTrans" cxnId="{7F644B18-C828-459C-A4A3-FE75C5E1C883}">
      <dgm:prSet/>
      <dgm:spPr/>
      <dgm:t>
        <a:bodyPr/>
        <a:lstStyle/>
        <a:p>
          <a:endParaRPr lang="en-US"/>
        </a:p>
      </dgm:t>
    </dgm:pt>
    <dgm:pt modelId="{B9444D05-EE4D-4A3F-AFAB-C67C05CCCD19}">
      <dgm:prSet custT="1"/>
      <dgm:spPr>
        <a:solidFill>
          <a:schemeClr val="tx2">
            <a:lumMod val="20000"/>
            <a:lumOff val="80000"/>
          </a:schemeClr>
        </a:solidFill>
      </dgm:spPr>
      <dgm:t>
        <a:bodyPr/>
        <a:lstStyle/>
        <a:p>
          <a:pPr algn="l" rtl="0"/>
          <a:r>
            <a:rPr lang="en-US" sz="1800" b="0" dirty="0" smtClean="0"/>
            <a:t>Items will be selected from the Non-Secure Practice Tests on </a:t>
          </a:r>
          <a:r>
            <a:rPr lang="en-US" sz="1800" b="0" dirty="0" err="1" smtClean="0"/>
            <a:t>LearnOAS</a:t>
          </a:r>
          <a:r>
            <a:rPr lang="en-US" sz="1800" b="0" dirty="0" smtClean="0"/>
            <a:t> website</a:t>
          </a:r>
          <a:endParaRPr lang="en-US" sz="1800" b="0" dirty="0"/>
        </a:p>
      </dgm:t>
    </dgm:pt>
    <dgm:pt modelId="{2A3D2F83-E892-47C6-ADC4-593D0ACEF920}" type="parTrans" cxnId="{70AEC39B-47B3-4DC5-972F-AB15FE82F08D}">
      <dgm:prSet/>
      <dgm:spPr/>
      <dgm:t>
        <a:bodyPr/>
        <a:lstStyle/>
        <a:p>
          <a:endParaRPr lang="en-US"/>
        </a:p>
      </dgm:t>
    </dgm:pt>
    <dgm:pt modelId="{ABE51468-6ED6-41BF-ACA4-45156D6B79F9}" type="sibTrans" cxnId="{70AEC39B-47B3-4DC5-972F-AB15FE82F08D}">
      <dgm:prSet/>
      <dgm:spPr/>
      <dgm:t>
        <a:bodyPr/>
        <a:lstStyle/>
        <a:p>
          <a:endParaRPr lang="en-US"/>
        </a:p>
      </dgm:t>
    </dgm:pt>
    <dgm:pt modelId="{646AD943-15D4-44F7-B213-BA9CC285CA66}" type="pres">
      <dgm:prSet presAssocID="{8EEE598D-FFE0-4242-BA2C-0A518F8F6CE6}" presName="Name0" presStyleCnt="0">
        <dgm:presLayoutVars>
          <dgm:dir/>
          <dgm:animLvl val="lvl"/>
          <dgm:resizeHandles val="exact"/>
        </dgm:presLayoutVars>
      </dgm:prSet>
      <dgm:spPr/>
      <dgm:t>
        <a:bodyPr/>
        <a:lstStyle/>
        <a:p>
          <a:endParaRPr lang="en-US"/>
        </a:p>
      </dgm:t>
    </dgm:pt>
    <dgm:pt modelId="{DCDF04EA-070B-474C-9878-7CC4C08E24C0}" type="pres">
      <dgm:prSet presAssocID="{A5D16EAC-0DFB-4DD4-AF65-940BD105E6C1}" presName="linNode" presStyleCnt="0"/>
      <dgm:spPr/>
    </dgm:pt>
    <dgm:pt modelId="{B21E8595-3D88-40A0-A47E-80662996869F}" type="pres">
      <dgm:prSet presAssocID="{A5D16EAC-0DFB-4DD4-AF65-940BD105E6C1}" presName="parTx" presStyleLbl="revTx" presStyleIdx="0" presStyleCnt="6">
        <dgm:presLayoutVars>
          <dgm:chMax val="1"/>
          <dgm:bulletEnabled val="1"/>
        </dgm:presLayoutVars>
      </dgm:prSet>
      <dgm:spPr/>
      <dgm:t>
        <a:bodyPr/>
        <a:lstStyle/>
        <a:p>
          <a:endParaRPr lang="en-US"/>
        </a:p>
      </dgm:t>
    </dgm:pt>
    <dgm:pt modelId="{5F9D3600-9BFD-4671-84BA-45EEC3033658}" type="pres">
      <dgm:prSet presAssocID="{A5D16EAC-0DFB-4DD4-AF65-940BD105E6C1}" presName="bracket" presStyleLbl="parChTrans1D1" presStyleIdx="0" presStyleCnt="6"/>
      <dgm:spPr/>
    </dgm:pt>
    <dgm:pt modelId="{1CCB28C1-5070-4203-AF39-80B79DD7DFBA}" type="pres">
      <dgm:prSet presAssocID="{A5D16EAC-0DFB-4DD4-AF65-940BD105E6C1}" presName="spH" presStyleCnt="0"/>
      <dgm:spPr/>
    </dgm:pt>
    <dgm:pt modelId="{208B97C7-1F24-454F-97B4-D2247BDC8626}" type="pres">
      <dgm:prSet presAssocID="{A5D16EAC-0DFB-4DD4-AF65-940BD105E6C1}" presName="desTx" presStyleLbl="node1" presStyleIdx="0" presStyleCnt="6">
        <dgm:presLayoutVars>
          <dgm:bulletEnabled val="1"/>
        </dgm:presLayoutVars>
      </dgm:prSet>
      <dgm:spPr/>
      <dgm:t>
        <a:bodyPr/>
        <a:lstStyle/>
        <a:p>
          <a:endParaRPr lang="en-US"/>
        </a:p>
      </dgm:t>
    </dgm:pt>
    <dgm:pt modelId="{DED9283B-FD8E-4B93-91E2-CC028394788E}" type="pres">
      <dgm:prSet presAssocID="{3BD7921E-0901-4DF5-8851-5FE88AB7DA37}" presName="spV" presStyleCnt="0"/>
      <dgm:spPr/>
    </dgm:pt>
    <dgm:pt modelId="{F9872A45-2644-4F54-9596-DD65705C2394}" type="pres">
      <dgm:prSet presAssocID="{25F7FE0F-34B5-453D-AC75-72393DA0F759}" presName="linNode" presStyleCnt="0"/>
      <dgm:spPr/>
    </dgm:pt>
    <dgm:pt modelId="{5CA5D6A1-F1CF-4D4E-A5AE-B6EE38F4555F}" type="pres">
      <dgm:prSet presAssocID="{25F7FE0F-34B5-453D-AC75-72393DA0F759}" presName="parTx" presStyleLbl="revTx" presStyleIdx="1" presStyleCnt="6">
        <dgm:presLayoutVars>
          <dgm:chMax val="1"/>
          <dgm:bulletEnabled val="1"/>
        </dgm:presLayoutVars>
      </dgm:prSet>
      <dgm:spPr/>
      <dgm:t>
        <a:bodyPr/>
        <a:lstStyle/>
        <a:p>
          <a:endParaRPr lang="en-US"/>
        </a:p>
      </dgm:t>
    </dgm:pt>
    <dgm:pt modelId="{548F2B9C-EEA1-4B03-8D83-934EF0C30F94}" type="pres">
      <dgm:prSet presAssocID="{25F7FE0F-34B5-453D-AC75-72393DA0F759}" presName="bracket" presStyleLbl="parChTrans1D1" presStyleIdx="1" presStyleCnt="6"/>
      <dgm:spPr/>
    </dgm:pt>
    <dgm:pt modelId="{2DC94AEB-B7D1-4914-BAE1-9833A3F234D5}" type="pres">
      <dgm:prSet presAssocID="{25F7FE0F-34B5-453D-AC75-72393DA0F759}" presName="spH" presStyleCnt="0"/>
      <dgm:spPr/>
    </dgm:pt>
    <dgm:pt modelId="{A371C315-922D-40DE-B416-55448F7AD02D}" type="pres">
      <dgm:prSet presAssocID="{25F7FE0F-34B5-453D-AC75-72393DA0F759}" presName="desTx" presStyleLbl="node1" presStyleIdx="1" presStyleCnt="6">
        <dgm:presLayoutVars>
          <dgm:bulletEnabled val="1"/>
        </dgm:presLayoutVars>
      </dgm:prSet>
      <dgm:spPr/>
      <dgm:t>
        <a:bodyPr/>
        <a:lstStyle/>
        <a:p>
          <a:endParaRPr lang="en-US"/>
        </a:p>
      </dgm:t>
    </dgm:pt>
    <dgm:pt modelId="{83B304BB-91A6-4F50-B305-F0DD0A018D3F}" type="pres">
      <dgm:prSet presAssocID="{5FA33DC0-33CE-496E-AE51-644129E135B2}" presName="spV" presStyleCnt="0"/>
      <dgm:spPr/>
    </dgm:pt>
    <dgm:pt modelId="{BCBE561E-A25B-4839-8B51-EA0025466C40}" type="pres">
      <dgm:prSet presAssocID="{55AE878E-9A73-4061-8B93-31F847E5CAE9}" presName="linNode" presStyleCnt="0"/>
      <dgm:spPr/>
    </dgm:pt>
    <dgm:pt modelId="{646D8B2A-DC50-4961-8469-EFC8E57CF57D}" type="pres">
      <dgm:prSet presAssocID="{55AE878E-9A73-4061-8B93-31F847E5CAE9}" presName="parTx" presStyleLbl="revTx" presStyleIdx="2" presStyleCnt="6">
        <dgm:presLayoutVars>
          <dgm:chMax val="1"/>
          <dgm:bulletEnabled val="1"/>
        </dgm:presLayoutVars>
      </dgm:prSet>
      <dgm:spPr/>
      <dgm:t>
        <a:bodyPr/>
        <a:lstStyle/>
        <a:p>
          <a:endParaRPr lang="en-US"/>
        </a:p>
      </dgm:t>
    </dgm:pt>
    <dgm:pt modelId="{AAE18B3C-145D-491B-BE11-5C901A205D14}" type="pres">
      <dgm:prSet presAssocID="{55AE878E-9A73-4061-8B93-31F847E5CAE9}" presName="bracket" presStyleLbl="parChTrans1D1" presStyleIdx="2" presStyleCnt="6"/>
      <dgm:spPr/>
    </dgm:pt>
    <dgm:pt modelId="{98B25021-BE2D-42E6-8CE1-95AF7B769577}" type="pres">
      <dgm:prSet presAssocID="{55AE878E-9A73-4061-8B93-31F847E5CAE9}" presName="spH" presStyleCnt="0"/>
      <dgm:spPr/>
    </dgm:pt>
    <dgm:pt modelId="{57BAA0BF-7FE7-4242-9E91-0DEE3B77F225}" type="pres">
      <dgm:prSet presAssocID="{55AE878E-9A73-4061-8B93-31F847E5CAE9}" presName="desTx" presStyleLbl="node1" presStyleIdx="2" presStyleCnt="6">
        <dgm:presLayoutVars>
          <dgm:bulletEnabled val="1"/>
        </dgm:presLayoutVars>
      </dgm:prSet>
      <dgm:spPr/>
      <dgm:t>
        <a:bodyPr/>
        <a:lstStyle/>
        <a:p>
          <a:endParaRPr lang="en-US"/>
        </a:p>
      </dgm:t>
    </dgm:pt>
    <dgm:pt modelId="{66D16AA0-E673-4481-9F3B-AAA81D376C97}" type="pres">
      <dgm:prSet presAssocID="{66A5932C-B4AA-4D00-9E28-3C02A3C24CE9}" presName="spV" presStyleCnt="0"/>
      <dgm:spPr/>
    </dgm:pt>
    <dgm:pt modelId="{E8FF29E7-3182-4547-96EC-2CFFC97449A9}" type="pres">
      <dgm:prSet presAssocID="{A78D464F-EEDA-4A6B-9281-D6C15A1FF3AA}" presName="linNode" presStyleCnt="0"/>
      <dgm:spPr/>
    </dgm:pt>
    <dgm:pt modelId="{FE4F9C65-5072-4673-B2D7-A8B75784D87F}" type="pres">
      <dgm:prSet presAssocID="{A78D464F-EEDA-4A6B-9281-D6C15A1FF3AA}" presName="parTx" presStyleLbl="revTx" presStyleIdx="3" presStyleCnt="6">
        <dgm:presLayoutVars>
          <dgm:chMax val="1"/>
          <dgm:bulletEnabled val="1"/>
        </dgm:presLayoutVars>
      </dgm:prSet>
      <dgm:spPr/>
      <dgm:t>
        <a:bodyPr/>
        <a:lstStyle/>
        <a:p>
          <a:endParaRPr lang="en-US"/>
        </a:p>
      </dgm:t>
    </dgm:pt>
    <dgm:pt modelId="{1B1D1EAA-6C73-4329-9935-A27383B40E25}" type="pres">
      <dgm:prSet presAssocID="{A78D464F-EEDA-4A6B-9281-D6C15A1FF3AA}" presName="bracket" presStyleLbl="parChTrans1D1" presStyleIdx="3" presStyleCnt="6"/>
      <dgm:spPr/>
    </dgm:pt>
    <dgm:pt modelId="{CBBBCFA3-A0E6-4F94-86E5-4C35AEE0D401}" type="pres">
      <dgm:prSet presAssocID="{A78D464F-EEDA-4A6B-9281-D6C15A1FF3AA}" presName="spH" presStyleCnt="0"/>
      <dgm:spPr/>
    </dgm:pt>
    <dgm:pt modelId="{B3262DC9-9C0E-4EE1-8F48-615BEFD91159}" type="pres">
      <dgm:prSet presAssocID="{A78D464F-EEDA-4A6B-9281-D6C15A1FF3AA}" presName="desTx" presStyleLbl="node1" presStyleIdx="3" presStyleCnt="6">
        <dgm:presLayoutVars>
          <dgm:bulletEnabled val="1"/>
        </dgm:presLayoutVars>
      </dgm:prSet>
      <dgm:spPr/>
      <dgm:t>
        <a:bodyPr/>
        <a:lstStyle/>
        <a:p>
          <a:endParaRPr lang="en-US"/>
        </a:p>
      </dgm:t>
    </dgm:pt>
    <dgm:pt modelId="{A16D6E3C-5EF7-4F92-B905-B31314BC2079}" type="pres">
      <dgm:prSet presAssocID="{0F8C1BEC-081F-4B1D-8640-3C3BDF0981A3}" presName="spV" presStyleCnt="0"/>
      <dgm:spPr/>
    </dgm:pt>
    <dgm:pt modelId="{5D03B98E-4BDC-4E68-80D0-9E0072DBB583}" type="pres">
      <dgm:prSet presAssocID="{CAA277C6-C53F-4A79-A98E-D1AEB5957E85}" presName="linNode" presStyleCnt="0"/>
      <dgm:spPr/>
    </dgm:pt>
    <dgm:pt modelId="{E7DE43CB-505D-47DD-87AA-5F50222C2A94}" type="pres">
      <dgm:prSet presAssocID="{CAA277C6-C53F-4A79-A98E-D1AEB5957E85}" presName="parTx" presStyleLbl="revTx" presStyleIdx="4" presStyleCnt="6">
        <dgm:presLayoutVars>
          <dgm:chMax val="1"/>
          <dgm:bulletEnabled val="1"/>
        </dgm:presLayoutVars>
      </dgm:prSet>
      <dgm:spPr/>
      <dgm:t>
        <a:bodyPr/>
        <a:lstStyle/>
        <a:p>
          <a:endParaRPr lang="en-US"/>
        </a:p>
      </dgm:t>
    </dgm:pt>
    <dgm:pt modelId="{E9B6B0A2-9C3B-4B95-B062-3A6ECD8BAD14}" type="pres">
      <dgm:prSet presAssocID="{CAA277C6-C53F-4A79-A98E-D1AEB5957E85}" presName="bracket" presStyleLbl="parChTrans1D1" presStyleIdx="4" presStyleCnt="6"/>
      <dgm:spPr/>
    </dgm:pt>
    <dgm:pt modelId="{3D12C0CF-B95D-4599-B9F0-35DE8B41778B}" type="pres">
      <dgm:prSet presAssocID="{CAA277C6-C53F-4A79-A98E-D1AEB5957E85}" presName="spH" presStyleCnt="0"/>
      <dgm:spPr/>
    </dgm:pt>
    <dgm:pt modelId="{C7CB51FF-D4D4-49B1-8B6A-B0BA9AE05355}" type="pres">
      <dgm:prSet presAssocID="{CAA277C6-C53F-4A79-A98E-D1AEB5957E85}" presName="desTx" presStyleLbl="node1" presStyleIdx="4" presStyleCnt="6">
        <dgm:presLayoutVars>
          <dgm:bulletEnabled val="1"/>
        </dgm:presLayoutVars>
      </dgm:prSet>
      <dgm:spPr/>
      <dgm:t>
        <a:bodyPr/>
        <a:lstStyle/>
        <a:p>
          <a:endParaRPr lang="en-US"/>
        </a:p>
      </dgm:t>
    </dgm:pt>
    <dgm:pt modelId="{FAAE09AF-F03F-451B-A2F6-028F4924A1C8}" type="pres">
      <dgm:prSet presAssocID="{70482960-D6C1-46BC-B342-AC1E5B289DA6}" presName="spV" presStyleCnt="0"/>
      <dgm:spPr/>
    </dgm:pt>
    <dgm:pt modelId="{652DDB5B-C671-4163-BE0A-8C11DB2770F6}" type="pres">
      <dgm:prSet presAssocID="{35C46326-21A6-4F24-BCF8-3BAE8BDB2131}" presName="linNode" presStyleCnt="0"/>
      <dgm:spPr/>
    </dgm:pt>
    <dgm:pt modelId="{0289D7B9-196B-4C62-B91C-99440F2EE71F}" type="pres">
      <dgm:prSet presAssocID="{35C46326-21A6-4F24-BCF8-3BAE8BDB2131}" presName="parTx" presStyleLbl="revTx" presStyleIdx="5" presStyleCnt="6">
        <dgm:presLayoutVars>
          <dgm:chMax val="1"/>
          <dgm:bulletEnabled val="1"/>
        </dgm:presLayoutVars>
      </dgm:prSet>
      <dgm:spPr/>
      <dgm:t>
        <a:bodyPr/>
        <a:lstStyle/>
        <a:p>
          <a:endParaRPr lang="en-US"/>
        </a:p>
      </dgm:t>
    </dgm:pt>
    <dgm:pt modelId="{9C875ECC-12BB-4F1F-8626-7931CE14FE2E}" type="pres">
      <dgm:prSet presAssocID="{35C46326-21A6-4F24-BCF8-3BAE8BDB2131}" presName="bracket" presStyleLbl="parChTrans1D1" presStyleIdx="5" presStyleCnt="6"/>
      <dgm:spPr/>
    </dgm:pt>
    <dgm:pt modelId="{57CB6F1F-F559-44E4-BE79-322B083B8B00}" type="pres">
      <dgm:prSet presAssocID="{35C46326-21A6-4F24-BCF8-3BAE8BDB2131}" presName="spH" presStyleCnt="0"/>
      <dgm:spPr/>
    </dgm:pt>
    <dgm:pt modelId="{4650A65F-B543-4A59-B822-8B1B654320AC}" type="pres">
      <dgm:prSet presAssocID="{35C46326-21A6-4F24-BCF8-3BAE8BDB2131}" presName="desTx" presStyleLbl="node1" presStyleIdx="5" presStyleCnt="6">
        <dgm:presLayoutVars>
          <dgm:bulletEnabled val="1"/>
        </dgm:presLayoutVars>
      </dgm:prSet>
      <dgm:spPr/>
      <dgm:t>
        <a:bodyPr/>
        <a:lstStyle/>
        <a:p>
          <a:endParaRPr lang="en-US"/>
        </a:p>
      </dgm:t>
    </dgm:pt>
  </dgm:ptLst>
  <dgm:cxnLst>
    <dgm:cxn modelId="{BB63B684-3710-46FF-9A95-7523C80BE06B}" type="presOf" srcId="{8F9F3DD0-6658-417B-9744-7A31911877B2}" destId="{C7CB51FF-D4D4-49B1-8B6A-B0BA9AE05355}" srcOrd="0" destOrd="0" presId="urn:diagrams.loki3.com/BracketList+Icon"/>
    <dgm:cxn modelId="{8F9634F0-F0CE-43CE-9C9E-1F3E8FD0D5EC}" srcId="{CAA277C6-C53F-4A79-A98E-D1AEB5957E85}" destId="{8F9F3DD0-6658-417B-9744-7A31911877B2}" srcOrd="0" destOrd="0" parTransId="{8E85392D-3FF1-4D7A-BE99-578E473FE565}" sibTransId="{9BCD05D9-1950-45D7-B5FE-F1C373BC1653}"/>
    <dgm:cxn modelId="{92CB9C7A-ED32-41B7-8BBE-1DDE08A95E0C}" type="presOf" srcId="{35C46326-21A6-4F24-BCF8-3BAE8BDB2131}" destId="{0289D7B9-196B-4C62-B91C-99440F2EE71F}" srcOrd="0" destOrd="0" presId="urn:diagrams.loki3.com/BracketList+Icon"/>
    <dgm:cxn modelId="{70AEC39B-47B3-4DC5-972F-AB15FE82F08D}" srcId="{35C46326-21A6-4F24-BCF8-3BAE8BDB2131}" destId="{B9444D05-EE4D-4A3F-AFAB-C67C05CCCD19}" srcOrd="0" destOrd="0" parTransId="{2A3D2F83-E892-47C6-ADC4-593D0ACEF920}" sibTransId="{ABE51468-6ED6-41BF-ACA4-45156D6B79F9}"/>
    <dgm:cxn modelId="{329A1F01-EC18-465F-BA85-E269AE039AA3}" type="presOf" srcId="{55AE878E-9A73-4061-8B93-31F847E5CAE9}" destId="{646D8B2A-DC50-4961-8469-EFC8E57CF57D}" srcOrd="0" destOrd="0" presId="urn:diagrams.loki3.com/BracketList+Icon"/>
    <dgm:cxn modelId="{AC25EFF2-02CB-49D1-A712-55A758F34ACB}" type="presOf" srcId="{B9444D05-EE4D-4A3F-AFAB-C67C05CCCD19}" destId="{4650A65F-B543-4A59-B822-8B1B654320AC}" srcOrd="0" destOrd="0" presId="urn:diagrams.loki3.com/BracketList+Icon"/>
    <dgm:cxn modelId="{F134B37C-267D-4E64-B249-6DEBBED97F20}" type="presOf" srcId="{8EEE598D-FFE0-4242-BA2C-0A518F8F6CE6}" destId="{646AD943-15D4-44F7-B213-BA9CC285CA66}" srcOrd="0" destOrd="0" presId="urn:diagrams.loki3.com/BracketList+Icon"/>
    <dgm:cxn modelId="{46D0FD4C-0A2C-4F8A-98AF-3E4034E4731A}" type="presOf" srcId="{A5D16EAC-0DFB-4DD4-AF65-940BD105E6C1}" destId="{B21E8595-3D88-40A0-A47E-80662996869F}" srcOrd="0" destOrd="0" presId="urn:diagrams.loki3.com/BracketList+Icon"/>
    <dgm:cxn modelId="{D9E0021E-BE9E-4A2D-A226-6F25C3707E8C}" srcId="{8EEE598D-FFE0-4242-BA2C-0A518F8F6CE6}" destId="{CAA277C6-C53F-4A79-A98E-D1AEB5957E85}" srcOrd="4" destOrd="0" parTransId="{F741458B-FE35-4313-A0FA-A9FF5CAE1312}" sibTransId="{70482960-D6C1-46BC-B342-AC1E5B289DA6}"/>
    <dgm:cxn modelId="{FD4319C5-325C-4211-85F4-945937B7B7B6}" srcId="{55AE878E-9A73-4061-8B93-31F847E5CAE9}" destId="{F206179E-C45A-4915-8B7E-6EDE110A193D}" srcOrd="0" destOrd="0" parTransId="{3188DD0D-DDF1-4BC6-81FB-F9BDCDA26A01}" sibTransId="{AD4DA665-E05A-4D88-976F-9742E0A32C0B}"/>
    <dgm:cxn modelId="{58563B0E-15BB-43AF-A164-D3D65AE7C33B}" srcId="{A78D464F-EEDA-4A6B-9281-D6C15A1FF3AA}" destId="{9F11F048-36E1-434C-974B-516E2F56299E}" srcOrd="0" destOrd="0" parTransId="{12B4254B-F764-4252-8C27-1B7A7DFDB85E}" sibTransId="{B699081B-7D6D-4831-AA1B-695DF70B649C}"/>
    <dgm:cxn modelId="{90554D2B-99A4-45E6-B89E-CD22EBA84557}" type="presOf" srcId="{25F7FE0F-34B5-453D-AC75-72393DA0F759}" destId="{5CA5D6A1-F1CF-4D4E-A5AE-B6EE38F4555F}" srcOrd="0" destOrd="0" presId="urn:diagrams.loki3.com/BracketList+Icon"/>
    <dgm:cxn modelId="{DBCB6DD7-162F-4405-B391-C8AC331DD213}" srcId="{8EEE598D-FFE0-4242-BA2C-0A518F8F6CE6}" destId="{25F7FE0F-34B5-453D-AC75-72393DA0F759}" srcOrd="1" destOrd="0" parTransId="{3026332F-6DB8-41AB-9BD4-19C532D536D2}" sibTransId="{5FA33DC0-33CE-496E-AE51-644129E135B2}"/>
    <dgm:cxn modelId="{8EE34742-0B81-4F57-99A4-B09CEF39E39E}" srcId="{55AE878E-9A73-4061-8B93-31F847E5CAE9}" destId="{9FFA51F7-E529-47E2-9489-240E26E09369}" srcOrd="1" destOrd="0" parTransId="{4379E8BD-FE27-49AF-A699-2E99DFD4CF66}" sibTransId="{EDD187C0-A7F3-4399-B9BB-89C20156F1EA}"/>
    <dgm:cxn modelId="{1CC75271-F3D0-431D-9129-FC79A46C151E}" type="presOf" srcId="{CAA277C6-C53F-4A79-A98E-D1AEB5957E85}" destId="{E7DE43CB-505D-47DD-87AA-5F50222C2A94}" srcOrd="0" destOrd="0" presId="urn:diagrams.loki3.com/BracketList+Icon"/>
    <dgm:cxn modelId="{4A8985C6-0107-4B02-9D2D-7587A942821F}" srcId="{CAA277C6-C53F-4A79-A98E-D1AEB5957E85}" destId="{C634CA54-A34E-4E7A-9D60-2AF56E133D7A}" srcOrd="1" destOrd="0" parTransId="{D9D01015-216C-4F6C-A661-85C15C0110F8}" sibTransId="{780D59D9-C420-46A3-9D4B-9AB90355E88C}"/>
    <dgm:cxn modelId="{F99BD4E7-2D55-4650-A4CC-89C3368D9317}" srcId="{8EEE598D-FFE0-4242-BA2C-0A518F8F6CE6}" destId="{A5D16EAC-0DFB-4DD4-AF65-940BD105E6C1}" srcOrd="0" destOrd="0" parTransId="{140B8CA9-E175-4B57-9F7A-38C39D2BDCCD}" sibTransId="{3BD7921E-0901-4DF5-8851-5FE88AB7DA37}"/>
    <dgm:cxn modelId="{FF4DB141-CE8C-4484-9948-B7B7399BCBE5}" type="presOf" srcId="{C634CA54-A34E-4E7A-9D60-2AF56E133D7A}" destId="{C7CB51FF-D4D4-49B1-8B6A-B0BA9AE05355}" srcOrd="0" destOrd="1" presId="urn:diagrams.loki3.com/BracketList+Icon"/>
    <dgm:cxn modelId="{3089FF13-4056-4B83-B45B-E446C6E93EE1}" srcId="{25F7FE0F-34B5-453D-AC75-72393DA0F759}" destId="{74D5A44A-1BF1-4CAD-8C75-641B26B13909}" srcOrd="0" destOrd="0" parTransId="{7DCD5D71-DB29-4D0D-9C52-D57E80766CB3}" sibTransId="{93731FDE-14CB-4FB6-BE0B-415CD84A7C66}"/>
    <dgm:cxn modelId="{8923E384-F426-4F7E-8DBC-66F9338F604D}" type="presOf" srcId="{74D5A44A-1BF1-4CAD-8C75-641B26B13909}" destId="{A371C315-922D-40DE-B416-55448F7AD02D}" srcOrd="0" destOrd="0" presId="urn:diagrams.loki3.com/BracketList+Icon"/>
    <dgm:cxn modelId="{7F644B18-C828-459C-A4A3-FE75C5E1C883}" srcId="{8EEE598D-FFE0-4242-BA2C-0A518F8F6CE6}" destId="{35C46326-21A6-4F24-BCF8-3BAE8BDB2131}" srcOrd="5" destOrd="0" parTransId="{CB4D9B3F-38D6-44E0-8175-97931CDBABEF}" sibTransId="{88945040-F071-44EA-AEB2-C8FC5435E75B}"/>
    <dgm:cxn modelId="{D76CBA8A-2BDB-457E-8CD1-592B87CF69C0}" srcId="{A5D16EAC-0DFB-4DD4-AF65-940BD105E6C1}" destId="{7B1E0CCC-A6AE-45A6-8938-F1225257CB23}" srcOrd="0" destOrd="0" parTransId="{F5E83AC5-DF46-4BC2-9D0F-BA980237B7C0}" sibTransId="{EDA34D35-590A-442F-BE30-8E3E5EA20FB4}"/>
    <dgm:cxn modelId="{D2FCC74F-E4F7-45FB-9F5A-BAC4344434EC}" type="presOf" srcId="{A78D464F-EEDA-4A6B-9281-D6C15A1FF3AA}" destId="{FE4F9C65-5072-4673-B2D7-A8B75784D87F}" srcOrd="0" destOrd="0" presId="urn:diagrams.loki3.com/BracketList+Icon"/>
    <dgm:cxn modelId="{A4FDD3F4-297F-4EA7-92D5-CB4C2192D292}" srcId="{8EEE598D-FFE0-4242-BA2C-0A518F8F6CE6}" destId="{55AE878E-9A73-4061-8B93-31F847E5CAE9}" srcOrd="2" destOrd="0" parTransId="{F63A5FB1-F305-4FD6-8C65-D39B01685197}" sibTransId="{66A5932C-B4AA-4D00-9E28-3C02A3C24CE9}"/>
    <dgm:cxn modelId="{AFBFD807-5B79-44F1-B3E2-7B1131812E31}" type="presOf" srcId="{9FFA51F7-E529-47E2-9489-240E26E09369}" destId="{57BAA0BF-7FE7-4242-9E91-0DEE3B77F225}" srcOrd="0" destOrd="1" presId="urn:diagrams.loki3.com/BracketList+Icon"/>
    <dgm:cxn modelId="{61E45A28-9B05-4139-93F0-6809964A8BB1}" type="presOf" srcId="{7B1E0CCC-A6AE-45A6-8938-F1225257CB23}" destId="{208B97C7-1F24-454F-97B4-D2247BDC8626}" srcOrd="0" destOrd="0" presId="urn:diagrams.loki3.com/BracketList+Icon"/>
    <dgm:cxn modelId="{484193EE-2D5F-48B3-96C0-953B1F25EC71}" srcId="{8EEE598D-FFE0-4242-BA2C-0A518F8F6CE6}" destId="{A78D464F-EEDA-4A6B-9281-D6C15A1FF3AA}" srcOrd="3" destOrd="0" parTransId="{F038DAB5-01FE-4E42-8EAB-521F77A0F5EB}" sibTransId="{0F8C1BEC-081F-4B1D-8640-3C3BDF0981A3}"/>
    <dgm:cxn modelId="{43FE81A9-9F87-4DD1-9177-8D316178C76D}" type="presOf" srcId="{9F11F048-36E1-434C-974B-516E2F56299E}" destId="{B3262DC9-9C0E-4EE1-8F48-615BEFD91159}" srcOrd="0" destOrd="0" presId="urn:diagrams.loki3.com/BracketList+Icon"/>
    <dgm:cxn modelId="{75417F35-E7F0-41BD-92FB-E6199FD82A6F}" type="presOf" srcId="{F206179E-C45A-4915-8B7E-6EDE110A193D}" destId="{57BAA0BF-7FE7-4242-9E91-0DEE3B77F225}" srcOrd="0" destOrd="0" presId="urn:diagrams.loki3.com/BracketList+Icon"/>
    <dgm:cxn modelId="{8EEE38B9-A3AE-4839-87D8-7224B893CE59}" type="presParOf" srcId="{646AD943-15D4-44F7-B213-BA9CC285CA66}" destId="{DCDF04EA-070B-474C-9878-7CC4C08E24C0}" srcOrd="0" destOrd="0" presId="urn:diagrams.loki3.com/BracketList+Icon"/>
    <dgm:cxn modelId="{D920B342-87B2-4122-8225-A39B20CBCBA6}" type="presParOf" srcId="{DCDF04EA-070B-474C-9878-7CC4C08E24C0}" destId="{B21E8595-3D88-40A0-A47E-80662996869F}" srcOrd="0" destOrd="0" presId="urn:diagrams.loki3.com/BracketList+Icon"/>
    <dgm:cxn modelId="{08FFAD6A-5558-4ED5-87FB-5E8734735BD5}" type="presParOf" srcId="{DCDF04EA-070B-474C-9878-7CC4C08E24C0}" destId="{5F9D3600-9BFD-4671-84BA-45EEC3033658}" srcOrd="1" destOrd="0" presId="urn:diagrams.loki3.com/BracketList+Icon"/>
    <dgm:cxn modelId="{04DA8524-18ED-470B-9192-ABE3E0D5EB60}" type="presParOf" srcId="{DCDF04EA-070B-474C-9878-7CC4C08E24C0}" destId="{1CCB28C1-5070-4203-AF39-80B79DD7DFBA}" srcOrd="2" destOrd="0" presId="urn:diagrams.loki3.com/BracketList+Icon"/>
    <dgm:cxn modelId="{BB44EDBF-6EE4-4326-AF9B-84D6F2FA5575}" type="presParOf" srcId="{DCDF04EA-070B-474C-9878-7CC4C08E24C0}" destId="{208B97C7-1F24-454F-97B4-D2247BDC8626}" srcOrd="3" destOrd="0" presId="urn:diagrams.loki3.com/BracketList+Icon"/>
    <dgm:cxn modelId="{D89E301C-6C1E-41B0-BC5B-54004B11CFCE}" type="presParOf" srcId="{646AD943-15D4-44F7-B213-BA9CC285CA66}" destId="{DED9283B-FD8E-4B93-91E2-CC028394788E}" srcOrd="1" destOrd="0" presId="urn:diagrams.loki3.com/BracketList+Icon"/>
    <dgm:cxn modelId="{155C5324-071A-4E34-8997-2945B619DB06}" type="presParOf" srcId="{646AD943-15D4-44F7-B213-BA9CC285CA66}" destId="{F9872A45-2644-4F54-9596-DD65705C2394}" srcOrd="2" destOrd="0" presId="urn:diagrams.loki3.com/BracketList+Icon"/>
    <dgm:cxn modelId="{57D05943-A6BB-4A6B-8AFB-C0EEC268E937}" type="presParOf" srcId="{F9872A45-2644-4F54-9596-DD65705C2394}" destId="{5CA5D6A1-F1CF-4D4E-A5AE-B6EE38F4555F}" srcOrd="0" destOrd="0" presId="urn:diagrams.loki3.com/BracketList+Icon"/>
    <dgm:cxn modelId="{E9670133-B483-4B4C-92F8-FADECB0F7CBA}" type="presParOf" srcId="{F9872A45-2644-4F54-9596-DD65705C2394}" destId="{548F2B9C-EEA1-4B03-8D83-934EF0C30F94}" srcOrd="1" destOrd="0" presId="urn:diagrams.loki3.com/BracketList+Icon"/>
    <dgm:cxn modelId="{8BFFA21D-B600-4DF1-B4D2-3CD7AB328F35}" type="presParOf" srcId="{F9872A45-2644-4F54-9596-DD65705C2394}" destId="{2DC94AEB-B7D1-4914-BAE1-9833A3F234D5}" srcOrd="2" destOrd="0" presId="urn:diagrams.loki3.com/BracketList+Icon"/>
    <dgm:cxn modelId="{67CFBE82-48D0-4123-9BF3-55A58A1E262E}" type="presParOf" srcId="{F9872A45-2644-4F54-9596-DD65705C2394}" destId="{A371C315-922D-40DE-B416-55448F7AD02D}" srcOrd="3" destOrd="0" presId="urn:diagrams.loki3.com/BracketList+Icon"/>
    <dgm:cxn modelId="{A9758A60-F46D-4442-9901-DB23B2838D28}" type="presParOf" srcId="{646AD943-15D4-44F7-B213-BA9CC285CA66}" destId="{83B304BB-91A6-4F50-B305-F0DD0A018D3F}" srcOrd="3" destOrd="0" presId="urn:diagrams.loki3.com/BracketList+Icon"/>
    <dgm:cxn modelId="{5B38FF4D-C4D5-4BD9-8FDB-852413A5E79A}" type="presParOf" srcId="{646AD943-15D4-44F7-B213-BA9CC285CA66}" destId="{BCBE561E-A25B-4839-8B51-EA0025466C40}" srcOrd="4" destOrd="0" presId="urn:diagrams.loki3.com/BracketList+Icon"/>
    <dgm:cxn modelId="{49059AA7-137F-4B03-99D6-6D9BF1DBF618}" type="presParOf" srcId="{BCBE561E-A25B-4839-8B51-EA0025466C40}" destId="{646D8B2A-DC50-4961-8469-EFC8E57CF57D}" srcOrd="0" destOrd="0" presId="urn:diagrams.loki3.com/BracketList+Icon"/>
    <dgm:cxn modelId="{B726E68B-6A99-4F03-8DB8-2D0D32F995DA}" type="presParOf" srcId="{BCBE561E-A25B-4839-8B51-EA0025466C40}" destId="{AAE18B3C-145D-491B-BE11-5C901A205D14}" srcOrd="1" destOrd="0" presId="urn:diagrams.loki3.com/BracketList+Icon"/>
    <dgm:cxn modelId="{6C870DBA-404F-426B-A529-885A0D266D14}" type="presParOf" srcId="{BCBE561E-A25B-4839-8B51-EA0025466C40}" destId="{98B25021-BE2D-42E6-8CE1-95AF7B769577}" srcOrd="2" destOrd="0" presId="urn:diagrams.loki3.com/BracketList+Icon"/>
    <dgm:cxn modelId="{72B5E84F-48DD-4DDE-8321-1DFC8A86B484}" type="presParOf" srcId="{BCBE561E-A25B-4839-8B51-EA0025466C40}" destId="{57BAA0BF-7FE7-4242-9E91-0DEE3B77F225}" srcOrd="3" destOrd="0" presId="urn:diagrams.loki3.com/BracketList+Icon"/>
    <dgm:cxn modelId="{79893984-4D51-422D-8F7A-DE7075C8945F}" type="presParOf" srcId="{646AD943-15D4-44F7-B213-BA9CC285CA66}" destId="{66D16AA0-E673-4481-9F3B-AAA81D376C97}" srcOrd="5" destOrd="0" presId="urn:diagrams.loki3.com/BracketList+Icon"/>
    <dgm:cxn modelId="{0D718BED-9144-4EDE-A24E-1F8E4E7D2CB3}" type="presParOf" srcId="{646AD943-15D4-44F7-B213-BA9CC285CA66}" destId="{E8FF29E7-3182-4547-96EC-2CFFC97449A9}" srcOrd="6" destOrd="0" presId="urn:diagrams.loki3.com/BracketList+Icon"/>
    <dgm:cxn modelId="{10230A8D-7F22-4C31-9F82-FA4E538CEDD6}" type="presParOf" srcId="{E8FF29E7-3182-4547-96EC-2CFFC97449A9}" destId="{FE4F9C65-5072-4673-B2D7-A8B75784D87F}" srcOrd="0" destOrd="0" presId="urn:diagrams.loki3.com/BracketList+Icon"/>
    <dgm:cxn modelId="{C6F748C1-3EF4-4593-945C-9512D6C553D5}" type="presParOf" srcId="{E8FF29E7-3182-4547-96EC-2CFFC97449A9}" destId="{1B1D1EAA-6C73-4329-9935-A27383B40E25}" srcOrd="1" destOrd="0" presId="urn:diagrams.loki3.com/BracketList+Icon"/>
    <dgm:cxn modelId="{539E0B53-A73F-4AE6-B62F-55D95EC8F3C1}" type="presParOf" srcId="{E8FF29E7-3182-4547-96EC-2CFFC97449A9}" destId="{CBBBCFA3-A0E6-4F94-86E5-4C35AEE0D401}" srcOrd="2" destOrd="0" presId="urn:diagrams.loki3.com/BracketList+Icon"/>
    <dgm:cxn modelId="{FBC56E51-E42C-42B9-A8D7-35FF3681866D}" type="presParOf" srcId="{E8FF29E7-3182-4547-96EC-2CFFC97449A9}" destId="{B3262DC9-9C0E-4EE1-8F48-615BEFD91159}" srcOrd="3" destOrd="0" presId="urn:diagrams.loki3.com/BracketList+Icon"/>
    <dgm:cxn modelId="{F79C1AD5-02E6-4F29-94B8-489C4D596061}" type="presParOf" srcId="{646AD943-15D4-44F7-B213-BA9CC285CA66}" destId="{A16D6E3C-5EF7-4F92-B905-B31314BC2079}" srcOrd="7" destOrd="0" presId="urn:diagrams.loki3.com/BracketList+Icon"/>
    <dgm:cxn modelId="{2537B553-39A4-43B9-89EE-9B3C31F2C5A8}" type="presParOf" srcId="{646AD943-15D4-44F7-B213-BA9CC285CA66}" destId="{5D03B98E-4BDC-4E68-80D0-9E0072DBB583}" srcOrd="8" destOrd="0" presId="urn:diagrams.loki3.com/BracketList+Icon"/>
    <dgm:cxn modelId="{5263B000-3BE4-4BA7-9AE3-3090355C1868}" type="presParOf" srcId="{5D03B98E-4BDC-4E68-80D0-9E0072DBB583}" destId="{E7DE43CB-505D-47DD-87AA-5F50222C2A94}" srcOrd="0" destOrd="0" presId="urn:diagrams.loki3.com/BracketList+Icon"/>
    <dgm:cxn modelId="{757D3375-CCA9-4771-8B39-DA7E6231093D}" type="presParOf" srcId="{5D03B98E-4BDC-4E68-80D0-9E0072DBB583}" destId="{E9B6B0A2-9C3B-4B95-B062-3A6ECD8BAD14}" srcOrd="1" destOrd="0" presId="urn:diagrams.loki3.com/BracketList+Icon"/>
    <dgm:cxn modelId="{3168B08D-04EA-4F17-98CC-AD502B5E353B}" type="presParOf" srcId="{5D03B98E-4BDC-4E68-80D0-9E0072DBB583}" destId="{3D12C0CF-B95D-4599-B9F0-35DE8B41778B}" srcOrd="2" destOrd="0" presId="urn:diagrams.loki3.com/BracketList+Icon"/>
    <dgm:cxn modelId="{F837C935-D0D3-4E29-92A1-C602A25DE22E}" type="presParOf" srcId="{5D03B98E-4BDC-4E68-80D0-9E0072DBB583}" destId="{C7CB51FF-D4D4-49B1-8B6A-B0BA9AE05355}" srcOrd="3" destOrd="0" presId="urn:diagrams.loki3.com/BracketList+Icon"/>
    <dgm:cxn modelId="{250D0D50-B93E-4923-B4D5-2B6E3F89C357}" type="presParOf" srcId="{646AD943-15D4-44F7-B213-BA9CC285CA66}" destId="{FAAE09AF-F03F-451B-A2F6-028F4924A1C8}" srcOrd="9" destOrd="0" presId="urn:diagrams.loki3.com/BracketList+Icon"/>
    <dgm:cxn modelId="{8432A1BC-6E5A-4CCB-A276-99ED0C0F5860}" type="presParOf" srcId="{646AD943-15D4-44F7-B213-BA9CC285CA66}" destId="{652DDB5B-C671-4163-BE0A-8C11DB2770F6}" srcOrd="10" destOrd="0" presId="urn:diagrams.loki3.com/BracketList+Icon"/>
    <dgm:cxn modelId="{339B1450-2A6C-4505-9DAB-55E8570BD147}" type="presParOf" srcId="{652DDB5B-C671-4163-BE0A-8C11DB2770F6}" destId="{0289D7B9-196B-4C62-B91C-99440F2EE71F}" srcOrd="0" destOrd="0" presId="urn:diagrams.loki3.com/BracketList+Icon"/>
    <dgm:cxn modelId="{1D316C5A-0D2F-47EE-87F4-844373D127EE}" type="presParOf" srcId="{652DDB5B-C671-4163-BE0A-8C11DB2770F6}" destId="{9C875ECC-12BB-4F1F-8626-7931CE14FE2E}" srcOrd="1" destOrd="0" presId="urn:diagrams.loki3.com/BracketList+Icon"/>
    <dgm:cxn modelId="{59AE59B8-D66E-4085-A0CC-D7BD487C4043}" type="presParOf" srcId="{652DDB5B-C671-4163-BE0A-8C11DB2770F6}" destId="{57CB6F1F-F559-44E4-BE79-322B083B8B00}" srcOrd="2" destOrd="0" presId="urn:diagrams.loki3.com/BracketList+Icon"/>
    <dgm:cxn modelId="{D2E02158-20B2-4B13-88B9-6C9F4D0AE0B0}" type="presParOf" srcId="{652DDB5B-C671-4163-BE0A-8C11DB2770F6}" destId="{4650A65F-B543-4A59-B822-8B1B654320A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EE598D-FFE0-4242-BA2C-0A518F8F6CE6}"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n-US"/>
        </a:p>
      </dgm:t>
    </dgm:pt>
    <dgm:pt modelId="{23E6051E-0EE8-4A4B-B21C-5EEF7BB7041B}">
      <dgm:prSet custT="1"/>
      <dgm:spPr>
        <a:solidFill>
          <a:schemeClr val="accent6">
            <a:lumMod val="75000"/>
          </a:schemeClr>
        </a:solidFill>
      </dgm:spPr>
      <dgm:t>
        <a:bodyPr/>
        <a:lstStyle/>
        <a:p>
          <a:pPr algn="ctr" rtl="0"/>
          <a:r>
            <a:rPr lang="en-US" sz="2400" b="1" dirty="0" smtClean="0"/>
            <a:t>Logins and Test Access:</a:t>
          </a:r>
          <a:endParaRPr lang="en-US" sz="2400" b="1" dirty="0"/>
        </a:p>
      </dgm:t>
    </dgm:pt>
    <dgm:pt modelId="{36328ECF-7B17-42DA-B22C-9A1F695723A9}" type="parTrans" cxnId="{ECA2940F-A58E-471A-9E96-E659BAC0FB86}">
      <dgm:prSet/>
      <dgm:spPr/>
      <dgm:t>
        <a:bodyPr/>
        <a:lstStyle/>
        <a:p>
          <a:endParaRPr lang="en-US" sz="2000"/>
        </a:p>
      </dgm:t>
    </dgm:pt>
    <dgm:pt modelId="{3F5FD324-4DE3-45B9-BBCC-F22727031779}" type="sibTrans" cxnId="{ECA2940F-A58E-471A-9E96-E659BAC0FB86}">
      <dgm:prSet/>
      <dgm:spPr/>
      <dgm:t>
        <a:bodyPr/>
        <a:lstStyle/>
        <a:p>
          <a:endParaRPr lang="en-US" sz="2000"/>
        </a:p>
      </dgm:t>
    </dgm:pt>
    <dgm:pt modelId="{08ACE4CC-0A90-41AF-B5FA-0EC074FF77AA}">
      <dgm:prSet custT="1"/>
      <dgm:spPr/>
      <dgm:t>
        <a:bodyPr/>
        <a:lstStyle/>
        <a:p>
          <a:pPr rtl="0"/>
          <a:r>
            <a:rPr lang="en-US" sz="2000" dirty="0" smtClean="0"/>
            <a:t>1,020 simulated student profiles per school. Not required to use all 1,020 test tickets.</a:t>
          </a:r>
          <a:endParaRPr lang="en-US" sz="2000" dirty="0"/>
        </a:p>
      </dgm:t>
    </dgm:pt>
    <dgm:pt modelId="{5F49D94A-92C0-4548-817A-F09468F74013}" type="parTrans" cxnId="{18B79CAC-CB8C-4A0A-BA10-4B1E24E15896}">
      <dgm:prSet/>
      <dgm:spPr/>
      <dgm:t>
        <a:bodyPr/>
        <a:lstStyle/>
        <a:p>
          <a:endParaRPr lang="en-US" sz="2000"/>
        </a:p>
      </dgm:t>
    </dgm:pt>
    <dgm:pt modelId="{B5DCA322-7CDE-4A68-9016-21D09CE12E6E}" type="sibTrans" cxnId="{18B79CAC-CB8C-4A0A-BA10-4B1E24E15896}">
      <dgm:prSet/>
      <dgm:spPr/>
      <dgm:t>
        <a:bodyPr/>
        <a:lstStyle/>
        <a:p>
          <a:endParaRPr lang="en-US" sz="2000"/>
        </a:p>
      </dgm:t>
    </dgm:pt>
    <dgm:pt modelId="{BB68FA67-F3C8-49FD-A0DD-A29F527DA157}">
      <dgm:prSet custT="1"/>
      <dgm:spPr/>
      <dgm:t>
        <a:bodyPr/>
        <a:lstStyle/>
        <a:p>
          <a:pPr rtl="0"/>
          <a:r>
            <a:rPr lang="en-US" sz="2000" dirty="0" smtClean="0"/>
            <a:t>Student Login ID consists of  System ID School ID, the word “Student”, and a sequential number from 0001 to 1020</a:t>
          </a:r>
          <a:endParaRPr lang="en-US" sz="2000" dirty="0"/>
        </a:p>
      </dgm:t>
    </dgm:pt>
    <dgm:pt modelId="{E11298BA-D6DE-4DA5-9E7B-D2831D8958CB}" type="parTrans" cxnId="{59A4CD42-1811-4756-9874-46CCF3695A4F}">
      <dgm:prSet/>
      <dgm:spPr/>
      <dgm:t>
        <a:bodyPr/>
        <a:lstStyle/>
        <a:p>
          <a:endParaRPr lang="en-US" sz="2000"/>
        </a:p>
      </dgm:t>
    </dgm:pt>
    <dgm:pt modelId="{A2299CA7-A3C1-4288-811D-0D316C82EEB0}" type="sibTrans" cxnId="{59A4CD42-1811-4756-9874-46CCF3695A4F}">
      <dgm:prSet/>
      <dgm:spPr/>
      <dgm:t>
        <a:bodyPr/>
        <a:lstStyle/>
        <a:p>
          <a:endParaRPr lang="en-US" sz="2000"/>
        </a:p>
      </dgm:t>
    </dgm:pt>
    <dgm:pt modelId="{7B9CE7DC-4F23-4648-8EB1-714667EE9A96}">
      <dgm:prSet custT="1"/>
      <dgm:spPr/>
      <dgm:t>
        <a:bodyPr/>
        <a:lstStyle/>
        <a:p>
          <a:pPr rtl="0"/>
          <a:r>
            <a:rPr lang="en-US" sz="2000" dirty="0" smtClean="0"/>
            <a:t>Test Ticket documents can be accessed using your CTB.com account credentials. Download from the Secure File Sharing</a:t>
          </a:r>
          <a:endParaRPr lang="en-US" sz="2000" dirty="0"/>
        </a:p>
      </dgm:t>
    </dgm:pt>
    <dgm:pt modelId="{4038E620-3DE4-43B1-B7FE-B1C4C01EB32E}" type="parTrans" cxnId="{79DE7AA9-0CE4-422D-90DA-8B1FEBE78946}">
      <dgm:prSet/>
      <dgm:spPr/>
      <dgm:t>
        <a:bodyPr/>
        <a:lstStyle/>
        <a:p>
          <a:endParaRPr lang="en-US" sz="2000"/>
        </a:p>
      </dgm:t>
    </dgm:pt>
    <dgm:pt modelId="{6C73206E-45D1-4562-9987-3E06FAFBF474}" type="sibTrans" cxnId="{79DE7AA9-0CE4-422D-90DA-8B1FEBE78946}">
      <dgm:prSet/>
      <dgm:spPr/>
      <dgm:t>
        <a:bodyPr/>
        <a:lstStyle/>
        <a:p>
          <a:endParaRPr lang="en-US" sz="2000"/>
        </a:p>
      </dgm:t>
    </dgm:pt>
    <dgm:pt modelId="{FF9030CF-D89B-42F6-86AA-39DA0705173E}">
      <dgm:prSet custT="1"/>
      <dgm:spPr/>
      <dgm:t>
        <a:bodyPr/>
        <a:lstStyle/>
        <a:p>
          <a:pPr rtl="0"/>
          <a:r>
            <a:rPr lang="en-US" sz="2000" dirty="0" smtClean="0"/>
            <a:t>Password – common to all users – test</a:t>
          </a:r>
          <a:endParaRPr lang="en-US" sz="2000" dirty="0"/>
        </a:p>
      </dgm:t>
    </dgm:pt>
    <dgm:pt modelId="{C2352442-BA72-4F4E-ACDE-52C9D4B36888}" type="parTrans" cxnId="{41419366-8C86-4035-9258-D39909A529C2}">
      <dgm:prSet/>
      <dgm:spPr/>
      <dgm:t>
        <a:bodyPr/>
        <a:lstStyle/>
        <a:p>
          <a:endParaRPr lang="en-US" sz="2000"/>
        </a:p>
      </dgm:t>
    </dgm:pt>
    <dgm:pt modelId="{9834AFAE-AE8B-4482-9FC8-9024AB9F56EF}" type="sibTrans" cxnId="{41419366-8C86-4035-9258-D39909A529C2}">
      <dgm:prSet/>
      <dgm:spPr/>
      <dgm:t>
        <a:bodyPr/>
        <a:lstStyle/>
        <a:p>
          <a:endParaRPr lang="en-US" sz="2000"/>
        </a:p>
      </dgm:t>
    </dgm:pt>
    <dgm:pt modelId="{6591370B-DE08-43CC-BFC8-933579C87939}">
      <dgm:prSet custT="1"/>
      <dgm:spPr/>
      <dgm:t>
        <a:bodyPr/>
        <a:lstStyle/>
        <a:p>
          <a:pPr rtl="0"/>
          <a:r>
            <a:rPr lang="en-US" sz="2000" dirty="0" smtClean="0"/>
            <a:t>Credential are not case sensitive</a:t>
          </a:r>
          <a:endParaRPr lang="en-US" sz="2000" dirty="0"/>
        </a:p>
      </dgm:t>
    </dgm:pt>
    <dgm:pt modelId="{1B996918-57C6-4AB2-A060-52DF3DB5D4B0}" type="parTrans" cxnId="{B7C704ED-6230-4C0E-9EE9-234FCB1865DD}">
      <dgm:prSet/>
      <dgm:spPr/>
      <dgm:t>
        <a:bodyPr/>
        <a:lstStyle/>
        <a:p>
          <a:endParaRPr lang="en-US" sz="2000"/>
        </a:p>
      </dgm:t>
    </dgm:pt>
    <dgm:pt modelId="{19E3C666-A188-4926-960C-A5E7577E059E}" type="sibTrans" cxnId="{B7C704ED-6230-4C0E-9EE9-234FCB1865DD}">
      <dgm:prSet/>
      <dgm:spPr/>
      <dgm:t>
        <a:bodyPr/>
        <a:lstStyle/>
        <a:p>
          <a:endParaRPr lang="en-US" sz="2000"/>
        </a:p>
      </dgm:t>
    </dgm:pt>
    <dgm:pt modelId="{B5FD5A7A-D0F6-4D6B-B528-ADDD64B47348}">
      <dgm:prSet custT="1"/>
      <dgm:spPr/>
      <dgm:t>
        <a:bodyPr/>
        <a:lstStyle/>
        <a:p>
          <a:pPr rtl="0"/>
          <a:r>
            <a:rPr lang="en-US" sz="2000" dirty="0" smtClean="0"/>
            <a:t>Test Access Code is specific to the school- The access code for each school will be the School ID and the word “test”</a:t>
          </a:r>
          <a:endParaRPr lang="en-US" sz="2000" dirty="0"/>
        </a:p>
      </dgm:t>
    </dgm:pt>
    <dgm:pt modelId="{3DFD4C61-1AE7-4C3D-BA85-2CA50398FFF5}" type="sibTrans" cxnId="{D7DF6A89-26BA-4EEE-B56A-BBAD1FF2C9CA}">
      <dgm:prSet/>
      <dgm:spPr/>
      <dgm:t>
        <a:bodyPr/>
        <a:lstStyle/>
        <a:p>
          <a:endParaRPr lang="en-US" sz="2000"/>
        </a:p>
      </dgm:t>
    </dgm:pt>
    <dgm:pt modelId="{2BA731B5-3D30-4043-A8C2-79AD6A1A02A2}" type="parTrans" cxnId="{D7DF6A89-26BA-4EEE-B56A-BBAD1FF2C9CA}">
      <dgm:prSet/>
      <dgm:spPr/>
      <dgm:t>
        <a:bodyPr/>
        <a:lstStyle/>
        <a:p>
          <a:endParaRPr lang="en-US" sz="2000"/>
        </a:p>
      </dgm:t>
    </dgm:pt>
    <dgm:pt modelId="{8BD6727D-62FD-4E6A-96DC-038E26A523DB}">
      <dgm:prSet custT="1"/>
      <dgm:spPr/>
      <dgm:t>
        <a:bodyPr/>
        <a:lstStyle/>
        <a:p>
          <a:pPr rtl="0"/>
          <a:r>
            <a:rPr lang="en-US" sz="2000" dirty="0" smtClean="0"/>
            <a:t>Example: 10104145student0001</a:t>
          </a:r>
          <a:endParaRPr lang="en-US" sz="2000" dirty="0"/>
        </a:p>
      </dgm:t>
    </dgm:pt>
    <dgm:pt modelId="{3AFFA5F2-9B89-4664-A7E3-FDF42F045F07}" type="parTrans" cxnId="{065B09CB-4F32-4087-9D7B-124261CA1488}">
      <dgm:prSet/>
      <dgm:spPr/>
      <dgm:t>
        <a:bodyPr/>
        <a:lstStyle/>
        <a:p>
          <a:endParaRPr lang="en-US" sz="2000"/>
        </a:p>
      </dgm:t>
    </dgm:pt>
    <dgm:pt modelId="{2FAEE1D3-007D-4E88-8538-3F379DB3A3F4}" type="sibTrans" cxnId="{065B09CB-4F32-4087-9D7B-124261CA1488}">
      <dgm:prSet/>
      <dgm:spPr/>
      <dgm:t>
        <a:bodyPr/>
        <a:lstStyle/>
        <a:p>
          <a:endParaRPr lang="en-US" sz="2000"/>
        </a:p>
      </dgm:t>
    </dgm:pt>
    <dgm:pt modelId="{0A5620AB-7077-4B6C-8ED8-C8B9CDA1FEBB}">
      <dgm:prSet custT="1"/>
      <dgm:spPr/>
      <dgm:t>
        <a:bodyPr/>
        <a:lstStyle/>
        <a:p>
          <a:pPr rtl="0"/>
          <a:r>
            <a:rPr lang="en-US" sz="2000" dirty="0" smtClean="0"/>
            <a:t>Example 4145test</a:t>
          </a:r>
          <a:endParaRPr lang="en-US" sz="2000" dirty="0"/>
        </a:p>
      </dgm:t>
    </dgm:pt>
    <dgm:pt modelId="{67F1F874-3725-47A1-A69E-097290ECAEC0}" type="parTrans" cxnId="{656D7996-BE24-4792-9AC3-139CB18EC9F4}">
      <dgm:prSet/>
      <dgm:spPr/>
      <dgm:t>
        <a:bodyPr/>
        <a:lstStyle/>
        <a:p>
          <a:endParaRPr lang="en-US" sz="2000"/>
        </a:p>
      </dgm:t>
    </dgm:pt>
    <dgm:pt modelId="{CB8053EF-2C31-48F1-9925-CD1C135A889A}" type="sibTrans" cxnId="{656D7996-BE24-4792-9AC3-139CB18EC9F4}">
      <dgm:prSet/>
      <dgm:spPr/>
      <dgm:t>
        <a:bodyPr/>
        <a:lstStyle/>
        <a:p>
          <a:endParaRPr lang="en-US" sz="2000"/>
        </a:p>
      </dgm:t>
    </dgm:pt>
    <dgm:pt modelId="{1000D06F-9BF8-4C9F-A290-B55AE35D12AB}">
      <dgm:prSet custT="1"/>
      <dgm:spPr/>
      <dgm:t>
        <a:bodyPr/>
        <a:lstStyle/>
        <a:p>
          <a:pPr rtl="0"/>
          <a:r>
            <a:rPr lang="en-US" sz="2000" dirty="0" smtClean="0"/>
            <a:t>50 test tickets with screen reader accommodation will be provided per school. The sequence number will start from 1021 to 1070 </a:t>
          </a:r>
          <a:endParaRPr lang="en-US" sz="2000" dirty="0"/>
        </a:p>
      </dgm:t>
    </dgm:pt>
    <dgm:pt modelId="{5D925048-FD22-4F84-AEA2-44D44BBF626F}" type="parTrans" cxnId="{0E90DEF8-7DB7-412F-9D02-719C54971577}">
      <dgm:prSet/>
      <dgm:spPr/>
    </dgm:pt>
    <dgm:pt modelId="{D95E3B85-9611-4E11-BF1C-B99D54446BF7}" type="sibTrans" cxnId="{0E90DEF8-7DB7-412F-9D02-719C54971577}">
      <dgm:prSet/>
      <dgm:spPr/>
    </dgm:pt>
    <dgm:pt modelId="{DE4FEADC-BC8C-43A9-B313-B867BD3C6AEC}" type="pres">
      <dgm:prSet presAssocID="{8EEE598D-FFE0-4242-BA2C-0A518F8F6CE6}" presName="Name0" presStyleCnt="0">
        <dgm:presLayoutVars>
          <dgm:dir/>
          <dgm:animLvl val="lvl"/>
          <dgm:resizeHandles val="exact"/>
        </dgm:presLayoutVars>
      </dgm:prSet>
      <dgm:spPr/>
      <dgm:t>
        <a:bodyPr/>
        <a:lstStyle/>
        <a:p>
          <a:endParaRPr lang="en-US"/>
        </a:p>
      </dgm:t>
    </dgm:pt>
    <dgm:pt modelId="{2656E3A5-7FA6-4941-B136-41BB6AF97111}" type="pres">
      <dgm:prSet presAssocID="{23E6051E-0EE8-4A4B-B21C-5EEF7BB7041B}" presName="linNode" presStyleCnt="0"/>
      <dgm:spPr/>
    </dgm:pt>
    <dgm:pt modelId="{0624B92F-F6E5-438C-BF91-5E91131DD4A4}" type="pres">
      <dgm:prSet presAssocID="{23E6051E-0EE8-4A4B-B21C-5EEF7BB7041B}" presName="parTx" presStyleLbl="revTx" presStyleIdx="0" presStyleCnt="1">
        <dgm:presLayoutVars>
          <dgm:chMax val="1"/>
          <dgm:bulletEnabled val="1"/>
        </dgm:presLayoutVars>
      </dgm:prSet>
      <dgm:spPr/>
      <dgm:t>
        <a:bodyPr/>
        <a:lstStyle/>
        <a:p>
          <a:endParaRPr lang="en-US"/>
        </a:p>
      </dgm:t>
    </dgm:pt>
    <dgm:pt modelId="{533781AC-E5C5-4BDB-AA2F-9F7B345EFC64}" type="pres">
      <dgm:prSet presAssocID="{23E6051E-0EE8-4A4B-B21C-5EEF7BB7041B}" presName="bracket" presStyleLbl="parChTrans1D1" presStyleIdx="0" presStyleCnt="1"/>
      <dgm:spPr/>
    </dgm:pt>
    <dgm:pt modelId="{6DE44C91-6E6C-4A46-846F-83F2A48D6D62}" type="pres">
      <dgm:prSet presAssocID="{23E6051E-0EE8-4A4B-B21C-5EEF7BB7041B}" presName="spH" presStyleCnt="0"/>
      <dgm:spPr/>
    </dgm:pt>
    <dgm:pt modelId="{D3DFA888-EFDE-42C0-AC9A-BBF5651B7C2B}" type="pres">
      <dgm:prSet presAssocID="{23E6051E-0EE8-4A4B-B21C-5EEF7BB7041B}" presName="desTx" presStyleLbl="node1" presStyleIdx="0" presStyleCnt="1" custScaleY="111272">
        <dgm:presLayoutVars>
          <dgm:bulletEnabled val="1"/>
        </dgm:presLayoutVars>
      </dgm:prSet>
      <dgm:spPr/>
      <dgm:t>
        <a:bodyPr/>
        <a:lstStyle/>
        <a:p>
          <a:endParaRPr lang="en-US"/>
        </a:p>
      </dgm:t>
    </dgm:pt>
  </dgm:ptLst>
  <dgm:cxnLst>
    <dgm:cxn modelId="{D7DF6A89-26BA-4EEE-B56A-BBAD1FF2C9CA}" srcId="{23E6051E-0EE8-4A4B-B21C-5EEF7BB7041B}" destId="{B5FD5A7A-D0F6-4D6B-B528-ADDD64B47348}" srcOrd="6" destOrd="0" parTransId="{2BA731B5-3D30-4043-A8C2-79AD6A1A02A2}" sibTransId="{3DFD4C61-1AE7-4C3D-BA85-2CA50398FFF5}"/>
    <dgm:cxn modelId="{3D720B8D-C804-4C20-AB7D-45CA6C6D79FF}" type="presOf" srcId="{FF9030CF-D89B-42F6-86AA-39DA0705173E}" destId="{D3DFA888-EFDE-42C0-AC9A-BBF5651B7C2B}" srcOrd="0" destOrd="6" presId="urn:diagrams.loki3.com/BracketList+Icon"/>
    <dgm:cxn modelId="{8BE1ED80-DD27-4111-87DC-DFACACE91972}" type="presOf" srcId="{8EEE598D-FFE0-4242-BA2C-0A518F8F6CE6}" destId="{DE4FEADC-BC8C-43A9-B313-B867BD3C6AEC}" srcOrd="0" destOrd="0" presId="urn:diagrams.loki3.com/BracketList+Icon"/>
    <dgm:cxn modelId="{C5B4E3EE-052A-477E-8696-0F0614375F88}" type="presOf" srcId="{B5FD5A7A-D0F6-4D6B-B528-ADDD64B47348}" destId="{D3DFA888-EFDE-42C0-AC9A-BBF5651B7C2B}" srcOrd="0" destOrd="7" presId="urn:diagrams.loki3.com/BracketList+Icon"/>
    <dgm:cxn modelId="{7FFC8E55-1EB9-408C-B7F2-5EC6CB80B36E}" type="presOf" srcId="{23E6051E-0EE8-4A4B-B21C-5EEF7BB7041B}" destId="{0624B92F-F6E5-438C-BF91-5E91131DD4A4}" srcOrd="0" destOrd="0" presId="urn:diagrams.loki3.com/BracketList+Icon"/>
    <dgm:cxn modelId="{E52DEBC3-3C58-46FC-991B-1BD733A5081B}" type="presOf" srcId="{8BD6727D-62FD-4E6A-96DC-038E26A523DB}" destId="{D3DFA888-EFDE-42C0-AC9A-BBF5651B7C2B}" srcOrd="0" destOrd="4" presId="urn:diagrams.loki3.com/BracketList+Icon"/>
    <dgm:cxn modelId="{1370D432-B0CD-4947-AE47-B714A12897F6}" type="presOf" srcId="{BB68FA67-F3C8-49FD-A0DD-A29F527DA157}" destId="{D3DFA888-EFDE-42C0-AC9A-BBF5651B7C2B}" srcOrd="0" destOrd="3" presId="urn:diagrams.loki3.com/BracketList+Icon"/>
    <dgm:cxn modelId="{656D7996-BE24-4792-9AC3-139CB18EC9F4}" srcId="{B5FD5A7A-D0F6-4D6B-B528-ADDD64B47348}" destId="{0A5620AB-7077-4B6C-8ED8-C8B9CDA1FEBB}" srcOrd="0" destOrd="0" parTransId="{67F1F874-3725-47A1-A69E-097290ECAEC0}" sibTransId="{CB8053EF-2C31-48F1-9925-CD1C135A889A}"/>
    <dgm:cxn modelId="{0E90DEF8-7DB7-412F-9D02-719C54971577}" srcId="{23E6051E-0EE8-4A4B-B21C-5EEF7BB7041B}" destId="{1000D06F-9BF8-4C9F-A290-B55AE35D12AB}" srcOrd="1" destOrd="0" parTransId="{5D925048-FD22-4F84-AEA2-44D44BBF626F}" sibTransId="{D95E3B85-9611-4E11-BF1C-B99D54446BF7}"/>
    <dgm:cxn modelId="{D02D5C2C-35C6-46A5-9DC0-D8E4EF4A45B5}" type="presOf" srcId="{0A5620AB-7077-4B6C-8ED8-C8B9CDA1FEBB}" destId="{D3DFA888-EFDE-42C0-AC9A-BBF5651B7C2B}" srcOrd="0" destOrd="8" presId="urn:diagrams.loki3.com/BracketList+Icon"/>
    <dgm:cxn modelId="{18B79CAC-CB8C-4A0A-BA10-4B1E24E15896}" srcId="{23E6051E-0EE8-4A4B-B21C-5EEF7BB7041B}" destId="{08ACE4CC-0A90-41AF-B5FA-0EC074FF77AA}" srcOrd="0" destOrd="0" parTransId="{5F49D94A-92C0-4548-817A-F09468F74013}" sibTransId="{B5DCA322-7CDE-4A68-9016-21D09CE12E6E}"/>
    <dgm:cxn modelId="{33A9965C-D92F-4705-B093-B4EBA112FC16}" type="presOf" srcId="{7B9CE7DC-4F23-4648-8EB1-714667EE9A96}" destId="{D3DFA888-EFDE-42C0-AC9A-BBF5651B7C2B}" srcOrd="0" destOrd="5" presId="urn:diagrams.loki3.com/BracketList+Icon"/>
    <dgm:cxn modelId="{79DE7AA9-0CE4-422D-90DA-8B1FEBE78946}" srcId="{23E6051E-0EE8-4A4B-B21C-5EEF7BB7041B}" destId="{7B9CE7DC-4F23-4648-8EB1-714667EE9A96}" srcOrd="4" destOrd="0" parTransId="{4038E620-3DE4-43B1-B7FE-B1C4C01EB32E}" sibTransId="{6C73206E-45D1-4562-9987-3E06FAFBF474}"/>
    <dgm:cxn modelId="{EF1D2F0F-EFBB-46C6-87F4-8E2347985825}" type="presOf" srcId="{6591370B-DE08-43CC-BFC8-933579C87939}" destId="{D3DFA888-EFDE-42C0-AC9A-BBF5651B7C2B}" srcOrd="0" destOrd="2" presId="urn:diagrams.loki3.com/BracketList+Icon"/>
    <dgm:cxn modelId="{41419366-8C86-4035-9258-D39909A529C2}" srcId="{23E6051E-0EE8-4A4B-B21C-5EEF7BB7041B}" destId="{FF9030CF-D89B-42F6-86AA-39DA0705173E}" srcOrd="5" destOrd="0" parTransId="{C2352442-BA72-4F4E-ACDE-52C9D4B36888}" sibTransId="{9834AFAE-AE8B-4482-9FC8-9024AB9F56EF}"/>
    <dgm:cxn modelId="{ECA2940F-A58E-471A-9E96-E659BAC0FB86}" srcId="{8EEE598D-FFE0-4242-BA2C-0A518F8F6CE6}" destId="{23E6051E-0EE8-4A4B-B21C-5EEF7BB7041B}" srcOrd="0" destOrd="0" parTransId="{36328ECF-7B17-42DA-B22C-9A1F695723A9}" sibTransId="{3F5FD324-4DE3-45B9-BBCC-F22727031779}"/>
    <dgm:cxn modelId="{065B09CB-4F32-4087-9D7B-124261CA1488}" srcId="{BB68FA67-F3C8-49FD-A0DD-A29F527DA157}" destId="{8BD6727D-62FD-4E6A-96DC-038E26A523DB}" srcOrd="0" destOrd="0" parTransId="{3AFFA5F2-9B89-4664-A7E3-FDF42F045F07}" sibTransId="{2FAEE1D3-007D-4E88-8538-3F379DB3A3F4}"/>
    <dgm:cxn modelId="{90B00B9A-26DC-48DB-9B78-6CC492D94D1C}" type="presOf" srcId="{08ACE4CC-0A90-41AF-B5FA-0EC074FF77AA}" destId="{D3DFA888-EFDE-42C0-AC9A-BBF5651B7C2B}" srcOrd="0" destOrd="0" presId="urn:diagrams.loki3.com/BracketList+Icon"/>
    <dgm:cxn modelId="{59A4CD42-1811-4756-9874-46CCF3695A4F}" srcId="{23E6051E-0EE8-4A4B-B21C-5EEF7BB7041B}" destId="{BB68FA67-F3C8-49FD-A0DD-A29F527DA157}" srcOrd="3" destOrd="0" parTransId="{E11298BA-D6DE-4DA5-9E7B-D2831D8958CB}" sibTransId="{A2299CA7-A3C1-4288-811D-0D316C82EEB0}"/>
    <dgm:cxn modelId="{B7C704ED-6230-4C0E-9EE9-234FCB1865DD}" srcId="{23E6051E-0EE8-4A4B-B21C-5EEF7BB7041B}" destId="{6591370B-DE08-43CC-BFC8-933579C87939}" srcOrd="2" destOrd="0" parTransId="{1B996918-57C6-4AB2-A060-52DF3DB5D4B0}" sibTransId="{19E3C666-A188-4926-960C-A5E7577E059E}"/>
    <dgm:cxn modelId="{0A3633AD-0581-44E0-956B-34FB6C537897}" type="presOf" srcId="{1000D06F-9BF8-4C9F-A290-B55AE35D12AB}" destId="{D3DFA888-EFDE-42C0-AC9A-BBF5651B7C2B}" srcOrd="0" destOrd="1" presId="urn:diagrams.loki3.com/BracketList+Icon"/>
    <dgm:cxn modelId="{3464CB4D-3541-4406-B8EA-D2D316DD6AB8}" type="presParOf" srcId="{DE4FEADC-BC8C-43A9-B313-B867BD3C6AEC}" destId="{2656E3A5-7FA6-4941-B136-41BB6AF97111}" srcOrd="0" destOrd="0" presId="urn:diagrams.loki3.com/BracketList+Icon"/>
    <dgm:cxn modelId="{8CD3EFC8-9A6A-4CB3-AEF8-4B0DB823A70E}" type="presParOf" srcId="{2656E3A5-7FA6-4941-B136-41BB6AF97111}" destId="{0624B92F-F6E5-438C-BF91-5E91131DD4A4}" srcOrd="0" destOrd="0" presId="urn:diagrams.loki3.com/BracketList+Icon"/>
    <dgm:cxn modelId="{0EF69137-DC66-4FF2-9DF2-9078157AB0C1}" type="presParOf" srcId="{2656E3A5-7FA6-4941-B136-41BB6AF97111}" destId="{533781AC-E5C5-4BDB-AA2F-9F7B345EFC64}" srcOrd="1" destOrd="0" presId="urn:diagrams.loki3.com/BracketList+Icon"/>
    <dgm:cxn modelId="{228B4B9F-6634-42FA-A87A-E93058EE9A67}" type="presParOf" srcId="{2656E3A5-7FA6-4941-B136-41BB6AF97111}" destId="{6DE44C91-6E6C-4A46-846F-83F2A48D6D62}" srcOrd="2" destOrd="0" presId="urn:diagrams.loki3.com/BracketList+Icon"/>
    <dgm:cxn modelId="{8127D450-BD1D-4C35-8B93-117EEC420807}" type="presParOf" srcId="{2656E3A5-7FA6-4941-B136-41BB6AF97111}" destId="{D3DFA888-EFDE-42C0-AC9A-BBF5651B7C2B}"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ACDDC-98EA-4D78-9FFF-FFA725F55FEB}"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4621E06E-2FFB-4073-9A22-FF7F1958BB16}">
      <dgm:prSet custT="1"/>
      <dgm:spPr/>
      <dgm:t>
        <a:bodyPr/>
        <a:lstStyle/>
        <a:p>
          <a:r>
            <a:rPr lang="en-US" sz="2000" b="1" dirty="0" smtClean="0">
              <a:solidFill>
                <a:schemeClr val="tx1"/>
              </a:solidFill>
            </a:rPr>
            <a:t>Roles and Responsibilities</a:t>
          </a:r>
        </a:p>
      </dgm:t>
    </dgm:pt>
    <dgm:pt modelId="{6C1AD754-1B61-40F2-B943-AC0969072C55}" type="parTrans" cxnId="{42E3C73A-B16F-4239-9B52-BDB536A79299}">
      <dgm:prSet/>
      <dgm:spPr/>
      <dgm:t>
        <a:bodyPr/>
        <a:lstStyle/>
        <a:p>
          <a:endParaRPr lang="en-US" sz="2000" b="1">
            <a:solidFill>
              <a:schemeClr val="tx1"/>
            </a:solidFill>
          </a:endParaRPr>
        </a:p>
      </dgm:t>
    </dgm:pt>
    <dgm:pt modelId="{022BEF88-4262-46A8-8F68-2B8902F1AADD}" type="sibTrans" cxnId="{42E3C73A-B16F-4239-9B52-BDB536A79299}">
      <dgm:prSet/>
      <dgm:spPr/>
      <dgm:t>
        <a:bodyPr/>
        <a:lstStyle/>
        <a:p>
          <a:endParaRPr lang="en-US" sz="2000" b="1">
            <a:solidFill>
              <a:schemeClr val="tx1"/>
            </a:solidFill>
          </a:endParaRPr>
        </a:p>
      </dgm:t>
    </dgm:pt>
    <dgm:pt modelId="{A629353A-D7C9-4705-862F-18676F88F7CB}">
      <dgm:prSet custT="1"/>
      <dgm:spPr/>
      <dgm:t>
        <a:bodyPr/>
        <a:lstStyle/>
        <a:p>
          <a:r>
            <a:rPr lang="en-US" sz="2000" b="1" dirty="0" smtClean="0">
              <a:solidFill>
                <a:schemeClr val="tx1"/>
              </a:solidFill>
            </a:rPr>
            <a:t>Network and Workstations Requirements</a:t>
          </a:r>
        </a:p>
      </dgm:t>
    </dgm:pt>
    <dgm:pt modelId="{C582AA9F-E698-4A6E-97B2-7C9AE199EBDC}" type="parTrans" cxnId="{2AB5ED48-1BA2-4AAD-8FE2-9C92AE34DEB4}">
      <dgm:prSet/>
      <dgm:spPr/>
      <dgm:t>
        <a:bodyPr/>
        <a:lstStyle/>
        <a:p>
          <a:endParaRPr lang="en-US" sz="2000" b="1">
            <a:solidFill>
              <a:schemeClr val="tx1"/>
            </a:solidFill>
          </a:endParaRPr>
        </a:p>
      </dgm:t>
    </dgm:pt>
    <dgm:pt modelId="{6B0B40E5-BE54-44D8-9552-798D15ACB98B}" type="sibTrans" cxnId="{2AB5ED48-1BA2-4AAD-8FE2-9C92AE34DEB4}">
      <dgm:prSet/>
      <dgm:spPr/>
      <dgm:t>
        <a:bodyPr/>
        <a:lstStyle/>
        <a:p>
          <a:endParaRPr lang="en-US" sz="2000" b="1">
            <a:solidFill>
              <a:schemeClr val="tx1"/>
            </a:solidFill>
          </a:endParaRPr>
        </a:p>
      </dgm:t>
    </dgm:pt>
    <dgm:pt modelId="{641A13E4-B851-41CB-A272-3B786A14A5AB}">
      <dgm:prSet custT="1"/>
      <dgm:spPr/>
      <dgm:t>
        <a:bodyPr/>
        <a:lstStyle/>
        <a:p>
          <a:r>
            <a:rPr lang="en-US" sz="2000" b="1" dirty="0" smtClean="0">
              <a:solidFill>
                <a:schemeClr val="tx1"/>
              </a:solidFill>
            </a:rPr>
            <a:t>Workstation Cleanup</a:t>
          </a:r>
        </a:p>
      </dgm:t>
    </dgm:pt>
    <dgm:pt modelId="{56D6C79F-EBF0-4106-86AD-E29847D9CBE6}" type="parTrans" cxnId="{ECD8AEAA-A8C7-4E85-ABAE-27D20F549BA0}">
      <dgm:prSet/>
      <dgm:spPr/>
      <dgm:t>
        <a:bodyPr/>
        <a:lstStyle/>
        <a:p>
          <a:endParaRPr lang="en-US" sz="2000" b="1">
            <a:solidFill>
              <a:schemeClr val="tx1"/>
            </a:solidFill>
          </a:endParaRPr>
        </a:p>
      </dgm:t>
    </dgm:pt>
    <dgm:pt modelId="{3D6F01E4-F15A-4192-9161-B64FCBE7C764}" type="sibTrans" cxnId="{ECD8AEAA-A8C7-4E85-ABAE-27D20F549BA0}">
      <dgm:prSet/>
      <dgm:spPr/>
      <dgm:t>
        <a:bodyPr/>
        <a:lstStyle/>
        <a:p>
          <a:endParaRPr lang="en-US" sz="2000" b="1">
            <a:solidFill>
              <a:schemeClr val="tx1"/>
            </a:solidFill>
          </a:endParaRPr>
        </a:p>
      </dgm:t>
    </dgm:pt>
    <dgm:pt modelId="{05D36BD7-D9D1-4C10-8B7F-7B3CFD44A981}">
      <dgm:prSet custT="1"/>
      <dgm:spPr/>
      <dgm:t>
        <a:bodyPr/>
        <a:lstStyle/>
        <a:p>
          <a:r>
            <a:rPr lang="en-US" sz="2000" b="1" dirty="0" smtClean="0">
              <a:solidFill>
                <a:schemeClr val="tx1"/>
              </a:solidFill>
            </a:rPr>
            <a:t>Support Resources</a:t>
          </a:r>
        </a:p>
      </dgm:t>
    </dgm:pt>
    <dgm:pt modelId="{C06F125F-F958-49A4-BE89-FF12DB8710B5}" type="parTrans" cxnId="{14BF29D3-97A7-4DD0-8E51-8DF05507F78A}">
      <dgm:prSet/>
      <dgm:spPr/>
      <dgm:t>
        <a:bodyPr/>
        <a:lstStyle/>
        <a:p>
          <a:endParaRPr lang="en-US" sz="2000" b="1">
            <a:solidFill>
              <a:schemeClr val="tx1"/>
            </a:solidFill>
          </a:endParaRPr>
        </a:p>
      </dgm:t>
    </dgm:pt>
    <dgm:pt modelId="{4EE3C19E-6DC1-4B14-9E41-FA57529614B3}" type="sibTrans" cxnId="{14BF29D3-97A7-4DD0-8E51-8DF05507F78A}">
      <dgm:prSet/>
      <dgm:spPr/>
      <dgm:t>
        <a:bodyPr/>
        <a:lstStyle/>
        <a:p>
          <a:endParaRPr lang="en-US" sz="2000" b="1">
            <a:solidFill>
              <a:schemeClr val="tx1"/>
            </a:solidFill>
          </a:endParaRPr>
        </a:p>
      </dgm:t>
    </dgm:pt>
    <dgm:pt modelId="{C0F12B75-9B67-452F-970D-A8FD93A26561}">
      <dgm:prSet custT="1"/>
      <dgm:spPr/>
      <dgm:t>
        <a:bodyPr/>
        <a:lstStyle/>
        <a:p>
          <a:r>
            <a:rPr lang="en-US" sz="2000" b="1" dirty="0" smtClean="0">
              <a:solidFill>
                <a:schemeClr val="tx1"/>
              </a:solidFill>
            </a:rPr>
            <a:t>Checkpoint Process</a:t>
          </a:r>
        </a:p>
      </dgm:t>
    </dgm:pt>
    <dgm:pt modelId="{E8018D32-2696-4462-B920-F7ED59BA8AAE}" type="parTrans" cxnId="{81298F2C-3ED2-4C8C-B025-8B25D4D62060}">
      <dgm:prSet/>
      <dgm:spPr/>
      <dgm:t>
        <a:bodyPr/>
        <a:lstStyle/>
        <a:p>
          <a:endParaRPr lang="en-US" sz="2400" b="1"/>
        </a:p>
      </dgm:t>
    </dgm:pt>
    <dgm:pt modelId="{C6F2D6B3-DB98-4EE4-9700-9306A7DC901C}" type="sibTrans" cxnId="{81298F2C-3ED2-4C8C-B025-8B25D4D62060}">
      <dgm:prSet/>
      <dgm:spPr/>
      <dgm:t>
        <a:bodyPr/>
        <a:lstStyle/>
        <a:p>
          <a:endParaRPr lang="en-US" sz="2400" b="1"/>
        </a:p>
      </dgm:t>
    </dgm:pt>
    <dgm:pt modelId="{F62175EA-0A25-402F-A815-580B34CCC3A3}">
      <dgm:prSet custT="1"/>
      <dgm:spPr/>
      <dgm:t>
        <a:bodyPr/>
        <a:lstStyle/>
        <a:p>
          <a:r>
            <a:rPr lang="en-US" sz="2000" b="1" dirty="0" smtClean="0">
              <a:solidFill>
                <a:schemeClr val="tx1"/>
              </a:solidFill>
            </a:rPr>
            <a:t>System Overview</a:t>
          </a:r>
        </a:p>
      </dgm:t>
    </dgm:pt>
    <dgm:pt modelId="{B4EE7C92-141D-4B21-93A6-F34C3E32F27D}" type="parTrans" cxnId="{D5BB11DE-9F97-4F57-B1E0-CF28C5E727E8}">
      <dgm:prSet/>
      <dgm:spPr/>
      <dgm:t>
        <a:bodyPr/>
        <a:lstStyle/>
        <a:p>
          <a:endParaRPr lang="en-US" sz="2400" b="1"/>
        </a:p>
      </dgm:t>
    </dgm:pt>
    <dgm:pt modelId="{E451F8B8-FCA8-4F9A-BA25-9A309EB188D8}" type="sibTrans" cxnId="{D5BB11DE-9F97-4F57-B1E0-CF28C5E727E8}">
      <dgm:prSet/>
      <dgm:spPr/>
      <dgm:t>
        <a:bodyPr/>
        <a:lstStyle/>
        <a:p>
          <a:endParaRPr lang="en-US" sz="2400" b="1"/>
        </a:p>
      </dgm:t>
    </dgm:pt>
    <dgm:pt modelId="{B924FC31-A47F-4B16-AC94-0471DAFAA6E1}">
      <dgm:prSet custT="1"/>
      <dgm:spPr/>
      <dgm:t>
        <a:bodyPr/>
        <a:lstStyle/>
        <a:p>
          <a:r>
            <a:rPr lang="en-US" sz="2000" b="1" dirty="0" smtClean="0">
              <a:solidFill>
                <a:schemeClr val="tx1"/>
              </a:solidFill>
            </a:rPr>
            <a:t>Statewide Readiness Test (SRT)</a:t>
          </a:r>
        </a:p>
      </dgm:t>
    </dgm:pt>
    <dgm:pt modelId="{7867DCD3-C7BF-4953-8554-791A5D87778D}" type="parTrans" cxnId="{5317055A-B1B9-43B8-A412-6A52B498F96D}">
      <dgm:prSet/>
      <dgm:spPr/>
      <dgm:t>
        <a:bodyPr/>
        <a:lstStyle/>
        <a:p>
          <a:endParaRPr lang="en-US" sz="2400" b="1"/>
        </a:p>
      </dgm:t>
    </dgm:pt>
    <dgm:pt modelId="{F505F70C-1406-4171-98F7-823E9D2300F9}" type="sibTrans" cxnId="{5317055A-B1B9-43B8-A412-6A52B498F96D}">
      <dgm:prSet/>
      <dgm:spPr/>
      <dgm:t>
        <a:bodyPr/>
        <a:lstStyle/>
        <a:p>
          <a:endParaRPr lang="en-US" sz="2400" b="1"/>
        </a:p>
      </dgm:t>
    </dgm:pt>
    <dgm:pt modelId="{15D33ACA-6A42-4861-BD96-FA0F7B34E67A}">
      <dgm:prSet custT="1"/>
      <dgm:spPr/>
      <dgm:t>
        <a:bodyPr/>
        <a:lstStyle/>
        <a:p>
          <a:r>
            <a:rPr lang="en-US" sz="2000" b="1" dirty="0" smtClean="0">
              <a:solidFill>
                <a:schemeClr val="tx1"/>
              </a:solidFill>
            </a:rPr>
            <a:t>Spring EOG and EOC Test Information and Important Dates</a:t>
          </a:r>
        </a:p>
      </dgm:t>
    </dgm:pt>
    <dgm:pt modelId="{307B700E-0420-47B3-B737-C5BB67807E87}" type="sibTrans" cxnId="{E830864C-77FC-410E-8811-71A4F7B6F625}">
      <dgm:prSet/>
      <dgm:spPr/>
      <dgm:t>
        <a:bodyPr/>
        <a:lstStyle/>
        <a:p>
          <a:endParaRPr lang="en-US"/>
        </a:p>
      </dgm:t>
    </dgm:pt>
    <dgm:pt modelId="{2DD7B692-5457-461B-B2FD-C12243F81D1D}" type="parTrans" cxnId="{E830864C-77FC-410E-8811-71A4F7B6F625}">
      <dgm:prSet/>
      <dgm:spPr/>
      <dgm:t>
        <a:bodyPr/>
        <a:lstStyle/>
        <a:p>
          <a:endParaRPr lang="en-US"/>
        </a:p>
      </dgm:t>
    </dgm:pt>
    <dgm:pt modelId="{C8C49305-2C77-4AD0-9B39-F0F9AC1AB293}">
      <dgm:prSet custT="1"/>
      <dgm:spPr/>
      <dgm:t>
        <a:bodyPr/>
        <a:lstStyle/>
        <a:p>
          <a:r>
            <a:rPr lang="en-US" sz="2000" b="1" dirty="0" smtClean="0">
              <a:solidFill>
                <a:schemeClr val="tx1"/>
              </a:solidFill>
            </a:rPr>
            <a:t>TDC Installation Process</a:t>
          </a:r>
        </a:p>
      </dgm:t>
    </dgm:pt>
    <dgm:pt modelId="{F6CB834B-7F42-4C5C-843E-E84634216319}" type="parTrans" cxnId="{47230FE6-67DA-49FA-B183-EE79310870BE}">
      <dgm:prSet/>
      <dgm:spPr/>
      <dgm:t>
        <a:bodyPr/>
        <a:lstStyle/>
        <a:p>
          <a:endParaRPr lang="en-US"/>
        </a:p>
      </dgm:t>
    </dgm:pt>
    <dgm:pt modelId="{41D54D03-B3DE-49F1-9FC6-02DA46D402E8}" type="sibTrans" cxnId="{47230FE6-67DA-49FA-B183-EE79310870BE}">
      <dgm:prSet/>
      <dgm:spPr/>
      <dgm:t>
        <a:bodyPr/>
        <a:lstStyle/>
        <a:p>
          <a:endParaRPr lang="en-US"/>
        </a:p>
      </dgm:t>
    </dgm:pt>
    <dgm:pt modelId="{F040D69F-D789-4914-9389-6A68F7C88843}" type="pres">
      <dgm:prSet presAssocID="{093ACDDC-98EA-4D78-9FFF-FFA725F55FEB}" presName="linear" presStyleCnt="0">
        <dgm:presLayoutVars>
          <dgm:animLvl val="lvl"/>
          <dgm:resizeHandles val="exact"/>
        </dgm:presLayoutVars>
      </dgm:prSet>
      <dgm:spPr/>
      <dgm:t>
        <a:bodyPr/>
        <a:lstStyle/>
        <a:p>
          <a:endParaRPr lang="en-US"/>
        </a:p>
      </dgm:t>
    </dgm:pt>
    <dgm:pt modelId="{6EB5DD5C-B69A-4720-A926-86C0602FE62F}" type="pres">
      <dgm:prSet presAssocID="{C0F12B75-9B67-452F-970D-A8FD93A26561}" presName="parentText" presStyleLbl="node1" presStyleIdx="0" presStyleCnt="9" custScaleY="107978">
        <dgm:presLayoutVars>
          <dgm:chMax val="0"/>
          <dgm:bulletEnabled val="1"/>
        </dgm:presLayoutVars>
      </dgm:prSet>
      <dgm:spPr/>
      <dgm:t>
        <a:bodyPr/>
        <a:lstStyle/>
        <a:p>
          <a:endParaRPr lang="en-US"/>
        </a:p>
      </dgm:t>
    </dgm:pt>
    <dgm:pt modelId="{D2C95B11-632F-4F61-9711-51C46155B5EE}" type="pres">
      <dgm:prSet presAssocID="{C6F2D6B3-DB98-4EE4-9700-9306A7DC901C}" presName="spacer" presStyleCnt="0"/>
      <dgm:spPr/>
    </dgm:pt>
    <dgm:pt modelId="{FE7028C9-17CA-42D4-B326-EC866D21B785}" type="pres">
      <dgm:prSet presAssocID="{15D33ACA-6A42-4861-BD96-FA0F7B34E67A}" presName="parentText" presStyleLbl="node1" presStyleIdx="1" presStyleCnt="9">
        <dgm:presLayoutVars>
          <dgm:chMax val="0"/>
          <dgm:bulletEnabled val="1"/>
        </dgm:presLayoutVars>
      </dgm:prSet>
      <dgm:spPr/>
      <dgm:t>
        <a:bodyPr/>
        <a:lstStyle/>
        <a:p>
          <a:endParaRPr lang="en-US"/>
        </a:p>
      </dgm:t>
    </dgm:pt>
    <dgm:pt modelId="{6A0E73A6-665A-4A16-9A88-45286D75D0D1}" type="pres">
      <dgm:prSet presAssocID="{307B700E-0420-47B3-B737-C5BB67807E87}" presName="spacer" presStyleCnt="0"/>
      <dgm:spPr/>
    </dgm:pt>
    <dgm:pt modelId="{34F12934-E1F5-406B-9770-61D556D0DFD0}" type="pres">
      <dgm:prSet presAssocID="{4621E06E-2FFB-4073-9A22-FF7F1958BB16}" presName="parentText" presStyleLbl="node1" presStyleIdx="2" presStyleCnt="9">
        <dgm:presLayoutVars>
          <dgm:chMax val="0"/>
          <dgm:bulletEnabled val="1"/>
        </dgm:presLayoutVars>
      </dgm:prSet>
      <dgm:spPr/>
      <dgm:t>
        <a:bodyPr/>
        <a:lstStyle/>
        <a:p>
          <a:endParaRPr lang="en-US"/>
        </a:p>
      </dgm:t>
    </dgm:pt>
    <dgm:pt modelId="{29DA4E91-FA3E-4BFB-B26D-4E673439A0D9}" type="pres">
      <dgm:prSet presAssocID="{022BEF88-4262-46A8-8F68-2B8902F1AADD}" presName="spacer" presStyleCnt="0"/>
      <dgm:spPr/>
      <dgm:t>
        <a:bodyPr/>
        <a:lstStyle/>
        <a:p>
          <a:endParaRPr lang="en-US"/>
        </a:p>
      </dgm:t>
    </dgm:pt>
    <dgm:pt modelId="{EB4A7711-8DB3-4506-B9A6-5E46A9045C8E}" type="pres">
      <dgm:prSet presAssocID="{F62175EA-0A25-402F-A815-580B34CCC3A3}" presName="parentText" presStyleLbl="node1" presStyleIdx="3" presStyleCnt="9">
        <dgm:presLayoutVars>
          <dgm:chMax val="0"/>
          <dgm:bulletEnabled val="1"/>
        </dgm:presLayoutVars>
      </dgm:prSet>
      <dgm:spPr/>
      <dgm:t>
        <a:bodyPr/>
        <a:lstStyle/>
        <a:p>
          <a:endParaRPr lang="en-US"/>
        </a:p>
      </dgm:t>
    </dgm:pt>
    <dgm:pt modelId="{409B749E-543B-4D72-A525-A04ED83A5437}" type="pres">
      <dgm:prSet presAssocID="{E451F8B8-FCA8-4F9A-BA25-9A309EB188D8}" presName="spacer" presStyleCnt="0"/>
      <dgm:spPr/>
    </dgm:pt>
    <dgm:pt modelId="{8F548E32-8EC2-4C63-BC0C-D094E00233B6}" type="pres">
      <dgm:prSet presAssocID="{A629353A-D7C9-4705-862F-18676F88F7CB}" presName="parentText" presStyleLbl="node1" presStyleIdx="4" presStyleCnt="9">
        <dgm:presLayoutVars>
          <dgm:chMax val="0"/>
          <dgm:bulletEnabled val="1"/>
        </dgm:presLayoutVars>
      </dgm:prSet>
      <dgm:spPr/>
      <dgm:t>
        <a:bodyPr/>
        <a:lstStyle/>
        <a:p>
          <a:endParaRPr lang="en-US"/>
        </a:p>
      </dgm:t>
    </dgm:pt>
    <dgm:pt modelId="{C4CD41B5-2F2D-4EB7-A672-F4A9C8C47810}" type="pres">
      <dgm:prSet presAssocID="{6B0B40E5-BE54-44D8-9552-798D15ACB98B}" presName="spacer" presStyleCnt="0"/>
      <dgm:spPr/>
    </dgm:pt>
    <dgm:pt modelId="{E6D49ADB-6298-458A-9176-65BB3E2087CB}" type="pres">
      <dgm:prSet presAssocID="{C8C49305-2C77-4AD0-9B39-F0F9AC1AB293}" presName="parentText" presStyleLbl="node1" presStyleIdx="5" presStyleCnt="9">
        <dgm:presLayoutVars>
          <dgm:chMax val="0"/>
          <dgm:bulletEnabled val="1"/>
        </dgm:presLayoutVars>
      </dgm:prSet>
      <dgm:spPr/>
      <dgm:t>
        <a:bodyPr/>
        <a:lstStyle/>
        <a:p>
          <a:endParaRPr lang="en-US"/>
        </a:p>
      </dgm:t>
    </dgm:pt>
    <dgm:pt modelId="{A2B111AF-7959-465F-86D6-60E3B766771C}" type="pres">
      <dgm:prSet presAssocID="{41D54D03-B3DE-49F1-9FC6-02DA46D402E8}" presName="spacer" presStyleCnt="0"/>
      <dgm:spPr/>
    </dgm:pt>
    <dgm:pt modelId="{BAC935BB-5FC6-4B6E-93D8-10F6B8B08494}" type="pres">
      <dgm:prSet presAssocID="{B924FC31-A47F-4B16-AC94-0471DAFAA6E1}" presName="parentText" presStyleLbl="node1" presStyleIdx="6" presStyleCnt="9">
        <dgm:presLayoutVars>
          <dgm:chMax val="0"/>
          <dgm:bulletEnabled val="1"/>
        </dgm:presLayoutVars>
      </dgm:prSet>
      <dgm:spPr/>
      <dgm:t>
        <a:bodyPr/>
        <a:lstStyle/>
        <a:p>
          <a:endParaRPr lang="en-US"/>
        </a:p>
      </dgm:t>
    </dgm:pt>
    <dgm:pt modelId="{005E55A0-1E73-48CD-A7D8-0FC50273A007}" type="pres">
      <dgm:prSet presAssocID="{F505F70C-1406-4171-98F7-823E9D2300F9}" presName="spacer" presStyleCnt="0"/>
      <dgm:spPr/>
    </dgm:pt>
    <dgm:pt modelId="{90A69C59-4C18-4E5A-AA69-623B6FCD529D}" type="pres">
      <dgm:prSet presAssocID="{641A13E4-B851-41CB-A272-3B786A14A5AB}" presName="parentText" presStyleLbl="node1" presStyleIdx="7" presStyleCnt="9">
        <dgm:presLayoutVars>
          <dgm:chMax val="0"/>
          <dgm:bulletEnabled val="1"/>
        </dgm:presLayoutVars>
      </dgm:prSet>
      <dgm:spPr/>
      <dgm:t>
        <a:bodyPr/>
        <a:lstStyle/>
        <a:p>
          <a:endParaRPr lang="en-US"/>
        </a:p>
      </dgm:t>
    </dgm:pt>
    <dgm:pt modelId="{A34BC5AB-E1B0-418C-B4CE-E5B7F474A254}" type="pres">
      <dgm:prSet presAssocID="{3D6F01E4-F15A-4192-9161-B64FCBE7C764}" presName="spacer" presStyleCnt="0"/>
      <dgm:spPr/>
    </dgm:pt>
    <dgm:pt modelId="{C68A5C4D-49BB-4284-A076-497EA2265A1B}" type="pres">
      <dgm:prSet presAssocID="{05D36BD7-D9D1-4C10-8B7F-7B3CFD44A981}" presName="parentText" presStyleLbl="node1" presStyleIdx="8" presStyleCnt="9">
        <dgm:presLayoutVars>
          <dgm:chMax val="0"/>
          <dgm:bulletEnabled val="1"/>
        </dgm:presLayoutVars>
      </dgm:prSet>
      <dgm:spPr/>
      <dgm:t>
        <a:bodyPr/>
        <a:lstStyle/>
        <a:p>
          <a:endParaRPr lang="en-US"/>
        </a:p>
      </dgm:t>
    </dgm:pt>
  </dgm:ptLst>
  <dgm:cxnLst>
    <dgm:cxn modelId="{2AB5ED48-1BA2-4AAD-8FE2-9C92AE34DEB4}" srcId="{093ACDDC-98EA-4D78-9FFF-FFA725F55FEB}" destId="{A629353A-D7C9-4705-862F-18676F88F7CB}" srcOrd="4" destOrd="0" parTransId="{C582AA9F-E698-4A6E-97B2-7C9AE199EBDC}" sibTransId="{6B0B40E5-BE54-44D8-9552-798D15ACB98B}"/>
    <dgm:cxn modelId="{C6FF5BAB-EEB1-44A1-AB4F-CA09380BDB0E}" type="presOf" srcId="{A629353A-D7C9-4705-862F-18676F88F7CB}" destId="{8F548E32-8EC2-4C63-BC0C-D094E00233B6}" srcOrd="0" destOrd="0" presId="urn:microsoft.com/office/officeart/2005/8/layout/vList2"/>
    <dgm:cxn modelId="{7108438E-18E0-49F1-94BE-133E398352BF}" type="presOf" srcId="{B924FC31-A47F-4B16-AC94-0471DAFAA6E1}" destId="{BAC935BB-5FC6-4B6E-93D8-10F6B8B08494}" srcOrd="0" destOrd="0" presId="urn:microsoft.com/office/officeart/2005/8/layout/vList2"/>
    <dgm:cxn modelId="{22CE240E-1650-43F5-B709-873BC6A8D2B8}" type="presOf" srcId="{641A13E4-B851-41CB-A272-3B786A14A5AB}" destId="{90A69C59-4C18-4E5A-AA69-623B6FCD529D}" srcOrd="0" destOrd="0" presId="urn:microsoft.com/office/officeart/2005/8/layout/vList2"/>
    <dgm:cxn modelId="{D5BB11DE-9F97-4F57-B1E0-CF28C5E727E8}" srcId="{093ACDDC-98EA-4D78-9FFF-FFA725F55FEB}" destId="{F62175EA-0A25-402F-A815-580B34CCC3A3}" srcOrd="3" destOrd="0" parTransId="{B4EE7C92-141D-4B21-93A6-F34C3E32F27D}" sibTransId="{E451F8B8-FCA8-4F9A-BA25-9A309EB188D8}"/>
    <dgm:cxn modelId="{5317055A-B1B9-43B8-A412-6A52B498F96D}" srcId="{093ACDDC-98EA-4D78-9FFF-FFA725F55FEB}" destId="{B924FC31-A47F-4B16-AC94-0471DAFAA6E1}" srcOrd="6" destOrd="0" parTransId="{7867DCD3-C7BF-4953-8554-791A5D87778D}" sibTransId="{F505F70C-1406-4171-98F7-823E9D2300F9}"/>
    <dgm:cxn modelId="{BDF643EC-E1A4-4C9E-976E-2C1FDA706578}" type="presOf" srcId="{093ACDDC-98EA-4D78-9FFF-FFA725F55FEB}" destId="{F040D69F-D789-4914-9389-6A68F7C88843}" srcOrd="0" destOrd="0" presId="urn:microsoft.com/office/officeart/2005/8/layout/vList2"/>
    <dgm:cxn modelId="{04D481E6-5A3E-46FC-A095-1E76ABC871B9}" type="presOf" srcId="{C0F12B75-9B67-452F-970D-A8FD93A26561}" destId="{6EB5DD5C-B69A-4720-A926-86C0602FE62F}" srcOrd="0" destOrd="0" presId="urn:microsoft.com/office/officeart/2005/8/layout/vList2"/>
    <dgm:cxn modelId="{42E3C73A-B16F-4239-9B52-BDB536A79299}" srcId="{093ACDDC-98EA-4D78-9FFF-FFA725F55FEB}" destId="{4621E06E-2FFB-4073-9A22-FF7F1958BB16}" srcOrd="2" destOrd="0" parTransId="{6C1AD754-1B61-40F2-B943-AC0969072C55}" sibTransId="{022BEF88-4262-46A8-8F68-2B8902F1AADD}"/>
    <dgm:cxn modelId="{33B8BFAC-A45F-48B1-86C6-0CEE1384A36F}" type="presOf" srcId="{F62175EA-0A25-402F-A815-580B34CCC3A3}" destId="{EB4A7711-8DB3-4506-B9A6-5E46A9045C8E}" srcOrd="0" destOrd="0" presId="urn:microsoft.com/office/officeart/2005/8/layout/vList2"/>
    <dgm:cxn modelId="{ECD8AEAA-A8C7-4E85-ABAE-27D20F549BA0}" srcId="{093ACDDC-98EA-4D78-9FFF-FFA725F55FEB}" destId="{641A13E4-B851-41CB-A272-3B786A14A5AB}" srcOrd="7" destOrd="0" parTransId="{56D6C79F-EBF0-4106-86AD-E29847D9CBE6}" sibTransId="{3D6F01E4-F15A-4192-9161-B64FCBE7C764}"/>
    <dgm:cxn modelId="{47230FE6-67DA-49FA-B183-EE79310870BE}" srcId="{093ACDDC-98EA-4D78-9FFF-FFA725F55FEB}" destId="{C8C49305-2C77-4AD0-9B39-F0F9AC1AB293}" srcOrd="5" destOrd="0" parTransId="{F6CB834B-7F42-4C5C-843E-E84634216319}" sibTransId="{41D54D03-B3DE-49F1-9FC6-02DA46D402E8}"/>
    <dgm:cxn modelId="{0FE11D0A-699F-4D8C-A7A4-56687477BD50}" type="presOf" srcId="{15D33ACA-6A42-4861-BD96-FA0F7B34E67A}" destId="{FE7028C9-17CA-42D4-B326-EC866D21B785}" srcOrd="0" destOrd="0" presId="urn:microsoft.com/office/officeart/2005/8/layout/vList2"/>
    <dgm:cxn modelId="{14BF29D3-97A7-4DD0-8E51-8DF05507F78A}" srcId="{093ACDDC-98EA-4D78-9FFF-FFA725F55FEB}" destId="{05D36BD7-D9D1-4C10-8B7F-7B3CFD44A981}" srcOrd="8" destOrd="0" parTransId="{C06F125F-F958-49A4-BE89-FF12DB8710B5}" sibTransId="{4EE3C19E-6DC1-4B14-9E41-FA57529614B3}"/>
    <dgm:cxn modelId="{81298F2C-3ED2-4C8C-B025-8B25D4D62060}" srcId="{093ACDDC-98EA-4D78-9FFF-FFA725F55FEB}" destId="{C0F12B75-9B67-452F-970D-A8FD93A26561}" srcOrd="0" destOrd="0" parTransId="{E8018D32-2696-4462-B920-F7ED59BA8AAE}" sibTransId="{C6F2D6B3-DB98-4EE4-9700-9306A7DC901C}"/>
    <dgm:cxn modelId="{CD49A716-57C2-43E5-AB27-6F7471634ED1}" type="presOf" srcId="{05D36BD7-D9D1-4C10-8B7F-7B3CFD44A981}" destId="{C68A5C4D-49BB-4284-A076-497EA2265A1B}" srcOrd="0" destOrd="0" presId="urn:microsoft.com/office/officeart/2005/8/layout/vList2"/>
    <dgm:cxn modelId="{204256CA-7856-4C99-BF70-3B48BF82B702}" type="presOf" srcId="{4621E06E-2FFB-4073-9A22-FF7F1958BB16}" destId="{34F12934-E1F5-406B-9770-61D556D0DFD0}" srcOrd="0" destOrd="0" presId="urn:microsoft.com/office/officeart/2005/8/layout/vList2"/>
    <dgm:cxn modelId="{95ABC4E6-2AB0-4C27-8441-B3C99A1B5B12}" type="presOf" srcId="{C8C49305-2C77-4AD0-9B39-F0F9AC1AB293}" destId="{E6D49ADB-6298-458A-9176-65BB3E2087CB}" srcOrd="0" destOrd="0" presId="urn:microsoft.com/office/officeart/2005/8/layout/vList2"/>
    <dgm:cxn modelId="{E830864C-77FC-410E-8811-71A4F7B6F625}" srcId="{093ACDDC-98EA-4D78-9FFF-FFA725F55FEB}" destId="{15D33ACA-6A42-4861-BD96-FA0F7B34E67A}" srcOrd="1" destOrd="0" parTransId="{2DD7B692-5457-461B-B2FD-C12243F81D1D}" sibTransId="{307B700E-0420-47B3-B737-C5BB67807E87}"/>
    <dgm:cxn modelId="{13B947AF-1F0F-4A9F-BDD1-938F0FA34EB5}" type="presParOf" srcId="{F040D69F-D789-4914-9389-6A68F7C88843}" destId="{6EB5DD5C-B69A-4720-A926-86C0602FE62F}" srcOrd="0" destOrd="0" presId="urn:microsoft.com/office/officeart/2005/8/layout/vList2"/>
    <dgm:cxn modelId="{5C17703B-9CBF-4CFC-900D-5147A3E91F0B}" type="presParOf" srcId="{F040D69F-D789-4914-9389-6A68F7C88843}" destId="{D2C95B11-632F-4F61-9711-51C46155B5EE}" srcOrd="1" destOrd="0" presId="urn:microsoft.com/office/officeart/2005/8/layout/vList2"/>
    <dgm:cxn modelId="{F6804621-20FA-4C6C-947B-CB9529C290BB}" type="presParOf" srcId="{F040D69F-D789-4914-9389-6A68F7C88843}" destId="{FE7028C9-17CA-42D4-B326-EC866D21B785}" srcOrd="2" destOrd="0" presId="urn:microsoft.com/office/officeart/2005/8/layout/vList2"/>
    <dgm:cxn modelId="{D3A9D7EE-3212-49EC-9FD4-85B08120BF47}" type="presParOf" srcId="{F040D69F-D789-4914-9389-6A68F7C88843}" destId="{6A0E73A6-665A-4A16-9A88-45286D75D0D1}" srcOrd="3" destOrd="0" presId="urn:microsoft.com/office/officeart/2005/8/layout/vList2"/>
    <dgm:cxn modelId="{B5739823-E34C-40DE-8CF8-D70560AA0780}" type="presParOf" srcId="{F040D69F-D789-4914-9389-6A68F7C88843}" destId="{34F12934-E1F5-406B-9770-61D556D0DFD0}" srcOrd="4" destOrd="0" presId="urn:microsoft.com/office/officeart/2005/8/layout/vList2"/>
    <dgm:cxn modelId="{B62ECB32-1462-47B6-BA14-8CA4CDED357A}" type="presParOf" srcId="{F040D69F-D789-4914-9389-6A68F7C88843}" destId="{29DA4E91-FA3E-4BFB-B26D-4E673439A0D9}" srcOrd="5" destOrd="0" presId="urn:microsoft.com/office/officeart/2005/8/layout/vList2"/>
    <dgm:cxn modelId="{0F8DA65E-FAD4-4B86-8D6B-5EC9B945349D}" type="presParOf" srcId="{F040D69F-D789-4914-9389-6A68F7C88843}" destId="{EB4A7711-8DB3-4506-B9A6-5E46A9045C8E}" srcOrd="6" destOrd="0" presId="urn:microsoft.com/office/officeart/2005/8/layout/vList2"/>
    <dgm:cxn modelId="{BD93B293-7576-4968-BAD7-77EDDD32BF35}" type="presParOf" srcId="{F040D69F-D789-4914-9389-6A68F7C88843}" destId="{409B749E-543B-4D72-A525-A04ED83A5437}" srcOrd="7" destOrd="0" presId="urn:microsoft.com/office/officeart/2005/8/layout/vList2"/>
    <dgm:cxn modelId="{20069DA8-80BF-48E1-A5BA-28FE617CC439}" type="presParOf" srcId="{F040D69F-D789-4914-9389-6A68F7C88843}" destId="{8F548E32-8EC2-4C63-BC0C-D094E00233B6}" srcOrd="8" destOrd="0" presId="urn:microsoft.com/office/officeart/2005/8/layout/vList2"/>
    <dgm:cxn modelId="{C6DC1241-CDE2-4A7A-913F-85DA42082836}" type="presParOf" srcId="{F040D69F-D789-4914-9389-6A68F7C88843}" destId="{C4CD41B5-2F2D-4EB7-A672-F4A9C8C47810}" srcOrd="9" destOrd="0" presId="urn:microsoft.com/office/officeart/2005/8/layout/vList2"/>
    <dgm:cxn modelId="{D4F6641F-055B-4166-91D3-25692ACCDBEA}" type="presParOf" srcId="{F040D69F-D789-4914-9389-6A68F7C88843}" destId="{E6D49ADB-6298-458A-9176-65BB3E2087CB}" srcOrd="10" destOrd="0" presId="urn:microsoft.com/office/officeart/2005/8/layout/vList2"/>
    <dgm:cxn modelId="{1BEFEA8B-279C-43C2-9C88-44FAB4A3B178}" type="presParOf" srcId="{F040D69F-D789-4914-9389-6A68F7C88843}" destId="{A2B111AF-7959-465F-86D6-60E3B766771C}" srcOrd="11" destOrd="0" presId="urn:microsoft.com/office/officeart/2005/8/layout/vList2"/>
    <dgm:cxn modelId="{498224C6-0510-4050-AEF4-969F239BB31C}" type="presParOf" srcId="{F040D69F-D789-4914-9389-6A68F7C88843}" destId="{BAC935BB-5FC6-4B6E-93D8-10F6B8B08494}" srcOrd="12" destOrd="0" presId="urn:microsoft.com/office/officeart/2005/8/layout/vList2"/>
    <dgm:cxn modelId="{ABDCECC9-0246-4708-93E0-1B6E7FF489BF}" type="presParOf" srcId="{F040D69F-D789-4914-9389-6A68F7C88843}" destId="{005E55A0-1E73-48CD-A7D8-0FC50273A007}" srcOrd="13" destOrd="0" presId="urn:microsoft.com/office/officeart/2005/8/layout/vList2"/>
    <dgm:cxn modelId="{BAEF3D8A-A085-4020-9A2E-B74565A4353B}" type="presParOf" srcId="{F040D69F-D789-4914-9389-6A68F7C88843}" destId="{90A69C59-4C18-4E5A-AA69-623B6FCD529D}" srcOrd="14" destOrd="0" presId="urn:microsoft.com/office/officeart/2005/8/layout/vList2"/>
    <dgm:cxn modelId="{65342EBB-E12E-4F4E-8CE0-95CA04D652FC}" type="presParOf" srcId="{F040D69F-D789-4914-9389-6A68F7C88843}" destId="{A34BC5AB-E1B0-418C-B4CE-E5B7F474A254}" srcOrd="15" destOrd="0" presId="urn:microsoft.com/office/officeart/2005/8/layout/vList2"/>
    <dgm:cxn modelId="{E4FCE330-492B-457C-B4A8-DACADF054B71}" type="presParOf" srcId="{F040D69F-D789-4914-9389-6A68F7C88843}" destId="{C68A5C4D-49BB-4284-A076-497EA2265A1B}" srcOrd="1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404D5E7-0661-4695-A438-EA7DCDA84CAF}"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F445253F-5AE1-4985-A218-86B551A71862}">
      <dgm:prSet custT="1"/>
      <dgm:spPr>
        <a:solidFill>
          <a:schemeClr val="accent6">
            <a:lumMod val="75000"/>
          </a:schemeClr>
        </a:solidFill>
      </dgm:spPr>
      <dgm:t>
        <a:bodyPr/>
        <a:lstStyle/>
        <a:p>
          <a:pPr rtl="0"/>
          <a:r>
            <a:rPr lang="en-US" sz="2800" b="0" dirty="0" smtClean="0"/>
            <a:t>CTB</a:t>
          </a:r>
          <a:endParaRPr lang="en-US" sz="2800" b="0" dirty="0"/>
        </a:p>
      </dgm:t>
    </dgm:pt>
    <dgm:pt modelId="{C65A7239-82C8-4D5E-B9C9-E800BF083FFF}" type="parTrans" cxnId="{4FFE5018-05DE-4C5B-BB44-30FDB6D5C4DC}">
      <dgm:prSet/>
      <dgm:spPr/>
      <dgm:t>
        <a:bodyPr/>
        <a:lstStyle/>
        <a:p>
          <a:endParaRPr lang="en-US"/>
        </a:p>
      </dgm:t>
    </dgm:pt>
    <dgm:pt modelId="{4AF74E2A-0838-4DB5-B5B8-F6C945B63EB9}" type="sibTrans" cxnId="{4FFE5018-05DE-4C5B-BB44-30FDB6D5C4DC}">
      <dgm:prSet/>
      <dgm:spPr/>
      <dgm:t>
        <a:bodyPr/>
        <a:lstStyle/>
        <a:p>
          <a:endParaRPr lang="en-US"/>
        </a:p>
      </dgm:t>
    </dgm:pt>
    <dgm:pt modelId="{0FB7EA9E-7CCF-4CE5-9B8B-050602794C84}">
      <dgm:prSet custT="1"/>
      <dgm:spPr/>
      <dgm:t>
        <a:bodyPr/>
        <a:lstStyle/>
        <a:p>
          <a:pPr algn="l" rtl="0"/>
          <a:r>
            <a:rPr lang="en-US" sz="1600" dirty="0" smtClean="0"/>
            <a:t>Provide SRT Tickets with login ID, password and Test Access Code (TAC)</a:t>
          </a:r>
          <a:endParaRPr lang="en-US" sz="1600" dirty="0"/>
        </a:p>
      </dgm:t>
    </dgm:pt>
    <dgm:pt modelId="{AF3065D7-5BA4-40AC-920D-3F65B4E4FB76}" type="parTrans" cxnId="{2CD4543D-EC48-43F0-916C-29A55781CD47}">
      <dgm:prSet/>
      <dgm:spPr/>
      <dgm:t>
        <a:bodyPr/>
        <a:lstStyle/>
        <a:p>
          <a:endParaRPr lang="en-US"/>
        </a:p>
      </dgm:t>
    </dgm:pt>
    <dgm:pt modelId="{BF168E9C-DC4B-4015-8D69-B42F1BD2270D}" type="sibTrans" cxnId="{2CD4543D-EC48-43F0-916C-29A55781CD47}">
      <dgm:prSet/>
      <dgm:spPr/>
      <dgm:t>
        <a:bodyPr/>
        <a:lstStyle/>
        <a:p>
          <a:endParaRPr lang="en-US"/>
        </a:p>
      </dgm:t>
    </dgm:pt>
    <dgm:pt modelId="{DE60723D-3B73-4616-96A1-B6728E57C8BA}">
      <dgm:prSet custT="1"/>
      <dgm:spPr/>
      <dgm:t>
        <a:bodyPr/>
        <a:lstStyle/>
        <a:p>
          <a:pPr algn="l" rtl="0"/>
          <a:r>
            <a:rPr lang="en-US" sz="1600" dirty="0" smtClean="0"/>
            <a:t>Monitor SRT testing progress and status</a:t>
          </a:r>
          <a:endParaRPr lang="en-US" sz="1600" dirty="0"/>
        </a:p>
      </dgm:t>
    </dgm:pt>
    <dgm:pt modelId="{05E3BA50-978B-49F4-992B-017FAC388679}" type="parTrans" cxnId="{7859816D-8CB9-440D-9695-9B981DB8E098}">
      <dgm:prSet/>
      <dgm:spPr/>
      <dgm:t>
        <a:bodyPr/>
        <a:lstStyle/>
        <a:p>
          <a:endParaRPr lang="en-US"/>
        </a:p>
      </dgm:t>
    </dgm:pt>
    <dgm:pt modelId="{334C3CD1-7C8A-4B02-B0A4-879D15A60179}" type="sibTrans" cxnId="{7859816D-8CB9-440D-9695-9B981DB8E098}">
      <dgm:prSet/>
      <dgm:spPr/>
      <dgm:t>
        <a:bodyPr/>
        <a:lstStyle/>
        <a:p>
          <a:endParaRPr lang="en-US"/>
        </a:p>
      </dgm:t>
    </dgm:pt>
    <dgm:pt modelId="{F76A5348-9A9A-4447-8884-70A89491F691}">
      <dgm:prSet custT="1"/>
      <dgm:spPr/>
      <dgm:t>
        <a:bodyPr/>
        <a:lstStyle/>
        <a:p>
          <a:pPr algn="l" rtl="0"/>
          <a:r>
            <a:rPr lang="en-US" sz="1600" dirty="0" smtClean="0"/>
            <a:t>Provide troubleshooting and support during and following the SRT</a:t>
          </a:r>
          <a:endParaRPr lang="en-US" sz="1600" dirty="0"/>
        </a:p>
      </dgm:t>
    </dgm:pt>
    <dgm:pt modelId="{3CC3C6BE-022A-4DE4-948F-0F52B4F4963B}" type="parTrans" cxnId="{9AE4EF1F-0FE8-4210-A6C4-2E58ED46FA97}">
      <dgm:prSet/>
      <dgm:spPr/>
      <dgm:t>
        <a:bodyPr/>
        <a:lstStyle/>
        <a:p>
          <a:endParaRPr lang="en-US"/>
        </a:p>
      </dgm:t>
    </dgm:pt>
    <dgm:pt modelId="{886978F7-DEC4-44CE-B72B-D333E6B4B6D7}" type="sibTrans" cxnId="{9AE4EF1F-0FE8-4210-A6C4-2E58ED46FA97}">
      <dgm:prSet/>
      <dgm:spPr/>
      <dgm:t>
        <a:bodyPr/>
        <a:lstStyle/>
        <a:p>
          <a:endParaRPr lang="en-US"/>
        </a:p>
      </dgm:t>
    </dgm:pt>
    <dgm:pt modelId="{B44C5B2A-BEA6-4AAF-9035-9A96EBB568CD}">
      <dgm:prSet custT="1"/>
      <dgm:spPr/>
      <dgm:t>
        <a:bodyPr/>
        <a:lstStyle/>
        <a:p>
          <a:pPr algn="l" rtl="0"/>
          <a:r>
            <a:rPr lang="en-US" sz="1600" dirty="0" smtClean="0"/>
            <a:t>Follow-up with corps and schools after SRT</a:t>
          </a:r>
          <a:endParaRPr lang="en-US" sz="1600" dirty="0"/>
        </a:p>
      </dgm:t>
    </dgm:pt>
    <dgm:pt modelId="{2A3F495B-1817-463F-BFEA-A8CE62345037}" type="parTrans" cxnId="{78B3A4CA-30B6-4F81-839A-CF8C4B7CC3C4}">
      <dgm:prSet/>
      <dgm:spPr/>
      <dgm:t>
        <a:bodyPr/>
        <a:lstStyle/>
        <a:p>
          <a:endParaRPr lang="en-US"/>
        </a:p>
      </dgm:t>
    </dgm:pt>
    <dgm:pt modelId="{71B92821-2E6C-4C09-B560-3A4B8A26742C}" type="sibTrans" cxnId="{78B3A4CA-30B6-4F81-839A-CF8C4B7CC3C4}">
      <dgm:prSet/>
      <dgm:spPr/>
      <dgm:t>
        <a:bodyPr/>
        <a:lstStyle/>
        <a:p>
          <a:endParaRPr lang="en-US"/>
        </a:p>
      </dgm:t>
    </dgm:pt>
    <dgm:pt modelId="{48948CAD-0E8E-4E47-8732-B7D72630B692}">
      <dgm:prSet custT="1"/>
      <dgm:spPr>
        <a:solidFill>
          <a:schemeClr val="accent6">
            <a:lumMod val="75000"/>
          </a:schemeClr>
        </a:solidFill>
      </dgm:spPr>
      <dgm:t>
        <a:bodyPr/>
        <a:lstStyle/>
        <a:p>
          <a:pPr rtl="0"/>
          <a:r>
            <a:rPr lang="en-US" sz="2800" b="0" dirty="0" smtClean="0"/>
            <a:t>Schools</a:t>
          </a:r>
          <a:endParaRPr lang="en-US" sz="2800" b="0" dirty="0"/>
        </a:p>
      </dgm:t>
    </dgm:pt>
    <dgm:pt modelId="{982E24FB-16ED-4A89-BD3D-403FA539913C}" type="parTrans" cxnId="{75C2251F-ADB3-42E2-B204-92F6CAB4D928}">
      <dgm:prSet/>
      <dgm:spPr/>
      <dgm:t>
        <a:bodyPr/>
        <a:lstStyle/>
        <a:p>
          <a:endParaRPr lang="en-US"/>
        </a:p>
      </dgm:t>
    </dgm:pt>
    <dgm:pt modelId="{22052586-1C9E-4C99-AA22-3986EB64F8C6}" type="sibTrans" cxnId="{75C2251F-ADB3-42E2-B204-92F6CAB4D928}">
      <dgm:prSet/>
      <dgm:spPr/>
      <dgm:t>
        <a:bodyPr/>
        <a:lstStyle/>
        <a:p>
          <a:endParaRPr lang="en-US"/>
        </a:p>
      </dgm:t>
    </dgm:pt>
    <dgm:pt modelId="{348919F0-B7D3-4CB5-8EE0-7F71314BC6EB}">
      <dgm:prSet custT="1"/>
      <dgm:spPr/>
      <dgm:t>
        <a:bodyPr/>
        <a:lstStyle/>
        <a:p>
          <a:pPr algn="l" rtl="0">
            <a:lnSpc>
              <a:spcPct val="100000"/>
            </a:lnSpc>
            <a:spcAft>
              <a:spcPts val="0"/>
            </a:spcAft>
          </a:pPr>
          <a:r>
            <a:rPr lang="en-US" sz="1600" dirty="0" smtClean="0"/>
            <a:t>Plan for SRT</a:t>
          </a:r>
        </a:p>
        <a:p>
          <a:pPr algn="l" rtl="0">
            <a:lnSpc>
              <a:spcPct val="100000"/>
            </a:lnSpc>
            <a:spcAft>
              <a:spcPts val="0"/>
            </a:spcAft>
          </a:pPr>
          <a:endParaRPr lang="en-US" sz="1600" dirty="0"/>
        </a:p>
      </dgm:t>
    </dgm:pt>
    <dgm:pt modelId="{DFFAB212-B1FD-4946-8394-8438D56BCC4B}" type="parTrans" cxnId="{FD2294D0-D524-4A24-8106-9766DED57CFB}">
      <dgm:prSet/>
      <dgm:spPr/>
      <dgm:t>
        <a:bodyPr/>
        <a:lstStyle/>
        <a:p>
          <a:endParaRPr lang="en-US"/>
        </a:p>
      </dgm:t>
    </dgm:pt>
    <dgm:pt modelId="{078DE173-3CC2-4F3D-A035-FF7C3453EF1B}" type="sibTrans" cxnId="{FD2294D0-D524-4A24-8106-9766DED57CFB}">
      <dgm:prSet/>
      <dgm:spPr/>
      <dgm:t>
        <a:bodyPr/>
        <a:lstStyle/>
        <a:p>
          <a:endParaRPr lang="en-US"/>
        </a:p>
      </dgm:t>
    </dgm:pt>
    <dgm:pt modelId="{F899ABE8-E1B8-4DD6-9B0C-7203815B5D02}">
      <dgm:prSet custT="1"/>
      <dgm:spPr/>
      <dgm:t>
        <a:bodyPr/>
        <a:lstStyle/>
        <a:p>
          <a:pPr algn="l" rtl="0">
            <a:lnSpc>
              <a:spcPct val="100000"/>
            </a:lnSpc>
            <a:spcAft>
              <a:spcPts val="0"/>
            </a:spcAft>
          </a:pPr>
          <a:r>
            <a:rPr lang="en-US" sz="1600" dirty="0" smtClean="0"/>
            <a:t>Verify workstation and network setup</a:t>
          </a:r>
        </a:p>
      </dgm:t>
    </dgm:pt>
    <dgm:pt modelId="{4E31BAE3-8BD7-40EF-86F1-8B2702553A48}" type="parTrans" cxnId="{7CED95E6-2BF1-4E01-AFDA-F6E2C0E51781}">
      <dgm:prSet/>
      <dgm:spPr/>
      <dgm:t>
        <a:bodyPr/>
        <a:lstStyle/>
        <a:p>
          <a:endParaRPr lang="en-US"/>
        </a:p>
      </dgm:t>
    </dgm:pt>
    <dgm:pt modelId="{33B4F11E-8719-47A5-915B-D7B8CD510ACA}" type="sibTrans" cxnId="{7CED95E6-2BF1-4E01-AFDA-F6E2C0E51781}">
      <dgm:prSet/>
      <dgm:spPr/>
      <dgm:t>
        <a:bodyPr/>
        <a:lstStyle/>
        <a:p>
          <a:endParaRPr lang="en-US"/>
        </a:p>
      </dgm:t>
    </dgm:pt>
    <dgm:pt modelId="{8DD977B7-251B-4C87-A9CD-C3D67FA1AE92}">
      <dgm:prSet custT="1"/>
      <dgm:spPr/>
      <dgm:t>
        <a:bodyPr/>
        <a:lstStyle/>
        <a:p>
          <a:pPr algn="l" rtl="0">
            <a:lnSpc>
              <a:spcPct val="100000"/>
            </a:lnSpc>
            <a:spcAft>
              <a:spcPts val="0"/>
            </a:spcAft>
          </a:pPr>
          <a:r>
            <a:rPr lang="en-US" sz="1600" dirty="0" smtClean="0"/>
            <a:t>Provide Test Tickets and Access Code to test takers</a:t>
          </a:r>
        </a:p>
      </dgm:t>
    </dgm:pt>
    <dgm:pt modelId="{3BA8C0E0-C139-47BD-8589-9E000462736F}" type="parTrans" cxnId="{82A7D1D8-4616-4D95-BF0F-899EE48E8AFF}">
      <dgm:prSet/>
      <dgm:spPr/>
      <dgm:t>
        <a:bodyPr/>
        <a:lstStyle/>
        <a:p>
          <a:endParaRPr lang="en-US"/>
        </a:p>
      </dgm:t>
    </dgm:pt>
    <dgm:pt modelId="{4F30514A-BE00-4688-AAC4-4FB90355CB42}" type="sibTrans" cxnId="{82A7D1D8-4616-4D95-BF0F-899EE48E8AFF}">
      <dgm:prSet/>
      <dgm:spPr/>
      <dgm:t>
        <a:bodyPr/>
        <a:lstStyle/>
        <a:p>
          <a:endParaRPr lang="en-US"/>
        </a:p>
      </dgm:t>
    </dgm:pt>
    <dgm:pt modelId="{06DE1765-C87A-4286-8846-445513A452BB}">
      <dgm:prSet custT="1"/>
      <dgm:spPr/>
      <dgm:t>
        <a:bodyPr/>
        <a:lstStyle/>
        <a:p>
          <a:pPr algn="l" rtl="0">
            <a:lnSpc>
              <a:spcPct val="100000"/>
            </a:lnSpc>
            <a:spcAft>
              <a:spcPts val="0"/>
            </a:spcAft>
          </a:pPr>
          <a:r>
            <a:rPr lang="en-US" sz="1600" dirty="0" smtClean="0"/>
            <a:t>Administer SRT</a:t>
          </a:r>
        </a:p>
      </dgm:t>
    </dgm:pt>
    <dgm:pt modelId="{0433BB17-919D-4DA7-B431-03993C153D13}" type="parTrans" cxnId="{9359E85D-BC76-4D0E-A78B-16ACB009F00D}">
      <dgm:prSet/>
      <dgm:spPr/>
      <dgm:t>
        <a:bodyPr/>
        <a:lstStyle/>
        <a:p>
          <a:endParaRPr lang="en-US"/>
        </a:p>
      </dgm:t>
    </dgm:pt>
    <dgm:pt modelId="{CFD9AD70-F9E6-4289-87F9-22A8CA3728FD}" type="sibTrans" cxnId="{9359E85D-BC76-4D0E-A78B-16ACB009F00D}">
      <dgm:prSet/>
      <dgm:spPr/>
      <dgm:t>
        <a:bodyPr/>
        <a:lstStyle/>
        <a:p>
          <a:endParaRPr lang="en-US"/>
        </a:p>
      </dgm:t>
    </dgm:pt>
    <dgm:pt modelId="{7E70F683-1FE0-433B-8BCB-D5C71DAB0D5F}">
      <dgm:prSet custT="1"/>
      <dgm:spPr/>
      <dgm:t>
        <a:bodyPr/>
        <a:lstStyle/>
        <a:p>
          <a:pPr algn="l" rtl="0">
            <a:lnSpc>
              <a:spcPct val="100000"/>
            </a:lnSpc>
            <a:spcAft>
              <a:spcPts val="0"/>
            </a:spcAft>
          </a:pPr>
          <a:r>
            <a:rPr lang="en-US" sz="1600" dirty="0" smtClean="0"/>
            <a:t>Note problems – Report issues to CTB</a:t>
          </a:r>
        </a:p>
        <a:p>
          <a:pPr algn="l" rtl="0">
            <a:lnSpc>
              <a:spcPct val="100000"/>
            </a:lnSpc>
            <a:spcAft>
              <a:spcPts val="0"/>
            </a:spcAft>
          </a:pPr>
          <a:endParaRPr lang="en-US" sz="1600" dirty="0"/>
        </a:p>
      </dgm:t>
    </dgm:pt>
    <dgm:pt modelId="{313901AC-B20B-42C0-AF1B-EC12BA2517EF}" type="parTrans" cxnId="{3477107D-80AB-4BA3-B717-E655DDD54A11}">
      <dgm:prSet/>
      <dgm:spPr/>
      <dgm:t>
        <a:bodyPr/>
        <a:lstStyle/>
        <a:p>
          <a:endParaRPr lang="en-US"/>
        </a:p>
      </dgm:t>
    </dgm:pt>
    <dgm:pt modelId="{A11C4DB7-2DBA-4A2F-922D-3994590FE455}" type="sibTrans" cxnId="{3477107D-80AB-4BA3-B717-E655DDD54A11}">
      <dgm:prSet/>
      <dgm:spPr/>
      <dgm:t>
        <a:bodyPr/>
        <a:lstStyle/>
        <a:p>
          <a:endParaRPr lang="en-US"/>
        </a:p>
      </dgm:t>
    </dgm:pt>
    <dgm:pt modelId="{E2BAC4B6-0F90-48B9-A3EB-53F6140CFCAE}">
      <dgm:prSet custT="1"/>
      <dgm:spPr/>
      <dgm:t>
        <a:bodyPr/>
        <a:lstStyle/>
        <a:p>
          <a:pPr algn="l" rtl="0">
            <a:lnSpc>
              <a:spcPct val="100000"/>
            </a:lnSpc>
            <a:spcAft>
              <a:spcPts val="0"/>
            </a:spcAft>
          </a:pPr>
          <a:r>
            <a:rPr lang="en-US" sz="1600" dirty="0" smtClean="0"/>
            <a:t>Install TDC software and setup network</a:t>
          </a:r>
        </a:p>
        <a:p>
          <a:pPr algn="l" rtl="0">
            <a:lnSpc>
              <a:spcPct val="100000"/>
            </a:lnSpc>
            <a:spcAft>
              <a:spcPts val="0"/>
            </a:spcAft>
          </a:pPr>
          <a:endParaRPr lang="en-US" sz="1600" dirty="0"/>
        </a:p>
      </dgm:t>
    </dgm:pt>
    <dgm:pt modelId="{21B47879-64DF-4121-B91E-F543291AB36F}" type="parTrans" cxnId="{FAF4DD8A-C346-42FE-A083-F7F61A4A3DF4}">
      <dgm:prSet/>
      <dgm:spPr/>
      <dgm:t>
        <a:bodyPr/>
        <a:lstStyle/>
        <a:p>
          <a:endParaRPr lang="en-US"/>
        </a:p>
      </dgm:t>
    </dgm:pt>
    <dgm:pt modelId="{E9B49112-FF3D-480F-90D5-ACAE1DAC8703}" type="sibTrans" cxnId="{FAF4DD8A-C346-42FE-A083-F7F61A4A3DF4}">
      <dgm:prSet/>
      <dgm:spPr/>
      <dgm:t>
        <a:bodyPr/>
        <a:lstStyle/>
        <a:p>
          <a:endParaRPr lang="en-US"/>
        </a:p>
      </dgm:t>
    </dgm:pt>
    <dgm:pt modelId="{9726D36C-1F10-446E-8C08-015A707C9972}">
      <dgm:prSet custT="1"/>
      <dgm:spPr/>
      <dgm:t>
        <a:bodyPr/>
        <a:lstStyle/>
        <a:p>
          <a:pPr algn="l" rtl="0"/>
          <a:r>
            <a:rPr lang="en-US" sz="1600" dirty="0" smtClean="0"/>
            <a:t>Create SRT sessions</a:t>
          </a:r>
          <a:endParaRPr lang="en-US" sz="1600" dirty="0"/>
        </a:p>
      </dgm:t>
    </dgm:pt>
    <dgm:pt modelId="{0904C42E-67D2-4DE3-84B5-56810436FA8A}" type="parTrans" cxnId="{76AD3CD5-1121-42B7-BB14-161EFF734D46}">
      <dgm:prSet/>
      <dgm:spPr/>
      <dgm:t>
        <a:bodyPr/>
        <a:lstStyle/>
        <a:p>
          <a:endParaRPr lang="en-US"/>
        </a:p>
      </dgm:t>
    </dgm:pt>
    <dgm:pt modelId="{396D7623-52C9-4F94-A831-9C506438D777}" type="sibTrans" cxnId="{76AD3CD5-1121-42B7-BB14-161EFF734D46}">
      <dgm:prSet/>
      <dgm:spPr/>
      <dgm:t>
        <a:bodyPr/>
        <a:lstStyle/>
        <a:p>
          <a:endParaRPr lang="en-US"/>
        </a:p>
      </dgm:t>
    </dgm:pt>
    <dgm:pt modelId="{CD8A5783-9259-4DCF-A3D1-A516CA6C85DF}">
      <dgm:prSet custT="1"/>
      <dgm:spPr/>
      <dgm:t>
        <a:bodyPr/>
        <a:lstStyle/>
        <a:p>
          <a:pPr algn="l" rtl="0"/>
          <a:r>
            <a:rPr lang="en-US" sz="1600" dirty="0" smtClean="0"/>
            <a:t>Provide TDC software</a:t>
          </a:r>
          <a:endParaRPr lang="en-US" sz="1600" dirty="0"/>
        </a:p>
      </dgm:t>
    </dgm:pt>
    <dgm:pt modelId="{A5F55B4D-41CF-492F-B6B3-30333C7361F8}" type="parTrans" cxnId="{A174C637-9F4A-4B96-A804-A91D49E11253}">
      <dgm:prSet/>
      <dgm:spPr/>
      <dgm:t>
        <a:bodyPr/>
        <a:lstStyle/>
        <a:p>
          <a:endParaRPr lang="en-US"/>
        </a:p>
      </dgm:t>
    </dgm:pt>
    <dgm:pt modelId="{DA2BBC87-133D-4E59-A8E3-DCDB1C5906CB}" type="sibTrans" cxnId="{A174C637-9F4A-4B96-A804-A91D49E11253}">
      <dgm:prSet/>
      <dgm:spPr/>
      <dgm:t>
        <a:bodyPr/>
        <a:lstStyle/>
        <a:p>
          <a:endParaRPr lang="en-US"/>
        </a:p>
      </dgm:t>
    </dgm:pt>
    <dgm:pt modelId="{91A1E84B-A501-4A28-9E48-469032010CDB}" type="pres">
      <dgm:prSet presAssocID="{1404D5E7-0661-4695-A438-EA7DCDA84CAF}" presName="diagram" presStyleCnt="0">
        <dgm:presLayoutVars>
          <dgm:chPref val="1"/>
          <dgm:dir/>
          <dgm:animOne val="branch"/>
          <dgm:animLvl val="lvl"/>
          <dgm:resizeHandles/>
        </dgm:presLayoutVars>
      </dgm:prSet>
      <dgm:spPr/>
      <dgm:t>
        <a:bodyPr/>
        <a:lstStyle/>
        <a:p>
          <a:endParaRPr lang="en-US"/>
        </a:p>
      </dgm:t>
    </dgm:pt>
    <dgm:pt modelId="{9D2E67F8-59D7-4D8A-A5ED-48F0FD529EEF}" type="pres">
      <dgm:prSet presAssocID="{F445253F-5AE1-4985-A218-86B551A71862}" presName="root" presStyleCnt="0"/>
      <dgm:spPr/>
      <dgm:t>
        <a:bodyPr/>
        <a:lstStyle/>
        <a:p>
          <a:endParaRPr lang="en-US"/>
        </a:p>
      </dgm:t>
    </dgm:pt>
    <dgm:pt modelId="{2C3EAC9D-0E1F-403B-83B9-69912AC32669}" type="pres">
      <dgm:prSet presAssocID="{F445253F-5AE1-4985-A218-86B551A71862}" presName="rootComposite" presStyleCnt="0"/>
      <dgm:spPr/>
      <dgm:t>
        <a:bodyPr/>
        <a:lstStyle/>
        <a:p>
          <a:endParaRPr lang="en-US"/>
        </a:p>
      </dgm:t>
    </dgm:pt>
    <dgm:pt modelId="{A1CF55E9-57A5-47AD-B545-B14EBEC5AF50}" type="pres">
      <dgm:prSet presAssocID="{F445253F-5AE1-4985-A218-86B551A71862}" presName="rootText" presStyleLbl="node1" presStyleIdx="0" presStyleCnt="2" custScaleX="292864" custScaleY="81573" custLinFactNeighborY="4690"/>
      <dgm:spPr/>
      <dgm:t>
        <a:bodyPr/>
        <a:lstStyle/>
        <a:p>
          <a:endParaRPr lang="en-US"/>
        </a:p>
      </dgm:t>
    </dgm:pt>
    <dgm:pt modelId="{EA0A89C3-EE70-4388-9C5A-E26BA6C9A911}" type="pres">
      <dgm:prSet presAssocID="{F445253F-5AE1-4985-A218-86B551A71862}" presName="rootConnector" presStyleLbl="node1" presStyleIdx="0" presStyleCnt="2"/>
      <dgm:spPr/>
      <dgm:t>
        <a:bodyPr/>
        <a:lstStyle/>
        <a:p>
          <a:endParaRPr lang="en-US"/>
        </a:p>
      </dgm:t>
    </dgm:pt>
    <dgm:pt modelId="{6C747390-0CA3-4554-B1FF-07A1210E3CA3}" type="pres">
      <dgm:prSet presAssocID="{F445253F-5AE1-4985-A218-86B551A71862}" presName="childShape" presStyleCnt="0"/>
      <dgm:spPr/>
      <dgm:t>
        <a:bodyPr/>
        <a:lstStyle/>
        <a:p>
          <a:endParaRPr lang="en-US"/>
        </a:p>
      </dgm:t>
    </dgm:pt>
    <dgm:pt modelId="{4D68A6E1-0FB6-4144-BD6E-9BE7CDC5AC73}" type="pres">
      <dgm:prSet presAssocID="{AF3065D7-5BA4-40AC-920D-3F65B4E4FB76}" presName="Name13" presStyleLbl="parChTrans1D2" presStyleIdx="0" presStyleCnt="12"/>
      <dgm:spPr/>
      <dgm:t>
        <a:bodyPr/>
        <a:lstStyle/>
        <a:p>
          <a:endParaRPr lang="en-US"/>
        </a:p>
      </dgm:t>
    </dgm:pt>
    <dgm:pt modelId="{38452F6B-1B47-4361-864B-8687F90ECD23}" type="pres">
      <dgm:prSet presAssocID="{0FB7EA9E-7CCF-4CE5-9B8B-050602794C84}" presName="childText" presStyleLbl="bgAcc1" presStyleIdx="0" presStyleCnt="12" custScaleX="300488">
        <dgm:presLayoutVars>
          <dgm:bulletEnabled val="1"/>
        </dgm:presLayoutVars>
      </dgm:prSet>
      <dgm:spPr/>
      <dgm:t>
        <a:bodyPr/>
        <a:lstStyle/>
        <a:p>
          <a:endParaRPr lang="en-US"/>
        </a:p>
      </dgm:t>
    </dgm:pt>
    <dgm:pt modelId="{A5229538-401A-47DB-B786-51FDDB741E02}" type="pres">
      <dgm:prSet presAssocID="{0904C42E-67D2-4DE3-84B5-56810436FA8A}" presName="Name13" presStyleLbl="parChTrans1D2" presStyleIdx="1" presStyleCnt="12"/>
      <dgm:spPr/>
      <dgm:t>
        <a:bodyPr/>
        <a:lstStyle/>
        <a:p>
          <a:endParaRPr lang="en-US"/>
        </a:p>
      </dgm:t>
    </dgm:pt>
    <dgm:pt modelId="{5036BFC1-9C1C-49FA-85FC-8F811E04EAB5}" type="pres">
      <dgm:prSet presAssocID="{9726D36C-1F10-446E-8C08-015A707C9972}" presName="childText" presStyleLbl="bgAcc1" presStyleIdx="1" presStyleCnt="12" custScaleX="300488">
        <dgm:presLayoutVars>
          <dgm:bulletEnabled val="1"/>
        </dgm:presLayoutVars>
      </dgm:prSet>
      <dgm:spPr/>
      <dgm:t>
        <a:bodyPr/>
        <a:lstStyle/>
        <a:p>
          <a:endParaRPr lang="en-US"/>
        </a:p>
      </dgm:t>
    </dgm:pt>
    <dgm:pt modelId="{08DF6A9F-48F7-4892-A77F-E35568287435}" type="pres">
      <dgm:prSet presAssocID="{A5F55B4D-41CF-492F-B6B3-30333C7361F8}" presName="Name13" presStyleLbl="parChTrans1D2" presStyleIdx="2" presStyleCnt="12"/>
      <dgm:spPr/>
      <dgm:t>
        <a:bodyPr/>
        <a:lstStyle/>
        <a:p>
          <a:endParaRPr lang="en-US"/>
        </a:p>
      </dgm:t>
    </dgm:pt>
    <dgm:pt modelId="{6643D148-42EB-4D7E-81A5-CA6D8BBFF30D}" type="pres">
      <dgm:prSet presAssocID="{CD8A5783-9259-4DCF-A3D1-A516CA6C85DF}" presName="childText" presStyleLbl="bgAcc1" presStyleIdx="2" presStyleCnt="12" custScaleX="300488">
        <dgm:presLayoutVars>
          <dgm:bulletEnabled val="1"/>
        </dgm:presLayoutVars>
      </dgm:prSet>
      <dgm:spPr/>
      <dgm:t>
        <a:bodyPr/>
        <a:lstStyle/>
        <a:p>
          <a:endParaRPr lang="en-US"/>
        </a:p>
      </dgm:t>
    </dgm:pt>
    <dgm:pt modelId="{F2E83D82-70B3-42DD-88EB-F8AD4F1EB0C5}" type="pres">
      <dgm:prSet presAssocID="{05E3BA50-978B-49F4-992B-017FAC388679}" presName="Name13" presStyleLbl="parChTrans1D2" presStyleIdx="3" presStyleCnt="12"/>
      <dgm:spPr/>
      <dgm:t>
        <a:bodyPr/>
        <a:lstStyle/>
        <a:p>
          <a:endParaRPr lang="en-US"/>
        </a:p>
      </dgm:t>
    </dgm:pt>
    <dgm:pt modelId="{CBE8D43C-8191-4767-96CC-626CFAC683E0}" type="pres">
      <dgm:prSet presAssocID="{DE60723D-3B73-4616-96A1-B6728E57C8BA}" presName="childText" presStyleLbl="bgAcc1" presStyleIdx="3" presStyleCnt="12" custScaleX="300488">
        <dgm:presLayoutVars>
          <dgm:bulletEnabled val="1"/>
        </dgm:presLayoutVars>
      </dgm:prSet>
      <dgm:spPr/>
      <dgm:t>
        <a:bodyPr/>
        <a:lstStyle/>
        <a:p>
          <a:endParaRPr lang="en-US"/>
        </a:p>
      </dgm:t>
    </dgm:pt>
    <dgm:pt modelId="{88953356-D8D4-4208-8EB5-4987CD35BD3B}" type="pres">
      <dgm:prSet presAssocID="{3CC3C6BE-022A-4DE4-948F-0F52B4F4963B}" presName="Name13" presStyleLbl="parChTrans1D2" presStyleIdx="4" presStyleCnt="12"/>
      <dgm:spPr/>
      <dgm:t>
        <a:bodyPr/>
        <a:lstStyle/>
        <a:p>
          <a:endParaRPr lang="en-US"/>
        </a:p>
      </dgm:t>
    </dgm:pt>
    <dgm:pt modelId="{3DBD44F1-3544-455F-A4ED-3434B6A1DDCB}" type="pres">
      <dgm:prSet presAssocID="{F76A5348-9A9A-4447-8884-70A89491F691}" presName="childText" presStyleLbl="bgAcc1" presStyleIdx="4" presStyleCnt="12" custScaleX="300488">
        <dgm:presLayoutVars>
          <dgm:bulletEnabled val="1"/>
        </dgm:presLayoutVars>
      </dgm:prSet>
      <dgm:spPr/>
      <dgm:t>
        <a:bodyPr/>
        <a:lstStyle/>
        <a:p>
          <a:endParaRPr lang="en-US"/>
        </a:p>
      </dgm:t>
    </dgm:pt>
    <dgm:pt modelId="{F85146AF-6EE9-48A9-8578-5D346863322F}" type="pres">
      <dgm:prSet presAssocID="{2A3F495B-1817-463F-BFEA-A8CE62345037}" presName="Name13" presStyleLbl="parChTrans1D2" presStyleIdx="5" presStyleCnt="12"/>
      <dgm:spPr/>
      <dgm:t>
        <a:bodyPr/>
        <a:lstStyle/>
        <a:p>
          <a:endParaRPr lang="en-US"/>
        </a:p>
      </dgm:t>
    </dgm:pt>
    <dgm:pt modelId="{E55214EA-0A9E-42A6-A37D-5944D0CCFD46}" type="pres">
      <dgm:prSet presAssocID="{B44C5B2A-BEA6-4AAF-9035-9A96EBB568CD}" presName="childText" presStyleLbl="bgAcc1" presStyleIdx="5" presStyleCnt="12" custScaleX="300488">
        <dgm:presLayoutVars>
          <dgm:bulletEnabled val="1"/>
        </dgm:presLayoutVars>
      </dgm:prSet>
      <dgm:spPr/>
      <dgm:t>
        <a:bodyPr/>
        <a:lstStyle/>
        <a:p>
          <a:endParaRPr lang="en-US"/>
        </a:p>
      </dgm:t>
    </dgm:pt>
    <dgm:pt modelId="{9017DE26-016F-4D72-A751-8A040BF4EEC4}" type="pres">
      <dgm:prSet presAssocID="{48948CAD-0E8E-4E47-8732-B7D72630B692}" presName="root" presStyleCnt="0"/>
      <dgm:spPr/>
      <dgm:t>
        <a:bodyPr/>
        <a:lstStyle/>
        <a:p>
          <a:endParaRPr lang="en-US"/>
        </a:p>
      </dgm:t>
    </dgm:pt>
    <dgm:pt modelId="{54AF5966-34D1-4488-87FD-6C22CFD312FD}" type="pres">
      <dgm:prSet presAssocID="{48948CAD-0E8E-4E47-8732-B7D72630B692}" presName="rootComposite" presStyleCnt="0"/>
      <dgm:spPr/>
      <dgm:t>
        <a:bodyPr/>
        <a:lstStyle/>
        <a:p>
          <a:endParaRPr lang="en-US"/>
        </a:p>
      </dgm:t>
    </dgm:pt>
    <dgm:pt modelId="{32080A6C-D68B-4703-8983-77573B3415F7}" type="pres">
      <dgm:prSet presAssocID="{48948CAD-0E8E-4E47-8732-B7D72630B692}" presName="rootText" presStyleLbl="node1" presStyleIdx="1" presStyleCnt="2" custScaleX="292864" custScaleY="81573" custLinFactNeighborY="4690"/>
      <dgm:spPr/>
      <dgm:t>
        <a:bodyPr/>
        <a:lstStyle/>
        <a:p>
          <a:endParaRPr lang="en-US"/>
        </a:p>
      </dgm:t>
    </dgm:pt>
    <dgm:pt modelId="{4ABA7E8D-6851-4C57-9B3B-FADF3E2443B9}" type="pres">
      <dgm:prSet presAssocID="{48948CAD-0E8E-4E47-8732-B7D72630B692}" presName="rootConnector" presStyleLbl="node1" presStyleIdx="1" presStyleCnt="2"/>
      <dgm:spPr/>
      <dgm:t>
        <a:bodyPr/>
        <a:lstStyle/>
        <a:p>
          <a:endParaRPr lang="en-US"/>
        </a:p>
      </dgm:t>
    </dgm:pt>
    <dgm:pt modelId="{A15FA07A-9C5E-4CC9-8FE6-7DCCE7265031}" type="pres">
      <dgm:prSet presAssocID="{48948CAD-0E8E-4E47-8732-B7D72630B692}" presName="childShape" presStyleCnt="0"/>
      <dgm:spPr/>
      <dgm:t>
        <a:bodyPr/>
        <a:lstStyle/>
        <a:p>
          <a:endParaRPr lang="en-US"/>
        </a:p>
      </dgm:t>
    </dgm:pt>
    <dgm:pt modelId="{57B3030A-8D02-4DFA-9244-BA2C66F6F0F6}" type="pres">
      <dgm:prSet presAssocID="{DFFAB212-B1FD-4946-8394-8438D56BCC4B}" presName="Name13" presStyleLbl="parChTrans1D2" presStyleIdx="6" presStyleCnt="12"/>
      <dgm:spPr/>
      <dgm:t>
        <a:bodyPr/>
        <a:lstStyle/>
        <a:p>
          <a:endParaRPr lang="en-US"/>
        </a:p>
      </dgm:t>
    </dgm:pt>
    <dgm:pt modelId="{CE551FB7-A5A8-4E26-B1D5-1AE756FE7F78}" type="pres">
      <dgm:prSet presAssocID="{348919F0-B7D3-4CB5-8EE0-7F71314BC6EB}" presName="childText" presStyleLbl="bgAcc1" presStyleIdx="6" presStyleCnt="12" custScaleX="289031">
        <dgm:presLayoutVars>
          <dgm:bulletEnabled val="1"/>
        </dgm:presLayoutVars>
      </dgm:prSet>
      <dgm:spPr/>
      <dgm:t>
        <a:bodyPr/>
        <a:lstStyle/>
        <a:p>
          <a:endParaRPr lang="en-US"/>
        </a:p>
      </dgm:t>
    </dgm:pt>
    <dgm:pt modelId="{19653A7A-A3BE-4915-B093-05AF80DBAE6E}" type="pres">
      <dgm:prSet presAssocID="{21B47879-64DF-4121-B91E-F543291AB36F}" presName="Name13" presStyleLbl="parChTrans1D2" presStyleIdx="7" presStyleCnt="12"/>
      <dgm:spPr/>
      <dgm:t>
        <a:bodyPr/>
        <a:lstStyle/>
        <a:p>
          <a:endParaRPr lang="en-US"/>
        </a:p>
      </dgm:t>
    </dgm:pt>
    <dgm:pt modelId="{5A4D384B-2EE5-485E-A55F-7E06111D791A}" type="pres">
      <dgm:prSet presAssocID="{E2BAC4B6-0F90-48B9-A3EB-53F6140CFCAE}" presName="childText" presStyleLbl="bgAcc1" presStyleIdx="7" presStyleCnt="12" custScaleX="293790">
        <dgm:presLayoutVars>
          <dgm:bulletEnabled val="1"/>
        </dgm:presLayoutVars>
      </dgm:prSet>
      <dgm:spPr/>
      <dgm:t>
        <a:bodyPr/>
        <a:lstStyle/>
        <a:p>
          <a:endParaRPr lang="en-US"/>
        </a:p>
      </dgm:t>
    </dgm:pt>
    <dgm:pt modelId="{29ED52B8-01B7-4A33-86DF-3F1AD56E1A18}" type="pres">
      <dgm:prSet presAssocID="{4E31BAE3-8BD7-40EF-86F1-8B2702553A48}" presName="Name13" presStyleLbl="parChTrans1D2" presStyleIdx="8" presStyleCnt="12"/>
      <dgm:spPr/>
      <dgm:t>
        <a:bodyPr/>
        <a:lstStyle/>
        <a:p>
          <a:endParaRPr lang="en-US"/>
        </a:p>
      </dgm:t>
    </dgm:pt>
    <dgm:pt modelId="{E3A51963-F525-4BBF-A716-583C03F01613}" type="pres">
      <dgm:prSet presAssocID="{F899ABE8-E1B8-4DD6-9B0C-7203815B5D02}" presName="childText" presStyleLbl="bgAcc1" presStyleIdx="8" presStyleCnt="12" custScaleX="293790">
        <dgm:presLayoutVars>
          <dgm:bulletEnabled val="1"/>
        </dgm:presLayoutVars>
      </dgm:prSet>
      <dgm:spPr/>
      <dgm:t>
        <a:bodyPr/>
        <a:lstStyle/>
        <a:p>
          <a:endParaRPr lang="en-US"/>
        </a:p>
      </dgm:t>
    </dgm:pt>
    <dgm:pt modelId="{004D9D80-750A-4EA9-AB80-706B4B9383D7}" type="pres">
      <dgm:prSet presAssocID="{3BA8C0E0-C139-47BD-8589-9E000462736F}" presName="Name13" presStyleLbl="parChTrans1D2" presStyleIdx="9" presStyleCnt="12"/>
      <dgm:spPr/>
      <dgm:t>
        <a:bodyPr/>
        <a:lstStyle/>
        <a:p>
          <a:endParaRPr lang="en-US"/>
        </a:p>
      </dgm:t>
    </dgm:pt>
    <dgm:pt modelId="{D81F000F-F707-4103-8D8F-8178ABCCAEF1}" type="pres">
      <dgm:prSet presAssocID="{8DD977B7-251B-4C87-A9CD-C3D67FA1AE92}" presName="childText" presStyleLbl="bgAcc1" presStyleIdx="9" presStyleCnt="12" custScaleX="297306">
        <dgm:presLayoutVars>
          <dgm:bulletEnabled val="1"/>
        </dgm:presLayoutVars>
      </dgm:prSet>
      <dgm:spPr/>
      <dgm:t>
        <a:bodyPr/>
        <a:lstStyle/>
        <a:p>
          <a:endParaRPr lang="en-US"/>
        </a:p>
      </dgm:t>
    </dgm:pt>
    <dgm:pt modelId="{42989D8B-A439-4A7F-8B9E-5FB792C8143E}" type="pres">
      <dgm:prSet presAssocID="{0433BB17-919D-4DA7-B431-03993C153D13}" presName="Name13" presStyleLbl="parChTrans1D2" presStyleIdx="10" presStyleCnt="12"/>
      <dgm:spPr/>
      <dgm:t>
        <a:bodyPr/>
        <a:lstStyle/>
        <a:p>
          <a:endParaRPr lang="en-US"/>
        </a:p>
      </dgm:t>
    </dgm:pt>
    <dgm:pt modelId="{AC1A45B9-8E20-4C80-8295-D2140E06BFF3}" type="pres">
      <dgm:prSet presAssocID="{06DE1765-C87A-4286-8846-445513A452BB}" presName="childText" presStyleLbl="bgAcc1" presStyleIdx="10" presStyleCnt="12" custScaleX="300488">
        <dgm:presLayoutVars>
          <dgm:bulletEnabled val="1"/>
        </dgm:presLayoutVars>
      </dgm:prSet>
      <dgm:spPr/>
      <dgm:t>
        <a:bodyPr/>
        <a:lstStyle/>
        <a:p>
          <a:endParaRPr lang="en-US"/>
        </a:p>
      </dgm:t>
    </dgm:pt>
    <dgm:pt modelId="{4D6B8CBB-CA89-449F-8B4B-B68D3B21CD3E}" type="pres">
      <dgm:prSet presAssocID="{313901AC-B20B-42C0-AF1B-EC12BA2517EF}" presName="Name13" presStyleLbl="parChTrans1D2" presStyleIdx="11" presStyleCnt="12"/>
      <dgm:spPr/>
      <dgm:t>
        <a:bodyPr/>
        <a:lstStyle/>
        <a:p>
          <a:endParaRPr lang="en-US"/>
        </a:p>
      </dgm:t>
    </dgm:pt>
    <dgm:pt modelId="{72DE11CA-26D7-4F3A-A4F4-57C832C95CC4}" type="pres">
      <dgm:prSet presAssocID="{7E70F683-1FE0-433B-8BCB-D5C71DAB0D5F}" presName="childText" presStyleLbl="bgAcc1" presStyleIdx="11" presStyleCnt="12" custScaleX="300488">
        <dgm:presLayoutVars>
          <dgm:bulletEnabled val="1"/>
        </dgm:presLayoutVars>
      </dgm:prSet>
      <dgm:spPr/>
      <dgm:t>
        <a:bodyPr/>
        <a:lstStyle/>
        <a:p>
          <a:endParaRPr lang="en-US"/>
        </a:p>
      </dgm:t>
    </dgm:pt>
  </dgm:ptLst>
  <dgm:cxnLst>
    <dgm:cxn modelId="{6FBD5A82-4CF9-43CA-9434-A99DCFEFB3CC}" type="presOf" srcId="{48948CAD-0E8E-4E47-8732-B7D72630B692}" destId="{32080A6C-D68B-4703-8983-77573B3415F7}" srcOrd="0" destOrd="0" presId="urn:microsoft.com/office/officeart/2005/8/layout/hierarchy3"/>
    <dgm:cxn modelId="{0DD2B6EC-DCDC-42F5-8563-1D106776B57A}" type="presOf" srcId="{4E31BAE3-8BD7-40EF-86F1-8B2702553A48}" destId="{29ED52B8-01B7-4A33-86DF-3F1AD56E1A18}" srcOrd="0" destOrd="0" presId="urn:microsoft.com/office/officeart/2005/8/layout/hierarchy3"/>
    <dgm:cxn modelId="{110F89D6-3178-4667-8B3E-4E26F320E042}" type="presOf" srcId="{AF3065D7-5BA4-40AC-920D-3F65B4E4FB76}" destId="{4D68A6E1-0FB6-4144-BD6E-9BE7CDC5AC73}" srcOrd="0" destOrd="0" presId="urn:microsoft.com/office/officeart/2005/8/layout/hierarchy3"/>
    <dgm:cxn modelId="{F4487704-727C-4A5A-AB3A-BF45DE68CF17}" type="presOf" srcId="{48948CAD-0E8E-4E47-8732-B7D72630B692}" destId="{4ABA7E8D-6851-4C57-9B3B-FADF3E2443B9}" srcOrd="1" destOrd="0" presId="urn:microsoft.com/office/officeart/2005/8/layout/hierarchy3"/>
    <dgm:cxn modelId="{76AD3CD5-1121-42B7-BB14-161EFF734D46}" srcId="{F445253F-5AE1-4985-A218-86B551A71862}" destId="{9726D36C-1F10-446E-8C08-015A707C9972}" srcOrd="1" destOrd="0" parTransId="{0904C42E-67D2-4DE3-84B5-56810436FA8A}" sibTransId="{396D7623-52C9-4F94-A831-9C506438D777}"/>
    <dgm:cxn modelId="{65BE4BC7-E100-4241-A52C-D215D8276962}" type="presOf" srcId="{0433BB17-919D-4DA7-B431-03993C153D13}" destId="{42989D8B-A439-4A7F-8B9E-5FB792C8143E}" srcOrd="0" destOrd="0" presId="urn:microsoft.com/office/officeart/2005/8/layout/hierarchy3"/>
    <dgm:cxn modelId="{EACFCCF5-FA02-4FF7-9C95-772AADCAAE06}" type="presOf" srcId="{06DE1765-C87A-4286-8846-445513A452BB}" destId="{AC1A45B9-8E20-4C80-8295-D2140E06BFF3}" srcOrd="0" destOrd="0" presId="urn:microsoft.com/office/officeart/2005/8/layout/hierarchy3"/>
    <dgm:cxn modelId="{EB78381D-25FB-42E0-BEEA-416B844B065B}" type="presOf" srcId="{DFFAB212-B1FD-4946-8394-8438D56BCC4B}" destId="{57B3030A-8D02-4DFA-9244-BA2C66F6F0F6}" srcOrd="0" destOrd="0" presId="urn:microsoft.com/office/officeart/2005/8/layout/hierarchy3"/>
    <dgm:cxn modelId="{75C2251F-ADB3-42E2-B204-92F6CAB4D928}" srcId="{1404D5E7-0661-4695-A438-EA7DCDA84CAF}" destId="{48948CAD-0E8E-4E47-8732-B7D72630B692}" srcOrd="1" destOrd="0" parTransId="{982E24FB-16ED-4A89-BD3D-403FA539913C}" sibTransId="{22052586-1C9E-4C99-AA22-3986EB64F8C6}"/>
    <dgm:cxn modelId="{9AE4EF1F-0FE8-4210-A6C4-2E58ED46FA97}" srcId="{F445253F-5AE1-4985-A218-86B551A71862}" destId="{F76A5348-9A9A-4447-8884-70A89491F691}" srcOrd="4" destOrd="0" parTransId="{3CC3C6BE-022A-4DE4-948F-0F52B4F4963B}" sibTransId="{886978F7-DEC4-44CE-B72B-D333E6B4B6D7}"/>
    <dgm:cxn modelId="{7859816D-8CB9-440D-9695-9B981DB8E098}" srcId="{F445253F-5AE1-4985-A218-86B551A71862}" destId="{DE60723D-3B73-4616-96A1-B6728E57C8BA}" srcOrd="3" destOrd="0" parTransId="{05E3BA50-978B-49F4-992B-017FAC388679}" sibTransId="{334C3CD1-7C8A-4B02-B0A4-879D15A60179}"/>
    <dgm:cxn modelId="{1B6CDF7D-A782-4FA4-B343-21DB9E1501D9}" type="presOf" srcId="{B44C5B2A-BEA6-4AAF-9035-9A96EBB568CD}" destId="{E55214EA-0A9E-42A6-A37D-5944D0CCFD46}" srcOrd="0" destOrd="0" presId="urn:microsoft.com/office/officeart/2005/8/layout/hierarchy3"/>
    <dgm:cxn modelId="{5E150535-8822-4136-87CA-CF40B3C2C1D9}" type="presOf" srcId="{F899ABE8-E1B8-4DD6-9B0C-7203815B5D02}" destId="{E3A51963-F525-4BBF-A716-583C03F01613}" srcOrd="0" destOrd="0" presId="urn:microsoft.com/office/officeart/2005/8/layout/hierarchy3"/>
    <dgm:cxn modelId="{E78E723F-5F64-45FA-831D-74450408B569}" type="presOf" srcId="{CD8A5783-9259-4DCF-A3D1-A516CA6C85DF}" destId="{6643D148-42EB-4D7E-81A5-CA6D8BBFF30D}" srcOrd="0" destOrd="0" presId="urn:microsoft.com/office/officeart/2005/8/layout/hierarchy3"/>
    <dgm:cxn modelId="{04A19C17-71EB-413D-AC97-9278329CDAED}" type="presOf" srcId="{F445253F-5AE1-4985-A218-86B551A71862}" destId="{A1CF55E9-57A5-47AD-B545-B14EBEC5AF50}" srcOrd="0" destOrd="0" presId="urn:microsoft.com/office/officeart/2005/8/layout/hierarchy3"/>
    <dgm:cxn modelId="{CDB05803-78D7-4658-90BF-5337F4FECC55}" type="presOf" srcId="{A5F55B4D-41CF-492F-B6B3-30333C7361F8}" destId="{08DF6A9F-48F7-4892-A77F-E35568287435}" srcOrd="0" destOrd="0" presId="urn:microsoft.com/office/officeart/2005/8/layout/hierarchy3"/>
    <dgm:cxn modelId="{39780334-771A-459F-8729-A729A6D9EB1C}" type="presOf" srcId="{21B47879-64DF-4121-B91E-F543291AB36F}" destId="{19653A7A-A3BE-4915-B093-05AF80DBAE6E}" srcOrd="0" destOrd="0" presId="urn:microsoft.com/office/officeart/2005/8/layout/hierarchy3"/>
    <dgm:cxn modelId="{FAF4DD8A-C346-42FE-A083-F7F61A4A3DF4}" srcId="{48948CAD-0E8E-4E47-8732-B7D72630B692}" destId="{E2BAC4B6-0F90-48B9-A3EB-53F6140CFCAE}" srcOrd="1" destOrd="0" parTransId="{21B47879-64DF-4121-B91E-F543291AB36F}" sibTransId="{E9B49112-FF3D-480F-90D5-ACAE1DAC8703}"/>
    <dgm:cxn modelId="{915DEB2E-FBFC-428A-B1C5-EA635E6FEC2E}" type="presOf" srcId="{3CC3C6BE-022A-4DE4-948F-0F52B4F4963B}" destId="{88953356-D8D4-4208-8EB5-4987CD35BD3B}" srcOrd="0" destOrd="0" presId="urn:microsoft.com/office/officeart/2005/8/layout/hierarchy3"/>
    <dgm:cxn modelId="{41342ADA-D612-493E-BA9C-1068D7E0F5B3}" type="presOf" srcId="{348919F0-B7D3-4CB5-8EE0-7F71314BC6EB}" destId="{CE551FB7-A5A8-4E26-B1D5-1AE756FE7F78}" srcOrd="0" destOrd="0" presId="urn:microsoft.com/office/officeart/2005/8/layout/hierarchy3"/>
    <dgm:cxn modelId="{A58BC3AA-D027-49EB-A594-CA40F1505C46}" type="presOf" srcId="{8DD977B7-251B-4C87-A9CD-C3D67FA1AE92}" destId="{D81F000F-F707-4103-8D8F-8178ABCCAEF1}" srcOrd="0" destOrd="0" presId="urn:microsoft.com/office/officeart/2005/8/layout/hierarchy3"/>
    <dgm:cxn modelId="{4FFE5018-05DE-4C5B-BB44-30FDB6D5C4DC}" srcId="{1404D5E7-0661-4695-A438-EA7DCDA84CAF}" destId="{F445253F-5AE1-4985-A218-86B551A71862}" srcOrd="0" destOrd="0" parTransId="{C65A7239-82C8-4D5E-B9C9-E800BF083FFF}" sibTransId="{4AF74E2A-0838-4DB5-B5B8-F6C945B63EB9}"/>
    <dgm:cxn modelId="{018F8B74-7147-4449-BD7D-002D6638B316}" type="presOf" srcId="{F445253F-5AE1-4985-A218-86B551A71862}" destId="{EA0A89C3-EE70-4388-9C5A-E26BA6C9A911}" srcOrd="1" destOrd="0" presId="urn:microsoft.com/office/officeart/2005/8/layout/hierarchy3"/>
    <dgm:cxn modelId="{FD2294D0-D524-4A24-8106-9766DED57CFB}" srcId="{48948CAD-0E8E-4E47-8732-B7D72630B692}" destId="{348919F0-B7D3-4CB5-8EE0-7F71314BC6EB}" srcOrd="0" destOrd="0" parTransId="{DFFAB212-B1FD-4946-8394-8438D56BCC4B}" sibTransId="{078DE173-3CC2-4F3D-A035-FF7C3453EF1B}"/>
    <dgm:cxn modelId="{78B3A4CA-30B6-4F81-839A-CF8C4B7CC3C4}" srcId="{F445253F-5AE1-4985-A218-86B551A71862}" destId="{B44C5B2A-BEA6-4AAF-9035-9A96EBB568CD}" srcOrd="5" destOrd="0" parTransId="{2A3F495B-1817-463F-BFEA-A8CE62345037}" sibTransId="{71B92821-2E6C-4C09-B560-3A4B8A26742C}"/>
    <dgm:cxn modelId="{DB6F72C7-8EDF-4CE1-BADE-B6DF6D53A3F3}" type="presOf" srcId="{1404D5E7-0661-4695-A438-EA7DCDA84CAF}" destId="{91A1E84B-A501-4A28-9E48-469032010CDB}" srcOrd="0" destOrd="0" presId="urn:microsoft.com/office/officeart/2005/8/layout/hierarchy3"/>
    <dgm:cxn modelId="{0F3E34CC-FA00-4D8F-9DAE-FD51E017D806}" type="presOf" srcId="{3BA8C0E0-C139-47BD-8589-9E000462736F}" destId="{004D9D80-750A-4EA9-AB80-706B4B9383D7}" srcOrd="0" destOrd="0" presId="urn:microsoft.com/office/officeart/2005/8/layout/hierarchy3"/>
    <dgm:cxn modelId="{F4571693-40AB-44F4-9BED-E95E593BBAEE}" type="presOf" srcId="{9726D36C-1F10-446E-8C08-015A707C9972}" destId="{5036BFC1-9C1C-49FA-85FC-8F811E04EAB5}" srcOrd="0" destOrd="0" presId="urn:microsoft.com/office/officeart/2005/8/layout/hierarchy3"/>
    <dgm:cxn modelId="{9359E85D-BC76-4D0E-A78B-16ACB009F00D}" srcId="{48948CAD-0E8E-4E47-8732-B7D72630B692}" destId="{06DE1765-C87A-4286-8846-445513A452BB}" srcOrd="4" destOrd="0" parTransId="{0433BB17-919D-4DA7-B431-03993C153D13}" sibTransId="{CFD9AD70-F9E6-4289-87F9-22A8CA3728FD}"/>
    <dgm:cxn modelId="{59C10CA6-CD24-42AF-87AE-4A85106BBF5F}" type="presOf" srcId="{2A3F495B-1817-463F-BFEA-A8CE62345037}" destId="{F85146AF-6EE9-48A9-8578-5D346863322F}" srcOrd="0" destOrd="0" presId="urn:microsoft.com/office/officeart/2005/8/layout/hierarchy3"/>
    <dgm:cxn modelId="{2CD4543D-EC48-43F0-916C-29A55781CD47}" srcId="{F445253F-5AE1-4985-A218-86B551A71862}" destId="{0FB7EA9E-7CCF-4CE5-9B8B-050602794C84}" srcOrd="0" destOrd="0" parTransId="{AF3065D7-5BA4-40AC-920D-3F65B4E4FB76}" sibTransId="{BF168E9C-DC4B-4015-8D69-B42F1BD2270D}"/>
    <dgm:cxn modelId="{3477107D-80AB-4BA3-B717-E655DDD54A11}" srcId="{48948CAD-0E8E-4E47-8732-B7D72630B692}" destId="{7E70F683-1FE0-433B-8BCB-D5C71DAB0D5F}" srcOrd="5" destOrd="0" parTransId="{313901AC-B20B-42C0-AF1B-EC12BA2517EF}" sibTransId="{A11C4DB7-2DBA-4A2F-922D-3994590FE455}"/>
    <dgm:cxn modelId="{82A7D1D8-4616-4D95-BF0F-899EE48E8AFF}" srcId="{48948CAD-0E8E-4E47-8732-B7D72630B692}" destId="{8DD977B7-251B-4C87-A9CD-C3D67FA1AE92}" srcOrd="3" destOrd="0" parTransId="{3BA8C0E0-C139-47BD-8589-9E000462736F}" sibTransId="{4F30514A-BE00-4688-AAC4-4FB90355CB42}"/>
    <dgm:cxn modelId="{4ED2E11A-7D39-4593-A321-90D992A61821}" type="presOf" srcId="{7E70F683-1FE0-433B-8BCB-D5C71DAB0D5F}" destId="{72DE11CA-26D7-4F3A-A4F4-57C832C95CC4}" srcOrd="0" destOrd="0" presId="urn:microsoft.com/office/officeart/2005/8/layout/hierarchy3"/>
    <dgm:cxn modelId="{2CC71548-7BB7-41E9-B14E-DB1B15BCA84F}" type="presOf" srcId="{313901AC-B20B-42C0-AF1B-EC12BA2517EF}" destId="{4D6B8CBB-CA89-449F-8B4B-B68D3B21CD3E}" srcOrd="0" destOrd="0" presId="urn:microsoft.com/office/officeart/2005/8/layout/hierarchy3"/>
    <dgm:cxn modelId="{EC4E1D96-0431-4DDE-932C-7223092C12D4}" type="presOf" srcId="{0FB7EA9E-7CCF-4CE5-9B8B-050602794C84}" destId="{38452F6B-1B47-4361-864B-8687F90ECD23}" srcOrd="0" destOrd="0" presId="urn:microsoft.com/office/officeart/2005/8/layout/hierarchy3"/>
    <dgm:cxn modelId="{7CED95E6-2BF1-4E01-AFDA-F6E2C0E51781}" srcId="{48948CAD-0E8E-4E47-8732-B7D72630B692}" destId="{F899ABE8-E1B8-4DD6-9B0C-7203815B5D02}" srcOrd="2" destOrd="0" parTransId="{4E31BAE3-8BD7-40EF-86F1-8B2702553A48}" sibTransId="{33B4F11E-8719-47A5-915B-D7B8CD510ACA}"/>
    <dgm:cxn modelId="{A174C637-9F4A-4B96-A804-A91D49E11253}" srcId="{F445253F-5AE1-4985-A218-86B551A71862}" destId="{CD8A5783-9259-4DCF-A3D1-A516CA6C85DF}" srcOrd="2" destOrd="0" parTransId="{A5F55B4D-41CF-492F-B6B3-30333C7361F8}" sibTransId="{DA2BBC87-133D-4E59-A8E3-DCDB1C5906CB}"/>
    <dgm:cxn modelId="{B4C8FB73-3974-484A-82C1-CD901664349D}" type="presOf" srcId="{0904C42E-67D2-4DE3-84B5-56810436FA8A}" destId="{A5229538-401A-47DB-B786-51FDDB741E02}" srcOrd="0" destOrd="0" presId="urn:microsoft.com/office/officeart/2005/8/layout/hierarchy3"/>
    <dgm:cxn modelId="{8B6437A2-E1F0-4BE2-B683-359CA414F9D3}" type="presOf" srcId="{F76A5348-9A9A-4447-8884-70A89491F691}" destId="{3DBD44F1-3544-455F-A4ED-3434B6A1DDCB}" srcOrd="0" destOrd="0" presId="urn:microsoft.com/office/officeart/2005/8/layout/hierarchy3"/>
    <dgm:cxn modelId="{53450F23-21D5-489B-A13C-220A58C5D52A}" type="presOf" srcId="{E2BAC4B6-0F90-48B9-A3EB-53F6140CFCAE}" destId="{5A4D384B-2EE5-485E-A55F-7E06111D791A}" srcOrd="0" destOrd="0" presId="urn:microsoft.com/office/officeart/2005/8/layout/hierarchy3"/>
    <dgm:cxn modelId="{456AD741-C031-4292-AD30-8D6F5423E22C}" type="presOf" srcId="{05E3BA50-978B-49F4-992B-017FAC388679}" destId="{F2E83D82-70B3-42DD-88EB-F8AD4F1EB0C5}" srcOrd="0" destOrd="0" presId="urn:microsoft.com/office/officeart/2005/8/layout/hierarchy3"/>
    <dgm:cxn modelId="{6CF3521A-3F00-4E53-8832-F6B7BDBAA27D}" type="presOf" srcId="{DE60723D-3B73-4616-96A1-B6728E57C8BA}" destId="{CBE8D43C-8191-4767-96CC-626CFAC683E0}" srcOrd="0" destOrd="0" presId="urn:microsoft.com/office/officeart/2005/8/layout/hierarchy3"/>
    <dgm:cxn modelId="{A3D5768C-CE5F-4BFE-B8C0-98349F22ABC9}" type="presParOf" srcId="{91A1E84B-A501-4A28-9E48-469032010CDB}" destId="{9D2E67F8-59D7-4D8A-A5ED-48F0FD529EEF}" srcOrd="0" destOrd="0" presId="urn:microsoft.com/office/officeart/2005/8/layout/hierarchy3"/>
    <dgm:cxn modelId="{6D7BB344-4E92-41D7-82C8-725D0FD05029}" type="presParOf" srcId="{9D2E67F8-59D7-4D8A-A5ED-48F0FD529EEF}" destId="{2C3EAC9D-0E1F-403B-83B9-69912AC32669}" srcOrd="0" destOrd="0" presId="urn:microsoft.com/office/officeart/2005/8/layout/hierarchy3"/>
    <dgm:cxn modelId="{2821C0D6-5CEB-4FA2-8020-9D9D336B2C13}" type="presParOf" srcId="{2C3EAC9D-0E1F-403B-83B9-69912AC32669}" destId="{A1CF55E9-57A5-47AD-B545-B14EBEC5AF50}" srcOrd="0" destOrd="0" presId="urn:microsoft.com/office/officeart/2005/8/layout/hierarchy3"/>
    <dgm:cxn modelId="{56D4BFA3-0F99-4984-83ED-483DFA8CD792}" type="presParOf" srcId="{2C3EAC9D-0E1F-403B-83B9-69912AC32669}" destId="{EA0A89C3-EE70-4388-9C5A-E26BA6C9A911}" srcOrd="1" destOrd="0" presId="urn:microsoft.com/office/officeart/2005/8/layout/hierarchy3"/>
    <dgm:cxn modelId="{648BAADF-F7C3-4E13-8E86-8BF531C37DB8}" type="presParOf" srcId="{9D2E67F8-59D7-4D8A-A5ED-48F0FD529EEF}" destId="{6C747390-0CA3-4554-B1FF-07A1210E3CA3}" srcOrd="1" destOrd="0" presId="urn:microsoft.com/office/officeart/2005/8/layout/hierarchy3"/>
    <dgm:cxn modelId="{4EB0A204-89D7-4523-AF2B-CB2C58D2C81E}" type="presParOf" srcId="{6C747390-0CA3-4554-B1FF-07A1210E3CA3}" destId="{4D68A6E1-0FB6-4144-BD6E-9BE7CDC5AC73}" srcOrd="0" destOrd="0" presId="urn:microsoft.com/office/officeart/2005/8/layout/hierarchy3"/>
    <dgm:cxn modelId="{1BE248F5-D2DF-4C0B-B60F-30D76B97D59B}" type="presParOf" srcId="{6C747390-0CA3-4554-B1FF-07A1210E3CA3}" destId="{38452F6B-1B47-4361-864B-8687F90ECD23}" srcOrd="1" destOrd="0" presId="urn:microsoft.com/office/officeart/2005/8/layout/hierarchy3"/>
    <dgm:cxn modelId="{23AD0AA2-D201-49DB-9CF0-8C5E0501D73C}" type="presParOf" srcId="{6C747390-0CA3-4554-B1FF-07A1210E3CA3}" destId="{A5229538-401A-47DB-B786-51FDDB741E02}" srcOrd="2" destOrd="0" presId="urn:microsoft.com/office/officeart/2005/8/layout/hierarchy3"/>
    <dgm:cxn modelId="{82663E63-EFD1-4302-BCE2-3C5B482B9A23}" type="presParOf" srcId="{6C747390-0CA3-4554-B1FF-07A1210E3CA3}" destId="{5036BFC1-9C1C-49FA-85FC-8F811E04EAB5}" srcOrd="3" destOrd="0" presId="urn:microsoft.com/office/officeart/2005/8/layout/hierarchy3"/>
    <dgm:cxn modelId="{ABB13C01-DA82-43EE-A91A-7328308069C6}" type="presParOf" srcId="{6C747390-0CA3-4554-B1FF-07A1210E3CA3}" destId="{08DF6A9F-48F7-4892-A77F-E35568287435}" srcOrd="4" destOrd="0" presId="urn:microsoft.com/office/officeart/2005/8/layout/hierarchy3"/>
    <dgm:cxn modelId="{CADB1F99-8717-4A74-80BA-127C8E4BEA8E}" type="presParOf" srcId="{6C747390-0CA3-4554-B1FF-07A1210E3CA3}" destId="{6643D148-42EB-4D7E-81A5-CA6D8BBFF30D}" srcOrd="5" destOrd="0" presId="urn:microsoft.com/office/officeart/2005/8/layout/hierarchy3"/>
    <dgm:cxn modelId="{F51552E5-AEE0-460F-A1A3-A1BAEDECDF19}" type="presParOf" srcId="{6C747390-0CA3-4554-B1FF-07A1210E3CA3}" destId="{F2E83D82-70B3-42DD-88EB-F8AD4F1EB0C5}" srcOrd="6" destOrd="0" presId="urn:microsoft.com/office/officeart/2005/8/layout/hierarchy3"/>
    <dgm:cxn modelId="{3201189C-299F-414E-BFAB-201850A6F41C}" type="presParOf" srcId="{6C747390-0CA3-4554-B1FF-07A1210E3CA3}" destId="{CBE8D43C-8191-4767-96CC-626CFAC683E0}" srcOrd="7" destOrd="0" presId="urn:microsoft.com/office/officeart/2005/8/layout/hierarchy3"/>
    <dgm:cxn modelId="{25ADF02A-FD39-46B2-9EA9-13D9FCFB6783}" type="presParOf" srcId="{6C747390-0CA3-4554-B1FF-07A1210E3CA3}" destId="{88953356-D8D4-4208-8EB5-4987CD35BD3B}" srcOrd="8" destOrd="0" presId="urn:microsoft.com/office/officeart/2005/8/layout/hierarchy3"/>
    <dgm:cxn modelId="{9F3931B3-0C76-47F8-AFF0-E01B70209E99}" type="presParOf" srcId="{6C747390-0CA3-4554-B1FF-07A1210E3CA3}" destId="{3DBD44F1-3544-455F-A4ED-3434B6A1DDCB}" srcOrd="9" destOrd="0" presId="urn:microsoft.com/office/officeart/2005/8/layout/hierarchy3"/>
    <dgm:cxn modelId="{40756667-C70A-4E83-8472-79F14CFEE92A}" type="presParOf" srcId="{6C747390-0CA3-4554-B1FF-07A1210E3CA3}" destId="{F85146AF-6EE9-48A9-8578-5D346863322F}" srcOrd="10" destOrd="0" presId="urn:microsoft.com/office/officeart/2005/8/layout/hierarchy3"/>
    <dgm:cxn modelId="{AACF1142-B551-45EE-9CEB-47256BAF7A7E}" type="presParOf" srcId="{6C747390-0CA3-4554-B1FF-07A1210E3CA3}" destId="{E55214EA-0A9E-42A6-A37D-5944D0CCFD46}" srcOrd="11" destOrd="0" presId="urn:microsoft.com/office/officeart/2005/8/layout/hierarchy3"/>
    <dgm:cxn modelId="{C2840783-16BA-4160-8238-F569DBC39DE6}" type="presParOf" srcId="{91A1E84B-A501-4A28-9E48-469032010CDB}" destId="{9017DE26-016F-4D72-A751-8A040BF4EEC4}" srcOrd="1" destOrd="0" presId="urn:microsoft.com/office/officeart/2005/8/layout/hierarchy3"/>
    <dgm:cxn modelId="{39A9D3C9-A178-45C7-9A15-F2F8A43E6CE0}" type="presParOf" srcId="{9017DE26-016F-4D72-A751-8A040BF4EEC4}" destId="{54AF5966-34D1-4488-87FD-6C22CFD312FD}" srcOrd="0" destOrd="0" presId="urn:microsoft.com/office/officeart/2005/8/layout/hierarchy3"/>
    <dgm:cxn modelId="{467E73A1-7CE9-4F59-88E5-137E51992B3E}" type="presParOf" srcId="{54AF5966-34D1-4488-87FD-6C22CFD312FD}" destId="{32080A6C-D68B-4703-8983-77573B3415F7}" srcOrd="0" destOrd="0" presId="urn:microsoft.com/office/officeart/2005/8/layout/hierarchy3"/>
    <dgm:cxn modelId="{2B2E3A53-7099-46CD-A577-20853108A419}" type="presParOf" srcId="{54AF5966-34D1-4488-87FD-6C22CFD312FD}" destId="{4ABA7E8D-6851-4C57-9B3B-FADF3E2443B9}" srcOrd="1" destOrd="0" presId="urn:microsoft.com/office/officeart/2005/8/layout/hierarchy3"/>
    <dgm:cxn modelId="{CB78C10B-6A72-4ECF-ADA1-1FA678636E11}" type="presParOf" srcId="{9017DE26-016F-4D72-A751-8A040BF4EEC4}" destId="{A15FA07A-9C5E-4CC9-8FE6-7DCCE7265031}" srcOrd="1" destOrd="0" presId="urn:microsoft.com/office/officeart/2005/8/layout/hierarchy3"/>
    <dgm:cxn modelId="{63C20CC3-6E7E-49D4-8F8A-EA6180E7E81A}" type="presParOf" srcId="{A15FA07A-9C5E-4CC9-8FE6-7DCCE7265031}" destId="{57B3030A-8D02-4DFA-9244-BA2C66F6F0F6}" srcOrd="0" destOrd="0" presId="urn:microsoft.com/office/officeart/2005/8/layout/hierarchy3"/>
    <dgm:cxn modelId="{AD28FDE5-736B-4549-9889-871B0A62D15B}" type="presParOf" srcId="{A15FA07A-9C5E-4CC9-8FE6-7DCCE7265031}" destId="{CE551FB7-A5A8-4E26-B1D5-1AE756FE7F78}" srcOrd="1" destOrd="0" presId="urn:microsoft.com/office/officeart/2005/8/layout/hierarchy3"/>
    <dgm:cxn modelId="{B77D5570-5F81-420D-8649-280AC381C08E}" type="presParOf" srcId="{A15FA07A-9C5E-4CC9-8FE6-7DCCE7265031}" destId="{19653A7A-A3BE-4915-B093-05AF80DBAE6E}" srcOrd="2" destOrd="0" presId="urn:microsoft.com/office/officeart/2005/8/layout/hierarchy3"/>
    <dgm:cxn modelId="{50C5EAB6-0F5A-4A00-944F-5F43D8AB0B14}" type="presParOf" srcId="{A15FA07A-9C5E-4CC9-8FE6-7DCCE7265031}" destId="{5A4D384B-2EE5-485E-A55F-7E06111D791A}" srcOrd="3" destOrd="0" presId="urn:microsoft.com/office/officeart/2005/8/layout/hierarchy3"/>
    <dgm:cxn modelId="{EE762FF4-FB05-445B-8D3B-3AA4D0CFC407}" type="presParOf" srcId="{A15FA07A-9C5E-4CC9-8FE6-7DCCE7265031}" destId="{29ED52B8-01B7-4A33-86DF-3F1AD56E1A18}" srcOrd="4" destOrd="0" presId="urn:microsoft.com/office/officeart/2005/8/layout/hierarchy3"/>
    <dgm:cxn modelId="{654CC2E8-4CBB-416D-8E77-3A18556EFEDA}" type="presParOf" srcId="{A15FA07A-9C5E-4CC9-8FE6-7DCCE7265031}" destId="{E3A51963-F525-4BBF-A716-583C03F01613}" srcOrd="5" destOrd="0" presId="urn:microsoft.com/office/officeart/2005/8/layout/hierarchy3"/>
    <dgm:cxn modelId="{5037D758-5B83-44CA-8EE5-2801001052D4}" type="presParOf" srcId="{A15FA07A-9C5E-4CC9-8FE6-7DCCE7265031}" destId="{004D9D80-750A-4EA9-AB80-706B4B9383D7}" srcOrd="6" destOrd="0" presId="urn:microsoft.com/office/officeart/2005/8/layout/hierarchy3"/>
    <dgm:cxn modelId="{EFBE513D-6E40-4A86-A79C-2DA2FAA879CD}" type="presParOf" srcId="{A15FA07A-9C5E-4CC9-8FE6-7DCCE7265031}" destId="{D81F000F-F707-4103-8D8F-8178ABCCAEF1}" srcOrd="7" destOrd="0" presId="urn:microsoft.com/office/officeart/2005/8/layout/hierarchy3"/>
    <dgm:cxn modelId="{B68B93A8-8E25-43E3-A360-B81AC5CBFF79}" type="presParOf" srcId="{A15FA07A-9C5E-4CC9-8FE6-7DCCE7265031}" destId="{42989D8B-A439-4A7F-8B9E-5FB792C8143E}" srcOrd="8" destOrd="0" presId="urn:microsoft.com/office/officeart/2005/8/layout/hierarchy3"/>
    <dgm:cxn modelId="{2557D3F2-7750-4C72-9766-C3BEF930A39E}" type="presParOf" srcId="{A15FA07A-9C5E-4CC9-8FE6-7DCCE7265031}" destId="{AC1A45B9-8E20-4C80-8295-D2140E06BFF3}" srcOrd="9" destOrd="0" presId="urn:microsoft.com/office/officeart/2005/8/layout/hierarchy3"/>
    <dgm:cxn modelId="{B761BAB4-0F81-4958-AE6A-7F7B1218D6B9}" type="presParOf" srcId="{A15FA07A-9C5E-4CC9-8FE6-7DCCE7265031}" destId="{4D6B8CBB-CA89-449F-8B4B-B68D3B21CD3E}" srcOrd="10" destOrd="0" presId="urn:microsoft.com/office/officeart/2005/8/layout/hierarchy3"/>
    <dgm:cxn modelId="{0EECA40F-5539-4E0E-A56E-FCDB273A1930}" type="presParOf" srcId="{A15FA07A-9C5E-4CC9-8FE6-7DCCE7265031}" destId="{72DE11CA-26D7-4F3A-A4F4-57C832C95CC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50A4BE-02AD-4186-B1D5-6BDD664FD61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5AD5C1FB-74AA-42CD-AA30-B6AA44A3D171}">
      <dgm:prSet custT="1"/>
      <dgm:spPr>
        <a:solidFill>
          <a:schemeClr val="accent6">
            <a:lumMod val="75000"/>
          </a:schemeClr>
        </a:solidFill>
      </dgm:spPr>
      <dgm:t>
        <a:bodyPr/>
        <a:lstStyle/>
        <a:p>
          <a:pPr rtl="0"/>
          <a:r>
            <a:rPr lang="en-US" sz="2400" b="1" dirty="0" smtClean="0"/>
            <a:t>Before Test Day </a:t>
          </a:r>
          <a:endParaRPr lang="en-US" sz="2400" b="1" dirty="0"/>
        </a:p>
      </dgm:t>
    </dgm:pt>
    <dgm:pt modelId="{8FC22FFD-EAA9-404D-B4F3-C55822E39529}" type="parTrans" cxnId="{D6AE478F-E133-4D6C-A8D5-50139F77D196}">
      <dgm:prSet/>
      <dgm:spPr/>
      <dgm:t>
        <a:bodyPr/>
        <a:lstStyle/>
        <a:p>
          <a:endParaRPr lang="en-US"/>
        </a:p>
      </dgm:t>
    </dgm:pt>
    <dgm:pt modelId="{6165C90E-F215-4ECE-8584-D98E872156B9}" type="sibTrans" cxnId="{D6AE478F-E133-4D6C-A8D5-50139F77D196}">
      <dgm:prSet/>
      <dgm:spPr/>
      <dgm:t>
        <a:bodyPr/>
        <a:lstStyle/>
        <a:p>
          <a:endParaRPr lang="en-US"/>
        </a:p>
      </dgm:t>
    </dgm:pt>
    <dgm:pt modelId="{DEA9DD49-DDA4-4F4D-B14A-9D0865402BF0}">
      <dgm:prSet custT="1"/>
      <dgm:spPr>
        <a:solidFill>
          <a:schemeClr val="tx2">
            <a:lumMod val="40000"/>
            <a:lumOff val="60000"/>
          </a:schemeClr>
        </a:solidFill>
      </dgm:spPr>
      <dgm:t>
        <a:bodyPr/>
        <a:lstStyle/>
        <a:p>
          <a:pPr rtl="0"/>
          <a:r>
            <a:rPr lang="en-US" sz="2000" b="0" dirty="0" smtClean="0"/>
            <a:t>Plan/schedule the </a:t>
          </a:r>
          <a:r>
            <a:rPr lang="en-US" sz="2000" dirty="0" smtClean="0"/>
            <a:t>Statewide Readiness Test.</a:t>
          </a:r>
          <a:endParaRPr lang="en-US" sz="2000" b="0" dirty="0"/>
        </a:p>
      </dgm:t>
    </dgm:pt>
    <dgm:pt modelId="{AD450DA5-9F96-44DD-9201-9A0B9CBDB25E}" type="parTrans" cxnId="{D0C8B9E9-96A8-4CC0-90B1-ECABE07B4859}">
      <dgm:prSet/>
      <dgm:spPr>
        <a:ln>
          <a:solidFill>
            <a:schemeClr val="accent2">
              <a:lumMod val="50000"/>
            </a:schemeClr>
          </a:solidFill>
        </a:ln>
      </dgm:spPr>
      <dgm:t>
        <a:bodyPr/>
        <a:lstStyle/>
        <a:p>
          <a:endParaRPr lang="en-US" dirty="0"/>
        </a:p>
      </dgm:t>
    </dgm:pt>
    <dgm:pt modelId="{5A89E438-8AFF-49DD-A9A7-3447D083F34B}" type="sibTrans" cxnId="{D0C8B9E9-96A8-4CC0-90B1-ECABE07B4859}">
      <dgm:prSet/>
      <dgm:spPr/>
      <dgm:t>
        <a:bodyPr/>
        <a:lstStyle/>
        <a:p>
          <a:endParaRPr lang="en-US"/>
        </a:p>
      </dgm:t>
    </dgm:pt>
    <dgm:pt modelId="{691488FA-1F95-4E50-BB7E-17980D692986}">
      <dgm:prSet custT="1"/>
      <dgm:spPr>
        <a:solidFill>
          <a:schemeClr val="tx2">
            <a:lumMod val="40000"/>
            <a:lumOff val="60000"/>
          </a:schemeClr>
        </a:solidFill>
      </dgm:spPr>
      <dgm:t>
        <a:bodyPr/>
        <a:lstStyle/>
        <a:p>
          <a:pPr rtl="0"/>
          <a:r>
            <a:rPr lang="en-US" sz="2000" b="0" dirty="0" smtClean="0"/>
            <a:t>Select test takers: administrators, teachers or students</a:t>
          </a:r>
          <a:endParaRPr lang="en-US" sz="2000" b="0" dirty="0"/>
        </a:p>
      </dgm:t>
    </dgm:pt>
    <dgm:pt modelId="{19FDBD4D-573E-4A60-9343-A099C18141BA}" type="parTrans" cxnId="{DC593022-029D-4528-A003-3C5A202E0CD7}">
      <dgm:prSet/>
      <dgm:spPr>
        <a:ln>
          <a:solidFill>
            <a:schemeClr val="accent2">
              <a:lumMod val="50000"/>
            </a:schemeClr>
          </a:solidFill>
        </a:ln>
      </dgm:spPr>
      <dgm:t>
        <a:bodyPr/>
        <a:lstStyle/>
        <a:p>
          <a:endParaRPr lang="en-US" dirty="0"/>
        </a:p>
      </dgm:t>
    </dgm:pt>
    <dgm:pt modelId="{F8C54CCD-16C7-4DC0-A52B-8B6E105BD92E}" type="sibTrans" cxnId="{DC593022-029D-4528-A003-3C5A202E0CD7}">
      <dgm:prSet/>
      <dgm:spPr/>
      <dgm:t>
        <a:bodyPr/>
        <a:lstStyle/>
        <a:p>
          <a:endParaRPr lang="en-US"/>
        </a:p>
      </dgm:t>
    </dgm:pt>
    <dgm:pt modelId="{C3831684-BADF-48C5-891F-635A5CA189FD}">
      <dgm:prSet custT="1"/>
      <dgm:spPr>
        <a:solidFill>
          <a:schemeClr val="tx2">
            <a:lumMod val="40000"/>
            <a:lumOff val="60000"/>
          </a:schemeClr>
        </a:solidFill>
      </dgm:spPr>
      <dgm:t>
        <a:bodyPr/>
        <a:lstStyle/>
        <a:p>
          <a:pPr rtl="0"/>
          <a:r>
            <a:rPr lang="en-US" sz="2000" b="0" dirty="0" smtClean="0"/>
            <a:t>Access test tickets containing SRT login IDs, passwords, and test access codes from ISOFT and print (PDF)</a:t>
          </a:r>
          <a:endParaRPr lang="en-US" sz="2000" b="0" dirty="0"/>
        </a:p>
      </dgm:t>
    </dgm:pt>
    <dgm:pt modelId="{68C10648-58B6-4A19-B216-C012F22640DA}" type="parTrans" cxnId="{87CDC08A-52E6-47F2-91CB-6905D34CA4EE}">
      <dgm:prSet/>
      <dgm:spPr>
        <a:ln>
          <a:solidFill>
            <a:schemeClr val="accent2">
              <a:lumMod val="50000"/>
            </a:schemeClr>
          </a:solidFill>
        </a:ln>
      </dgm:spPr>
      <dgm:t>
        <a:bodyPr/>
        <a:lstStyle/>
        <a:p>
          <a:endParaRPr lang="en-US" dirty="0"/>
        </a:p>
      </dgm:t>
    </dgm:pt>
    <dgm:pt modelId="{17CCC501-B131-4CBD-BE22-BE01C31D8898}" type="sibTrans" cxnId="{87CDC08A-52E6-47F2-91CB-6905D34CA4EE}">
      <dgm:prSet/>
      <dgm:spPr/>
      <dgm:t>
        <a:bodyPr/>
        <a:lstStyle/>
        <a:p>
          <a:endParaRPr lang="en-US"/>
        </a:p>
      </dgm:t>
    </dgm:pt>
    <dgm:pt modelId="{48AEBECC-5A13-4692-969E-2EFA0021F773}">
      <dgm:prSet custT="1"/>
      <dgm:spPr>
        <a:solidFill>
          <a:schemeClr val="tx2">
            <a:lumMod val="40000"/>
            <a:lumOff val="60000"/>
          </a:schemeClr>
        </a:solidFill>
      </dgm:spPr>
      <dgm:t>
        <a:bodyPr/>
        <a:lstStyle/>
        <a:p>
          <a:pPr rtl="0"/>
          <a:r>
            <a:rPr lang="en-US" sz="2000" b="0" dirty="0" smtClean="0"/>
            <a:t>Involve Technology and Test Coordinators in the planning phase</a:t>
          </a:r>
          <a:endParaRPr lang="en-US" sz="2000" b="0" dirty="0"/>
        </a:p>
      </dgm:t>
    </dgm:pt>
    <dgm:pt modelId="{C0BE2FA5-1F1C-44C3-9FBC-2147A39E3E8B}" type="parTrans" cxnId="{F7E0F9A2-0630-4BC3-A5B1-EFE98BA2A2C5}">
      <dgm:prSet/>
      <dgm:spPr>
        <a:ln>
          <a:solidFill>
            <a:schemeClr val="accent2">
              <a:lumMod val="50000"/>
            </a:schemeClr>
          </a:solidFill>
        </a:ln>
      </dgm:spPr>
      <dgm:t>
        <a:bodyPr/>
        <a:lstStyle/>
        <a:p>
          <a:endParaRPr lang="en-US" dirty="0"/>
        </a:p>
      </dgm:t>
    </dgm:pt>
    <dgm:pt modelId="{01B49E08-02B8-4BF8-935A-69A54136D85A}" type="sibTrans" cxnId="{F7E0F9A2-0630-4BC3-A5B1-EFE98BA2A2C5}">
      <dgm:prSet/>
      <dgm:spPr/>
      <dgm:t>
        <a:bodyPr/>
        <a:lstStyle/>
        <a:p>
          <a:endParaRPr lang="en-US"/>
        </a:p>
      </dgm:t>
    </dgm:pt>
    <dgm:pt modelId="{DFCECBA5-4D49-4B9E-8708-C6E25DEC80F5}">
      <dgm:prSet custT="1"/>
      <dgm:spPr>
        <a:solidFill>
          <a:schemeClr val="tx2">
            <a:lumMod val="40000"/>
            <a:lumOff val="60000"/>
          </a:schemeClr>
        </a:solidFill>
      </dgm:spPr>
      <dgm:t>
        <a:bodyPr/>
        <a:lstStyle/>
        <a:p>
          <a:pPr rtl="0"/>
          <a:r>
            <a:rPr lang="en-US" sz="2000" b="0" dirty="0" smtClean="0"/>
            <a:t>Print troubleshooting support document and provide to test coordinators and staff members involved with </a:t>
          </a:r>
          <a:r>
            <a:rPr lang="en-US" sz="2000" dirty="0" smtClean="0"/>
            <a:t>SRT</a:t>
          </a:r>
          <a:endParaRPr lang="en-US" sz="2000" b="0" dirty="0"/>
        </a:p>
      </dgm:t>
    </dgm:pt>
    <dgm:pt modelId="{5EF57E26-ABFA-4CAF-A590-F8FC10883B7E}" type="parTrans" cxnId="{CB3828B4-0AC3-483D-BB54-3F27B3BE0496}">
      <dgm:prSet/>
      <dgm:spPr>
        <a:ln>
          <a:solidFill>
            <a:schemeClr val="accent2">
              <a:lumMod val="50000"/>
            </a:schemeClr>
          </a:solidFill>
        </a:ln>
      </dgm:spPr>
      <dgm:t>
        <a:bodyPr/>
        <a:lstStyle/>
        <a:p>
          <a:endParaRPr lang="en-US" dirty="0"/>
        </a:p>
      </dgm:t>
    </dgm:pt>
    <dgm:pt modelId="{B32DE634-8EF1-4594-9B18-B472C52733DB}" type="sibTrans" cxnId="{CB3828B4-0AC3-483D-BB54-3F27B3BE0496}">
      <dgm:prSet/>
      <dgm:spPr/>
      <dgm:t>
        <a:bodyPr/>
        <a:lstStyle/>
        <a:p>
          <a:endParaRPr lang="en-US"/>
        </a:p>
      </dgm:t>
    </dgm:pt>
    <dgm:pt modelId="{7FDA8183-C029-4A48-8550-3C6D1768C1A0}">
      <dgm:prSet custT="1"/>
      <dgm:spPr>
        <a:solidFill>
          <a:schemeClr val="tx2">
            <a:lumMod val="40000"/>
            <a:lumOff val="60000"/>
          </a:schemeClr>
        </a:solidFill>
      </dgm:spPr>
      <dgm:t>
        <a:bodyPr/>
        <a:lstStyle/>
        <a:p>
          <a:pPr rtl="0"/>
          <a:r>
            <a:rPr lang="en-US" sz="2000" b="0" dirty="0" smtClean="0"/>
            <a:t>Plan for protocol/phone tree in the event issues occur during the </a:t>
          </a:r>
          <a:r>
            <a:rPr lang="en-US" sz="2000" dirty="0" smtClean="0"/>
            <a:t>SRT</a:t>
          </a:r>
          <a:endParaRPr lang="en-US" sz="2000" b="0" dirty="0"/>
        </a:p>
      </dgm:t>
    </dgm:pt>
    <dgm:pt modelId="{CF620554-F186-4DFE-BD3B-CBE98A2676BF}" type="parTrans" cxnId="{F55F8C06-2B3B-4F3B-971A-D1E601037A74}">
      <dgm:prSet/>
      <dgm:spPr>
        <a:ln>
          <a:solidFill>
            <a:schemeClr val="accent2">
              <a:lumMod val="50000"/>
            </a:schemeClr>
          </a:solidFill>
        </a:ln>
      </dgm:spPr>
      <dgm:t>
        <a:bodyPr/>
        <a:lstStyle/>
        <a:p>
          <a:endParaRPr lang="en-US" dirty="0"/>
        </a:p>
      </dgm:t>
    </dgm:pt>
    <dgm:pt modelId="{44F769F7-E34B-459D-9212-CC2906638627}" type="sibTrans" cxnId="{F55F8C06-2B3B-4F3B-971A-D1E601037A74}">
      <dgm:prSet/>
      <dgm:spPr/>
      <dgm:t>
        <a:bodyPr/>
        <a:lstStyle/>
        <a:p>
          <a:endParaRPr lang="en-US"/>
        </a:p>
      </dgm:t>
    </dgm:pt>
    <dgm:pt modelId="{A4D5E873-424B-4228-B69F-BA7FCC8F2DC3}">
      <dgm:prSet custT="1"/>
      <dgm:spPr>
        <a:solidFill>
          <a:schemeClr val="tx2">
            <a:lumMod val="40000"/>
            <a:lumOff val="60000"/>
          </a:schemeClr>
        </a:solidFill>
      </dgm:spPr>
      <dgm:t>
        <a:bodyPr/>
        <a:lstStyle/>
        <a:p>
          <a:pPr rtl="0"/>
          <a:r>
            <a:rPr lang="en-US" sz="2000" b="0" dirty="0" smtClean="0"/>
            <a:t>Install TDC software and Setup network.</a:t>
          </a:r>
          <a:endParaRPr lang="en-US" sz="2000" b="0" dirty="0"/>
        </a:p>
      </dgm:t>
    </dgm:pt>
    <dgm:pt modelId="{DF4E57AA-A7AC-4EA3-8022-621D147E2554}" type="parTrans" cxnId="{CC21A55F-B7DD-4AD7-B0AF-DA97D8F843E4}">
      <dgm:prSet/>
      <dgm:spPr>
        <a:ln>
          <a:solidFill>
            <a:schemeClr val="accent2">
              <a:lumMod val="50000"/>
            </a:schemeClr>
          </a:solidFill>
        </a:ln>
      </dgm:spPr>
      <dgm:t>
        <a:bodyPr/>
        <a:lstStyle/>
        <a:p>
          <a:endParaRPr lang="en-US" dirty="0"/>
        </a:p>
      </dgm:t>
    </dgm:pt>
    <dgm:pt modelId="{5AF76018-423F-4033-894D-4C95C4AE7C8F}" type="sibTrans" cxnId="{CC21A55F-B7DD-4AD7-B0AF-DA97D8F843E4}">
      <dgm:prSet/>
      <dgm:spPr/>
      <dgm:t>
        <a:bodyPr/>
        <a:lstStyle/>
        <a:p>
          <a:endParaRPr lang="en-US"/>
        </a:p>
      </dgm:t>
    </dgm:pt>
    <dgm:pt modelId="{FF124736-C4E3-4ECC-8325-BF499986D7EE}" type="pres">
      <dgm:prSet presAssocID="{EE50A4BE-02AD-4186-B1D5-6BDD664FD618}" presName="diagram" presStyleCnt="0">
        <dgm:presLayoutVars>
          <dgm:chPref val="1"/>
          <dgm:dir/>
          <dgm:animOne val="branch"/>
          <dgm:animLvl val="lvl"/>
          <dgm:resizeHandles val="exact"/>
        </dgm:presLayoutVars>
      </dgm:prSet>
      <dgm:spPr/>
      <dgm:t>
        <a:bodyPr/>
        <a:lstStyle/>
        <a:p>
          <a:endParaRPr lang="en-US"/>
        </a:p>
      </dgm:t>
    </dgm:pt>
    <dgm:pt modelId="{88A0EBB0-B197-402D-967C-98C600B1CB58}" type="pres">
      <dgm:prSet presAssocID="{5AD5C1FB-74AA-42CD-AA30-B6AA44A3D171}" presName="root1" presStyleCnt="0"/>
      <dgm:spPr/>
      <dgm:t>
        <a:bodyPr/>
        <a:lstStyle/>
        <a:p>
          <a:endParaRPr lang="en-US"/>
        </a:p>
      </dgm:t>
    </dgm:pt>
    <dgm:pt modelId="{EA4F69CF-D786-49C7-BB42-92311DFB1842}" type="pres">
      <dgm:prSet presAssocID="{5AD5C1FB-74AA-42CD-AA30-B6AA44A3D171}" presName="LevelOneTextNode" presStyleLbl="node0" presStyleIdx="0" presStyleCnt="1" custScaleX="92474" custScaleY="309489" custLinFactX="-100000" custLinFactNeighborX="-127547">
        <dgm:presLayoutVars>
          <dgm:chPref val="3"/>
        </dgm:presLayoutVars>
      </dgm:prSet>
      <dgm:spPr/>
      <dgm:t>
        <a:bodyPr/>
        <a:lstStyle/>
        <a:p>
          <a:endParaRPr lang="en-US"/>
        </a:p>
      </dgm:t>
    </dgm:pt>
    <dgm:pt modelId="{FA9FA3F1-1EC4-4FEA-99C0-EA18147C2FE9}" type="pres">
      <dgm:prSet presAssocID="{5AD5C1FB-74AA-42CD-AA30-B6AA44A3D171}" presName="level2hierChild" presStyleCnt="0"/>
      <dgm:spPr/>
      <dgm:t>
        <a:bodyPr/>
        <a:lstStyle/>
        <a:p>
          <a:endParaRPr lang="en-US"/>
        </a:p>
      </dgm:t>
    </dgm:pt>
    <dgm:pt modelId="{9E5D0880-4E5B-41C9-9204-58646902FB76}" type="pres">
      <dgm:prSet presAssocID="{AD450DA5-9F96-44DD-9201-9A0B9CBDB25E}" presName="conn2-1" presStyleLbl="parChTrans1D2" presStyleIdx="0" presStyleCnt="7"/>
      <dgm:spPr/>
      <dgm:t>
        <a:bodyPr/>
        <a:lstStyle/>
        <a:p>
          <a:endParaRPr lang="en-US"/>
        </a:p>
      </dgm:t>
    </dgm:pt>
    <dgm:pt modelId="{8F05FD3D-154D-4949-BE15-01683D5468A4}" type="pres">
      <dgm:prSet presAssocID="{AD450DA5-9F96-44DD-9201-9A0B9CBDB25E}" presName="connTx" presStyleLbl="parChTrans1D2" presStyleIdx="0" presStyleCnt="7"/>
      <dgm:spPr/>
      <dgm:t>
        <a:bodyPr/>
        <a:lstStyle/>
        <a:p>
          <a:endParaRPr lang="en-US"/>
        </a:p>
      </dgm:t>
    </dgm:pt>
    <dgm:pt modelId="{28EA8630-A764-4C0F-8815-B73226568BCF}" type="pres">
      <dgm:prSet presAssocID="{DEA9DD49-DDA4-4F4D-B14A-9D0865402BF0}" presName="root2" presStyleCnt="0"/>
      <dgm:spPr/>
      <dgm:t>
        <a:bodyPr/>
        <a:lstStyle/>
        <a:p>
          <a:endParaRPr lang="en-US"/>
        </a:p>
      </dgm:t>
    </dgm:pt>
    <dgm:pt modelId="{A20F9FC9-CA1A-4FF0-8184-92C0B2ED5E6D}" type="pres">
      <dgm:prSet presAssocID="{DEA9DD49-DDA4-4F4D-B14A-9D0865402BF0}" presName="LevelTwoTextNode" presStyleLbl="node2" presStyleIdx="0" presStyleCnt="7" custScaleX="492781" custLinFactNeighborX="11054">
        <dgm:presLayoutVars>
          <dgm:chPref val="3"/>
        </dgm:presLayoutVars>
      </dgm:prSet>
      <dgm:spPr/>
      <dgm:t>
        <a:bodyPr/>
        <a:lstStyle/>
        <a:p>
          <a:endParaRPr lang="en-US"/>
        </a:p>
      </dgm:t>
    </dgm:pt>
    <dgm:pt modelId="{7A31907A-6C13-4A4A-8D3F-BFA60CF653CC}" type="pres">
      <dgm:prSet presAssocID="{DEA9DD49-DDA4-4F4D-B14A-9D0865402BF0}" presName="level3hierChild" presStyleCnt="0"/>
      <dgm:spPr/>
      <dgm:t>
        <a:bodyPr/>
        <a:lstStyle/>
        <a:p>
          <a:endParaRPr lang="en-US"/>
        </a:p>
      </dgm:t>
    </dgm:pt>
    <dgm:pt modelId="{0078F548-5252-4249-9B9D-0EEE4A9FD2C5}" type="pres">
      <dgm:prSet presAssocID="{DF4E57AA-A7AC-4EA3-8022-621D147E2554}" presName="conn2-1" presStyleLbl="parChTrans1D2" presStyleIdx="1" presStyleCnt="7"/>
      <dgm:spPr/>
      <dgm:t>
        <a:bodyPr/>
        <a:lstStyle/>
        <a:p>
          <a:endParaRPr lang="en-US"/>
        </a:p>
      </dgm:t>
    </dgm:pt>
    <dgm:pt modelId="{D3A7F5CE-3993-47C2-B494-4551C4E47147}" type="pres">
      <dgm:prSet presAssocID="{DF4E57AA-A7AC-4EA3-8022-621D147E2554}" presName="connTx" presStyleLbl="parChTrans1D2" presStyleIdx="1" presStyleCnt="7"/>
      <dgm:spPr/>
      <dgm:t>
        <a:bodyPr/>
        <a:lstStyle/>
        <a:p>
          <a:endParaRPr lang="en-US"/>
        </a:p>
      </dgm:t>
    </dgm:pt>
    <dgm:pt modelId="{381A6503-6C1A-4979-9849-3C840A4480FB}" type="pres">
      <dgm:prSet presAssocID="{A4D5E873-424B-4228-B69F-BA7FCC8F2DC3}" presName="root2" presStyleCnt="0"/>
      <dgm:spPr/>
    </dgm:pt>
    <dgm:pt modelId="{89A908EB-7601-4C99-B537-2D26D542A705}" type="pres">
      <dgm:prSet presAssocID="{A4D5E873-424B-4228-B69F-BA7FCC8F2DC3}" presName="LevelTwoTextNode" presStyleLbl="node2" presStyleIdx="1" presStyleCnt="7" custScaleX="493113" custLinFactNeighborX="11054">
        <dgm:presLayoutVars>
          <dgm:chPref val="3"/>
        </dgm:presLayoutVars>
      </dgm:prSet>
      <dgm:spPr/>
      <dgm:t>
        <a:bodyPr/>
        <a:lstStyle/>
        <a:p>
          <a:endParaRPr lang="en-US"/>
        </a:p>
      </dgm:t>
    </dgm:pt>
    <dgm:pt modelId="{53ACAA54-DCF6-4566-BA77-AE4CABC1BAD5}" type="pres">
      <dgm:prSet presAssocID="{A4D5E873-424B-4228-B69F-BA7FCC8F2DC3}" presName="level3hierChild" presStyleCnt="0"/>
      <dgm:spPr/>
    </dgm:pt>
    <dgm:pt modelId="{E2DA05E4-77FC-4BF2-9A3F-495E7BC252FE}" type="pres">
      <dgm:prSet presAssocID="{19FDBD4D-573E-4A60-9343-A099C18141BA}" presName="conn2-1" presStyleLbl="parChTrans1D2" presStyleIdx="2" presStyleCnt="7"/>
      <dgm:spPr/>
      <dgm:t>
        <a:bodyPr/>
        <a:lstStyle/>
        <a:p>
          <a:endParaRPr lang="en-US"/>
        </a:p>
      </dgm:t>
    </dgm:pt>
    <dgm:pt modelId="{4285BCAE-F5CF-4430-9F8D-3E2F85C5E33B}" type="pres">
      <dgm:prSet presAssocID="{19FDBD4D-573E-4A60-9343-A099C18141BA}" presName="connTx" presStyleLbl="parChTrans1D2" presStyleIdx="2" presStyleCnt="7"/>
      <dgm:spPr/>
      <dgm:t>
        <a:bodyPr/>
        <a:lstStyle/>
        <a:p>
          <a:endParaRPr lang="en-US"/>
        </a:p>
      </dgm:t>
    </dgm:pt>
    <dgm:pt modelId="{599A20DE-7F40-43DE-87C9-5F03B309B96D}" type="pres">
      <dgm:prSet presAssocID="{691488FA-1F95-4E50-BB7E-17980D692986}" presName="root2" presStyleCnt="0"/>
      <dgm:spPr/>
      <dgm:t>
        <a:bodyPr/>
        <a:lstStyle/>
        <a:p>
          <a:endParaRPr lang="en-US"/>
        </a:p>
      </dgm:t>
    </dgm:pt>
    <dgm:pt modelId="{C52969D6-D752-44F5-A06F-626C42EAA9EF}" type="pres">
      <dgm:prSet presAssocID="{691488FA-1F95-4E50-BB7E-17980D692986}" presName="LevelTwoTextNode" presStyleLbl="node2" presStyleIdx="2" presStyleCnt="7" custScaleX="492781" custLinFactNeighborX="11054">
        <dgm:presLayoutVars>
          <dgm:chPref val="3"/>
        </dgm:presLayoutVars>
      </dgm:prSet>
      <dgm:spPr/>
      <dgm:t>
        <a:bodyPr/>
        <a:lstStyle/>
        <a:p>
          <a:endParaRPr lang="en-US"/>
        </a:p>
      </dgm:t>
    </dgm:pt>
    <dgm:pt modelId="{B4320016-F2FF-407A-8A6E-80FCEA640774}" type="pres">
      <dgm:prSet presAssocID="{691488FA-1F95-4E50-BB7E-17980D692986}" presName="level3hierChild" presStyleCnt="0"/>
      <dgm:spPr/>
      <dgm:t>
        <a:bodyPr/>
        <a:lstStyle/>
        <a:p>
          <a:endParaRPr lang="en-US"/>
        </a:p>
      </dgm:t>
    </dgm:pt>
    <dgm:pt modelId="{5F7EF512-0B37-4CCF-A166-8FC9F59D5AC3}" type="pres">
      <dgm:prSet presAssocID="{68C10648-58B6-4A19-B216-C012F22640DA}" presName="conn2-1" presStyleLbl="parChTrans1D2" presStyleIdx="3" presStyleCnt="7"/>
      <dgm:spPr/>
      <dgm:t>
        <a:bodyPr/>
        <a:lstStyle/>
        <a:p>
          <a:endParaRPr lang="en-US"/>
        </a:p>
      </dgm:t>
    </dgm:pt>
    <dgm:pt modelId="{7939499C-3F82-45D2-9B4F-EEEF48DD0198}" type="pres">
      <dgm:prSet presAssocID="{68C10648-58B6-4A19-B216-C012F22640DA}" presName="connTx" presStyleLbl="parChTrans1D2" presStyleIdx="3" presStyleCnt="7"/>
      <dgm:spPr/>
      <dgm:t>
        <a:bodyPr/>
        <a:lstStyle/>
        <a:p>
          <a:endParaRPr lang="en-US"/>
        </a:p>
      </dgm:t>
    </dgm:pt>
    <dgm:pt modelId="{27BF755D-A975-43EE-BF1F-5D13F3C48129}" type="pres">
      <dgm:prSet presAssocID="{C3831684-BADF-48C5-891F-635A5CA189FD}" presName="root2" presStyleCnt="0"/>
      <dgm:spPr/>
      <dgm:t>
        <a:bodyPr/>
        <a:lstStyle/>
        <a:p>
          <a:endParaRPr lang="en-US"/>
        </a:p>
      </dgm:t>
    </dgm:pt>
    <dgm:pt modelId="{7380D1A8-1385-4991-9D2A-A7B6748DB8FF}" type="pres">
      <dgm:prSet presAssocID="{C3831684-BADF-48C5-891F-635A5CA189FD}" presName="LevelTwoTextNode" presStyleLbl="node2" presStyleIdx="3" presStyleCnt="7" custScaleX="492781" custLinFactNeighborX="11054">
        <dgm:presLayoutVars>
          <dgm:chPref val="3"/>
        </dgm:presLayoutVars>
      </dgm:prSet>
      <dgm:spPr/>
      <dgm:t>
        <a:bodyPr/>
        <a:lstStyle/>
        <a:p>
          <a:endParaRPr lang="en-US"/>
        </a:p>
      </dgm:t>
    </dgm:pt>
    <dgm:pt modelId="{C3EFCAE5-1A9F-46AA-A590-69A13515CFFD}" type="pres">
      <dgm:prSet presAssocID="{C3831684-BADF-48C5-891F-635A5CA189FD}" presName="level3hierChild" presStyleCnt="0"/>
      <dgm:spPr/>
      <dgm:t>
        <a:bodyPr/>
        <a:lstStyle/>
        <a:p>
          <a:endParaRPr lang="en-US"/>
        </a:p>
      </dgm:t>
    </dgm:pt>
    <dgm:pt modelId="{9C02F140-50C9-447D-940A-7483CCF18799}" type="pres">
      <dgm:prSet presAssocID="{C0BE2FA5-1F1C-44C3-9FBC-2147A39E3E8B}" presName="conn2-1" presStyleLbl="parChTrans1D2" presStyleIdx="4" presStyleCnt="7"/>
      <dgm:spPr/>
      <dgm:t>
        <a:bodyPr/>
        <a:lstStyle/>
        <a:p>
          <a:endParaRPr lang="en-US"/>
        </a:p>
      </dgm:t>
    </dgm:pt>
    <dgm:pt modelId="{E4C34EA1-7D9F-4C2C-85B8-F4334254206C}" type="pres">
      <dgm:prSet presAssocID="{C0BE2FA5-1F1C-44C3-9FBC-2147A39E3E8B}" presName="connTx" presStyleLbl="parChTrans1D2" presStyleIdx="4" presStyleCnt="7"/>
      <dgm:spPr/>
      <dgm:t>
        <a:bodyPr/>
        <a:lstStyle/>
        <a:p>
          <a:endParaRPr lang="en-US"/>
        </a:p>
      </dgm:t>
    </dgm:pt>
    <dgm:pt modelId="{72FBCB51-1546-418C-815E-CA0DC3973E37}" type="pres">
      <dgm:prSet presAssocID="{48AEBECC-5A13-4692-969E-2EFA0021F773}" presName="root2" presStyleCnt="0"/>
      <dgm:spPr/>
      <dgm:t>
        <a:bodyPr/>
        <a:lstStyle/>
        <a:p>
          <a:endParaRPr lang="en-US"/>
        </a:p>
      </dgm:t>
    </dgm:pt>
    <dgm:pt modelId="{56D9D22F-70E6-48DA-AC59-E3BB34CCB3D0}" type="pres">
      <dgm:prSet presAssocID="{48AEBECC-5A13-4692-969E-2EFA0021F773}" presName="LevelTwoTextNode" presStyleLbl="node2" presStyleIdx="4" presStyleCnt="7" custScaleX="492781" custLinFactNeighborX="11054">
        <dgm:presLayoutVars>
          <dgm:chPref val="3"/>
        </dgm:presLayoutVars>
      </dgm:prSet>
      <dgm:spPr/>
      <dgm:t>
        <a:bodyPr/>
        <a:lstStyle/>
        <a:p>
          <a:endParaRPr lang="en-US"/>
        </a:p>
      </dgm:t>
    </dgm:pt>
    <dgm:pt modelId="{F19303D1-0CA9-452E-AE19-8AA02756C0AE}" type="pres">
      <dgm:prSet presAssocID="{48AEBECC-5A13-4692-969E-2EFA0021F773}" presName="level3hierChild" presStyleCnt="0"/>
      <dgm:spPr/>
      <dgm:t>
        <a:bodyPr/>
        <a:lstStyle/>
        <a:p>
          <a:endParaRPr lang="en-US"/>
        </a:p>
      </dgm:t>
    </dgm:pt>
    <dgm:pt modelId="{85E929A7-EBAF-40E5-A017-C3840EFB0592}" type="pres">
      <dgm:prSet presAssocID="{5EF57E26-ABFA-4CAF-A590-F8FC10883B7E}" presName="conn2-1" presStyleLbl="parChTrans1D2" presStyleIdx="5" presStyleCnt="7"/>
      <dgm:spPr/>
      <dgm:t>
        <a:bodyPr/>
        <a:lstStyle/>
        <a:p>
          <a:endParaRPr lang="en-US"/>
        </a:p>
      </dgm:t>
    </dgm:pt>
    <dgm:pt modelId="{15F1F471-E183-4781-A8FF-101FA1DB57F5}" type="pres">
      <dgm:prSet presAssocID="{5EF57E26-ABFA-4CAF-A590-F8FC10883B7E}" presName="connTx" presStyleLbl="parChTrans1D2" presStyleIdx="5" presStyleCnt="7"/>
      <dgm:spPr/>
      <dgm:t>
        <a:bodyPr/>
        <a:lstStyle/>
        <a:p>
          <a:endParaRPr lang="en-US"/>
        </a:p>
      </dgm:t>
    </dgm:pt>
    <dgm:pt modelId="{1053489F-BECF-48A4-9108-D7DC27F3F033}" type="pres">
      <dgm:prSet presAssocID="{DFCECBA5-4D49-4B9E-8708-C6E25DEC80F5}" presName="root2" presStyleCnt="0"/>
      <dgm:spPr/>
      <dgm:t>
        <a:bodyPr/>
        <a:lstStyle/>
        <a:p>
          <a:endParaRPr lang="en-US"/>
        </a:p>
      </dgm:t>
    </dgm:pt>
    <dgm:pt modelId="{F2C5925A-5C39-4AFB-AA44-0BB7448823A9}" type="pres">
      <dgm:prSet presAssocID="{DFCECBA5-4D49-4B9E-8708-C6E25DEC80F5}" presName="LevelTwoTextNode" presStyleLbl="node2" presStyleIdx="5" presStyleCnt="7" custScaleX="492781" custScaleY="149367" custLinFactNeighborX="11054">
        <dgm:presLayoutVars>
          <dgm:chPref val="3"/>
        </dgm:presLayoutVars>
      </dgm:prSet>
      <dgm:spPr/>
      <dgm:t>
        <a:bodyPr/>
        <a:lstStyle/>
        <a:p>
          <a:endParaRPr lang="en-US"/>
        </a:p>
      </dgm:t>
    </dgm:pt>
    <dgm:pt modelId="{9E701971-9A17-4DB8-A700-51892DAF8162}" type="pres">
      <dgm:prSet presAssocID="{DFCECBA5-4D49-4B9E-8708-C6E25DEC80F5}" presName="level3hierChild" presStyleCnt="0"/>
      <dgm:spPr/>
      <dgm:t>
        <a:bodyPr/>
        <a:lstStyle/>
        <a:p>
          <a:endParaRPr lang="en-US"/>
        </a:p>
      </dgm:t>
    </dgm:pt>
    <dgm:pt modelId="{1E71BBFE-0CF7-4CE2-B01B-A0ECAFE5A5D6}" type="pres">
      <dgm:prSet presAssocID="{CF620554-F186-4DFE-BD3B-CBE98A2676BF}" presName="conn2-1" presStyleLbl="parChTrans1D2" presStyleIdx="6" presStyleCnt="7"/>
      <dgm:spPr/>
      <dgm:t>
        <a:bodyPr/>
        <a:lstStyle/>
        <a:p>
          <a:endParaRPr lang="en-US"/>
        </a:p>
      </dgm:t>
    </dgm:pt>
    <dgm:pt modelId="{D11FC3EC-33A3-4413-AE6A-EF8DD9A0FDC2}" type="pres">
      <dgm:prSet presAssocID="{CF620554-F186-4DFE-BD3B-CBE98A2676BF}" presName="connTx" presStyleLbl="parChTrans1D2" presStyleIdx="6" presStyleCnt="7"/>
      <dgm:spPr/>
      <dgm:t>
        <a:bodyPr/>
        <a:lstStyle/>
        <a:p>
          <a:endParaRPr lang="en-US"/>
        </a:p>
      </dgm:t>
    </dgm:pt>
    <dgm:pt modelId="{D049D5A1-8991-4604-B519-43FE99C70691}" type="pres">
      <dgm:prSet presAssocID="{7FDA8183-C029-4A48-8550-3C6D1768C1A0}" presName="root2" presStyleCnt="0"/>
      <dgm:spPr/>
    </dgm:pt>
    <dgm:pt modelId="{AA2EC880-0A76-47A4-BDF3-41E6800206BC}" type="pres">
      <dgm:prSet presAssocID="{7FDA8183-C029-4A48-8550-3C6D1768C1A0}" presName="LevelTwoTextNode" presStyleLbl="node2" presStyleIdx="6" presStyleCnt="7" custScaleX="492781" custScaleY="149367" custLinFactNeighborX="11054">
        <dgm:presLayoutVars>
          <dgm:chPref val="3"/>
        </dgm:presLayoutVars>
      </dgm:prSet>
      <dgm:spPr/>
      <dgm:t>
        <a:bodyPr/>
        <a:lstStyle/>
        <a:p>
          <a:endParaRPr lang="en-US"/>
        </a:p>
      </dgm:t>
    </dgm:pt>
    <dgm:pt modelId="{F946119E-CE76-4C2B-8F05-11BA317C2568}" type="pres">
      <dgm:prSet presAssocID="{7FDA8183-C029-4A48-8550-3C6D1768C1A0}" presName="level3hierChild" presStyleCnt="0"/>
      <dgm:spPr/>
    </dgm:pt>
  </dgm:ptLst>
  <dgm:cxnLst>
    <dgm:cxn modelId="{CB3828B4-0AC3-483D-BB54-3F27B3BE0496}" srcId="{5AD5C1FB-74AA-42CD-AA30-B6AA44A3D171}" destId="{DFCECBA5-4D49-4B9E-8708-C6E25DEC80F5}" srcOrd="5" destOrd="0" parTransId="{5EF57E26-ABFA-4CAF-A590-F8FC10883B7E}" sibTransId="{B32DE634-8EF1-4594-9B18-B472C52733DB}"/>
    <dgm:cxn modelId="{C7E7B280-5022-4C11-9975-99683C75CFEA}" type="presOf" srcId="{5EF57E26-ABFA-4CAF-A590-F8FC10883B7E}" destId="{85E929A7-EBAF-40E5-A017-C3840EFB0592}" srcOrd="0" destOrd="0" presId="urn:microsoft.com/office/officeart/2005/8/layout/hierarchy2"/>
    <dgm:cxn modelId="{0E4C7C56-0D84-4948-993E-706498EB1893}" type="presOf" srcId="{DF4E57AA-A7AC-4EA3-8022-621D147E2554}" destId="{0078F548-5252-4249-9B9D-0EEE4A9FD2C5}" srcOrd="0" destOrd="0" presId="urn:microsoft.com/office/officeart/2005/8/layout/hierarchy2"/>
    <dgm:cxn modelId="{01E47FE4-50F4-43FF-80D1-748F4D808B8B}" type="presOf" srcId="{691488FA-1F95-4E50-BB7E-17980D692986}" destId="{C52969D6-D752-44F5-A06F-626C42EAA9EF}" srcOrd="0" destOrd="0" presId="urn:microsoft.com/office/officeart/2005/8/layout/hierarchy2"/>
    <dgm:cxn modelId="{D20238CB-224B-4FE3-A8C6-B53ADFBD77BD}" type="presOf" srcId="{CF620554-F186-4DFE-BD3B-CBE98A2676BF}" destId="{D11FC3EC-33A3-4413-AE6A-EF8DD9A0FDC2}" srcOrd="1" destOrd="0" presId="urn:microsoft.com/office/officeart/2005/8/layout/hierarchy2"/>
    <dgm:cxn modelId="{4B9CC446-A99E-43CB-B76B-6F46CA0354D1}" type="presOf" srcId="{AD450DA5-9F96-44DD-9201-9A0B9CBDB25E}" destId="{9E5D0880-4E5B-41C9-9204-58646902FB76}" srcOrd="0" destOrd="0" presId="urn:microsoft.com/office/officeart/2005/8/layout/hierarchy2"/>
    <dgm:cxn modelId="{51822446-D5EB-45FE-8E8B-FB9046561765}" type="presOf" srcId="{5AD5C1FB-74AA-42CD-AA30-B6AA44A3D171}" destId="{EA4F69CF-D786-49C7-BB42-92311DFB1842}" srcOrd="0" destOrd="0" presId="urn:microsoft.com/office/officeart/2005/8/layout/hierarchy2"/>
    <dgm:cxn modelId="{5A2166EC-752D-41B3-BB4C-4E5FB11A9E60}" type="presOf" srcId="{19FDBD4D-573E-4A60-9343-A099C18141BA}" destId="{E2DA05E4-77FC-4BF2-9A3F-495E7BC252FE}" srcOrd="0" destOrd="0" presId="urn:microsoft.com/office/officeart/2005/8/layout/hierarchy2"/>
    <dgm:cxn modelId="{00F94DE4-D9BB-4D2F-8FE1-60BC1E0F8C10}" type="presOf" srcId="{5EF57E26-ABFA-4CAF-A590-F8FC10883B7E}" destId="{15F1F471-E183-4781-A8FF-101FA1DB57F5}" srcOrd="1" destOrd="0" presId="urn:microsoft.com/office/officeart/2005/8/layout/hierarchy2"/>
    <dgm:cxn modelId="{A683D630-5774-44D9-8526-954A03AE8202}" type="presOf" srcId="{AD450DA5-9F96-44DD-9201-9A0B9CBDB25E}" destId="{8F05FD3D-154D-4949-BE15-01683D5468A4}" srcOrd="1" destOrd="0" presId="urn:microsoft.com/office/officeart/2005/8/layout/hierarchy2"/>
    <dgm:cxn modelId="{DDD5EBBE-9168-4D87-B9F5-C21134BCEE77}" type="presOf" srcId="{DFCECBA5-4D49-4B9E-8708-C6E25DEC80F5}" destId="{F2C5925A-5C39-4AFB-AA44-0BB7448823A9}" srcOrd="0" destOrd="0" presId="urn:microsoft.com/office/officeart/2005/8/layout/hierarchy2"/>
    <dgm:cxn modelId="{F6DD9815-56F7-491F-BB95-F3F613AF7601}" type="presOf" srcId="{CF620554-F186-4DFE-BD3B-CBE98A2676BF}" destId="{1E71BBFE-0CF7-4CE2-B01B-A0ECAFE5A5D6}" srcOrd="0" destOrd="0" presId="urn:microsoft.com/office/officeart/2005/8/layout/hierarchy2"/>
    <dgm:cxn modelId="{774F805E-4A58-4513-95C7-1684424343B8}" type="presOf" srcId="{68C10648-58B6-4A19-B216-C012F22640DA}" destId="{5F7EF512-0B37-4CCF-A166-8FC9F59D5AC3}" srcOrd="0" destOrd="0" presId="urn:microsoft.com/office/officeart/2005/8/layout/hierarchy2"/>
    <dgm:cxn modelId="{A0EB7E05-0FEB-4187-A586-B3D0E3C750A5}" type="presOf" srcId="{A4D5E873-424B-4228-B69F-BA7FCC8F2DC3}" destId="{89A908EB-7601-4C99-B537-2D26D542A705}" srcOrd="0" destOrd="0" presId="urn:microsoft.com/office/officeart/2005/8/layout/hierarchy2"/>
    <dgm:cxn modelId="{D0C8B9E9-96A8-4CC0-90B1-ECABE07B4859}" srcId="{5AD5C1FB-74AA-42CD-AA30-B6AA44A3D171}" destId="{DEA9DD49-DDA4-4F4D-B14A-9D0865402BF0}" srcOrd="0" destOrd="0" parTransId="{AD450DA5-9F96-44DD-9201-9A0B9CBDB25E}" sibTransId="{5A89E438-8AFF-49DD-A9A7-3447D083F34B}"/>
    <dgm:cxn modelId="{CC21A55F-B7DD-4AD7-B0AF-DA97D8F843E4}" srcId="{5AD5C1FB-74AA-42CD-AA30-B6AA44A3D171}" destId="{A4D5E873-424B-4228-B69F-BA7FCC8F2DC3}" srcOrd="1" destOrd="0" parTransId="{DF4E57AA-A7AC-4EA3-8022-621D147E2554}" sibTransId="{5AF76018-423F-4033-894D-4C95C4AE7C8F}"/>
    <dgm:cxn modelId="{F7E0F9A2-0630-4BC3-A5B1-EFE98BA2A2C5}" srcId="{5AD5C1FB-74AA-42CD-AA30-B6AA44A3D171}" destId="{48AEBECC-5A13-4692-969E-2EFA0021F773}" srcOrd="4" destOrd="0" parTransId="{C0BE2FA5-1F1C-44C3-9FBC-2147A39E3E8B}" sibTransId="{01B49E08-02B8-4BF8-935A-69A54136D85A}"/>
    <dgm:cxn modelId="{15B54354-7B8F-434F-9B51-D032DA105E9A}" type="presOf" srcId="{C0BE2FA5-1F1C-44C3-9FBC-2147A39E3E8B}" destId="{E4C34EA1-7D9F-4C2C-85B8-F4334254206C}" srcOrd="1" destOrd="0" presId="urn:microsoft.com/office/officeart/2005/8/layout/hierarchy2"/>
    <dgm:cxn modelId="{C5FAA6DD-780C-4844-9ADA-77900F4075B9}" type="presOf" srcId="{EE50A4BE-02AD-4186-B1D5-6BDD664FD618}" destId="{FF124736-C4E3-4ECC-8325-BF499986D7EE}" srcOrd="0" destOrd="0" presId="urn:microsoft.com/office/officeart/2005/8/layout/hierarchy2"/>
    <dgm:cxn modelId="{ED906119-6293-4C78-BB28-26E5A2A07000}" type="presOf" srcId="{68C10648-58B6-4A19-B216-C012F22640DA}" destId="{7939499C-3F82-45D2-9B4F-EEEF48DD0198}" srcOrd="1" destOrd="0" presId="urn:microsoft.com/office/officeart/2005/8/layout/hierarchy2"/>
    <dgm:cxn modelId="{D6AE478F-E133-4D6C-A8D5-50139F77D196}" srcId="{EE50A4BE-02AD-4186-B1D5-6BDD664FD618}" destId="{5AD5C1FB-74AA-42CD-AA30-B6AA44A3D171}" srcOrd="0" destOrd="0" parTransId="{8FC22FFD-EAA9-404D-B4F3-C55822E39529}" sibTransId="{6165C90E-F215-4ECE-8584-D98E872156B9}"/>
    <dgm:cxn modelId="{804F74EE-6A1F-439F-9C7F-E6EA8CC89791}" type="presOf" srcId="{C3831684-BADF-48C5-891F-635A5CA189FD}" destId="{7380D1A8-1385-4991-9D2A-A7B6748DB8FF}" srcOrd="0" destOrd="0" presId="urn:microsoft.com/office/officeart/2005/8/layout/hierarchy2"/>
    <dgm:cxn modelId="{237FF677-5D23-4036-9844-381E9A1ECEB2}" type="presOf" srcId="{19FDBD4D-573E-4A60-9343-A099C18141BA}" destId="{4285BCAE-F5CF-4430-9F8D-3E2F85C5E33B}" srcOrd="1" destOrd="0" presId="urn:microsoft.com/office/officeart/2005/8/layout/hierarchy2"/>
    <dgm:cxn modelId="{87CDC08A-52E6-47F2-91CB-6905D34CA4EE}" srcId="{5AD5C1FB-74AA-42CD-AA30-B6AA44A3D171}" destId="{C3831684-BADF-48C5-891F-635A5CA189FD}" srcOrd="3" destOrd="0" parTransId="{68C10648-58B6-4A19-B216-C012F22640DA}" sibTransId="{17CCC501-B131-4CBD-BE22-BE01C31D8898}"/>
    <dgm:cxn modelId="{CDFF9DD3-A8BF-4C1E-93A0-573E19E03F95}" type="presOf" srcId="{7FDA8183-C029-4A48-8550-3C6D1768C1A0}" destId="{AA2EC880-0A76-47A4-BDF3-41E6800206BC}" srcOrd="0" destOrd="0" presId="urn:microsoft.com/office/officeart/2005/8/layout/hierarchy2"/>
    <dgm:cxn modelId="{DC150515-A4FF-4312-8C35-E112643499C5}" type="presOf" srcId="{DEA9DD49-DDA4-4F4D-B14A-9D0865402BF0}" destId="{A20F9FC9-CA1A-4FF0-8184-92C0B2ED5E6D}" srcOrd="0" destOrd="0" presId="urn:microsoft.com/office/officeart/2005/8/layout/hierarchy2"/>
    <dgm:cxn modelId="{17A09E43-3304-4DEA-9533-FEED2F388F45}" type="presOf" srcId="{C0BE2FA5-1F1C-44C3-9FBC-2147A39E3E8B}" destId="{9C02F140-50C9-447D-940A-7483CCF18799}" srcOrd="0" destOrd="0" presId="urn:microsoft.com/office/officeart/2005/8/layout/hierarchy2"/>
    <dgm:cxn modelId="{DC593022-029D-4528-A003-3C5A202E0CD7}" srcId="{5AD5C1FB-74AA-42CD-AA30-B6AA44A3D171}" destId="{691488FA-1F95-4E50-BB7E-17980D692986}" srcOrd="2" destOrd="0" parTransId="{19FDBD4D-573E-4A60-9343-A099C18141BA}" sibTransId="{F8C54CCD-16C7-4DC0-A52B-8B6E105BD92E}"/>
    <dgm:cxn modelId="{F55F8C06-2B3B-4F3B-971A-D1E601037A74}" srcId="{5AD5C1FB-74AA-42CD-AA30-B6AA44A3D171}" destId="{7FDA8183-C029-4A48-8550-3C6D1768C1A0}" srcOrd="6" destOrd="0" parTransId="{CF620554-F186-4DFE-BD3B-CBE98A2676BF}" sibTransId="{44F769F7-E34B-459D-9212-CC2906638627}"/>
    <dgm:cxn modelId="{8765A901-2875-471A-8428-44D81B24D124}" type="presOf" srcId="{48AEBECC-5A13-4692-969E-2EFA0021F773}" destId="{56D9D22F-70E6-48DA-AC59-E3BB34CCB3D0}" srcOrd="0" destOrd="0" presId="urn:microsoft.com/office/officeart/2005/8/layout/hierarchy2"/>
    <dgm:cxn modelId="{223D19A2-E78F-4906-8AA6-F63411EF7897}" type="presOf" srcId="{DF4E57AA-A7AC-4EA3-8022-621D147E2554}" destId="{D3A7F5CE-3993-47C2-B494-4551C4E47147}" srcOrd="1" destOrd="0" presId="urn:microsoft.com/office/officeart/2005/8/layout/hierarchy2"/>
    <dgm:cxn modelId="{750A26B6-06DA-4BE4-94E1-3821542B1D19}" type="presParOf" srcId="{FF124736-C4E3-4ECC-8325-BF499986D7EE}" destId="{88A0EBB0-B197-402D-967C-98C600B1CB58}" srcOrd="0" destOrd="0" presId="urn:microsoft.com/office/officeart/2005/8/layout/hierarchy2"/>
    <dgm:cxn modelId="{78A9B5FC-8AE1-4A1E-AD1C-1F3291623766}" type="presParOf" srcId="{88A0EBB0-B197-402D-967C-98C600B1CB58}" destId="{EA4F69CF-D786-49C7-BB42-92311DFB1842}" srcOrd="0" destOrd="0" presId="urn:microsoft.com/office/officeart/2005/8/layout/hierarchy2"/>
    <dgm:cxn modelId="{92436B8B-5B05-4292-9C53-1CDE1E74B754}" type="presParOf" srcId="{88A0EBB0-B197-402D-967C-98C600B1CB58}" destId="{FA9FA3F1-1EC4-4FEA-99C0-EA18147C2FE9}" srcOrd="1" destOrd="0" presId="urn:microsoft.com/office/officeart/2005/8/layout/hierarchy2"/>
    <dgm:cxn modelId="{63BE7329-316E-477D-B3DF-356B8D6C2164}" type="presParOf" srcId="{FA9FA3F1-1EC4-4FEA-99C0-EA18147C2FE9}" destId="{9E5D0880-4E5B-41C9-9204-58646902FB76}" srcOrd="0" destOrd="0" presId="urn:microsoft.com/office/officeart/2005/8/layout/hierarchy2"/>
    <dgm:cxn modelId="{3C4A1840-5AA1-42EF-A65C-62BD91E31496}" type="presParOf" srcId="{9E5D0880-4E5B-41C9-9204-58646902FB76}" destId="{8F05FD3D-154D-4949-BE15-01683D5468A4}" srcOrd="0" destOrd="0" presId="urn:microsoft.com/office/officeart/2005/8/layout/hierarchy2"/>
    <dgm:cxn modelId="{D69B1FDF-BBD7-49E4-915C-682903410713}" type="presParOf" srcId="{FA9FA3F1-1EC4-4FEA-99C0-EA18147C2FE9}" destId="{28EA8630-A764-4C0F-8815-B73226568BCF}" srcOrd="1" destOrd="0" presId="urn:microsoft.com/office/officeart/2005/8/layout/hierarchy2"/>
    <dgm:cxn modelId="{05621671-47D6-4084-8024-F8F36907FEE6}" type="presParOf" srcId="{28EA8630-A764-4C0F-8815-B73226568BCF}" destId="{A20F9FC9-CA1A-4FF0-8184-92C0B2ED5E6D}" srcOrd="0" destOrd="0" presId="urn:microsoft.com/office/officeart/2005/8/layout/hierarchy2"/>
    <dgm:cxn modelId="{E1722F28-3D10-4B48-93B0-E41D771CF186}" type="presParOf" srcId="{28EA8630-A764-4C0F-8815-B73226568BCF}" destId="{7A31907A-6C13-4A4A-8D3F-BFA60CF653CC}" srcOrd="1" destOrd="0" presId="urn:microsoft.com/office/officeart/2005/8/layout/hierarchy2"/>
    <dgm:cxn modelId="{923C5DC3-81FF-412F-A306-F1315FA561E7}" type="presParOf" srcId="{FA9FA3F1-1EC4-4FEA-99C0-EA18147C2FE9}" destId="{0078F548-5252-4249-9B9D-0EEE4A9FD2C5}" srcOrd="2" destOrd="0" presId="urn:microsoft.com/office/officeart/2005/8/layout/hierarchy2"/>
    <dgm:cxn modelId="{F9E5C3FE-D6CC-4FCC-B575-67B8EC4CE6A8}" type="presParOf" srcId="{0078F548-5252-4249-9B9D-0EEE4A9FD2C5}" destId="{D3A7F5CE-3993-47C2-B494-4551C4E47147}" srcOrd="0" destOrd="0" presId="urn:microsoft.com/office/officeart/2005/8/layout/hierarchy2"/>
    <dgm:cxn modelId="{155625ED-5190-4E92-9364-6B64BF8718AE}" type="presParOf" srcId="{FA9FA3F1-1EC4-4FEA-99C0-EA18147C2FE9}" destId="{381A6503-6C1A-4979-9849-3C840A4480FB}" srcOrd="3" destOrd="0" presId="urn:microsoft.com/office/officeart/2005/8/layout/hierarchy2"/>
    <dgm:cxn modelId="{3502D2AA-A3B7-4617-911D-4792126298A2}" type="presParOf" srcId="{381A6503-6C1A-4979-9849-3C840A4480FB}" destId="{89A908EB-7601-4C99-B537-2D26D542A705}" srcOrd="0" destOrd="0" presId="urn:microsoft.com/office/officeart/2005/8/layout/hierarchy2"/>
    <dgm:cxn modelId="{7875358A-8534-4193-8EF6-147B843BB692}" type="presParOf" srcId="{381A6503-6C1A-4979-9849-3C840A4480FB}" destId="{53ACAA54-DCF6-4566-BA77-AE4CABC1BAD5}" srcOrd="1" destOrd="0" presId="urn:microsoft.com/office/officeart/2005/8/layout/hierarchy2"/>
    <dgm:cxn modelId="{B55C560B-7703-47EC-AF88-17A1DC39F20C}" type="presParOf" srcId="{FA9FA3F1-1EC4-4FEA-99C0-EA18147C2FE9}" destId="{E2DA05E4-77FC-4BF2-9A3F-495E7BC252FE}" srcOrd="4" destOrd="0" presId="urn:microsoft.com/office/officeart/2005/8/layout/hierarchy2"/>
    <dgm:cxn modelId="{7A016BDE-D2BA-403C-84BB-9AD65797D25F}" type="presParOf" srcId="{E2DA05E4-77FC-4BF2-9A3F-495E7BC252FE}" destId="{4285BCAE-F5CF-4430-9F8D-3E2F85C5E33B}" srcOrd="0" destOrd="0" presId="urn:microsoft.com/office/officeart/2005/8/layout/hierarchy2"/>
    <dgm:cxn modelId="{ED66B481-07F2-4464-BD19-615532DCE9B0}" type="presParOf" srcId="{FA9FA3F1-1EC4-4FEA-99C0-EA18147C2FE9}" destId="{599A20DE-7F40-43DE-87C9-5F03B309B96D}" srcOrd="5" destOrd="0" presId="urn:microsoft.com/office/officeart/2005/8/layout/hierarchy2"/>
    <dgm:cxn modelId="{A015509F-9C4C-4009-B296-1DC90EF55BB2}" type="presParOf" srcId="{599A20DE-7F40-43DE-87C9-5F03B309B96D}" destId="{C52969D6-D752-44F5-A06F-626C42EAA9EF}" srcOrd="0" destOrd="0" presId="urn:microsoft.com/office/officeart/2005/8/layout/hierarchy2"/>
    <dgm:cxn modelId="{E6240AB0-4EA2-4766-8CA8-695B6B1952B4}" type="presParOf" srcId="{599A20DE-7F40-43DE-87C9-5F03B309B96D}" destId="{B4320016-F2FF-407A-8A6E-80FCEA640774}" srcOrd="1" destOrd="0" presId="urn:microsoft.com/office/officeart/2005/8/layout/hierarchy2"/>
    <dgm:cxn modelId="{0D97EE60-1733-4463-BA8D-EB52FA467A16}" type="presParOf" srcId="{FA9FA3F1-1EC4-4FEA-99C0-EA18147C2FE9}" destId="{5F7EF512-0B37-4CCF-A166-8FC9F59D5AC3}" srcOrd="6" destOrd="0" presId="urn:microsoft.com/office/officeart/2005/8/layout/hierarchy2"/>
    <dgm:cxn modelId="{2BF136E2-FE8F-46CB-B38A-2298DE47D1F9}" type="presParOf" srcId="{5F7EF512-0B37-4CCF-A166-8FC9F59D5AC3}" destId="{7939499C-3F82-45D2-9B4F-EEEF48DD0198}" srcOrd="0" destOrd="0" presId="urn:microsoft.com/office/officeart/2005/8/layout/hierarchy2"/>
    <dgm:cxn modelId="{0772C431-CCA0-4B16-8D66-331530B7E2C1}" type="presParOf" srcId="{FA9FA3F1-1EC4-4FEA-99C0-EA18147C2FE9}" destId="{27BF755D-A975-43EE-BF1F-5D13F3C48129}" srcOrd="7" destOrd="0" presId="urn:microsoft.com/office/officeart/2005/8/layout/hierarchy2"/>
    <dgm:cxn modelId="{8FBEF4B5-0820-491D-8209-B5B321D30306}" type="presParOf" srcId="{27BF755D-A975-43EE-BF1F-5D13F3C48129}" destId="{7380D1A8-1385-4991-9D2A-A7B6748DB8FF}" srcOrd="0" destOrd="0" presId="urn:microsoft.com/office/officeart/2005/8/layout/hierarchy2"/>
    <dgm:cxn modelId="{9FEFA9FE-755B-4195-943F-1BF0622A00F2}" type="presParOf" srcId="{27BF755D-A975-43EE-BF1F-5D13F3C48129}" destId="{C3EFCAE5-1A9F-46AA-A590-69A13515CFFD}" srcOrd="1" destOrd="0" presId="urn:microsoft.com/office/officeart/2005/8/layout/hierarchy2"/>
    <dgm:cxn modelId="{C854831F-E8D5-4EAE-B04F-3B5880257E41}" type="presParOf" srcId="{FA9FA3F1-1EC4-4FEA-99C0-EA18147C2FE9}" destId="{9C02F140-50C9-447D-940A-7483CCF18799}" srcOrd="8" destOrd="0" presId="urn:microsoft.com/office/officeart/2005/8/layout/hierarchy2"/>
    <dgm:cxn modelId="{373E80AF-BA8C-4825-857C-4E38C82CC6E3}" type="presParOf" srcId="{9C02F140-50C9-447D-940A-7483CCF18799}" destId="{E4C34EA1-7D9F-4C2C-85B8-F4334254206C}" srcOrd="0" destOrd="0" presId="urn:microsoft.com/office/officeart/2005/8/layout/hierarchy2"/>
    <dgm:cxn modelId="{B7D2E8B3-9C2B-4BAC-B0C3-19B5514DB6B0}" type="presParOf" srcId="{FA9FA3F1-1EC4-4FEA-99C0-EA18147C2FE9}" destId="{72FBCB51-1546-418C-815E-CA0DC3973E37}" srcOrd="9" destOrd="0" presId="urn:microsoft.com/office/officeart/2005/8/layout/hierarchy2"/>
    <dgm:cxn modelId="{AACCB86B-81B3-410F-89BD-40891C14268E}" type="presParOf" srcId="{72FBCB51-1546-418C-815E-CA0DC3973E37}" destId="{56D9D22F-70E6-48DA-AC59-E3BB34CCB3D0}" srcOrd="0" destOrd="0" presId="urn:microsoft.com/office/officeart/2005/8/layout/hierarchy2"/>
    <dgm:cxn modelId="{EA4559B3-EC94-400B-9D51-80D5B5B0D276}" type="presParOf" srcId="{72FBCB51-1546-418C-815E-CA0DC3973E37}" destId="{F19303D1-0CA9-452E-AE19-8AA02756C0AE}" srcOrd="1" destOrd="0" presId="urn:microsoft.com/office/officeart/2005/8/layout/hierarchy2"/>
    <dgm:cxn modelId="{6C421512-F76B-4964-9B88-008AA78DE8AB}" type="presParOf" srcId="{FA9FA3F1-1EC4-4FEA-99C0-EA18147C2FE9}" destId="{85E929A7-EBAF-40E5-A017-C3840EFB0592}" srcOrd="10" destOrd="0" presId="urn:microsoft.com/office/officeart/2005/8/layout/hierarchy2"/>
    <dgm:cxn modelId="{AD16FE44-001F-4443-8C5A-F28B3EED7C5C}" type="presParOf" srcId="{85E929A7-EBAF-40E5-A017-C3840EFB0592}" destId="{15F1F471-E183-4781-A8FF-101FA1DB57F5}" srcOrd="0" destOrd="0" presId="urn:microsoft.com/office/officeart/2005/8/layout/hierarchy2"/>
    <dgm:cxn modelId="{71C026C2-8EFA-4E6C-9A28-6FAD55A709CF}" type="presParOf" srcId="{FA9FA3F1-1EC4-4FEA-99C0-EA18147C2FE9}" destId="{1053489F-BECF-48A4-9108-D7DC27F3F033}" srcOrd="11" destOrd="0" presId="urn:microsoft.com/office/officeart/2005/8/layout/hierarchy2"/>
    <dgm:cxn modelId="{7F5885E1-5553-4719-9904-7722EBE20181}" type="presParOf" srcId="{1053489F-BECF-48A4-9108-D7DC27F3F033}" destId="{F2C5925A-5C39-4AFB-AA44-0BB7448823A9}" srcOrd="0" destOrd="0" presId="urn:microsoft.com/office/officeart/2005/8/layout/hierarchy2"/>
    <dgm:cxn modelId="{23141458-CB09-49FE-8424-871989BFA9FC}" type="presParOf" srcId="{1053489F-BECF-48A4-9108-D7DC27F3F033}" destId="{9E701971-9A17-4DB8-A700-51892DAF8162}" srcOrd="1" destOrd="0" presId="urn:microsoft.com/office/officeart/2005/8/layout/hierarchy2"/>
    <dgm:cxn modelId="{C8FA9AC4-9DCE-4D20-A696-D40903CC49A1}" type="presParOf" srcId="{FA9FA3F1-1EC4-4FEA-99C0-EA18147C2FE9}" destId="{1E71BBFE-0CF7-4CE2-B01B-A0ECAFE5A5D6}" srcOrd="12" destOrd="0" presId="urn:microsoft.com/office/officeart/2005/8/layout/hierarchy2"/>
    <dgm:cxn modelId="{7D71225E-640E-49CF-9D20-F3192BF32963}" type="presParOf" srcId="{1E71BBFE-0CF7-4CE2-B01B-A0ECAFE5A5D6}" destId="{D11FC3EC-33A3-4413-AE6A-EF8DD9A0FDC2}" srcOrd="0" destOrd="0" presId="urn:microsoft.com/office/officeart/2005/8/layout/hierarchy2"/>
    <dgm:cxn modelId="{7B6D24C3-A248-4398-9FE9-4FFD652A3F6C}" type="presParOf" srcId="{FA9FA3F1-1EC4-4FEA-99C0-EA18147C2FE9}" destId="{D049D5A1-8991-4604-B519-43FE99C70691}" srcOrd="13" destOrd="0" presId="urn:microsoft.com/office/officeart/2005/8/layout/hierarchy2"/>
    <dgm:cxn modelId="{B16AEC13-8CE2-4816-B270-D7D43ABCEA82}" type="presParOf" srcId="{D049D5A1-8991-4604-B519-43FE99C70691}" destId="{AA2EC880-0A76-47A4-BDF3-41E6800206BC}" srcOrd="0" destOrd="0" presId="urn:microsoft.com/office/officeart/2005/8/layout/hierarchy2"/>
    <dgm:cxn modelId="{A7A5010B-93B3-4964-A50A-1EF30E26CA62}" type="presParOf" srcId="{D049D5A1-8991-4604-B519-43FE99C70691}" destId="{F946119E-CE76-4C2B-8F05-11BA317C256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50A4BE-02AD-4186-B1D5-6BDD664FD61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5AD5C1FB-74AA-42CD-AA30-B6AA44A3D171}">
      <dgm:prSet custT="1"/>
      <dgm:spPr>
        <a:solidFill>
          <a:schemeClr val="accent6">
            <a:lumMod val="75000"/>
          </a:schemeClr>
        </a:solidFill>
      </dgm:spPr>
      <dgm:t>
        <a:bodyPr/>
        <a:lstStyle/>
        <a:p>
          <a:pPr rtl="0"/>
          <a:r>
            <a:rPr lang="en-US" sz="2400" b="1" dirty="0" smtClean="0"/>
            <a:t>On Test Day </a:t>
          </a:r>
          <a:endParaRPr lang="en-US" sz="2400" b="1" dirty="0"/>
        </a:p>
      </dgm:t>
    </dgm:pt>
    <dgm:pt modelId="{8FC22FFD-EAA9-404D-B4F3-C55822E39529}" type="parTrans" cxnId="{D6AE478F-E133-4D6C-A8D5-50139F77D196}">
      <dgm:prSet/>
      <dgm:spPr/>
      <dgm:t>
        <a:bodyPr/>
        <a:lstStyle/>
        <a:p>
          <a:endParaRPr lang="en-US"/>
        </a:p>
      </dgm:t>
    </dgm:pt>
    <dgm:pt modelId="{6165C90E-F215-4ECE-8584-D98E872156B9}" type="sibTrans" cxnId="{D6AE478F-E133-4D6C-A8D5-50139F77D196}">
      <dgm:prSet/>
      <dgm:spPr/>
      <dgm:t>
        <a:bodyPr/>
        <a:lstStyle/>
        <a:p>
          <a:endParaRPr lang="en-US"/>
        </a:p>
      </dgm:t>
    </dgm:pt>
    <dgm:pt modelId="{F049366A-490F-4C42-854B-8888DB4F90F3}">
      <dgm:prSet custT="1"/>
      <dgm:spPr>
        <a:solidFill>
          <a:schemeClr val="tx2">
            <a:lumMod val="40000"/>
            <a:lumOff val="60000"/>
          </a:schemeClr>
        </a:solidFill>
      </dgm:spPr>
      <dgm:t>
        <a:bodyPr/>
        <a:lstStyle/>
        <a:p>
          <a:pPr rtl="0"/>
          <a:r>
            <a:rPr lang="en-US" sz="2000" b="0" dirty="0" smtClean="0"/>
            <a:t>Provide test takers with SRT test ticket</a:t>
          </a:r>
          <a:endParaRPr lang="en-US" sz="2000" b="0" dirty="0">
            <a:solidFill>
              <a:schemeClr val="bg1"/>
            </a:solidFill>
          </a:endParaRPr>
        </a:p>
      </dgm:t>
    </dgm:pt>
    <dgm:pt modelId="{91846AC1-1A34-4923-B85F-852CDCB8D596}" type="parTrans" cxnId="{ADB96D6F-DC7E-4064-9B57-B92621836D22}">
      <dgm:prSet/>
      <dgm:spPr>
        <a:ln>
          <a:solidFill>
            <a:schemeClr val="accent2">
              <a:lumMod val="50000"/>
            </a:schemeClr>
          </a:solidFill>
        </a:ln>
      </dgm:spPr>
      <dgm:t>
        <a:bodyPr/>
        <a:lstStyle/>
        <a:p>
          <a:endParaRPr lang="en-US" dirty="0"/>
        </a:p>
      </dgm:t>
    </dgm:pt>
    <dgm:pt modelId="{44090B4D-C561-415B-A334-A625F16D4243}" type="sibTrans" cxnId="{ADB96D6F-DC7E-4064-9B57-B92621836D22}">
      <dgm:prSet/>
      <dgm:spPr/>
      <dgm:t>
        <a:bodyPr/>
        <a:lstStyle/>
        <a:p>
          <a:endParaRPr lang="en-US"/>
        </a:p>
      </dgm:t>
    </dgm:pt>
    <dgm:pt modelId="{8CF6B799-FF19-416E-95A0-F882E84F7E1C}">
      <dgm:prSet custT="1"/>
      <dgm:spPr>
        <a:solidFill>
          <a:schemeClr val="tx2">
            <a:lumMod val="40000"/>
            <a:lumOff val="60000"/>
          </a:schemeClr>
        </a:solidFill>
      </dgm:spPr>
      <dgm:t>
        <a:bodyPr/>
        <a:lstStyle/>
        <a:p>
          <a:pPr rtl="0"/>
          <a:r>
            <a:rPr lang="en-US" sz="2000" b="0" dirty="0" smtClean="0"/>
            <a:t>Administer SRT</a:t>
          </a:r>
          <a:endParaRPr lang="en-US" sz="2000" b="0" dirty="0"/>
        </a:p>
      </dgm:t>
    </dgm:pt>
    <dgm:pt modelId="{F3F6BED1-232B-4586-AFCF-2C0958199EE3}" type="parTrans" cxnId="{C03978A7-B873-4627-912D-EBBD1BCEF572}">
      <dgm:prSet/>
      <dgm:spPr>
        <a:ln>
          <a:solidFill>
            <a:schemeClr val="accent2">
              <a:lumMod val="50000"/>
            </a:schemeClr>
          </a:solidFill>
        </a:ln>
      </dgm:spPr>
      <dgm:t>
        <a:bodyPr/>
        <a:lstStyle/>
        <a:p>
          <a:endParaRPr lang="en-US" dirty="0"/>
        </a:p>
      </dgm:t>
    </dgm:pt>
    <dgm:pt modelId="{BF9F3710-772F-4A3C-BF65-7D4296E5FFE3}" type="sibTrans" cxnId="{C03978A7-B873-4627-912D-EBBD1BCEF572}">
      <dgm:prSet/>
      <dgm:spPr/>
      <dgm:t>
        <a:bodyPr/>
        <a:lstStyle/>
        <a:p>
          <a:endParaRPr lang="en-US"/>
        </a:p>
      </dgm:t>
    </dgm:pt>
    <dgm:pt modelId="{41DFF83D-E1D6-4864-B915-04D9692071DC}">
      <dgm:prSet custT="1"/>
      <dgm:spPr>
        <a:solidFill>
          <a:schemeClr val="tx2">
            <a:lumMod val="40000"/>
            <a:lumOff val="60000"/>
          </a:schemeClr>
        </a:solidFill>
      </dgm:spPr>
      <dgm:t>
        <a:bodyPr/>
        <a:lstStyle/>
        <a:p>
          <a:pPr rtl="0"/>
          <a:r>
            <a:rPr lang="en-US" sz="2000" b="0" dirty="0" smtClean="0"/>
            <a:t>Technology and Test Coordinators monitor testing process and record issues</a:t>
          </a:r>
          <a:endParaRPr lang="en-US" sz="2000" b="0" dirty="0"/>
        </a:p>
      </dgm:t>
    </dgm:pt>
    <dgm:pt modelId="{2BACA74B-90DD-47D3-8039-4DF362AAC133}" type="parTrans" cxnId="{01C2DE2E-FC86-4E2C-8596-5B72BBA9EA5D}">
      <dgm:prSet/>
      <dgm:spPr>
        <a:ln>
          <a:solidFill>
            <a:schemeClr val="accent2">
              <a:lumMod val="50000"/>
            </a:schemeClr>
          </a:solidFill>
        </a:ln>
      </dgm:spPr>
      <dgm:t>
        <a:bodyPr/>
        <a:lstStyle/>
        <a:p>
          <a:endParaRPr lang="en-US" dirty="0"/>
        </a:p>
      </dgm:t>
    </dgm:pt>
    <dgm:pt modelId="{14533640-6A50-496D-A99C-C7ABA2BC24AA}" type="sibTrans" cxnId="{01C2DE2E-FC86-4E2C-8596-5B72BBA9EA5D}">
      <dgm:prSet/>
      <dgm:spPr/>
      <dgm:t>
        <a:bodyPr/>
        <a:lstStyle/>
        <a:p>
          <a:endParaRPr lang="en-US"/>
        </a:p>
      </dgm:t>
    </dgm:pt>
    <dgm:pt modelId="{960AC31A-7227-4A58-8C45-961BED4E73A8}">
      <dgm:prSet custT="1"/>
      <dgm:spPr>
        <a:solidFill>
          <a:schemeClr val="tx2">
            <a:lumMod val="40000"/>
            <a:lumOff val="60000"/>
          </a:schemeClr>
        </a:solidFill>
      </dgm:spPr>
      <dgm:t>
        <a:bodyPr/>
        <a:lstStyle/>
        <a:p>
          <a:pPr rtl="0"/>
          <a:r>
            <a:rPr lang="en-US" sz="2000" b="0" dirty="0" smtClean="0"/>
            <a:t>Implement protocol/ phone tree if a site experiences issues on test day</a:t>
          </a:r>
          <a:endParaRPr lang="en-US" sz="2000" b="0" dirty="0"/>
        </a:p>
      </dgm:t>
    </dgm:pt>
    <dgm:pt modelId="{F743A23C-B716-4406-96AD-4854BB52CB06}" type="parTrans" cxnId="{AAAD5ABC-7DF4-4DF5-A40C-D37A9AC44174}">
      <dgm:prSet/>
      <dgm:spPr>
        <a:ln>
          <a:solidFill>
            <a:schemeClr val="accent2">
              <a:lumMod val="50000"/>
            </a:schemeClr>
          </a:solidFill>
        </a:ln>
      </dgm:spPr>
      <dgm:t>
        <a:bodyPr/>
        <a:lstStyle/>
        <a:p>
          <a:endParaRPr lang="en-US" dirty="0"/>
        </a:p>
      </dgm:t>
    </dgm:pt>
    <dgm:pt modelId="{BCBD28CB-C0DD-46B9-A54C-766A70FD75B9}" type="sibTrans" cxnId="{AAAD5ABC-7DF4-4DF5-A40C-D37A9AC44174}">
      <dgm:prSet/>
      <dgm:spPr/>
      <dgm:t>
        <a:bodyPr/>
        <a:lstStyle/>
        <a:p>
          <a:endParaRPr lang="en-US"/>
        </a:p>
      </dgm:t>
    </dgm:pt>
    <dgm:pt modelId="{292F682E-6ABC-495F-B5A6-6D3FDBBEB4FC}">
      <dgm:prSet custT="1"/>
      <dgm:spPr>
        <a:solidFill>
          <a:schemeClr val="tx2">
            <a:lumMod val="40000"/>
            <a:lumOff val="60000"/>
          </a:schemeClr>
        </a:solidFill>
      </dgm:spPr>
      <dgm:t>
        <a:bodyPr/>
        <a:lstStyle/>
        <a:p>
          <a:pPr rtl="0"/>
          <a:r>
            <a:rPr lang="en-US" sz="2000" b="0" dirty="0" smtClean="0"/>
            <a:t>Provide local basic troubleshooting</a:t>
          </a:r>
          <a:endParaRPr lang="en-US" sz="2000" b="0" dirty="0"/>
        </a:p>
      </dgm:t>
    </dgm:pt>
    <dgm:pt modelId="{D744E08F-499B-4F85-9989-511310B1BE02}" type="parTrans" cxnId="{BB59A935-776D-455E-AC22-55E5036EF4D9}">
      <dgm:prSet/>
      <dgm:spPr>
        <a:ln>
          <a:solidFill>
            <a:schemeClr val="accent2">
              <a:lumMod val="50000"/>
            </a:schemeClr>
          </a:solidFill>
        </a:ln>
      </dgm:spPr>
      <dgm:t>
        <a:bodyPr/>
        <a:lstStyle/>
        <a:p>
          <a:endParaRPr lang="en-US" dirty="0"/>
        </a:p>
      </dgm:t>
    </dgm:pt>
    <dgm:pt modelId="{AB16BDD4-C5BA-4385-A9B5-2F15BD79DC76}" type="sibTrans" cxnId="{BB59A935-776D-455E-AC22-55E5036EF4D9}">
      <dgm:prSet/>
      <dgm:spPr/>
      <dgm:t>
        <a:bodyPr/>
        <a:lstStyle/>
        <a:p>
          <a:endParaRPr lang="en-US"/>
        </a:p>
      </dgm:t>
    </dgm:pt>
    <dgm:pt modelId="{2025615F-2F52-44AF-A854-FB85CF4862CA}" type="pres">
      <dgm:prSet presAssocID="{EE50A4BE-02AD-4186-B1D5-6BDD664FD618}" presName="diagram" presStyleCnt="0">
        <dgm:presLayoutVars>
          <dgm:chPref val="1"/>
          <dgm:dir/>
          <dgm:animOne val="branch"/>
          <dgm:animLvl val="lvl"/>
          <dgm:resizeHandles val="exact"/>
        </dgm:presLayoutVars>
      </dgm:prSet>
      <dgm:spPr/>
      <dgm:t>
        <a:bodyPr/>
        <a:lstStyle/>
        <a:p>
          <a:endParaRPr lang="en-US"/>
        </a:p>
      </dgm:t>
    </dgm:pt>
    <dgm:pt modelId="{36F65B2A-AA40-4C0A-BD3F-5DE60DD91198}" type="pres">
      <dgm:prSet presAssocID="{5AD5C1FB-74AA-42CD-AA30-B6AA44A3D171}" presName="root1" presStyleCnt="0"/>
      <dgm:spPr/>
      <dgm:t>
        <a:bodyPr/>
        <a:lstStyle/>
        <a:p>
          <a:endParaRPr lang="en-US"/>
        </a:p>
      </dgm:t>
    </dgm:pt>
    <dgm:pt modelId="{96CA489D-2F56-4516-B4A8-EA298442F707}" type="pres">
      <dgm:prSet presAssocID="{5AD5C1FB-74AA-42CD-AA30-B6AA44A3D171}" presName="LevelOneTextNode" presStyleLbl="node0" presStyleIdx="0" presStyleCnt="1" custScaleX="73489" custScaleY="263459" custLinFactX="-100000" custLinFactNeighborX="-105861">
        <dgm:presLayoutVars>
          <dgm:chPref val="3"/>
        </dgm:presLayoutVars>
      </dgm:prSet>
      <dgm:spPr/>
      <dgm:t>
        <a:bodyPr/>
        <a:lstStyle/>
        <a:p>
          <a:endParaRPr lang="en-US"/>
        </a:p>
      </dgm:t>
    </dgm:pt>
    <dgm:pt modelId="{CAD90374-516A-4C23-9B42-797B465E67FE}" type="pres">
      <dgm:prSet presAssocID="{5AD5C1FB-74AA-42CD-AA30-B6AA44A3D171}" presName="level2hierChild" presStyleCnt="0"/>
      <dgm:spPr/>
      <dgm:t>
        <a:bodyPr/>
        <a:lstStyle/>
        <a:p>
          <a:endParaRPr lang="en-US"/>
        </a:p>
      </dgm:t>
    </dgm:pt>
    <dgm:pt modelId="{3B1F75CC-FBD3-4F65-9B5B-F6C32BD94C95}" type="pres">
      <dgm:prSet presAssocID="{91846AC1-1A34-4923-B85F-852CDCB8D596}" presName="conn2-1" presStyleLbl="parChTrans1D2" presStyleIdx="0" presStyleCnt="5"/>
      <dgm:spPr/>
      <dgm:t>
        <a:bodyPr/>
        <a:lstStyle/>
        <a:p>
          <a:endParaRPr lang="en-US"/>
        </a:p>
      </dgm:t>
    </dgm:pt>
    <dgm:pt modelId="{22526799-B672-45C5-B442-7F25F813B360}" type="pres">
      <dgm:prSet presAssocID="{91846AC1-1A34-4923-B85F-852CDCB8D596}" presName="connTx" presStyleLbl="parChTrans1D2" presStyleIdx="0" presStyleCnt="5"/>
      <dgm:spPr/>
      <dgm:t>
        <a:bodyPr/>
        <a:lstStyle/>
        <a:p>
          <a:endParaRPr lang="en-US"/>
        </a:p>
      </dgm:t>
    </dgm:pt>
    <dgm:pt modelId="{BF7C8ADF-7B97-4A68-9498-005AA8DF03BF}" type="pres">
      <dgm:prSet presAssocID="{F049366A-490F-4C42-854B-8888DB4F90F3}" presName="root2" presStyleCnt="0"/>
      <dgm:spPr/>
      <dgm:t>
        <a:bodyPr/>
        <a:lstStyle/>
        <a:p>
          <a:endParaRPr lang="en-US"/>
        </a:p>
      </dgm:t>
    </dgm:pt>
    <dgm:pt modelId="{9DB08A25-37C7-4ACC-8BBA-D3FBB6A8F5C3}" type="pres">
      <dgm:prSet presAssocID="{F049366A-490F-4C42-854B-8888DB4F90F3}" presName="LevelTwoTextNode" presStyleLbl="node2" presStyleIdx="0" presStyleCnt="5" custScaleX="387563">
        <dgm:presLayoutVars>
          <dgm:chPref val="3"/>
        </dgm:presLayoutVars>
      </dgm:prSet>
      <dgm:spPr/>
      <dgm:t>
        <a:bodyPr/>
        <a:lstStyle/>
        <a:p>
          <a:endParaRPr lang="en-US"/>
        </a:p>
      </dgm:t>
    </dgm:pt>
    <dgm:pt modelId="{B0035A8B-3669-4519-AA27-D811CA2D0B8D}" type="pres">
      <dgm:prSet presAssocID="{F049366A-490F-4C42-854B-8888DB4F90F3}" presName="level3hierChild" presStyleCnt="0"/>
      <dgm:spPr/>
      <dgm:t>
        <a:bodyPr/>
        <a:lstStyle/>
        <a:p>
          <a:endParaRPr lang="en-US"/>
        </a:p>
      </dgm:t>
    </dgm:pt>
    <dgm:pt modelId="{421F58E2-049E-4118-88FB-6AF9DACD9A51}" type="pres">
      <dgm:prSet presAssocID="{F3F6BED1-232B-4586-AFCF-2C0958199EE3}" presName="conn2-1" presStyleLbl="parChTrans1D2" presStyleIdx="1" presStyleCnt="5"/>
      <dgm:spPr/>
      <dgm:t>
        <a:bodyPr/>
        <a:lstStyle/>
        <a:p>
          <a:endParaRPr lang="en-US"/>
        </a:p>
      </dgm:t>
    </dgm:pt>
    <dgm:pt modelId="{CA3055F5-422B-4D6E-8787-DD731E3FB759}" type="pres">
      <dgm:prSet presAssocID="{F3F6BED1-232B-4586-AFCF-2C0958199EE3}" presName="connTx" presStyleLbl="parChTrans1D2" presStyleIdx="1" presStyleCnt="5"/>
      <dgm:spPr/>
      <dgm:t>
        <a:bodyPr/>
        <a:lstStyle/>
        <a:p>
          <a:endParaRPr lang="en-US"/>
        </a:p>
      </dgm:t>
    </dgm:pt>
    <dgm:pt modelId="{7C0CDB84-96F6-4073-BC01-5BB9B41D7A38}" type="pres">
      <dgm:prSet presAssocID="{8CF6B799-FF19-416E-95A0-F882E84F7E1C}" presName="root2" presStyleCnt="0"/>
      <dgm:spPr/>
      <dgm:t>
        <a:bodyPr/>
        <a:lstStyle/>
        <a:p>
          <a:endParaRPr lang="en-US"/>
        </a:p>
      </dgm:t>
    </dgm:pt>
    <dgm:pt modelId="{A8BBE19E-DF89-468F-B568-4AB881A358A0}" type="pres">
      <dgm:prSet presAssocID="{8CF6B799-FF19-416E-95A0-F882E84F7E1C}" presName="LevelTwoTextNode" presStyleLbl="node2" presStyleIdx="1" presStyleCnt="5" custScaleX="387563">
        <dgm:presLayoutVars>
          <dgm:chPref val="3"/>
        </dgm:presLayoutVars>
      </dgm:prSet>
      <dgm:spPr/>
      <dgm:t>
        <a:bodyPr/>
        <a:lstStyle/>
        <a:p>
          <a:endParaRPr lang="en-US"/>
        </a:p>
      </dgm:t>
    </dgm:pt>
    <dgm:pt modelId="{59491CB9-1A6F-4548-A702-59590D9F7158}" type="pres">
      <dgm:prSet presAssocID="{8CF6B799-FF19-416E-95A0-F882E84F7E1C}" presName="level3hierChild" presStyleCnt="0"/>
      <dgm:spPr/>
      <dgm:t>
        <a:bodyPr/>
        <a:lstStyle/>
        <a:p>
          <a:endParaRPr lang="en-US"/>
        </a:p>
      </dgm:t>
    </dgm:pt>
    <dgm:pt modelId="{19FB189A-D911-4E94-8AA2-52FCDC8B0DCF}" type="pres">
      <dgm:prSet presAssocID="{2BACA74B-90DD-47D3-8039-4DF362AAC133}" presName="conn2-1" presStyleLbl="parChTrans1D2" presStyleIdx="2" presStyleCnt="5"/>
      <dgm:spPr/>
      <dgm:t>
        <a:bodyPr/>
        <a:lstStyle/>
        <a:p>
          <a:endParaRPr lang="en-US"/>
        </a:p>
      </dgm:t>
    </dgm:pt>
    <dgm:pt modelId="{AFD923CF-E829-48F7-A3FB-6454A3337DE9}" type="pres">
      <dgm:prSet presAssocID="{2BACA74B-90DD-47D3-8039-4DF362AAC133}" presName="connTx" presStyleLbl="parChTrans1D2" presStyleIdx="2" presStyleCnt="5"/>
      <dgm:spPr/>
      <dgm:t>
        <a:bodyPr/>
        <a:lstStyle/>
        <a:p>
          <a:endParaRPr lang="en-US"/>
        </a:p>
      </dgm:t>
    </dgm:pt>
    <dgm:pt modelId="{6475BCF9-3418-406D-948F-BCF133E3CA6E}" type="pres">
      <dgm:prSet presAssocID="{41DFF83D-E1D6-4864-B915-04D9692071DC}" presName="root2" presStyleCnt="0"/>
      <dgm:spPr/>
      <dgm:t>
        <a:bodyPr/>
        <a:lstStyle/>
        <a:p>
          <a:endParaRPr lang="en-US"/>
        </a:p>
      </dgm:t>
    </dgm:pt>
    <dgm:pt modelId="{CC77026D-9AAF-4811-A8DA-3F50E13E253F}" type="pres">
      <dgm:prSet presAssocID="{41DFF83D-E1D6-4864-B915-04D9692071DC}" presName="LevelTwoTextNode" presStyleLbl="node2" presStyleIdx="2" presStyleCnt="5" custScaleX="387563">
        <dgm:presLayoutVars>
          <dgm:chPref val="3"/>
        </dgm:presLayoutVars>
      </dgm:prSet>
      <dgm:spPr/>
      <dgm:t>
        <a:bodyPr/>
        <a:lstStyle/>
        <a:p>
          <a:endParaRPr lang="en-US"/>
        </a:p>
      </dgm:t>
    </dgm:pt>
    <dgm:pt modelId="{9403430F-078D-4CE2-9132-A093F4C42C97}" type="pres">
      <dgm:prSet presAssocID="{41DFF83D-E1D6-4864-B915-04D9692071DC}" presName="level3hierChild" presStyleCnt="0"/>
      <dgm:spPr/>
      <dgm:t>
        <a:bodyPr/>
        <a:lstStyle/>
        <a:p>
          <a:endParaRPr lang="en-US"/>
        </a:p>
      </dgm:t>
    </dgm:pt>
    <dgm:pt modelId="{70E26B4F-EDD8-4318-B265-BED24E2938C7}" type="pres">
      <dgm:prSet presAssocID="{F743A23C-B716-4406-96AD-4854BB52CB06}" presName="conn2-1" presStyleLbl="parChTrans1D2" presStyleIdx="3" presStyleCnt="5"/>
      <dgm:spPr/>
      <dgm:t>
        <a:bodyPr/>
        <a:lstStyle/>
        <a:p>
          <a:endParaRPr lang="en-US"/>
        </a:p>
      </dgm:t>
    </dgm:pt>
    <dgm:pt modelId="{C2E3A38B-C949-4628-ADFB-A50D5F1EFF0A}" type="pres">
      <dgm:prSet presAssocID="{F743A23C-B716-4406-96AD-4854BB52CB06}" presName="connTx" presStyleLbl="parChTrans1D2" presStyleIdx="3" presStyleCnt="5"/>
      <dgm:spPr/>
      <dgm:t>
        <a:bodyPr/>
        <a:lstStyle/>
        <a:p>
          <a:endParaRPr lang="en-US"/>
        </a:p>
      </dgm:t>
    </dgm:pt>
    <dgm:pt modelId="{89249B92-FCB0-4C17-9B29-F2E214009CD5}" type="pres">
      <dgm:prSet presAssocID="{960AC31A-7227-4A58-8C45-961BED4E73A8}" presName="root2" presStyleCnt="0"/>
      <dgm:spPr/>
      <dgm:t>
        <a:bodyPr/>
        <a:lstStyle/>
        <a:p>
          <a:endParaRPr lang="en-US"/>
        </a:p>
      </dgm:t>
    </dgm:pt>
    <dgm:pt modelId="{45025B53-848D-47AB-88C4-B62F39307096}" type="pres">
      <dgm:prSet presAssocID="{960AC31A-7227-4A58-8C45-961BED4E73A8}" presName="LevelTwoTextNode" presStyleLbl="node2" presStyleIdx="3" presStyleCnt="5" custScaleX="387563">
        <dgm:presLayoutVars>
          <dgm:chPref val="3"/>
        </dgm:presLayoutVars>
      </dgm:prSet>
      <dgm:spPr/>
      <dgm:t>
        <a:bodyPr/>
        <a:lstStyle/>
        <a:p>
          <a:endParaRPr lang="en-US"/>
        </a:p>
      </dgm:t>
    </dgm:pt>
    <dgm:pt modelId="{41C8D893-7F6B-4834-87D5-D2AB3FF64F4D}" type="pres">
      <dgm:prSet presAssocID="{960AC31A-7227-4A58-8C45-961BED4E73A8}" presName="level3hierChild" presStyleCnt="0"/>
      <dgm:spPr/>
      <dgm:t>
        <a:bodyPr/>
        <a:lstStyle/>
        <a:p>
          <a:endParaRPr lang="en-US"/>
        </a:p>
      </dgm:t>
    </dgm:pt>
    <dgm:pt modelId="{7D027E24-8DC3-4188-A829-1A20D2056ACE}" type="pres">
      <dgm:prSet presAssocID="{D744E08F-499B-4F85-9989-511310B1BE02}" presName="conn2-1" presStyleLbl="parChTrans1D2" presStyleIdx="4" presStyleCnt="5"/>
      <dgm:spPr/>
      <dgm:t>
        <a:bodyPr/>
        <a:lstStyle/>
        <a:p>
          <a:endParaRPr lang="en-US"/>
        </a:p>
      </dgm:t>
    </dgm:pt>
    <dgm:pt modelId="{50C9756E-DDE9-4A57-8FEA-4F8D6AA2D2A0}" type="pres">
      <dgm:prSet presAssocID="{D744E08F-499B-4F85-9989-511310B1BE02}" presName="connTx" presStyleLbl="parChTrans1D2" presStyleIdx="4" presStyleCnt="5"/>
      <dgm:spPr/>
      <dgm:t>
        <a:bodyPr/>
        <a:lstStyle/>
        <a:p>
          <a:endParaRPr lang="en-US"/>
        </a:p>
      </dgm:t>
    </dgm:pt>
    <dgm:pt modelId="{1561564F-B7D8-4275-838F-EBE5EDB0595B}" type="pres">
      <dgm:prSet presAssocID="{292F682E-6ABC-495F-B5A6-6D3FDBBEB4FC}" presName="root2" presStyleCnt="0"/>
      <dgm:spPr/>
      <dgm:t>
        <a:bodyPr/>
        <a:lstStyle/>
        <a:p>
          <a:endParaRPr lang="en-US"/>
        </a:p>
      </dgm:t>
    </dgm:pt>
    <dgm:pt modelId="{FD60CEA2-F41F-443B-8424-977EABDD5C48}" type="pres">
      <dgm:prSet presAssocID="{292F682E-6ABC-495F-B5A6-6D3FDBBEB4FC}" presName="LevelTwoTextNode" presStyleLbl="node2" presStyleIdx="4" presStyleCnt="5" custScaleX="387563">
        <dgm:presLayoutVars>
          <dgm:chPref val="3"/>
        </dgm:presLayoutVars>
      </dgm:prSet>
      <dgm:spPr/>
      <dgm:t>
        <a:bodyPr/>
        <a:lstStyle/>
        <a:p>
          <a:endParaRPr lang="en-US"/>
        </a:p>
      </dgm:t>
    </dgm:pt>
    <dgm:pt modelId="{5F06CD85-C40A-420A-99ED-91698F2ECA1F}" type="pres">
      <dgm:prSet presAssocID="{292F682E-6ABC-495F-B5A6-6D3FDBBEB4FC}" presName="level3hierChild" presStyleCnt="0"/>
      <dgm:spPr/>
      <dgm:t>
        <a:bodyPr/>
        <a:lstStyle/>
        <a:p>
          <a:endParaRPr lang="en-US"/>
        </a:p>
      </dgm:t>
    </dgm:pt>
  </dgm:ptLst>
  <dgm:cxnLst>
    <dgm:cxn modelId="{D15E6127-C738-4362-8E5C-12CC3DC00D50}" type="presOf" srcId="{5AD5C1FB-74AA-42CD-AA30-B6AA44A3D171}" destId="{96CA489D-2F56-4516-B4A8-EA298442F707}" srcOrd="0" destOrd="0" presId="urn:microsoft.com/office/officeart/2005/8/layout/hierarchy2"/>
    <dgm:cxn modelId="{D80390E6-0B8E-4B58-B7B7-47B0F3B0F9F2}" type="presOf" srcId="{D744E08F-499B-4F85-9989-511310B1BE02}" destId="{50C9756E-DDE9-4A57-8FEA-4F8D6AA2D2A0}" srcOrd="1" destOrd="0" presId="urn:microsoft.com/office/officeart/2005/8/layout/hierarchy2"/>
    <dgm:cxn modelId="{CE6899C2-E986-4BEF-9184-115E736C757A}" type="presOf" srcId="{91846AC1-1A34-4923-B85F-852CDCB8D596}" destId="{3B1F75CC-FBD3-4F65-9B5B-F6C32BD94C95}" srcOrd="0" destOrd="0" presId="urn:microsoft.com/office/officeart/2005/8/layout/hierarchy2"/>
    <dgm:cxn modelId="{9E57E7AC-9C2B-42C0-B0E4-04DE1161BBA2}" type="presOf" srcId="{F3F6BED1-232B-4586-AFCF-2C0958199EE3}" destId="{CA3055F5-422B-4D6E-8787-DD731E3FB759}" srcOrd="1" destOrd="0" presId="urn:microsoft.com/office/officeart/2005/8/layout/hierarchy2"/>
    <dgm:cxn modelId="{01C2DE2E-FC86-4E2C-8596-5B72BBA9EA5D}" srcId="{5AD5C1FB-74AA-42CD-AA30-B6AA44A3D171}" destId="{41DFF83D-E1D6-4864-B915-04D9692071DC}" srcOrd="2" destOrd="0" parTransId="{2BACA74B-90DD-47D3-8039-4DF362AAC133}" sibTransId="{14533640-6A50-496D-A99C-C7ABA2BC24AA}"/>
    <dgm:cxn modelId="{B5505FAB-4F7E-49BC-84A8-69B4AC46052F}" type="presOf" srcId="{2BACA74B-90DD-47D3-8039-4DF362AAC133}" destId="{19FB189A-D911-4E94-8AA2-52FCDC8B0DCF}" srcOrd="0" destOrd="0" presId="urn:microsoft.com/office/officeart/2005/8/layout/hierarchy2"/>
    <dgm:cxn modelId="{D6AE478F-E133-4D6C-A8D5-50139F77D196}" srcId="{EE50A4BE-02AD-4186-B1D5-6BDD664FD618}" destId="{5AD5C1FB-74AA-42CD-AA30-B6AA44A3D171}" srcOrd="0" destOrd="0" parTransId="{8FC22FFD-EAA9-404D-B4F3-C55822E39529}" sibTransId="{6165C90E-F215-4ECE-8584-D98E872156B9}"/>
    <dgm:cxn modelId="{0917B486-2E04-4C6C-AF95-EC257F1EA6AC}" type="presOf" srcId="{F743A23C-B716-4406-96AD-4854BB52CB06}" destId="{C2E3A38B-C949-4628-ADFB-A50D5F1EFF0A}" srcOrd="1" destOrd="0" presId="urn:microsoft.com/office/officeart/2005/8/layout/hierarchy2"/>
    <dgm:cxn modelId="{A3A695C8-1741-4FE7-BCD1-78BCF7888249}" type="presOf" srcId="{EE50A4BE-02AD-4186-B1D5-6BDD664FD618}" destId="{2025615F-2F52-44AF-A854-FB85CF4862CA}" srcOrd="0" destOrd="0" presId="urn:microsoft.com/office/officeart/2005/8/layout/hierarchy2"/>
    <dgm:cxn modelId="{C03978A7-B873-4627-912D-EBBD1BCEF572}" srcId="{5AD5C1FB-74AA-42CD-AA30-B6AA44A3D171}" destId="{8CF6B799-FF19-416E-95A0-F882E84F7E1C}" srcOrd="1" destOrd="0" parTransId="{F3F6BED1-232B-4586-AFCF-2C0958199EE3}" sibTransId="{BF9F3710-772F-4A3C-BF65-7D4296E5FFE3}"/>
    <dgm:cxn modelId="{AAAD5ABC-7DF4-4DF5-A40C-D37A9AC44174}" srcId="{5AD5C1FB-74AA-42CD-AA30-B6AA44A3D171}" destId="{960AC31A-7227-4A58-8C45-961BED4E73A8}" srcOrd="3" destOrd="0" parTransId="{F743A23C-B716-4406-96AD-4854BB52CB06}" sibTransId="{BCBD28CB-C0DD-46B9-A54C-766A70FD75B9}"/>
    <dgm:cxn modelId="{5DC6E5EC-2BD1-49DC-9F11-A6920C27C16D}" type="presOf" srcId="{41DFF83D-E1D6-4864-B915-04D9692071DC}" destId="{CC77026D-9AAF-4811-A8DA-3F50E13E253F}" srcOrd="0" destOrd="0" presId="urn:microsoft.com/office/officeart/2005/8/layout/hierarchy2"/>
    <dgm:cxn modelId="{E8D4481E-C0CB-4D05-BCB5-5E78CDAA0331}" type="presOf" srcId="{960AC31A-7227-4A58-8C45-961BED4E73A8}" destId="{45025B53-848D-47AB-88C4-B62F39307096}" srcOrd="0" destOrd="0" presId="urn:microsoft.com/office/officeart/2005/8/layout/hierarchy2"/>
    <dgm:cxn modelId="{47FBD39A-A7AD-4D29-9665-47D1FB464DDB}" type="presOf" srcId="{8CF6B799-FF19-416E-95A0-F882E84F7E1C}" destId="{A8BBE19E-DF89-468F-B568-4AB881A358A0}" srcOrd="0" destOrd="0" presId="urn:microsoft.com/office/officeart/2005/8/layout/hierarchy2"/>
    <dgm:cxn modelId="{40D8DFDE-5D82-4FD6-951F-6725C13D43D1}" type="presOf" srcId="{F3F6BED1-232B-4586-AFCF-2C0958199EE3}" destId="{421F58E2-049E-4118-88FB-6AF9DACD9A51}" srcOrd="0" destOrd="0" presId="urn:microsoft.com/office/officeart/2005/8/layout/hierarchy2"/>
    <dgm:cxn modelId="{B30CF0B3-6642-49C5-AE84-803756E581C2}" type="presOf" srcId="{91846AC1-1A34-4923-B85F-852CDCB8D596}" destId="{22526799-B672-45C5-B442-7F25F813B360}" srcOrd="1" destOrd="0" presId="urn:microsoft.com/office/officeart/2005/8/layout/hierarchy2"/>
    <dgm:cxn modelId="{BB59A935-776D-455E-AC22-55E5036EF4D9}" srcId="{5AD5C1FB-74AA-42CD-AA30-B6AA44A3D171}" destId="{292F682E-6ABC-495F-B5A6-6D3FDBBEB4FC}" srcOrd="4" destOrd="0" parTransId="{D744E08F-499B-4F85-9989-511310B1BE02}" sibTransId="{AB16BDD4-C5BA-4385-A9B5-2F15BD79DC76}"/>
    <dgm:cxn modelId="{ADB96D6F-DC7E-4064-9B57-B92621836D22}" srcId="{5AD5C1FB-74AA-42CD-AA30-B6AA44A3D171}" destId="{F049366A-490F-4C42-854B-8888DB4F90F3}" srcOrd="0" destOrd="0" parTransId="{91846AC1-1A34-4923-B85F-852CDCB8D596}" sibTransId="{44090B4D-C561-415B-A334-A625F16D4243}"/>
    <dgm:cxn modelId="{78BC1666-FDFD-45BE-814F-9480BCA8C439}" type="presOf" srcId="{F049366A-490F-4C42-854B-8888DB4F90F3}" destId="{9DB08A25-37C7-4ACC-8BBA-D3FBB6A8F5C3}" srcOrd="0" destOrd="0" presId="urn:microsoft.com/office/officeart/2005/8/layout/hierarchy2"/>
    <dgm:cxn modelId="{482B361E-349F-4E77-8C67-5D936E95E3C5}" type="presOf" srcId="{D744E08F-499B-4F85-9989-511310B1BE02}" destId="{7D027E24-8DC3-4188-A829-1A20D2056ACE}" srcOrd="0" destOrd="0" presId="urn:microsoft.com/office/officeart/2005/8/layout/hierarchy2"/>
    <dgm:cxn modelId="{D2F22073-CE9E-4A9A-95B8-BC5498A0B255}" type="presOf" srcId="{2BACA74B-90DD-47D3-8039-4DF362AAC133}" destId="{AFD923CF-E829-48F7-A3FB-6454A3337DE9}" srcOrd="1" destOrd="0" presId="urn:microsoft.com/office/officeart/2005/8/layout/hierarchy2"/>
    <dgm:cxn modelId="{F1E1BD43-F0ED-44EB-B94C-0875934E5123}" type="presOf" srcId="{292F682E-6ABC-495F-B5A6-6D3FDBBEB4FC}" destId="{FD60CEA2-F41F-443B-8424-977EABDD5C48}" srcOrd="0" destOrd="0" presId="urn:microsoft.com/office/officeart/2005/8/layout/hierarchy2"/>
    <dgm:cxn modelId="{140FE868-AAFC-47E5-861D-4C389CE05D17}" type="presOf" srcId="{F743A23C-B716-4406-96AD-4854BB52CB06}" destId="{70E26B4F-EDD8-4318-B265-BED24E2938C7}" srcOrd="0" destOrd="0" presId="urn:microsoft.com/office/officeart/2005/8/layout/hierarchy2"/>
    <dgm:cxn modelId="{7D76381E-FF5F-4A2A-A5ED-5D5093A62A5D}" type="presParOf" srcId="{2025615F-2F52-44AF-A854-FB85CF4862CA}" destId="{36F65B2A-AA40-4C0A-BD3F-5DE60DD91198}" srcOrd="0" destOrd="0" presId="urn:microsoft.com/office/officeart/2005/8/layout/hierarchy2"/>
    <dgm:cxn modelId="{937D136F-DE62-42EF-852D-CF4F8778FEB7}" type="presParOf" srcId="{36F65B2A-AA40-4C0A-BD3F-5DE60DD91198}" destId="{96CA489D-2F56-4516-B4A8-EA298442F707}" srcOrd="0" destOrd="0" presId="urn:microsoft.com/office/officeart/2005/8/layout/hierarchy2"/>
    <dgm:cxn modelId="{3EF1DA12-EE00-4857-900F-1A45155027A3}" type="presParOf" srcId="{36F65B2A-AA40-4C0A-BD3F-5DE60DD91198}" destId="{CAD90374-516A-4C23-9B42-797B465E67FE}" srcOrd="1" destOrd="0" presId="urn:microsoft.com/office/officeart/2005/8/layout/hierarchy2"/>
    <dgm:cxn modelId="{0CA5E57B-B476-4426-B578-245BCC9B4C74}" type="presParOf" srcId="{CAD90374-516A-4C23-9B42-797B465E67FE}" destId="{3B1F75CC-FBD3-4F65-9B5B-F6C32BD94C95}" srcOrd="0" destOrd="0" presId="urn:microsoft.com/office/officeart/2005/8/layout/hierarchy2"/>
    <dgm:cxn modelId="{7F52B220-92A8-49F9-AE39-37C779341B6D}" type="presParOf" srcId="{3B1F75CC-FBD3-4F65-9B5B-F6C32BD94C95}" destId="{22526799-B672-45C5-B442-7F25F813B360}" srcOrd="0" destOrd="0" presId="urn:microsoft.com/office/officeart/2005/8/layout/hierarchy2"/>
    <dgm:cxn modelId="{9CE9DA03-B98C-46FD-932B-DBD2C883816F}" type="presParOf" srcId="{CAD90374-516A-4C23-9B42-797B465E67FE}" destId="{BF7C8ADF-7B97-4A68-9498-005AA8DF03BF}" srcOrd="1" destOrd="0" presId="urn:microsoft.com/office/officeart/2005/8/layout/hierarchy2"/>
    <dgm:cxn modelId="{539739B4-58D7-4D88-969A-748AEB5B28C4}" type="presParOf" srcId="{BF7C8ADF-7B97-4A68-9498-005AA8DF03BF}" destId="{9DB08A25-37C7-4ACC-8BBA-D3FBB6A8F5C3}" srcOrd="0" destOrd="0" presId="urn:microsoft.com/office/officeart/2005/8/layout/hierarchy2"/>
    <dgm:cxn modelId="{618175C8-05F5-43A3-939A-169E05A4E9B0}" type="presParOf" srcId="{BF7C8ADF-7B97-4A68-9498-005AA8DF03BF}" destId="{B0035A8B-3669-4519-AA27-D811CA2D0B8D}" srcOrd="1" destOrd="0" presId="urn:microsoft.com/office/officeart/2005/8/layout/hierarchy2"/>
    <dgm:cxn modelId="{A8C8E410-BCB7-404C-8063-F006F1AB12B2}" type="presParOf" srcId="{CAD90374-516A-4C23-9B42-797B465E67FE}" destId="{421F58E2-049E-4118-88FB-6AF9DACD9A51}" srcOrd="2" destOrd="0" presId="urn:microsoft.com/office/officeart/2005/8/layout/hierarchy2"/>
    <dgm:cxn modelId="{062DAA53-A7A0-43EA-A4E6-CD0B4CC72A0C}" type="presParOf" srcId="{421F58E2-049E-4118-88FB-6AF9DACD9A51}" destId="{CA3055F5-422B-4D6E-8787-DD731E3FB759}" srcOrd="0" destOrd="0" presId="urn:microsoft.com/office/officeart/2005/8/layout/hierarchy2"/>
    <dgm:cxn modelId="{6ECE5884-E3B6-4087-A9D0-7301AE48F735}" type="presParOf" srcId="{CAD90374-516A-4C23-9B42-797B465E67FE}" destId="{7C0CDB84-96F6-4073-BC01-5BB9B41D7A38}" srcOrd="3" destOrd="0" presId="urn:microsoft.com/office/officeart/2005/8/layout/hierarchy2"/>
    <dgm:cxn modelId="{47874D5A-3148-424C-A2BA-65F09C705FF0}" type="presParOf" srcId="{7C0CDB84-96F6-4073-BC01-5BB9B41D7A38}" destId="{A8BBE19E-DF89-468F-B568-4AB881A358A0}" srcOrd="0" destOrd="0" presId="urn:microsoft.com/office/officeart/2005/8/layout/hierarchy2"/>
    <dgm:cxn modelId="{E8F3B74F-51DD-4847-AED2-72E0537F7FA3}" type="presParOf" srcId="{7C0CDB84-96F6-4073-BC01-5BB9B41D7A38}" destId="{59491CB9-1A6F-4548-A702-59590D9F7158}" srcOrd="1" destOrd="0" presId="urn:microsoft.com/office/officeart/2005/8/layout/hierarchy2"/>
    <dgm:cxn modelId="{CB65CC57-E208-46AC-B81D-1DFE3780DCF5}" type="presParOf" srcId="{CAD90374-516A-4C23-9B42-797B465E67FE}" destId="{19FB189A-D911-4E94-8AA2-52FCDC8B0DCF}" srcOrd="4" destOrd="0" presId="urn:microsoft.com/office/officeart/2005/8/layout/hierarchy2"/>
    <dgm:cxn modelId="{E722849A-D3A2-494D-B029-C0B8A43AFFA1}" type="presParOf" srcId="{19FB189A-D911-4E94-8AA2-52FCDC8B0DCF}" destId="{AFD923CF-E829-48F7-A3FB-6454A3337DE9}" srcOrd="0" destOrd="0" presId="urn:microsoft.com/office/officeart/2005/8/layout/hierarchy2"/>
    <dgm:cxn modelId="{0B67C2A4-3B59-4067-BB83-D04C4D1E0252}" type="presParOf" srcId="{CAD90374-516A-4C23-9B42-797B465E67FE}" destId="{6475BCF9-3418-406D-948F-BCF133E3CA6E}" srcOrd="5" destOrd="0" presId="urn:microsoft.com/office/officeart/2005/8/layout/hierarchy2"/>
    <dgm:cxn modelId="{1AA79C5F-7FF5-4E64-9C6E-BC8F6FF08632}" type="presParOf" srcId="{6475BCF9-3418-406D-948F-BCF133E3CA6E}" destId="{CC77026D-9AAF-4811-A8DA-3F50E13E253F}" srcOrd="0" destOrd="0" presId="urn:microsoft.com/office/officeart/2005/8/layout/hierarchy2"/>
    <dgm:cxn modelId="{4C3D82BF-8533-4A97-9167-7DBD1745530A}" type="presParOf" srcId="{6475BCF9-3418-406D-948F-BCF133E3CA6E}" destId="{9403430F-078D-4CE2-9132-A093F4C42C97}" srcOrd="1" destOrd="0" presId="urn:microsoft.com/office/officeart/2005/8/layout/hierarchy2"/>
    <dgm:cxn modelId="{CAFDE637-C8C6-407A-9472-58DE89E5AAD2}" type="presParOf" srcId="{CAD90374-516A-4C23-9B42-797B465E67FE}" destId="{70E26B4F-EDD8-4318-B265-BED24E2938C7}" srcOrd="6" destOrd="0" presId="urn:microsoft.com/office/officeart/2005/8/layout/hierarchy2"/>
    <dgm:cxn modelId="{694C0A6E-D964-4584-96AF-43F294159AAF}" type="presParOf" srcId="{70E26B4F-EDD8-4318-B265-BED24E2938C7}" destId="{C2E3A38B-C949-4628-ADFB-A50D5F1EFF0A}" srcOrd="0" destOrd="0" presId="urn:microsoft.com/office/officeart/2005/8/layout/hierarchy2"/>
    <dgm:cxn modelId="{2CE45500-E374-4010-967E-80812DEEDF22}" type="presParOf" srcId="{CAD90374-516A-4C23-9B42-797B465E67FE}" destId="{89249B92-FCB0-4C17-9B29-F2E214009CD5}" srcOrd="7" destOrd="0" presId="urn:microsoft.com/office/officeart/2005/8/layout/hierarchy2"/>
    <dgm:cxn modelId="{E4AE46F4-D1F2-4A00-B097-316A90705B2A}" type="presParOf" srcId="{89249B92-FCB0-4C17-9B29-F2E214009CD5}" destId="{45025B53-848D-47AB-88C4-B62F39307096}" srcOrd="0" destOrd="0" presId="urn:microsoft.com/office/officeart/2005/8/layout/hierarchy2"/>
    <dgm:cxn modelId="{F7C91D92-9037-47F1-A67F-819B7B19869C}" type="presParOf" srcId="{89249B92-FCB0-4C17-9B29-F2E214009CD5}" destId="{41C8D893-7F6B-4834-87D5-D2AB3FF64F4D}" srcOrd="1" destOrd="0" presId="urn:microsoft.com/office/officeart/2005/8/layout/hierarchy2"/>
    <dgm:cxn modelId="{F6CFE6FA-7042-4FE8-9CF6-97235CAA4EB5}" type="presParOf" srcId="{CAD90374-516A-4C23-9B42-797B465E67FE}" destId="{7D027E24-8DC3-4188-A829-1A20D2056ACE}" srcOrd="8" destOrd="0" presId="urn:microsoft.com/office/officeart/2005/8/layout/hierarchy2"/>
    <dgm:cxn modelId="{77940E5B-CF80-49E5-B641-0F997FD118D8}" type="presParOf" srcId="{7D027E24-8DC3-4188-A829-1A20D2056ACE}" destId="{50C9756E-DDE9-4A57-8FEA-4F8D6AA2D2A0}" srcOrd="0" destOrd="0" presId="urn:microsoft.com/office/officeart/2005/8/layout/hierarchy2"/>
    <dgm:cxn modelId="{8BCB0AF6-F382-440D-AF92-BDA427E8F669}" type="presParOf" srcId="{CAD90374-516A-4C23-9B42-797B465E67FE}" destId="{1561564F-B7D8-4275-838F-EBE5EDB0595B}" srcOrd="9" destOrd="0" presId="urn:microsoft.com/office/officeart/2005/8/layout/hierarchy2"/>
    <dgm:cxn modelId="{E43D1A12-2099-4B81-9E24-62A9B25980E5}" type="presParOf" srcId="{1561564F-B7D8-4275-838F-EBE5EDB0595B}" destId="{FD60CEA2-F41F-443B-8424-977EABDD5C48}" srcOrd="0" destOrd="0" presId="urn:microsoft.com/office/officeart/2005/8/layout/hierarchy2"/>
    <dgm:cxn modelId="{86626CDF-45E7-45F0-B9AD-322130AE2508}" type="presParOf" srcId="{1561564F-B7D8-4275-838F-EBE5EDB0595B}" destId="{5F06CD85-C40A-420A-99ED-91698F2ECA1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50A4BE-02AD-4186-B1D5-6BDD664FD61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5AD5C1FB-74AA-42CD-AA30-B6AA44A3D171}">
      <dgm:prSet custT="1"/>
      <dgm:spPr>
        <a:solidFill>
          <a:schemeClr val="accent6">
            <a:lumMod val="75000"/>
          </a:schemeClr>
        </a:solidFill>
      </dgm:spPr>
      <dgm:t>
        <a:bodyPr/>
        <a:lstStyle/>
        <a:p>
          <a:pPr rtl="0"/>
          <a:r>
            <a:rPr lang="en-US" sz="2400" b="1" dirty="0" smtClean="0"/>
            <a:t>After the Test </a:t>
          </a:r>
          <a:endParaRPr lang="en-US" sz="2400" b="1" dirty="0"/>
        </a:p>
      </dgm:t>
    </dgm:pt>
    <dgm:pt modelId="{8FC22FFD-EAA9-404D-B4F3-C55822E39529}" type="parTrans" cxnId="{D6AE478F-E133-4D6C-A8D5-50139F77D196}">
      <dgm:prSet/>
      <dgm:spPr/>
      <dgm:t>
        <a:bodyPr/>
        <a:lstStyle/>
        <a:p>
          <a:endParaRPr lang="en-US"/>
        </a:p>
      </dgm:t>
    </dgm:pt>
    <dgm:pt modelId="{6165C90E-F215-4ECE-8584-D98E872156B9}" type="sibTrans" cxnId="{D6AE478F-E133-4D6C-A8D5-50139F77D196}">
      <dgm:prSet/>
      <dgm:spPr/>
      <dgm:t>
        <a:bodyPr/>
        <a:lstStyle/>
        <a:p>
          <a:endParaRPr lang="en-US"/>
        </a:p>
      </dgm:t>
    </dgm:pt>
    <dgm:pt modelId="{DEA9DD49-DDA4-4F4D-B14A-9D0865402BF0}">
      <dgm:prSet custT="1"/>
      <dgm:spPr>
        <a:solidFill>
          <a:schemeClr val="tx2">
            <a:lumMod val="40000"/>
            <a:lumOff val="60000"/>
          </a:schemeClr>
        </a:solidFill>
      </dgm:spPr>
      <dgm:t>
        <a:bodyPr/>
        <a:lstStyle/>
        <a:p>
          <a:pPr rtl="0"/>
          <a:r>
            <a:rPr lang="en-US" sz="2000" b="0" dirty="0" smtClean="0"/>
            <a:t>Report SRT issues to CTB</a:t>
          </a:r>
          <a:endParaRPr lang="en-US" sz="2000" b="0" dirty="0"/>
        </a:p>
      </dgm:t>
    </dgm:pt>
    <dgm:pt modelId="{AD450DA5-9F96-44DD-9201-9A0B9CBDB25E}" type="parTrans" cxnId="{D0C8B9E9-96A8-4CC0-90B1-ECABE07B4859}">
      <dgm:prSet/>
      <dgm:spPr>
        <a:ln>
          <a:solidFill>
            <a:schemeClr val="accent2">
              <a:lumMod val="50000"/>
            </a:schemeClr>
          </a:solidFill>
        </a:ln>
      </dgm:spPr>
      <dgm:t>
        <a:bodyPr/>
        <a:lstStyle/>
        <a:p>
          <a:endParaRPr lang="en-US" dirty="0"/>
        </a:p>
      </dgm:t>
    </dgm:pt>
    <dgm:pt modelId="{5A89E438-8AFF-49DD-A9A7-3447D083F34B}" type="sibTrans" cxnId="{D0C8B9E9-96A8-4CC0-90B1-ECABE07B4859}">
      <dgm:prSet/>
      <dgm:spPr/>
      <dgm:t>
        <a:bodyPr/>
        <a:lstStyle/>
        <a:p>
          <a:endParaRPr lang="en-US"/>
        </a:p>
      </dgm:t>
    </dgm:pt>
    <dgm:pt modelId="{195302A1-BA5A-4659-BFC9-918950EBDD2E}">
      <dgm:prSet custT="1"/>
      <dgm:spPr>
        <a:solidFill>
          <a:schemeClr val="tx2">
            <a:lumMod val="40000"/>
            <a:lumOff val="60000"/>
          </a:schemeClr>
        </a:solidFill>
      </dgm:spPr>
      <dgm:t>
        <a:bodyPr/>
        <a:lstStyle/>
        <a:p>
          <a:pPr rtl="0"/>
          <a:r>
            <a:rPr lang="en-US" sz="2000" b="0" dirty="0" smtClean="0"/>
            <a:t>Work with CTB Support team to resolve issues</a:t>
          </a:r>
          <a:endParaRPr lang="en-US" sz="2000" b="0" dirty="0">
            <a:solidFill>
              <a:schemeClr val="bg1"/>
            </a:solidFill>
          </a:endParaRPr>
        </a:p>
      </dgm:t>
    </dgm:pt>
    <dgm:pt modelId="{18D451B0-0D86-4E2B-85F0-E588CB417E27}" type="parTrans" cxnId="{F62A90D7-2C17-4E6D-9804-9E8B6A1E98F8}">
      <dgm:prSet/>
      <dgm:spPr>
        <a:ln>
          <a:solidFill>
            <a:schemeClr val="accent2">
              <a:lumMod val="50000"/>
            </a:schemeClr>
          </a:solidFill>
        </a:ln>
      </dgm:spPr>
      <dgm:t>
        <a:bodyPr/>
        <a:lstStyle/>
        <a:p>
          <a:endParaRPr lang="en-US" dirty="0"/>
        </a:p>
      </dgm:t>
    </dgm:pt>
    <dgm:pt modelId="{FB35DAD8-6D54-41DF-B605-FC4BE0A17C62}" type="sibTrans" cxnId="{F62A90D7-2C17-4E6D-9804-9E8B6A1E98F8}">
      <dgm:prSet/>
      <dgm:spPr/>
      <dgm:t>
        <a:bodyPr/>
        <a:lstStyle/>
        <a:p>
          <a:endParaRPr lang="en-US"/>
        </a:p>
      </dgm:t>
    </dgm:pt>
    <dgm:pt modelId="{EF446B66-B811-4058-8318-80FE1B0C362B}">
      <dgm:prSet custT="1"/>
      <dgm:spPr>
        <a:solidFill>
          <a:schemeClr val="tx2">
            <a:lumMod val="40000"/>
            <a:lumOff val="60000"/>
          </a:schemeClr>
        </a:solidFill>
      </dgm:spPr>
      <dgm:t>
        <a:bodyPr/>
        <a:lstStyle/>
        <a:p>
          <a:pPr rtl="0"/>
          <a:r>
            <a:rPr lang="en-US" sz="2000" b="0" dirty="0" smtClean="0"/>
            <a:t>RTS Application – Mark successful completion of  Checkpoint 2</a:t>
          </a:r>
          <a:endParaRPr lang="en-US" sz="2000" b="0" dirty="0"/>
        </a:p>
      </dgm:t>
    </dgm:pt>
    <dgm:pt modelId="{A39337BF-2C10-4A60-9748-BBA7C9EC66E9}" type="parTrans" cxnId="{6675546E-1EE7-4EEF-9A6E-E837ACCCE6E5}">
      <dgm:prSet/>
      <dgm:spPr>
        <a:ln>
          <a:solidFill>
            <a:schemeClr val="accent2">
              <a:lumMod val="50000"/>
            </a:schemeClr>
          </a:solidFill>
        </a:ln>
      </dgm:spPr>
      <dgm:t>
        <a:bodyPr/>
        <a:lstStyle/>
        <a:p>
          <a:endParaRPr lang="en-US" dirty="0"/>
        </a:p>
      </dgm:t>
    </dgm:pt>
    <dgm:pt modelId="{C7375635-23F7-420A-944D-75DDDD1D7010}" type="sibTrans" cxnId="{6675546E-1EE7-4EEF-9A6E-E837ACCCE6E5}">
      <dgm:prSet/>
      <dgm:spPr/>
      <dgm:t>
        <a:bodyPr/>
        <a:lstStyle/>
        <a:p>
          <a:endParaRPr lang="en-US"/>
        </a:p>
      </dgm:t>
    </dgm:pt>
    <dgm:pt modelId="{B61B4D13-2061-4F76-9A9C-2B36CAB551A5}" type="pres">
      <dgm:prSet presAssocID="{EE50A4BE-02AD-4186-B1D5-6BDD664FD618}" presName="diagram" presStyleCnt="0">
        <dgm:presLayoutVars>
          <dgm:chPref val="1"/>
          <dgm:dir/>
          <dgm:animOne val="branch"/>
          <dgm:animLvl val="lvl"/>
          <dgm:resizeHandles val="exact"/>
        </dgm:presLayoutVars>
      </dgm:prSet>
      <dgm:spPr/>
      <dgm:t>
        <a:bodyPr/>
        <a:lstStyle/>
        <a:p>
          <a:endParaRPr lang="en-US"/>
        </a:p>
      </dgm:t>
    </dgm:pt>
    <dgm:pt modelId="{0742D4F0-3245-4CC4-8A2E-8D82EBB5DA66}" type="pres">
      <dgm:prSet presAssocID="{5AD5C1FB-74AA-42CD-AA30-B6AA44A3D171}" presName="root1" presStyleCnt="0"/>
      <dgm:spPr/>
      <dgm:t>
        <a:bodyPr/>
        <a:lstStyle/>
        <a:p>
          <a:endParaRPr lang="en-US"/>
        </a:p>
      </dgm:t>
    </dgm:pt>
    <dgm:pt modelId="{A07068C5-33F6-4DC2-98C9-287720D8DDBA}" type="pres">
      <dgm:prSet presAssocID="{5AD5C1FB-74AA-42CD-AA30-B6AA44A3D171}" presName="LevelOneTextNode" presStyleLbl="node0" presStyleIdx="0" presStyleCnt="1" custScaleX="47427" custScaleY="173539" custLinFactX="-100000" custLinFactNeighborX="-133326">
        <dgm:presLayoutVars>
          <dgm:chPref val="3"/>
        </dgm:presLayoutVars>
      </dgm:prSet>
      <dgm:spPr/>
      <dgm:t>
        <a:bodyPr/>
        <a:lstStyle/>
        <a:p>
          <a:endParaRPr lang="en-US"/>
        </a:p>
      </dgm:t>
    </dgm:pt>
    <dgm:pt modelId="{DC4899C7-8F86-4E4A-A2B2-BFCAD8F9CE21}" type="pres">
      <dgm:prSet presAssocID="{5AD5C1FB-74AA-42CD-AA30-B6AA44A3D171}" presName="level2hierChild" presStyleCnt="0"/>
      <dgm:spPr/>
      <dgm:t>
        <a:bodyPr/>
        <a:lstStyle/>
        <a:p>
          <a:endParaRPr lang="en-US"/>
        </a:p>
      </dgm:t>
    </dgm:pt>
    <dgm:pt modelId="{98EFF476-ED7F-4C56-9FFB-01422E412834}" type="pres">
      <dgm:prSet presAssocID="{AD450DA5-9F96-44DD-9201-9A0B9CBDB25E}" presName="conn2-1" presStyleLbl="parChTrans1D2" presStyleIdx="0" presStyleCnt="3"/>
      <dgm:spPr/>
      <dgm:t>
        <a:bodyPr/>
        <a:lstStyle/>
        <a:p>
          <a:endParaRPr lang="en-US"/>
        </a:p>
      </dgm:t>
    </dgm:pt>
    <dgm:pt modelId="{CE4A1E54-C3AC-490E-B1EE-11E46FD0D339}" type="pres">
      <dgm:prSet presAssocID="{AD450DA5-9F96-44DD-9201-9A0B9CBDB25E}" presName="connTx" presStyleLbl="parChTrans1D2" presStyleIdx="0" presStyleCnt="3"/>
      <dgm:spPr/>
      <dgm:t>
        <a:bodyPr/>
        <a:lstStyle/>
        <a:p>
          <a:endParaRPr lang="en-US"/>
        </a:p>
      </dgm:t>
    </dgm:pt>
    <dgm:pt modelId="{E1A8E1EC-3D37-47EC-9EA0-5485D02D5971}" type="pres">
      <dgm:prSet presAssocID="{DEA9DD49-DDA4-4F4D-B14A-9D0865402BF0}" presName="root2" presStyleCnt="0"/>
      <dgm:spPr/>
      <dgm:t>
        <a:bodyPr/>
        <a:lstStyle/>
        <a:p>
          <a:endParaRPr lang="en-US"/>
        </a:p>
      </dgm:t>
    </dgm:pt>
    <dgm:pt modelId="{A5A18430-35C9-438E-8789-27B93EC94514}" type="pres">
      <dgm:prSet presAssocID="{DEA9DD49-DDA4-4F4D-B14A-9D0865402BF0}" presName="LevelTwoTextNode" presStyleLbl="node2" presStyleIdx="0" presStyleCnt="3" custScaleX="307414">
        <dgm:presLayoutVars>
          <dgm:chPref val="3"/>
        </dgm:presLayoutVars>
      </dgm:prSet>
      <dgm:spPr/>
      <dgm:t>
        <a:bodyPr/>
        <a:lstStyle/>
        <a:p>
          <a:endParaRPr lang="en-US"/>
        </a:p>
      </dgm:t>
    </dgm:pt>
    <dgm:pt modelId="{B7755A30-F8F5-4069-85E5-E53FCDD76BA9}" type="pres">
      <dgm:prSet presAssocID="{DEA9DD49-DDA4-4F4D-B14A-9D0865402BF0}" presName="level3hierChild" presStyleCnt="0"/>
      <dgm:spPr/>
      <dgm:t>
        <a:bodyPr/>
        <a:lstStyle/>
        <a:p>
          <a:endParaRPr lang="en-US"/>
        </a:p>
      </dgm:t>
    </dgm:pt>
    <dgm:pt modelId="{410B5E98-C015-4911-A977-2F5CD63D38F9}" type="pres">
      <dgm:prSet presAssocID="{18D451B0-0D86-4E2B-85F0-E588CB417E27}" presName="conn2-1" presStyleLbl="parChTrans1D2" presStyleIdx="1" presStyleCnt="3"/>
      <dgm:spPr/>
      <dgm:t>
        <a:bodyPr/>
        <a:lstStyle/>
        <a:p>
          <a:endParaRPr lang="en-US"/>
        </a:p>
      </dgm:t>
    </dgm:pt>
    <dgm:pt modelId="{DF78C36D-53A3-42F7-B773-F913537755F3}" type="pres">
      <dgm:prSet presAssocID="{18D451B0-0D86-4E2B-85F0-E588CB417E27}" presName="connTx" presStyleLbl="parChTrans1D2" presStyleIdx="1" presStyleCnt="3"/>
      <dgm:spPr/>
      <dgm:t>
        <a:bodyPr/>
        <a:lstStyle/>
        <a:p>
          <a:endParaRPr lang="en-US"/>
        </a:p>
      </dgm:t>
    </dgm:pt>
    <dgm:pt modelId="{DAAFB142-61B2-446A-BE48-862C5C679513}" type="pres">
      <dgm:prSet presAssocID="{195302A1-BA5A-4659-BFC9-918950EBDD2E}" presName="root2" presStyleCnt="0"/>
      <dgm:spPr/>
      <dgm:t>
        <a:bodyPr/>
        <a:lstStyle/>
        <a:p>
          <a:endParaRPr lang="en-US"/>
        </a:p>
      </dgm:t>
    </dgm:pt>
    <dgm:pt modelId="{829A9131-BB75-4FD5-A9AA-D2FE4B60C04F}" type="pres">
      <dgm:prSet presAssocID="{195302A1-BA5A-4659-BFC9-918950EBDD2E}" presName="LevelTwoTextNode" presStyleLbl="node2" presStyleIdx="1" presStyleCnt="3" custScaleX="307414">
        <dgm:presLayoutVars>
          <dgm:chPref val="3"/>
        </dgm:presLayoutVars>
      </dgm:prSet>
      <dgm:spPr/>
      <dgm:t>
        <a:bodyPr/>
        <a:lstStyle/>
        <a:p>
          <a:endParaRPr lang="en-US"/>
        </a:p>
      </dgm:t>
    </dgm:pt>
    <dgm:pt modelId="{0EE61BEA-F525-4265-9B23-EB5EE1E1403D}" type="pres">
      <dgm:prSet presAssocID="{195302A1-BA5A-4659-BFC9-918950EBDD2E}" presName="level3hierChild" presStyleCnt="0"/>
      <dgm:spPr/>
      <dgm:t>
        <a:bodyPr/>
        <a:lstStyle/>
        <a:p>
          <a:endParaRPr lang="en-US"/>
        </a:p>
      </dgm:t>
    </dgm:pt>
    <dgm:pt modelId="{20A8897E-079C-4BC5-AE53-3489C1442B7E}" type="pres">
      <dgm:prSet presAssocID="{A39337BF-2C10-4A60-9748-BBA7C9EC66E9}" presName="conn2-1" presStyleLbl="parChTrans1D2" presStyleIdx="2" presStyleCnt="3"/>
      <dgm:spPr/>
      <dgm:t>
        <a:bodyPr/>
        <a:lstStyle/>
        <a:p>
          <a:endParaRPr lang="en-US"/>
        </a:p>
      </dgm:t>
    </dgm:pt>
    <dgm:pt modelId="{E499D473-73BE-414C-A233-FB8C41F9B754}" type="pres">
      <dgm:prSet presAssocID="{A39337BF-2C10-4A60-9748-BBA7C9EC66E9}" presName="connTx" presStyleLbl="parChTrans1D2" presStyleIdx="2" presStyleCnt="3"/>
      <dgm:spPr/>
      <dgm:t>
        <a:bodyPr/>
        <a:lstStyle/>
        <a:p>
          <a:endParaRPr lang="en-US"/>
        </a:p>
      </dgm:t>
    </dgm:pt>
    <dgm:pt modelId="{23225FEE-DC0F-4A18-AAC6-21C933CA5418}" type="pres">
      <dgm:prSet presAssocID="{EF446B66-B811-4058-8318-80FE1B0C362B}" presName="root2" presStyleCnt="0"/>
      <dgm:spPr/>
      <dgm:t>
        <a:bodyPr/>
        <a:lstStyle/>
        <a:p>
          <a:endParaRPr lang="en-US"/>
        </a:p>
      </dgm:t>
    </dgm:pt>
    <dgm:pt modelId="{48C2E362-907E-4585-83CF-177C9DE237E1}" type="pres">
      <dgm:prSet presAssocID="{EF446B66-B811-4058-8318-80FE1B0C362B}" presName="LevelTwoTextNode" presStyleLbl="node2" presStyleIdx="2" presStyleCnt="3" custScaleX="307414">
        <dgm:presLayoutVars>
          <dgm:chPref val="3"/>
        </dgm:presLayoutVars>
      </dgm:prSet>
      <dgm:spPr/>
      <dgm:t>
        <a:bodyPr/>
        <a:lstStyle/>
        <a:p>
          <a:endParaRPr lang="en-US"/>
        </a:p>
      </dgm:t>
    </dgm:pt>
    <dgm:pt modelId="{6F27682E-0E32-4006-824C-90A8FFA79E72}" type="pres">
      <dgm:prSet presAssocID="{EF446B66-B811-4058-8318-80FE1B0C362B}" presName="level3hierChild" presStyleCnt="0"/>
      <dgm:spPr/>
      <dgm:t>
        <a:bodyPr/>
        <a:lstStyle/>
        <a:p>
          <a:endParaRPr lang="en-US"/>
        </a:p>
      </dgm:t>
    </dgm:pt>
  </dgm:ptLst>
  <dgm:cxnLst>
    <dgm:cxn modelId="{389FFAE3-DADF-41C8-8251-38B5E46A8D91}" type="presOf" srcId="{A39337BF-2C10-4A60-9748-BBA7C9EC66E9}" destId="{E499D473-73BE-414C-A233-FB8C41F9B754}" srcOrd="1" destOrd="0" presId="urn:microsoft.com/office/officeart/2005/8/layout/hierarchy2"/>
    <dgm:cxn modelId="{5C923024-E932-45D2-AFD4-4B64552D4EFC}" type="presOf" srcId="{EE50A4BE-02AD-4186-B1D5-6BDD664FD618}" destId="{B61B4D13-2061-4F76-9A9C-2B36CAB551A5}" srcOrd="0" destOrd="0" presId="urn:microsoft.com/office/officeart/2005/8/layout/hierarchy2"/>
    <dgm:cxn modelId="{C8785CEA-0373-44E0-B3CF-8D418A138781}" type="presOf" srcId="{DEA9DD49-DDA4-4F4D-B14A-9D0865402BF0}" destId="{A5A18430-35C9-438E-8789-27B93EC94514}" srcOrd="0" destOrd="0" presId="urn:microsoft.com/office/officeart/2005/8/layout/hierarchy2"/>
    <dgm:cxn modelId="{D8F8A452-759A-43BC-800D-CB513EC3C54B}" type="presOf" srcId="{A39337BF-2C10-4A60-9748-BBA7C9EC66E9}" destId="{20A8897E-079C-4BC5-AE53-3489C1442B7E}" srcOrd="0" destOrd="0" presId="urn:microsoft.com/office/officeart/2005/8/layout/hierarchy2"/>
    <dgm:cxn modelId="{930CEFC5-3FA8-461F-8A5C-9365721CD399}" type="presOf" srcId="{18D451B0-0D86-4E2B-85F0-E588CB417E27}" destId="{DF78C36D-53A3-42F7-B773-F913537755F3}" srcOrd="1" destOrd="0" presId="urn:microsoft.com/office/officeart/2005/8/layout/hierarchy2"/>
    <dgm:cxn modelId="{142B4533-FA29-4E46-A1EB-14C9AB12F1AE}" type="presOf" srcId="{AD450DA5-9F96-44DD-9201-9A0B9CBDB25E}" destId="{98EFF476-ED7F-4C56-9FFB-01422E412834}" srcOrd="0" destOrd="0" presId="urn:microsoft.com/office/officeart/2005/8/layout/hierarchy2"/>
    <dgm:cxn modelId="{D6AE478F-E133-4D6C-A8D5-50139F77D196}" srcId="{EE50A4BE-02AD-4186-B1D5-6BDD664FD618}" destId="{5AD5C1FB-74AA-42CD-AA30-B6AA44A3D171}" srcOrd="0" destOrd="0" parTransId="{8FC22FFD-EAA9-404D-B4F3-C55822E39529}" sibTransId="{6165C90E-F215-4ECE-8584-D98E872156B9}"/>
    <dgm:cxn modelId="{F62A90D7-2C17-4E6D-9804-9E8B6A1E98F8}" srcId="{5AD5C1FB-74AA-42CD-AA30-B6AA44A3D171}" destId="{195302A1-BA5A-4659-BFC9-918950EBDD2E}" srcOrd="1" destOrd="0" parTransId="{18D451B0-0D86-4E2B-85F0-E588CB417E27}" sibTransId="{FB35DAD8-6D54-41DF-B605-FC4BE0A17C62}"/>
    <dgm:cxn modelId="{07660846-D644-4141-856B-C28DEDD460CB}" type="presOf" srcId="{18D451B0-0D86-4E2B-85F0-E588CB417E27}" destId="{410B5E98-C015-4911-A977-2F5CD63D38F9}" srcOrd="0" destOrd="0" presId="urn:microsoft.com/office/officeart/2005/8/layout/hierarchy2"/>
    <dgm:cxn modelId="{C47CE90C-6E17-4FE6-96D3-7955F5630E07}" type="presOf" srcId="{AD450DA5-9F96-44DD-9201-9A0B9CBDB25E}" destId="{CE4A1E54-C3AC-490E-B1EE-11E46FD0D339}" srcOrd="1" destOrd="0" presId="urn:microsoft.com/office/officeart/2005/8/layout/hierarchy2"/>
    <dgm:cxn modelId="{6675546E-1EE7-4EEF-9A6E-E837ACCCE6E5}" srcId="{5AD5C1FB-74AA-42CD-AA30-B6AA44A3D171}" destId="{EF446B66-B811-4058-8318-80FE1B0C362B}" srcOrd="2" destOrd="0" parTransId="{A39337BF-2C10-4A60-9748-BBA7C9EC66E9}" sibTransId="{C7375635-23F7-420A-944D-75DDDD1D7010}"/>
    <dgm:cxn modelId="{FA0AA01D-9FF1-4E5E-A524-36B9E5B1FE9B}" type="presOf" srcId="{5AD5C1FB-74AA-42CD-AA30-B6AA44A3D171}" destId="{A07068C5-33F6-4DC2-98C9-287720D8DDBA}" srcOrd="0" destOrd="0" presId="urn:microsoft.com/office/officeart/2005/8/layout/hierarchy2"/>
    <dgm:cxn modelId="{D0C8B9E9-96A8-4CC0-90B1-ECABE07B4859}" srcId="{5AD5C1FB-74AA-42CD-AA30-B6AA44A3D171}" destId="{DEA9DD49-DDA4-4F4D-B14A-9D0865402BF0}" srcOrd="0" destOrd="0" parTransId="{AD450DA5-9F96-44DD-9201-9A0B9CBDB25E}" sibTransId="{5A89E438-8AFF-49DD-A9A7-3447D083F34B}"/>
    <dgm:cxn modelId="{7197E0E3-3B6A-467D-BA06-BCA8774BBAC9}" type="presOf" srcId="{195302A1-BA5A-4659-BFC9-918950EBDD2E}" destId="{829A9131-BB75-4FD5-A9AA-D2FE4B60C04F}" srcOrd="0" destOrd="0" presId="urn:microsoft.com/office/officeart/2005/8/layout/hierarchy2"/>
    <dgm:cxn modelId="{8D4E26F2-2C99-4E06-975C-04D3A09E35BA}" type="presOf" srcId="{EF446B66-B811-4058-8318-80FE1B0C362B}" destId="{48C2E362-907E-4585-83CF-177C9DE237E1}" srcOrd="0" destOrd="0" presId="urn:microsoft.com/office/officeart/2005/8/layout/hierarchy2"/>
    <dgm:cxn modelId="{C4072AB7-1A29-4456-9AE7-AFCCB4823C83}" type="presParOf" srcId="{B61B4D13-2061-4F76-9A9C-2B36CAB551A5}" destId="{0742D4F0-3245-4CC4-8A2E-8D82EBB5DA66}" srcOrd="0" destOrd="0" presId="urn:microsoft.com/office/officeart/2005/8/layout/hierarchy2"/>
    <dgm:cxn modelId="{4CF333C2-148F-431B-9D0A-CBD7B7446D5B}" type="presParOf" srcId="{0742D4F0-3245-4CC4-8A2E-8D82EBB5DA66}" destId="{A07068C5-33F6-4DC2-98C9-287720D8DDBA}" srcOrd="0" destOrd="0" presId="urn:microsoft.com/office/officeart/2005/8/layout/hierarchy2"/>
    <dgm:cxn modelId="{8F5DCB5F-9943-4CEA-B619-2C9BBB357656}" type="presParOf" srcId="{0742D4F0-3245-4CC4-8A2E-8D82EBB5DA66}" destId="{DC4899C7-8F86-4E4A-A2B2-BFCAD8F9CE21}" srcOrd="1" destOrd="0" presId="urn:microsoft.com/office/officeart/2005/8/layout/hierarchy2"/>
    <dgm:cxn modelId="{DCDF5E49-498F-478C-A895-C4A7AE0E3C73}" type="presParOf" srcId="{DC4899C7-8F86-4E4A-A2B2-BFCAD8F9CE21}" destId="{98EFF476-ED7F-4C56-9FFB-01422E412834}" srcOrd="0" destOrd="0" presId="urn:microsoft.com/office/officeart/2005/8/layout/hierarchy2"/>
    <dgm:cxn modelId="{86DF7CDC-79F4-4B9B-BFFC-0D61176797D2}" type="presParOf" srcId="{98EFF476-ED7F-4C56-9FFB-01422E412834}" destId="{CE4A1E54-C3AC-490E-B1EE-11E46FD0D339}" srcOrd="0" destOrd="0" presId="urn:microsoft.com/office/officeart/2005/8/layout/hierarchy2"/>
    <dgm:cxn modelId="{AD263A67-822E-4CC8-B89B-793AACE483F0}" type="presParOf" srcId="{DC4899C7-8F86-4E4A-A2B2-BFCAD8F9CE21}" destId="{E1A8E1EC-3D37-47EC-9EA0-5485D02D5971}" srcOrd="1" destOrd="0" presId="urn:microsoft.com/office/officeart/2005/8/layout/hierarchy2"/>
    <dgm:cxn modelId="{47522808-14B2-4389-844D-E98528AADB74}" type="presParOf" srcId="{E1A8E1EC-3D37-47EC-9EA0-5485D02D5971}" destId="{A5A18430-35C9-438E-8789-27B93EC94514}" srcOrd="0" destOrd="0" presId="urn:microsoft.com/office/officeart/2005/8/layout/hierarchy2"/>
    <dgm:cxn modelId="{B4F30CAE-A164-4C13-B443-E15224702E6C}" type="presParOf" srcId="{E1A8E1EC-3D37-47EC-9EA0-5485D02D5971}" destId="{B7755A30-F8F5-4069-85E5-E53FCDD76BA9}" srcOrd="1" destOrd="0" presId="urn:microsoft.com/office/officeart/2005/8/layout/hierarchy2"/>
    <dgm:cxn modelId="{CDC511FD-39C6-4E16-8DA9-C83F9095A518}" type="presParOf" srcId="{DC4899C7-8F86-4E4A-A2B2-BFCAD8F9CE21}" destId="{410B5E98-C015-4911-A977-2F5CD63D38F9}" srcOrd="2" destOrd="0" presId="urn:microsoft.com/office/officeart/2005/8/layout/hierarchy2"/>
    <dgm:cxn modelId="{B481D3C0-FFA1-4986-BC77-C49DA0BAF176}" type="presParOf" srcId="{410B5E98-C015-4911-A977-2F5CD63D38F9}" destId="{DF78C36D-53A3-42F7-B773-F913537755F3}" srcOrd="0" destOrd="0" presId="urn:microsoft.com/office/officeart/2005/8/layout/hierarchy2"/>
    <dgm:cxn modelId="{452643F6-3DA1-4256-914B-949B5E9E6950}" type="presParOf" srcId="{DC4899C7-8F86-4E4A-A2B2-BFCAD8F9CE21}" destId="{DAAFB142-61B2-446A-BE48-862C5C679513}" srcOrd="3" destOrd="0" presId="urn:microsoft.com/office/officeart/2005/8/layout/hierarchy2"/>
    <dgm:cxn modelId="{145B6B25-99D9-42BD-97B0-783A7FF68B5D}" type="presParOf" srcId="{DAAFB142-61B2-446A-BE48-862C5C679513}" destId="{829A9131-BB75-4FD5-A9AA-D2FE4B60C04F}" srcOrd="0" destOrd="0" presId="urn:microsoft.com/office/officeart/2005/8/layout/hierarchy2"/>
    <dgm:cxn modelId="{434CE226-C8B7-47DF-BD61-671166126847}" type="presParOf" srcId="{DAAFB142-61B2-446A-BE48-862C5C679513}" destId="{0EE61BEA-F525-4265-9B23-EB5EE1E1403D}" srcOrd="1" destOrd="0" presId="urn:microsoft.com/office/officeart/2005/8/layout/hierarchy2"/>
    <dgm:cxn modelId="{E15F39EC-FD74-4F5A-960D-E4076C4D3DAC}" type="presParOf" srcId="{DC4899C7-8F86-4E4A-A2B2-BFCAD8F9CE21}" destId="{20A8897E-079C-4BC5-AE53-3489C1442B7E}" srcOrd="4" destOrd="0" presId="urn:microsoft.com/office/officeart/2005/8/layout/hierarchy2"/>
    <dgm:cxn modelId="{10F61744-47AC-41D6-99C1-81C857B7B189}" type="presParOf" srcId="{20A8897E-079C-4BC5-AE53-3489C1442B7E}" destId="{E499D473-73BE-414C-A233-FB8C41F9B754}" srcOrd="0" destOrd="0" presId="urn:microsoft.com/office/officeart/2005/8/layout/hierarchy2"/>
    <dgm:cxn modelId="{BE7117D5-64E5-4DBE-95AE-FACDF15929D2}" type="presParOf" srcId="{DC4899C7-8F86-4E4A-A2B2-BFCAD8F9CE21}" destId="{23225FEE-DC0F-4A18-AAC6-21C933CA5418}" srcOrd="5" destOrd="0" presId="urn:microsoft.com/office/officeart/2005/8/layout/hierarchy2"/>
    <dgm:cxn modelId="{02022BB9-B9D2-4048-92F3-11FF97B6FA32}" type="presParOf" srcId="{23225FEE-DC0F-4A18-AAC6-21C933CA5418}" destId="{48C2E362-907E-4585-83CF-177C9DE237E1}" srcOrd="0" destOrd="0" presId="urn:microsoft.com/office/officeart/2005/8/layout/hierarchy2"/>
    <dgm:cxn modelId="{6F6D0496-D978-455D-88A6-D9738EB32C00}" type="presParOf" srcId="{23225FEE-DC0F-4A18-AAC6-21C933CA5418}" destId="{6F27682E-0E32-4006-824C-90A8FFA79E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Lst>
  <dgm:cxnLst>
    <dgm:cxn modelId="{0286967A-BF11-4E34-98B9-6D032D409D7A}" type="presOf" srcId="{C364D5FE-1488-4E93-94C8-40079A678047}" destId="{EA438F0D-1E9C-4BEA-8BFF-68FE106DB1C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E07CA61-F5E7-4CCB-BBE5-32F1D5CB94E5}"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BBBB1FD5-242D-4A34-84F2-641E5CE58B3F}">
      <dgm:prSet/>
      <dgm:spPr>
        <a:solidFill>
          <a:schemeClr val="accent6">
            <a:lumMod val="75000"/>
          </a:schemeClr>
        </a:solidFill>
      </dgm:spPr>
      <dgm:t>
        <a:bodyPr/>
        <a:lstStyle/>
        <a:p>
          <a:pPr algn="ctr" rtl="0"/>
          <a:r>
            <a:rPr lang="en-US" dirty="0" smtClean="0"/>
            <a:t>Standard Install</a:t>
          </a:r>
          <a:endParaRPr lang="en-US" dirty="0"/>
        </a:p>
      </dgm:t>
    </dgm:pt>
    <dgm:pt modelId="{D3B979B2-A4C8-425C-916D-F367962D3AE6}" type="parTrans" cxnId="{2CAC6A0F-A558-4752-ADB5-AB993E22C86E}">
      <dgm:prSet/>
      <dgm:spPr/>
      <dgm:t>
        <a:bodyPr/>
        <a:lstStyle/>
        <a:p>
          <a:endParaRPr lang="en-US"/>
        </a:p>
      </dgm:t>
    </dgm:pt>
    <dgm:pt modelId="{D2081E32-228E-4F55-BFA4-42AB4F11B035}" type="sibTrans" cxnId="{2CAC6A0F-A558-4752-ADB5-AB993E22C86E}">
      <dgm:prSet/>
      <dgm:spPr>
        <a:solidFill>
          <a:schemeClr val="accent2">
            <a:lumMod val="50000"/>
          </a:schemeClr>
        </a:solidFill>
      </dgm:spPr>
      <dgm:t>
        <a:bodyPr/>
        <a:lstStyle/>
        <a:p>
          <a:endParaRPr lang="en-US"/>
        </a:p>
      </dgm:t>
    </dgm:pt>
    <dgm:pt modelId="{79E866C6-DCDB-4B71-B15D-15F6D3A61023}">
      <dgm:prSet/>
      <dgm:spPr/>
      <dgm:t>
        <a:bodyPr/>
        <a:lstStyle/>
        <a:p>
          <a:pPr rtl="0"/>
          <a:r>
            <a:rPr lang="en-US" dirty="0" smtClean="0"/>
            <a:t>Uninstall TDC 15.1 (content files will be removed automatically)</a:t>
          </a:r>
          <a:endParaRPr lang="en-US" dirty="0"/>
        </a:p>
      </dgm:t>
    </dgm:pt>
    <dgm:pt modelId="{9561DA62-7AF6-4346-80E9-E384243B09A4}" type="parTrans" cxnId="{E66EEFD9-D9BB-4075-A4E9-4A3895FF188A}">
      <dgm:prSet/>
      <dgm:spPr/>
      <dgm:t>
        <a:bodyPr/>
        <a:lstStyle/>
        <a:p>
          <a:endParaRPr lang="en-US"/>
        </a:p>
      </dgm:t>
    </dgm:pt>
    <dgm:pt modelId="{36FADDC0-A262-4060-AB27-2E5C39F2BB8D}" type="sibTrans" cxnId="{E66EEFD9-D9BB-4075-A4E9-4A3895FF188A}">
      <dgm:prSet/>
      <dgm:spPr/>
      <dgm:t>
        <a:bodyPr/>
        <a:lstStyle/>
        <a:p>
          <a:endParaRPr lang="en-US"/>
        </a:p>
      </dgm:t>
    </dgm:pt>
    <dgm:pt modelId="{2D217F08-906D-48A1-8456-BC23A4DA4635}">
      <dgm:prSet/>
      <dgm:spPr/>
      <dgm:t>
        <a:bodyPr/>
        <a:lstStyle/>
        <a:p>
          <a:pPr rtl="0"/>
          <a:r>
            <a:rPr lang="en-US" dirty="0" smtClean="0"/>
            <a:t>Delete shortcut from all desktops</a:t>
          </a:r>
          <a:endParaRPr lang="en-US" dirty="0"/>
        </a:p>
      </dgm:t>
    </dgm:pt>
    <dgm:pt modelId="{A1FBDFE7-2E23-4DF9-B7B1-913B171E8F63}">
      <dgm:prSet/>
      <dgm:spPr>
        <a:solidFill>
          <a:schemeClr val="accent6">
            <a:lumMod val="75000"/>
          </a:schemeClr>
        </a:solidFill>
      </dgm:spPr>
      <dgm:t>
        <a:bodyPr/>
        <a:lstStyle/>
        <a:p>
          <a:pPr algn="ctr" rtl="0"/>
          <a:r>
            <a:rPr lang="en-US" dirty="0" smtClean="0"/>
            <a:t>Custom Install</a:t>
          </a:r>
          <a:endParaRPr lang="en-US" dirty="0"/>
        </a:p>
      </dgm:t>
    </dgm:pt>
    <dgm:pt modelId="{51C63118-2CE0-48B4-B25A-16138A71F8FC}" type="sibTrans" cxnId="{66B61B10-E22E-4D26-B599-FBB4160ACE07}">
      <dgm:prSet/>
      <dgm:spPr/>
      <dgm:t>
        <a:bodyPr/>
        <a:lstStyle/>
        <a:p>
          <a:endParaRPr lang="en-US"/>
        </a:p>
      </dgm:t>
    </dgm:pt>
    <dgm:pt modelId="{42F117E2-D401-4C72-B174-CE312C967ECC}" type="parTrans" cxnId="{66B61B10-E22E-4D26-B599-FBB4160ACE07}">
      <dgm:prSet/>
      <dgm:spPr/>
      <dgm:t>
        <a:bodyPr/>
        <a:lstStyle/>
        <a:p>
          <a:endParaRPr lang="en-US"/>
        </a:p>
      </dgm:t>
    </dgm:pt>
    <dgm:pt modelId="{F85D32C9-B34C-46DB-9A54-BDF06C8C1814}" type="sibTrans" cxnId="{5F3256B2-7909-46C7-A056-577E50619E0E}">
      <dgm:prSet/>
      <dgm:spPr/>
      <dgm:t>
        <a:bodyPr/>
        <a:lstStyle/>
        <a:p>
          <a:endParaRPr lang="en-US"/>
        </a:p>
      </dgm:t>
    </dgm:pt>
    <dgm:pt modelId="{1401167A-1D8E-444A-8AFD-59A603515EA7}" type="parTrans" cxnId="{5F3256B2-7909-46C7-A056-577E50619E0E}">
      <dgm:prSet/>
      <dgm:spPr/>
      <dgm:t>
        <a:bodyPr/>
        <a:lstStyle/>
        <a:p>
          <a:endParaRPr lang="en-US"/>
        </a:p>
      </dgm:t>
    </dgm:pt>
    <dgm:pt modelId="{E5174A8B-1535-4AFD-AB58-DD3C79D319AE}" type="pres">
      <dgm:prSet presAssocID="{DE07CA61-F5E7-4CCB-BBE5-32F1D5CB94E5}" presName="linearFlow" presStyleCnt="0">
        <dgm:presLayoutVars>
          <dgm:dir/>
          <dgm:animLvl val="lvl"/>
          <dgm:resizeHandles val="exact"/>
        </dgm:presLayoutVars>
      </dgm:prSet>
      <dgm:spPr/>
      <dgm:t>
        <a:bodyPr/>
        <a:lstStyle/>
        <a:p>
          <a:endParaRPr lang="en-US"/>
        </a:p>
      </dgm:t>
    </dgm:pt>
    <dgm:pt modelId="{20D581C3-CF72-4C3F-910B-1417470B2315}" type="pres">
      <dgm:prSet presAssocID="{BBBB1FD5-242D-4A34-84F2-641E5CE58B3F}" presName="composite" presStyleCnt="0"/>
      <dgm:spPr/>
      <dgm:t>
        <a:bodyPr/>
        <a:lstStyle/>
        <a:p>
          <a:endParaRPr lang="en-US"/>
        </a:p>
      </dgm:t>
    </dgm:pt>
    <dgm:pt modelId="{D7A9CF51-FA39-4828-A1D3-15A1C9593162}" type="pres">
      <dgm:prSet presAssocID="{BBBB1FD5-242D-4A34-84F2-641E5CE58B3F}" presName="parTx" presStyleLbl="node1" presStyleIdx="0" presStyleCnt="2">
        <dgm:presLayoutVars>
          <dgm:chMax val="0"/>
          <dgm:chPref val="0"/>
          <dgm:bulletEnabled val="1"/>
        </dgm:presLayoutVars>
      </dgm:prSet>
      <dgm:spPr/>
      <dgm:t>
        <a:bodyPr/>
        <a:lstStyle/>
        <a:p>
          <a:endParaRPr lang="en-US"/>
        </a:p>
      </dgm:t>
    </dgm:pt>
    <dgm:pt modelId="{EE357426-E5E2-44D4-8722-0E8403EFE2E5}" type="pres">
      <dgm:prSet presAssocID="{BBBB1FD5-242D-4A34-84F2-641E5CE58B3F}" presName="parSh" presStyleLbl="node1" presStyleIdx="0" presStyleCnt="2" custLinFactNeighborX="28861"/>
      <dgm:spPr/>
      <dgm:t>
        <a:bodyPr/>
        <a:lstStyle/>
        <a:p>
          <a:endParaRPr lang="en-US"/>
        </a:p>
      </dgm:t>
    </dgm:pt>
    <dgm:pt modelId="{FFF037F6-608F-4E8D-ABB8-F69F013960C6}" type="pres">
      <dgm:prSet presAssocID="{BBBB1FD5-242D-4A34-84F2-641E5CE58B3F}" presName="desTx" presStyleLbl="fgAcc1" presStyleIdx="0" presStyleCnt="2" custScaleX="116298" custLinFactNeighborX="5672" custLinFactNeighborY="7576">
        <dgm:presLayoutVars>
          <dgm:bulletEnabled val="1"/>
        </dgm:presLayoutVars>
      </dgm:prSet>
      <dgm:spPr/>
      <dgm:t>
        <a:bodyPr/>
        <a:lstStyle/>
        <a:p>
          <a:endParaRPr lang="en-US"/>
        </a:p>
      </dgm:t>
    </dgm:pt>
    <dgm:pt modelId="{2FB9A07B-4B19-44F3-99E5-B84440DFBF49}" type="pres">
      <dgm:prSet presAssocID="{D2081E32-228E-4F55-BFA4-42AB4F11B035}" presName="sibTrans" presStyleLbl="sibTrans2D1" presStyleIdx="0" presStyleCnt="1" custScaleX="140898"/>
      <dgm:spPr>
        <a:prstGeom prst="diamond">
          <a:avLst/>
        </a:prstGeom>
      </dgm:spPr>
      <dgm:t>
        <a:bodyPr/>
        <a:lstStyle/>
        <a:p>
          <a:endParaRPr lang="en-US"/>
        </a:p>
      </dgm:t>
    </dgm:pt>
    <dgm:pt modelId="{D2A39438-F90E-43C8-BD8E-B2E20C981709}" type="pres">
      <dgm:prSet presAssocID="{D2081E32-228E-4F55-BFA4-42AB4F11B035}" presName="connTx" presStyleLbl="sibTrans2D1" presStyleIdx="0" presStyleCnt="1"/>
      <dgm:spPr/>
      <dgm:t>
        <a:bodyPr/>
        <a:lstStyle/>
        <a:p>
          <a:endParaRPr lang="en-US"/>
        </a:p>
      </dgm:t>
    </dgm:pt>
    <dgm:pt modelId="{BB305ADB-8A4E-45B9-906A-600DAAB45981}" type="pres">
      <dgm:prSet presAssocID="{A1FBDFE7-2E23-4DF9-B7B1-913B171E8F63}" presName="composite" presStyleCnt="0"/>
      <dgm:spPr/>
      <dgm:t>
        <a:bodyPr/>
        <a:lstStyle/>
        <a:p>
          <a:endParaRPr lang="en-US"/>
        </a:p>
      </dgm:t>
    </dgm:pt>
    <dgm:pt modelId="{9F5AFB19-8696-4F4A-91DB-F8226BA464A1}" type="pres">
      <dgm:prSet presAssocID="{A1FBDFE7-2E23-4DF9-B7B1-913B171E8F63}" presName="parTx" presStyleLbl="node1" presStyleIdx="0" presStyleCnt="2">
        <dgm:presLayoutVars>
          <dgm:chMax val="0"/>
          <dgm:chPref val="0"/>
          <dgm:bulletEnabled val="1"/>
        </dgm:presLayoutVars>
      </dgm:prSet>
      <dgm:spPr/>
      <dgm:t>
        <a:bodyPr/>
        <a:lstStyle/>
        <a:p>
          <a:endParaRPr lang="en-US"/>
        </a:p>
      </dgm:t>
    </dgm:pt>
    <dgm:pt modelId="{5318AB40-361D-4F7C-BC26-B278C333E683}" type="pres">
      <dgm:prSet presAssocID="{A1FBDFE7-2E23-4DF9-B7B1-913B171E8F63}" presName="parSh" presStyleLbl="node1" presStyleIdx="1" presStyleCnt="2"/>
      <dgm:spPr/>
      <dgm:t>
        <a:bodyPr/>
        <a:lstStyle/>
        <a:p>
          <a:endParaRPr lang="en-US"/>
        </a:p>
      </dgm:t>
    </dgm:pt>
    <dgm:pt modelId="{0EC46A29-217A-4116-B9ED-E54FB94C1346}" type="pres">
      <dgm:prSet presAssocID="{A1FBDFE7-2E23-4DF9-B7B1-913B171E8F63}" presName="desTx" presStyleLbl="fgAcc1" presStyleIdx="1" presStyleCnt="2" custScaleX="116298" custLinFactNeighborX="-15416" custLinFactNeighborY="7576">
        <dgm:presLayoutVars>
          <dgm:bulletEnabled val="1"/>
        </dgm:presLayoutVars>
      </dgm:prSet>
      <dgm:spPr/>
      <dgm:t>
        <a:bodyPr/>
        <a:lstStyle/>
        <a:p>
          <a:endParaRPr lang="en-US"/>
        </a:p>
      </dgm:t>
    </dgm:pt>
  </dgm:ptLst>
  <dgm:cxnLst>
    <dgm:cxn modelId="{E66EEFD9-D9BB-4075-A4E9-4A3895FF188A}" srcId="{BBBB1FD5-242D-4A34-84F2-641E5CE58B3F}" destId="{79E866C6-DCDB-4B71-B15D-15F6D3A61023}" srcOrd="0" destOrd="0" parTransId="{9561DA62-7AF6-4346-80E9-E384243B09A4}" sibTransId="{36FADDC0-A262-4060-AB27-2E5C39F2BB8D}"/>
    <dgm:cxn modelId="{850C1B8E-2BF1-4011-B0B1-0D8DFF56B434}" type="presOf" srcId="{A1FBDFE7-2E23-4DF9-B7B1-913B171E8F63}" destId="{5318AB40-361D-4F7C-BC26-B278C333E683}" srcOrd="1" destOrd="0" presId="urn:microsoft.com/office/officeart/2005/8/layout/process3"/>
    <dgm:cxn modelId="{1CFE0A94-E6F5-4ED2-9F95-80ED2319271D}" type="presOf" srcId="{2D217F08-906D-48A1-8456-BC23A4DA4635}" destId="{0EC46A29-217A-4116-B9ED-E54FB94C1346}" srcOrd="0" destOrd="0" presId="urn:microsoft.com/office/officeart/2005/8/layout/process3"/>
    <dgm:cxn modelId="{AEDD9E5B-D8E1-4C80-A2FC-82917C9D7D1F}" type="presOf" srcId="{BBBB1FD5-242D-4A34-84F2-641E5CE58B3F}" destId="{EE357426-E5E2-44D4-8722-0E8403EFE2E5}" srcOrd="1" destOrd="0" presId="urn:microsoft.com/office/officeart/2005/8/layout/process3"/>
    <dgm:cxn modelId="{4E1302BA-A863-48C2-B97A-2BA8FA018DE9}" type="presOf" srcId="{DE07CA61-F5E7-4CCB-BBE5-32F1D5CB94E5}" destId="{E5174A8B-1535-4AFD-AB58-DD3C79D319AE}" srcOrd="0" destOrd="0" presId="urn:microsoft.com/office/officeart/2005/8/layout/process3"/>
    <dgm:cxn modelId="{5F3256B2-7909-46C7-A056-577E50619E0E}" srcId="{A1FBDFE7-2E23-4DF9-B7B1-913B171E8F63}" destId="{2D217F08-906D-48A1-8456-BC23A4DA4635}" srcOrd="0" destOrd="0" parTransId="{1401167A-1D8E-444A-8AFD-59A603515EA7}" sibTransId="{F85D32C9-B34C-46DB-9A54-BDF06C8C1814}"/>
    <dgm:cxn modelId="{1D7E2823-E2E8-40E1-BF26-20C3EB50AF70}" type="presOf" srcId="{79E866C6-DCDB-4B71-B15D-15F6D3A61023}" destId="{FFF037F6-608F-4E8D-ABB8-F69F013960C6}" srcOrd="0" destOrd="0" presId="urn:microsoft.com/office/officeart/2005/8/layout/process3"/>
    <dgm:cxn modelId="{5991466B-F97E-4675-B8EF-E3CE9DCE47B3}" type="presOf" srcId="{BBBB1FD5-242D-4A34-84F2-641E5CE58B3F}" destId="{D7A9CF51-FA39-4828-A1D3-15A1C9593162}" srcOrd="0" destOrd="0" presId="urn:microsoft.com/office/officeart/2005/8/layout/process3"/>
    <dgm:cxn modelId="{413E2A02-98F9-44F3-BF4B-788853377089}" type="presOf" srcId="{D2081E32-228E-4F55-BFA4-42AB4F11B035}" destId="{D2A39438-F90E-43C8-BD8E-B2E20C981709}" srcOrd="1" destOrd="0" presId="urn:microsoft.com/office/officeart/2005/8/layout/process3"/>
    <dgm:cxn modelId="{47268456-9509-45BA-92C3-10607F3C4B18}" type="presOf" srcId="{A1FBDFE7-2E23-4DF9-B7B1-913B171E8F63}" destId="{9F5AFB19-8696-4F4A-91DB-F8226BA464A1}" srcOrd="0" destOrd="0" presId="urn:microsoft.com/office/officeart/2005/8/layout/process3"/>
    <dgm:cxn modelId="{66B61B10-E22E-4D26-B599-FBB4160ACE07}" srcId="{DE07CA61-F5E7-4CCB-BBE5-32F1D5CB94E5}" destId="{A1FBDFE7-2E23-4DF9-B7B1-913B171E8F63}" srcOrd="1" destOrd="0" parTransId="{42F117E2-D401-4C72-B174-CE312C967ECC}" sibTransId="{51C63118-2CE0-48B4-B25A-16138A71F8FC}"/>
    <dgm:cxn modelId="{32754F0F-1BDE-4020-991D-5C1B95882CA2}" type="presOf" srcId="{D2081E32-228E-4F55-BFA4-42AB4F11B035}" destId="{2FB9A07B-4B19-44F3-99E5-B84440DFBF49}" srcOrd="0" destOrd="0" presId="urn:microsoft.com/office/officeart/2005/8/layout/process3"/>
    <dgm:cxn modelId="{2CAC6A0F-A558-4752-ADB5-AB993E22C86E}" srcId="{DE07CA61-F5E7-4CCB-BBE5-32F1D5CB94E5}" destId="{BBBB1FD5-242D-4A34-84F2-641E5CE58B3F}" srcOrd="0" destOrd="0" parTransId="{D3B979B2-A4C8-425C-916D-F367962D3AE6}" sibTransId="{D2081E32-228E-4F55-BFA4-42AB4F11B035}"/>
    <dgm:cxn modelId="{0D6D3684-724A-441E-956A-29FAAF423465}" type="presParOf" srcId="{E5174A8B-1535-4AFD-AB58-DD3C79D319AE}" destId="{20D581C3-CF72-4C3F-910B-1417470B2315}" srcOrd="0" destOrd="0" presId="urn:microsoft.com/office/officeart/2005/8/layout/process3"/>
    <dgm:cxn modelId="{23375505-E865-426E-8ECC-E8516FC5D4FE}" type="presParOf" srcId="{20D581C3-CF72-4C3F-910B-1417470B2315}" destId="{D7A9CF51-FA39-4828-A1D3-15A1C9593162}" srcOrd="0" destOrd="0" presId="urn:microsoft.com/office/officeart/2005/8/layout/process3"/>
    <dgm:cxn modelId="{CAD4DD05-FE8B-4B10-A7C0-331FC5516134}" type="presParOf" srcId="{20D581C3-CF72-4C3F-910B-1417470B2315}" destId="{EE357426-E5E2-44D4-8722-0E8403EFE2E5}" srcOrd="1" destOrd="0" presId="urn:microsoft.com/office/officeart/2005/8/layout/process3"/>
    <dgm:cxn modelId="{1DF48D90-4C31-4318-8E61-98743E269AAE}" type="presParOf" srcId="{20D581C3-CF72-4C3F-910B-1417470B2315}" destId="{FFF037F6-608F-4E8D-ABB8-F69F013960C6}" srcOrd="2" destOrd="0" presId="urn:microsoft.com/office/officeart/2005/8/layout/process3"/>
    <dgm:cxn modelId="{D10BA9C9-B34F-4E2E-9479-6B8C02F37829}" type="presParOf" srcId="{E5174A8B-1535-4AFD-AB58-DD3C79D319AE}" destId="{2FB9A07B-4B19-44F3-99E5-B84440DFBF49}" srcOrd="1" destOrd="0" presId="urn:microsoft.com/office/officeart/2005/8/layout/process3"/>
    <dgm:cxn modelId="{43684534-FB34-4649-8971-316FF012C59B}" type="presParOf" srcId="{2FB9A07B-4B19-44F3-99E5-B84440DFBF49}" destId="{D2A39438-F90E-43C8-BD8E-B2E20C981709}" srcOrd="0" destOrd="0" presId="urn:microsoft.com/office/officeart/2005/8/layout/process3"/>
    <dgm:cxn modelId="{19A13784-22FB-47F3-BC2E-9E76EB225C68}" type="presParOf" srcId="{E5174A8B-1535-4AFD-AB58-DD3C79D319AE}" destId="{BB305ADB-8A4E-45B9-906A-600DAAB45981}" srcOrd="2" destOrd="0" presId="urn:microsoft.com/office/officeart/2005/8/layout/process3"/>
    <dgm:cxn modelId="{932FD597-E980-4C70-AA2B-7E1815868BE3}" type="presParOf" srcId="{BB305ADB-8A4E-45B9-906A-600DAAB45981}" destId="{9F5AFB19-8696-4F4A-91DB-F8226BA464A1}" srcOrd="0" destOrd="0" presId="urn:microsoft.com/office/officeart/2005/8/layout/process3"/>
    <dgm:cxn modelId="{F14C431A-BAB9-4DBC-9FA8-53F7FE7738AD}" type="presParOf" srcId="{BB305ADB-8A4E-45B9-906A-600DAAB45981}" destId="{5318AB40-361D-4F7C-BC26-B278C333E683}" srcOrd="1" destOrd="0" presId="urn:microsoft.com/office/officeart/2005/8/layout/process3"/>
    <dgm:cxn modelId="{A6595020-E439-459F-A0A7-47558E1D5263}" type="presParOf" srcId="{BB305ADB-8A4E-45B9-906A-600DAAB45981}" destId="{0EC46A29-217A-4116-B9ED-E54FB94C134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9F23866-07F4-4562-A024-91B7C2A03984}"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C29CCF6E-5B42-4004-9954-C4280EF62362}">
      <dgm:prSet custT="1"/>
      <dgm:spPr/>
      <dgm:t>
        <a:bodyPr/>
        <a:lstStyle/>
        <a:p>
          <a:pPr rtl="0"/>
          <a:r>
            <a:rPr lang="en-US" sz="2000" b="1" dirty="0" smtClean="0">
              <a:solidFill>
                <a:schemeClr val="tx1"/>
              </a:solidFill>
            </a:rPr>
            <a:t>Ensure that ALL of your student records are accounted for in either one of the two pre-code opportunities</a:t>
          </a:r>
          <a:endParaRPr lang="en-US" sz="2000" b="1" dirty="0">
            <a:solidFill>
              <a:schemeClr val="tx1"/>
            </a:solidFill>
          </a:endParaRPr>
        </a:p>
      </dgm:t>
    </dgm:pt>
    <dgm:pt modelId="{3360EE92-CD89-4FB7-B0A6-D5900EF54B46}" type="sibTrans" cxnId="{A09B922D-629B-43F0-9C95-0F18A1830842}">
      <dgm:prSet/>
      <dgm:spPr/>
      <dgm:t>
        <a:bodyPr/>
        <a:lstStyle/>
        <a:p>
          <a:endParaRPr lang="en-US" sz="2000">
            <a:solidFill>
              <a:schemeClr val="tx1"/>
            </a:solidFill>
          </a:endParaRPr>
        </a:p>
      </dgm:t>
    </dgm:pt>
    <dgm:pt modelId="{57BB2985-59F7-41D5-8912-EB65F67B0042}" type="parTrans" cxnId="{A09B922D-629B-43F0-9C95-0F18A1830842}">
      <dgm:prSet/>
      <dgm:spPr/>
      <dgm:t>
        <a:bodyPr/>
        <a:lstStyle/>
        <a:p>
          <a:endParaRPr lang="en-US" sz="2000">
            <a:solidFill>
              <a:schemeClr val="tx1"/>
            </a:solidFill>
          </a:endParaRPr>
        </a:p>
      </dgm:t>
    </dgm:pt>
    <dgm:pt modelId="{C9A60266-716B-4D5A-B9CF-A6DC8441E4A3}">
      <dgm:prSet custT="1"/>
      <dgm:spPr/>
      <dgm:t>
        <a:bodyPr/>
        <a:lstStyle/>
        <a:p>
          <a:pPr rtl="0"/>
          <a:r>
            <a:rPr lang="en-US" sz="2000" b="1" dirty="0" smtClean="0">
              <a:solidFill>
                <a:schemeClr val="tx1"/>
              </a:solidFill>
            </a:rPr>
            <a:t>For students  that will be testing online ensure that are flagged appropriately in the state pre-id or the CTB Online pre-code system</a:t>
          </a:r>
          <a:endParaRPr lang="en-US" sz="2000" b="1" dirty="0">
            <a:solidFill>
              <a:schemeClr val="tx1"/>
            </a:solidFill>
          </a:endParaRPr>
        </a:p>
      </dgm:t>
    </dgm:pt>
    <dgm:pt modelId="{3CDBD05A-F801-4A1A-B68A-044FDC790F36}" type="parTrans" cxnId="{AC629FD5-DCED-496C-B9D0-2A3BC0684E89}">
      <dgm:prSet/>
      <dgm:spPr/>
      <dgm:t>
        <a:bodyPr/>
        <a:lstStyle/>
        <a:p>
          <a:endParaRPr lang="en-US" sz="2000"/>
        </a:p>
      </dgm:t>
    </dgm:pt>
    <dgm:pt modelId="{8B41F5CD-EE98-4066-AFDD-901439FA65DE}" type="sibTrans" cxnId="{AC629FD5-DCED-496C-B9D0-2A3BC0684E89}">
      <dgm:prSet/>
      <dgm:spPr/>
      <dgm:t>
        <a:bodyPr/>
        <a:lstStyle/>
        <a:p>
          <a:endParaRPr lang="en-US" sz="2000"/>
        </a:p>
      </dgm:t>
    </dgm:pt>
    <dgm:pt modelId="{4071FC9B-1165-4E70-AA25-99F5D269ED84}">
      <dgm:prSet custT="1"/>
      <dgm:spPr/>
      <dgm:t>
        <a:bodyPr/>
        <a:lstStyle/>
        <a:p>
          <a:pPr rtl="0"/>
          <a:r>
            <a:rPr lang="en-US" sz="2000" b="1" dirty="0" smtClean="0">
              <a:solidFill>
                <a:schemeClr val="tx1"/>
              </a:solidFill>
            </a:rPr>
            <a:t>Two opportunities to provide Student Data for EOG and EOC – State Pre-ID file and CTB Online Pre-code</a:t>
          </a:r>
          <a:endParaRPr lang="en-US" sz="2000" b="1" dirty="0">
            <a:solidFill>
              <a:schemeClr val="tx1"/>
            </a:solidFill>
          </a:endParaRPr>
        </a:p>
      </dgm:t>
    </dgm:pt>
    <dgm:pt modelId="{6B3B38B5-6146-44F6-909D-CBA383E9CB23}" type="parTrans" cxnId="{BDDB1B5C-7B91-4129-AEAB-C9A2A39A485B}">
      <dgm:prSet/>
      <dgm:spPr/>
      <dgm:t>
        <a:bodyPr/>
        <a:lstStyle/>
        <a:p>
          <a:endParaRPr lang="en-US"/>
        </a:p>
      </dgm:t>
    </dgm:pt>
    <dgm:pt modelId="{618463C2-F1A3-46AA-AC22-5F0A51793957}" type="sibTrans" cxnId="{BDDB1B5C-7B91-4129-AEAB-C9A2A39A485B}">
      <dgm:prSet/>
      <dgm:spPr/>
      <dgm:t>
        <a:bodyPr/>
        <a:lstStyle/>
        <a:p>
          <a:endParaRPr lang="en-US"/>
        </a:p>
      </dgm:t>
    </dgm:pt>
    <dgm:pt modelId="{14F38862-ED36-47EF-82C4-78786AE7D0EA}">
      <dgm:prSet custT="1"/>
      <dgm:spPr/>
      <dgm:t>
        <a:bodyPr/>
        <a:lstStyle/>
        <a:p>
          <a:pPr rtl="0"/>
          <a:r>
            <a:rPr lang="en-US" sz="2000" b="1" dirty="0" smtClean="0">
              <a:solidFill>
                <a:schemeClr val="tx1"/>
              </a:solidFill>
            </a:rPr>
            <a:t>Review the system requirements document to ensure that your site meets the expectations to conduct online testing successfully </a:t>
          </a:r>
          <a:endParaRPr lang="en-US" sz="2000" b="1" dirty="0">
            <a:solidFill>
              <a:schemeClr val="tx1"/>
            </a:solidFill>
          </a:endParaRPr>
        </a:p>
      </dgm:t>
    </dgm:pt>
    <dgm:pt modelId="{E0F397EB-218F-4980-8342-47023D813C77}" type="parTrans" cxnId="{91E8D097-E62D-4093-B35B-25556AD0895A}">
      <dgm:prSet/>
      <dgm:spPr/>
      <dgm:t>
        <a:bodyPr/>
        <a:lstStyle/>
        <a:p>
          <a:endParaRPr lang="en-US"/>
        </a:p>
      </dgm:t>
    </dgm:pt>
    <dgm:pt modelId="{15A7C6F9-DFEC-4B51-BABE-B676E3F2B552}" type="sibTrans" cxnId="{91E8D097-E62D-4093-B35B-25556AD0895A}">
      <dgm:prSet/>
      <dgm:spPr/>
      <dgm:t>
        <a:bodyPr/>
        <a:lstStyle/>
        <a:p>
          <a:endParaRPr lang="en-US"/>
        </a:p>
      </dgm:t>
    </dgm:pt>
    <dgm:pt modelId="{2C684F10-A863-4A81-969A-E4E7B8CDD018}">
      <dgm:prSet custT="1"/>
      <dgm:spPr/>
      <dgm:t>
        <a:bodyPr/>
        <a:lstStyle/>
        <a:p>
          <a:pPr rtl="0"/>
          <a:r>
            <a:rPr lang="en-US" sz="2000" b="1" dirty="0" smtClean="0">
              <a:solidFill>
                <a:schemeClr val="tx1"/>
              </a:solidFill>
            </a:rPr>
            <a:t>ALL students should be given the opportunity to take a secure Practice Test in the Test Administration System (TAS) before the Operational Test. </a:t>
          </a:r>
          <a:endParaRPr lang="en-US" sz="2000" b="1" dirty="0">
            <a:solidFill>
              <a:schemeClr val="tx1"/>
            </a:solidFill>
          </a:endParaRPr>
        </a:p>
      </dgm:t>
    </dgm:pt>
    <dgm:pt modelId="{E7AA912C-D31C-4741-8480-1B62DF19C183}" type="parTrans" cxnId="{CA2DF75B-980B-4046-81FF-FB6FCC42740D}">
      <dgm:prSet/>
      <dgm:spPr/>
      <dgm:t>
        <a:bodyPr/>
        <a:lstStyle/>
        <a:p>
          <a:endParaRPr lang="en-US"/>
        </a:p>
      </dgm:t>
    </dgm:pt>
    <dgm:pt modelId="{2554CC6A-5AD4-415D-99B1-685F3DF0B346}" type="sibTrans" cxnId="{CA2DF75B-980B-4046-81FF-FB6FCC42740D}">
      <dgm:prSet/>
      <dgm:spPr/>
      <dgm:t>
        <a:bodyPr/>
        <a:lstStyle/>
        <a:p>
          <a:endParaRPr lang="en-US"/>
        </a:p>
      </dgm:t>
    </dgm:pt>
    <dgm:pt modelId="{709D800E-A848-474B-A711-1623E455A416}" type="pres">
      <dgm:prSet presAssocID="{29F23866-07F4-4562-A024-91B7C2A03984}" presName="linear" presStyleCnt="0">
        <dgm:presLayoutVars>
          <dgm:dir/>
          <dgm:animLvl val="lvl"/>
          <dgm:resizeHandles val="exact"/>
        </dgm:presLayoutVars>
      </dgm:prSet>
      <dgm:spPr/>
      <dgm:t>
        <a:bodyPr/>
        <a:lstStyle/>
        <a:p>
          <a:endParaRPr lang="en-US"/>
        </a:p>
      </dgm:t>
    </dgm:pt>
    <dgm:pt modelId="{F408A42F-7D50-4865-AA8E-152A1F864043}" type="pres">
      <dgm:prSet presAssocID="{14F38862-ED36-47EF-82C4-78786AE7D0EA}" presName="parentLin" presStyleCnt="0"/>
      <dgm:spPr/>
    </dgm:pt>
    <dgm:pt modelId="{8E2394EB-5341-4341-B99F-7959255326A2}" type="pres">
      <dgm:prSet presAssocID="{14F38862-ED36-47EF-82C4-78786AE7D0EA}" presName="parentLeftMargin" presStyleLbl="node1" presStyleIdx="0" presStyleCnt="5"/>
      <dgm:spPr/>
      <dgm:t>
        <a:bodyPr/>
        <a:lstStyle/>
        <a:p>
          <a:endParaRPr lang="en-US"/>
        </a:p>
      </dgm:t>
    </dgm:pt>
    <dgm:pt modelId="{B8260AB1-8362-45EF-B852-115950B17226}" type="pres">
      <dgm:prSet presAssocID="{14F38862-ED36-47EF-82C4-78786AE7D0EA}" presName="parentText" presStyleLbl="node1" presStyleIdx="0" presStyleCnt="5" custScaleX="133946" custScaleY="153245">
        <dgm:presLayoutVars>
          <dgm:chMax val="0"/>
          <dgm:bulletEnabled val="1"/>
        </dgm:presLayoutVars>
      </dgm:prSet>
      <dgm:spPr/>
      <dgm:t>
        <a:bodyPr/>
        <a:lstStyle/>
        <a:p>
          <a:endParaRPr lang="en-US"/>
        </a:p>
      </dgm:t>
    </dgm:pt>
    <dgm:pt modelId="{3BAA25C2-B07E-4924-8BC9-AA3567A7C285}" type="pres">
      <dgm:prSet presAssocID="{14F38862-ED36-47EF-82C4-78786AE7D0EA}" presName="negativeSpace" presStyleCnt="0"/>
      <dgm:spPr/>
    </dgm:pt>
    <dgm:pt modelId="{2FF81C67-8C82-4630-8B59-6F3357ECC851}" type="pres">
      <dgm:prSet presAssocID="{14F38862-ED36-47EF-82C4-78786AE7D0EA}" presName="childText" presStyleLbl="conFgAcc1" presStyleIdx="0" presStyleCnt="5">
        <dgm:presLayoutVars>
          <dgm:bulletEnabled val="1"/>
        </dgm:presLayoutVars>
      </dgm:prSet>
      <dgm:spPr/>
    </dgm:pt>
    <dgm:pt modelId="{B8FBA238-C2DC-4A88-9566-ADEDD69E9697}" type="pres">
      <dgm:prSet presAssocID="{15A7C6F9-DFEC-4B51-BABE-B676E3F2B552}" presName="spaceBetweenRectangles" presStyleCnt="0"/>
      <dgm:spPr/>
    </dgm:pt>
    <dgm:pt modelId="{3C62C5EA-774E-4982-9FD3-AE691FCD678A}" type="pres">
      <dgm:prSet presAssocID="{4071FC9B-1165-4E70-AA25-99F5D269ED84}" presName="parentLin" presStyleCnt="0"/>
      <dgm:spPr/>
    </dgm:pt>
    <dgm:pt modelId="{BF5BE042-53A6-4B4F-802E-017D81850C00}" type="pres">
      <dgm:prSet presAssocID="{4071FC9B-1165-4E70-AA25-99F5D269ED84}" presName="parentLeftMargin" presStyleLbl="node1" presStyleIdx="0" presStyleCnt="5"/>
      <dgm:spPr/>
      <dgm:t>
        <a:bodyPr/>
        <a:lstStyle/>
        <a:p>
          <a:endParaRPr lang="en-US"/>
        </a:p>
      </dgm:t>
    </dgm:pt>
    <dgm:pt modelId="{92FB75FB-3C53-43DB-9B01-D416E5C40F07}" type="pres">
      <dgm:prSet presAssocID="{4071FC9B-1165-4E70-AA25-99F5D269ED84}" presName="parentText" presStyleLbl="node1" presStyleIdx="1" presStyleCnt="5" custScaleX="134653">
        <dgm:presLayoutVars>
          <dgm:chMax val="0"/>
          <dgm:bulletEnabled val="1"/>
        </dgm:presLayoutVars>
      </dgm:prSet>
      <dgm:spPr/>
      <dgm:t>
        <a:bodyPr/>
        <a:lstStyle/>
        <a:p>
          <a:endParaRPr lang="en-US"/>
        </a:p>
      </dgm:t>
    </dgm:pt>
    <dgm:pt modelId="{C3F169C1-51C9-46C6-9D33-60A2AF60A39F}" type="pres">
      <dgm:prSet presAssocID="{4071FC9B-1165-4E70-AA25-99F5D269ED84}" presName="negativeSpace" presStyleCnt="0"/>
      <dgm:spPr/>
    </dgm:pt>
    <dgm:pt modelId="{DCA9063B-660D-415F-A748-8FBA63FC7862}" type="pres">
      <dgm:prSet presAssocID="{4071FC9B-1165-4E70-AA25-99F5D269ED84}" presName="childText" presStyleLbl="conFgAcc1" presStyleIdx="1" presStyleCnt="5">
        <dgm:presLayoutVars>
          <dgm:bulletEnabled val="1"/>
        </dgm:presLayoutVars>
      </dgm:prSet>
      <dgm:spPr/>
    </dgm:pt>
    <dgm:pt modelId="{6AB408A0-BE35-4158-814A-77D84285A6E7}" type="pres">
      <dgm:prSet presAssocID="{618463C2-F1A3-46AA-AC22-5F0A51793957}" presName="spaceBetweenRectangles" presStyleCnt="0"/>
      <dgm:spPr/>
    </dgm:pt>
    <dgm:pt modelId="{BB823022-3FF5-4FD7-8D3B-7E12EEB060EE}" type="pres">
      <dgm:prSet presAssocID="{C29CCF6E-5B42-4004-9954-C4280EF62362}" presName="parentLin" presStyleCnt="0"/>
      <dgm:spPr/>
      <dgm:t>
        <a:bodyPr/>
        <a:lstStyle/>
        <a:p>
          <a:endParaRPr lang="en-US"/>
        </a:p>
      </dgm:t>
    </dgm:pt>
    <dgm:pt modelId="{EEBE5FF8-B1A5-4565-9895-92C793FB7596}" type="pres">
      <dgm:prSet presAssocID="{C29CCF6E-5B42-4004-9954-C4280EF62362}" presName="parentLeftMargin" presStyleLbl="node1" presStyleIdx="1" presStyleCnt="5"/>
      <dgm:spPr/>
      <dgm:t>
        <a:bodyPr/>
        <a:lstStyle/>
        <a:p>
          <a:endParaRPr lang="en-US"/>
        </a:p>
      </dgm:t>
    </dgm:pt>
    <dgm:pt modelId="{014A8213-3ECB-451D-956B-43FA75559CCB}" type="pres">
      <dgm:prSet presAssocID="{C29CCF6E-5B42-4004-9954-C4280EF62362}" presName="parentText" presStyleLbl="node1" presStyleIdx="2" presStyleCnt="5" custScaleX="140000">
        <dgm:presLayoutVars>
          <dgm:chMax val="0"/>
          <dgm:bulletEnabled val="1"/>
        </dgm:presLayoutVars>
      </dgm:prSet>
      <dgm:spPr/>
      <dgm:t>
        <a:bodyPr/>
        <a:lstStyle/>
        <a:p>
          <a:endParaRPr lang="en-US"/>
        </a:p>
      </dgm:t>
    </dgm:pt>
    <dgm:pt modelId="{2C8CA8C9-7AE8-478A-81BA-2FA58E5F12CF}" type="pres">
      <dgm:prSet presAssocID="{C29CCF6E-5B42-4004-9954-C4280EF62362}" presName="negativeSpace" presStyleCnt="0"/>
      <dgm:spPr/>
      <dgm:t>
        <a:bodyPr/>
        <a:lstStyle/>
        <a:p>
          <a:endParaRPr lang="en-US"/>
        </a:p>
      </dgm:t>
    </dgm:pt>
    <dgm:pt modelId="{75CB2CF5-922F-4CC7-BA37-303F98262F89}" type="pres">
      <dgm:prSet presAssocID="{C29CCF6E-5B42-4004-9954-C4280EF62362}" presName="childText" presStyleLbl="conFgAcc1" presStyleIdx="2" presStyleCnt="5">
        <dgm:presLayoutVars>
          <dgm:bulletEnabled val="1"/>
        </dgm:presLayoutVars>
      </dgm:prSet>
      <dgm:spPr/>
      <dgm:t>
        <a:bodyPr/>
        <a:lstStyle/>
        <a:p>
          <a:endParaRPr lang="en-US"/>
        </a:p>
      </dgm:t>
    </dgm:pt>
    <dgm:pt modelId="{B35A6F55-6869-4243-BBB2-BE672854A967}" type="pres">
      <dgm:prSet presAssocID="{3360EE92-CD89-4FB7-B0A6-D5900EF54B46}" presName="spaceBetweenRectangles" presStyleCnt="0"/>
      <dgm:spPr/>
      <dgm:t>
        <a:bodyPr/>
        <a:lstStyle/>
        <a:p>
          <a:endParaRPr lang="en-US"/>
        </a:p>
      </dgm:t>
    </dgm:pt>
    <dgm:pt modelId="{FDE920CD-41A4-45F1-A14B-24B7AE25D119}" type="pres">
      <dgm:prSet presAssocID="{C9A60266-716B-4D5A-B9CF-A6DC8441E4A3}" presName="parentLin" presStyleCnt="0"/>
      <dgm:spPr/>
    </dgm:pt>
    <dgm:pt modelId="{9B8450CD-0489-419C-8F30-C6049B439317}" type="pres">
      <dgm:prSet presAssocID="{C9A60266-716B-4D5A-B9CF-A6DC8441E4A3}" presName="parentLeftMargin" presStyleLbl="node1" presStyleIdx="2" presStyleCnt="5" custScaleX="140000"/>
      <dgm:spPr/>
      <dgm:t>
        <a:bodyPr/>
        <a:lstStyle/>
        <a:p>
          <a:endParaRPr lang="en-US"/>
        </a:p>
      </dgm:t>
    </dgm:pt>
    <dgm:pt modelId="{D3A6E71A-7F3D-4A10-B919-280EBC3E43B5}" type="pres">
      <dgm:prSet presAssocID="{C9A60266-716B-4D5A-B9CF-A6DC8441E4A3}" presName="parentText" presStyleLbl="node1" presStyleIdx="3" presStyleCnt="5" custScaleX="162902" custScaleY="141551">
        <dgm:presLayoutVars>
          <dgm:chMax val="0"/>
          <dgm:bulletEnabled val="1"/>
        </dgm:presLayoutVars>
      </dgm:prSet>
      <dgm:spPr/>
      <dgm:t>
        <a:bodyPr/>
        <a:lstStyle/>
        <a:p>
          <a:endParaRPr lang="en-US"/>
        </a:p>
      </dgm:t>
    </dgm:pt>
    <dgm:pt modelId="{E33DF2A2-AD8C-4800-9F5B-37F9AB53715B}" type="pres">
      <dgm:prSet presAssocID="{C9A60266-716B-4D5A-B9CF-A6DC8441E4A3}" presName="negativeSpace" presStyleCnt="0"/>
      <dgm:spPr/>
    </dgm:pt>
    <dgm:pt modelId="{C20B7133-C7F2-4C98-A6E1-2AA9AAC64EB5}" type="pres">
      <dgm:prSet presAssocID="{C9A60266-716B-4D5A-B9CF-A6DC8441E4A3}" presName="childText" presStyleLbl="conFgAcc1" presStyleIdx="3" presStyleCnt="5">
        <dgm:presLayoutVars>
          <dgm:bulletEnabled val="1"/>
        </dgm:presLayoutVars>
      </dgm:prSet>
      <dgm:spPr/>
    </dgm:pt>
    <dgm:pt modelId="{F304AE12-D690-4093-92D8-B0DC231C47C1}" type="pres">
      <dgm:prSet presAssocID="{8B41F5CD-EE98-4066-AFDD-901439FA65DE}" presName="spaceBetweenRectangles" presStyleCnt="0"/>
      <dgm:spPr/>
    </dgm:pt>
    <dgm:pt modelId="{6D7DE0D2-0132-4333-9DF2-58FAEDC6D2B9}" type="pres">
      <dgm:prSet presAssocID="{2C684F10-A863-4A81-969A-E4E7B8CDD018}" presName="parentLin" presStyleCnt="0"/>
      <dgm:spPr/>
    </dgm:pt>
    <dgm:pt modelId="{12F8F14D-1E5F-45C5-93BF-49053973E1D3}" type="pres">
      <dgm:prSet presAssocID="{2C684F10-A863-4A81-969A-E4E7B8CDD018}" presName="parentLeftMargin" presStyleLbl="node1" presStyleIdx="3" presStyleCnt="5"/>
      <dgm:spPr/>
      <dgm:t>
        <a:bodyPr/>
        <a:lstStyle/>
        <a:p>
          <a:endParaRPr lang="en-US"/>
        </a:p>
      </dgm:t>
    </dgm:pt>
    <dgm:pt modelId="{DB881408-9B46-45F0-B088-F6E2F87C29CE}" type="pres">
      <dgm:prSet presAssocID="{2C684F10-A863-4A81-969A-E4E7B8CDD018}" presName="parentText" presStyleLbl="node1" presStyleIdx="4" presStyleCnt="5" custScaleX="133946" custScaleY="122846">
        <dgm:presLayoutVars>
          <dgm:chMax val="0"/>
          <dgm:bulletEnabled val="1"/>
        </dgm:presLayoutVars>
      </dgm:prSet>
      <dgm:spPr/>
      <dgm:t>
        <a:bodyPr/>
        <a:lstStyle/>
        <a:p>
          <a:endParaRPr lang="en-US"/>
        </a:p>
      </dgm:t>
    </dgm:pt>
    <dgm:pt modelId="{A3D18EFB-FEEA-4056-87EA-8008AAE86676}" type="pres">
      <dgm:prSet presAssocID="{2C684F10-A863-4A81-969A-E4E7B8CDD018}" presName="negativeSpace" presStyleCnt="0"/>
      <dgm:spPr/>
    </dgm:pt>
    <dgm:pt modelId="{0EE541EE-DF20-4E98-9AE5-03DC0D1438E5}" type="pres">
      <dgm:prSet presAssocID="{2C684F10-A863-4A81-969A-E4E7B8CDD018}" presName="childText" presStyleLbl="conFgAcc1" presStyleIdx="4" presStyleCnt="5">
        <dgm:presLayoutVars>
          <dgm:bulletEnabled val="1"/>
        </dgm:presLayoutVars>
      </dgm:prSet>
      <dgm:spPr/>
    </dgm:pt>
  </dgm:ptLst>
  <dgm:cxnLst>
    <dgm:cxn modelId="{14F72903-E95E-42D4-A725-33A956DA7538}" type="presOf" srcId="{29F23866-07F4-4562-A024-91B7C2A03984}" destId="{709D800E-A848-474B-A711-1623E455A416}" srcOrd="0" destOrd="0" presId="urn:microsoft.com/office/officeart/2005/8/layout/list1"/>
    <dgm:cxn modelId="{B158D731-72E5-4033-99E1-F2C3C8027C5A}" type="presOf" srcId="{2C684F10-A863-4A81-969A-E4E7B8CDD018}" destId="{12F8F14D-1E5F-45C5-93BF-49053973E1D3}" srcOrd="0" destOrd="0" presId="urn:microsoft.com/office/officeart/2005/8/layout/list1"/>
    <dgm:cxn modelId="{B1BD8C61-4A40-4962-8BDF-D6DABFDB84FC}" type="presOf" srcId="{14F38862-ED36-47EF-82C4-78786AE7D0EA}" destId="{B8260AB1-8362-45EF-B852-115950B17226}" srcOrd="1" destOrd="0" presId="urn:microsoft.com/office/officeart/2005/8/layout/list1"/>
    <dgm:cxn modelId="{29F1DB77-5221-4083-982C-A243456F6ECF}" type="presOf" srcId="{14F38862-ED36-47EF-82C4-78786AE7D0EA}" destId="{8E2394EB-5341-4341-B99F-7959255326A2}" srcOrd="0" destOrd="0" presId="urn:microsoft.com/office/officeart/2005/8/layout/list1"/>
    <dgm:cxn modelId="{586AA58A-4EF7-4B39-BA7A-A2F94D3A8948}" type="presOf" srcId="{C29CCF6E-5B42-4004-9954-C4280EF62362}" destId="{EEBE5FF8-B1A5-4565-9895-92C793FB7596}" srcOrd="0" destOrd="0" presId="urn:microsoft.com/office/officeart/2005/8/layout/list1"/>
    <dgm:cxn modelId="{AC629FD5-DCED-496C-B9D0-2A3BC0684E89}" srcId="{29F23866-07F4-4562-A024-91B7C2A03984}" destId="{C9A60266-716B-4D5A-B9CF-A6DC8441E4A3}" srcOrd="3" destOrd="0" parTransId="{3CDBD05A-F801-4A1A-B68A-044FDC790F36}" sibTransId="{8B41F5CD-EE98-4066-AFDD-901439FA65DE}"/>
    <dgm:cxn modelId="{A55D46D8-4FAF-4ED2-8E24-DCAF68EAD4FA}" type="presOf" srcId="{C9A60266-716B-4D5A-B9CF-A6DC8441E4A3}" destId="{9B8450CD-0489-419C-8F30-C6049B439317}" srcOrd="0" destOrd="0" presId="urn:microsoft.com/office/officeart/2005/8/layout/list1"/>
    <dgm:cxn modelId="{628CA33C-95A7-4FE5-BD85-9DE861B31061}" type="presOf" srcId="{2C684F10-A863-4A81-969A-E4E7B8CDD018}" destId="{DB881408-9B46-45F0-B088-F6E2F87C29CE}" srcOrd="1" destOrd="0" presId="urn:microsoft.com/office/officeart/2005/8/layout/list1"/>
    <dgm:cxn modelId="{CA2DF75B-980B-4046-81FF-FB6FCC42740D}" srcId="{29F23866-07F4-4562-A024-91B7C2A03984}" destId="{2C684F10-A863-4A81-969A-E4E7B8CDD018}" srcOrd="4" destOrd="0" parTransId="{E7AA912C-D31C-4741-8480-1B62DF19C183}" sibTransId="{2554CC6A-5AD4-415D-99B1-685F3DF0B346}"/>
    <dgm:cxn modelId="{91E8D097-E62D-4093-B35B-25556AD0895A}" srcId="{29F23866-07F4-4562-A024-91B7C2A03984}" destId="{14F38862-ED36-47EF-82C4-78786AE7D0EA}" srcOrd="0" destOrd="0" parTransId="{E0F397EB-218F-4980-8342-47023D813C77}" sibTransId="{15A7C6F9-DFEC-4B51-BABE-B676E3F2B552}"/>
    <dgm:cxn modelId="{16FDB53E-0F80-48E0-9EF5-C101D734C054}" type="presOf" srcId="{4071FC9B-1165-4E70-AA25-99F5D269ED84}" destId="{92FB75FB-3C53-43DB-9B01-D416E5C40F07}" srcOrd="1" destOrd="0" presId="urn:microsoft.com/office/officeart/2005/8/layout/list1"/>
    <dgm:cxn modelId="{123517F4-5165-459F-A06B-41BBB7B92052}" type="presOf" srcId="{4071FC9B-1165-4E70-AA25-99F5D269ED84}" destId="{BF5BE042-53A6-4B4F-802E-017D81850C00}" srcOrd="0" destOrd="0" presId="urn:microsoft.com/office/officeart/2005/8/layout/list1"/>
    <dgm:cxn modelId="{A09B922D-629B-43F0-9C95-0F18A1830842}" srcId="{29F23866-07F4-4562-A024-91B7C2A03984}" destId="{C29CCF6E-5B42-4004-9954-C4280EF62362}" srcOrd="2" destOrd="0" parTransId="{57BB2985-59F7-41D5-8912-EB65F67B0042}" sibTransId="{3360EE92-CD89-4FB7-B0A6-D5900EF54B46}"/>
    <dgm:cxn modelId="{15F5FE3E-66BB-4912-AC73-E0F04FB94460}" type="presOf" srcId="{C29CCF6E-5B42-4004-9954-C4280EF62362}" destId="{014A8213-3ECB-451D-956B-43FA75559CCB}" srcOrd="1" destOrd="0" presId="urn:microsoft.com/office/officeart/2005/8/layout/list1"/>
    <dgm:cxn modelId="{3CE33AFF-212D-4679-865A-34D16667F4A2}" type="presOf" srcId="{C9A60266-716B-4D5A-B9CF-A6DC8441E4A3}" destId="{D3A6E71A-7F3D-4A10-B919-280EBC3E43B5}" srcOrd="1" destOrd="0" presId="urn:microsoft.com/office/officeart/2005/8/layout/list1"/>
    <dgm:cxn modelId="{BDDB1B5C-7B91-4129-AEAB-C9A2A39A485B}" srcId="{29F23866-07F4-4562-A024-91B7C2A03984}" destId="{4071FC9B-1165-4E70-AA25-99F5D269ED84}" srcOrd="1" destOrd="0" parTransId="{6B3B38B5-6146-44F6-909D-CBA383E9CB23}" sibTransId="{618463C2-F1A3-46AA-AC22-5F0A51793957}"/>
    <dgm:cxn modelId="{84512D8B-2DA2-4D72-B4DC-B4108333C6EC}" type="presParOf" srcId="{709D800E-A848-474B-A711-1623E455A416}" destId="{F408A42F-7D50-4865-AA8E-152A1F864043}" srcOrd="0" destOrd="0" presId="urn:microsoft.com/office/officeart/2005/8/layout/list1"/>
    <dgm:cxn modelId="{46720BD1-40D3-4099-8A19-4BA003B6AA4C}" type="presParOf" srcId="{F408A42F-7D50-4865-AA8E-152A1F864043}" destId="{8E2394EB-5341-4341-B99F-7959255326A2}" srcOrd="0" destOrd="0" presId="urn:microsoft.com/office/officeart/2005/8/layout/list1"/>
    <dgm:cxn modelId="{BE6F6E1A-D78B-43A1-9741-1CE1B319771A}" type="presParOf" srcId="{F408A42F-7D50-4865-AA8E-152A1F864043}" destId="{B8260AB1-8362-45EF-B852-115950B17226}" srcOrd="1" destOrd="0" presId="urn:microsoft.com/office/officeart/2005/8/layout/list1"/>
    <dgm:cxn modelId="{9F4A659C-FA3F-4C95-9C16-C81661281106}" type="presParOf" srcId="{709D800E-A848-474B-A711-1623E455A416}" destId="{3BAA25C2-B07E-4924-8BC9-AA3567A7C285}" srcOrd="1" destOrd="0" presId="urn:microsoft.com/office/officeart/2005/8/layout/list1"/>
    <dgm:cxn modelId="{6E534151-9811-4B02-958D-A1C4670DBEAD}" type="presParOf" srcId="{709D800E-A848-474B-A711-1623E455A416}" destId="{2FF81C67-8C82-4630-8B59-6F3357ECC851}" srcOrd="2" destOrd="0" presId="urn:microsoft.com/office/officeart/2005/8/layout/list1"/>
    <dgm:cxn modelId="{E2FC3CD0-ADFF-43AF-B375-4614CD62DAC3}" type="presParOf" srcId="{709D800E-A848-474B-A711-1623E455A416}" destId="{B8FBA238-C2DC-4A88-9566-ADEDD69E9697}" srcOrd="3" destOrd="0" presId="urn:microsoft.com/office/officeart/2005/8/layout/list1"/>
    <dgm:cxn modelId="{52C7D84C-9EDA-4508-B5B9-4C4EB8BA735F}" type="presParOf" srcId="{709D800E-A848-474B-A711-1623E455A416}" destId="{3C62C5EA-774E-4982-9FD3-AE691FCD678A}" srcOrd="4" destOrd="0" presId="urn:microsoft.com/office/officeart/2005/8/layout/list1"/>
    <dgm:cxn modelId="{229F56B7-C320-450F-82E9-57270D7F3EF5}" type="presParOf" srcId="{3C62C5EA-774E-4982-9FD3-AE691FCD678A}" destId="{BF5BE042-53A6-4B4F-802E-017D81850C00}" srcOrd="0" destOrd="0" presId="urn:microsoft.com/office/officeart/2005/8/layout/list1"/>
    <dgm:cxn modelId="{79EC72F2-153E-4F26-86DE-53ECE7D3F1B6}" type="presParOf" srcId="{3C62C5EA-774E-4982-9FD3-AE691FCD678A}" destId="{92FB75FB-3C53-43DB-9B01-D416E5C40F07}" srcOrd="1" destOrd="0" presId="urn:microsoft.com/office/officeart/2005/8/layout/list1"/>
    <dgm:cxn modelId="{6EB55DA3-27E2-44F8-AEFF-F9EBD07A363F}" type="presParOf" srcId="{709D800E-A848-474B-A711-1623E455A416}" destId="{C3F169C1-51C9-46C6-9D33-60A2AF60A39F}" srcOrd="5" destOrd="0" presId="urn:microsoft.com/office/officeart/2005/8/layout/list1"/>
    <dgm:cxn modelId="{F952689E-7446-465C-B5E5-CA0F232C3F4E}" type="presParOf" srcId="{709D800E-A848-474B-A711-1623E455A416}" destId="{DCA9063B-660D-415F-A748-8FBA63FC7862}" srcOrd="6" destOrd="0" presId="urn:microsoft.com/office/officeart/2005/8/layout/list1"/>
    <dgm:cxn modelId="{5942C226-0601-47C9-8DD3-56F4570B0375}" type="presParOf" srcId="{709D800E-A848-474B-A711-1623E455A416}" destId="{6AB408A0-BE35-4158-814A-77D84285A6E7}" srcOrd="7" destOrd="0" presId="urn:microsoft.com/office/officeart/2005/8/layout/list1"/>
    <dgm:cxn modelId="{709CEAB4-2AFE-4625-BC79-D323CEE7C1DE}" type="presParOf" srcId="{709D800E-A848-474B-A711-1623E455A416}" destId="{BB823022-3FF5-4FD7-8D3B-7E12EEB060EE}" srcOrd="8" destOrd="0" presId="urn:microsoft.com/office/officeart/2005/8/layout/list1"/>
    <dgm:cxn modelId="{39DFFD03-2CBF-48BC-9A87-DB2BE22E0F04}" type="presParOf" srcId="{BB823022-3FF5-4FD7-8D3B-7E12EEB060EE}" destId="{EEBE5FF8-B1A5-4565-9895-92C793FB7596}" srcOrd="0" destOrd="0" presId="urn:microsoft.com/office/officeart/2005/8/layout/list1"/>
    <dgm:cxn modelId="{B245BE27-5610-47C9-968D-709E284C7490}" type="presParOf" srcId="{BB823022-3FF5-4FD7-8D3B-7E12EEB060EE}" destId="{014A8213-3ECB-451D-956B-43FA75559CCB}" srcOrd="1" destOrd="0" presId="urn:microsoft.com/office/officeart/2005/8/layout/list1"/>
    <dgm:cxn modelId="{B8770DDB-ADA7-4FDE-A52F-437422038EED}" type="presParOf" srcId="{709D800E-A848-474B-A711-1623E455A416}" destId="{2C8CA8C9-7AE8-478A-81BA-2FA58E5F12CF}" srcOrd="9" destOrd="0" presId="urn:microsoft.com/office/officeart/2005/8/layout/list1"/>
    <dgm:cxn modelId="{02C850DA-96F6-4DD7-9340-09D33A944520}" type="presParOf" srcId="{709D800E-A848-474B-A711-1623E455A416}" destId="{75CB2CF5-922F-4CC7-BA37-303F98262F89}" srcOrd="10" destOrd="0" presId="urn:microsoft.com/office/officeart/2005/8/layout/list1"/>
    <dgm:cxn modelId="{760205DD-7F43-4785-86AE-9E41552B29D4}" type="presParOf" srcId="{709D800E-A848-474B-A711-1623E455A416}" destId="{B35A6F55-6869-4243-BBB2-BE672854A967}" srcOrd="11" destOrd="0" presId="urn:microsoft.com/office/officeart/2005/8/layout/list1"/>
    <dgm:cxn modelId="{FE9F30BF-7CD0-4E05-A41D-746610C2B0F3}" type="presParOf" srcId="{709D800E-A848-474B-A711-1623E455A416}" destId="{FDE920CD-41A4-45F1-A14B-24B7AE25D119}" srcOrd="12" destOrd="0" presId="urn:microsoft.com/office/officeart/2005/8/layout/list1"/>
    <dgm:cxn modelId="{BD3025EE-8D38-467F-A12D-9ECBACC94381}" type="presParOf" srcId="{FDE920CD-41A4-45F1-A14B-24B7AE25D119}" destId="{9B8450CD-0489-419C-8F30-C6049B439317}" srcOrd="0" destOrd="0" presId="urn:microsoft.com/office/officeart/2005/8/layout/list1"/>
    <dgm:cxn modelId="{F62CF785-C3B2-4571-A5C2-F5653B8E5ACB}" type="presParOf" srcId="{FDE920CD-41A4-45F1-A14B-24B7AE25D119}" destId="{D3A6E71A-7F3D-4A10-B919-280EBC3E43B5}" srcOrd="1" destOrd="0" presId="urn:microsoft.com/office/officeart/2005/8/layout/list1"/>
    <dgm:cxn modelId="{A1FEF2BA-B2EE-43CF-9B78-294963F4C1EE}" type="presParOf" srcId="{709D800E-A848-474B-A711-1623E455A416}" destId="{E33DF2A2-AD8C-4800-9F5B-37F9AB53715B}" srcOrd="13" destOrd="0" presId="urn:microsoft.com/office/officeart/2005/8/layout/list1"/>
    <dgm:cxn modelId="{2B0A8D12-E124-4BBD-B8E0-45AA22E925C2}" type="presParOf" srcId="{709D800E-A848-474B-A711-1623E455A416}" destId="{C20B7133-C7F2-4C98-A6E1-2AA9AAC64EB5}" srcOrd="14" destOrd="0" presId="urn:microsoft.com/office/officeart/2005/8/layout/list1"/>
    <dgm:cxn modelId="{4D371197-F744-4DA4-935B-DB191B166736}" type="presParOf" srcId="{709D800E-A848-474B-A711-1623E455A416}" destId="{F304AE12-D690-4093-92D8-B0DC231C47C1}" srcOrd="15" destOrd="0" presId="urn:microsoft.com/office/officeart/2005/8/layout/list1"/>
    <dgm:cxn modelId="{C42962F7-8DE3-4AA1-843B-68E7D58DBF68}" type="presParOf" srcId="{709D800E-A848-474B-A711-1623E455A416}" destId="{6D7DE0D2-0132-4333-9DF2-58FAEDC6D2B9}" srcOrd="16" destOrd="0" presId="urn:microsoft.com/office/officeart/2005/8/layout/list1"/>
    <dgm:cxn modelId="{4BD710A1-5FF0-4825-B5E6-02B35084645C}" type="presParOf" srcId="{6D7DE0D2-0132-4333-9DF2-58FAEDC6D2B9}" destId="{12F8F14D-1E5F-45C5-93BF-49053973E1D3}" srcOrd="0" destOrd="0" presId="urn:microsoft.com/office/officeart/2005/8/layout/list1"/>
    <dgm:cxn modelId="{CE48524C-89C3-4C61-9B2A-C055773489C4}" type="presParOf" srcId="{6D7DE0D2-0132-4333-9DF2-58FAEDC6D2B9}" destId="{DB881408-9B46-45F0-B088-F6E2F87C29CE}" srcOrd="1" destOrd="0" presId="urn:microsoft.com/office/officeart/2005/8/layout/list1"/>
    <dgm:cxn modelId="{546B1645-7893-484A-8297-F2A3F48BFA94}" type="presParOf" srcId="{709D800E-A848-474B-A711-1623E455A416}" destId="{A3D18EFB-FEEA-4056-87EA-8008AAE86676}" srcOrd="17" destOrd="0" presId="urn:microsoft.com/office/officeart/2005/8/layout/list1"/>
    <dgm:cxn modelId="{074CDA13-3947-4866-81C0-9E81767A2C9B}" type="presParOf" srcId="{709D800E-A848-474B-A711-1623E455A416}" destId="{0EE541EE-DF20-4E98-9AE5-03DC0D1438E5}"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808F22F-7536-40CB-B90F-729F7813780D}" type="doc">
      <dgm:prSet loTypeId="urn:microsoft.com/office/officeart/2005/8/layout/hProcess9" loCatId="process" qsTypeId="urn:microsoft.com/office/officeart/2005/8/quickstyle/simple1" qsCatId="simple" csTypeId="urn:microsoft.com/office/officeart/2005/8/colors/colorful1#1" csCatId="colorful" phldr="1"/>
      <dgm:spPr/>
    </dgm:pt>
    <dgm:pt modelId="{E6FB2AD5-4A94-4763-A436-6D55DBEAAD16}">
      <dgm:prSet custT="1"/>
      <dgm:spPr/>
      <dgm:t>
        <a:bodyPr/>
        <a:lstStyle/>
        <a:p>
          <a:r>
            <a:rPr lang="en-US" sz="1800" b="1" dirty="0" smtClean="0">
              <a:solidFill>
                <a:schemeClr val="tx1"/>
              </a:solidFill>
            </a:rPr>
            <a:t>Test Coordinators</a:t>
          </a:r>
          <a:endParaRPr lang="en-US" sz="1800" dirty="0">
            <a:solidFill>
              <a:schemeClr val="tx1"/>
            </a:solidFill>
          </a:endParaRPr>
        </a:p>
      </dgm:t>
    </dgm:pt>
    <dgm:pt modelId="{67233E45-AB58-448B-AA62-0D5FFB7A54CE}" type="parTrans" cxnId="{94F7888C-E351-4740-B9E8-CE7F029D228A}">
      <dgm:prSet/>
      <dgm:spPr/>
      <dgm:t>
        <a:bodyPr/>
        <a:lstStyle/>
        <a:p>
          <a:endParaRPr lang="en-US" sz="4000">
            <a:solidFill>
              <a:schemeClr val="tx1"/>
            </a:solidFill>
          </a:endParaRPr>
        </a:p>
      </dgm:t>
    </dgm:pt>
    <dgm:pt modelId="{A0F2830C-ACC7-4088-8275-F8FB8CBAA5EA}" type="sibTrans" cxnId="{94F7888C-E351-4740-B9E8-CE7F029D228A}">
      <dgm:prSet/>
      <dgm:spPr/>
      <dgm:t>
        <a:bodyPr/>
        <a:lstStyle/>
        <a:p>
          <a:endParaRPr lang="en-US" sz="4000">
            <a:solidFill>
              <a:schemeClr val="tx1"/>
            </a:solidFill>
          </a:endParaRPr>
        </a:p>
      </dgm:t>
    </dgm:pt>
    <dgm:pt modelId="{3D65C084-719B-4369-95A8-D96F8790D833}">
      <dgm:prSet custT="1"/>
      <dgm:spPr/>
      <dgm:t>
        <a:bodyPr/>
        <a:lstStyle/>
        <a:p>
          <a:r>
            <a:rPr lang="en-US" sz="1400" dirty="0" smtClean="0">
              <a:solidFill>
                <a:schemeClr val="tx1"/>
              </a:solidFill>
            </a:rPr>
            <a:t>Students locked out of the system before completing the test</a:t>
          </a:r>
        </a:p>
      </dgm:t>
    </dgm:pt>
    <dgm:pt modelId="{2E244962-0890-4972-97F5-CDE1B224BE6D}" type="parTrans" cxnId="{2A6E2FA7-EF1C-4702-AB99-603EF43BF45D}">
      <dgm:prSet/>
      <dgm:spPr/>
      <dgm:t>
        <a:bodyPr/>
        <a:lstStyle/>
        <a:p>
          <a:endParaRPr lang="en-US" sz="4000">
            <a:solidFill>
              <a:schemeClr val="tx1"/>
            </a:solidFill>
          </a:endParaRPr>
        </a:p>
      </dgm:t>
    </dgm:pt>
    <dgm:pt modelId="{53E3B75D-6EFE-46BB-B70E-C8134EA7BA18}" type="sibTrans" cxnId="{2A6E2FA7-EF1C-4702-AB99-603EF43BF45D}">
      <dgm:prSet/>
      <dgm:spPr/>
      <dgm:t>
        <a:bodyPr/>
        <a:lstStyle/>
        <a:p>
          <a:endParaRPr lang="en-US" sz="4000">
            <a:solidFill>
              <a:schemeClr val="tx1"/>
            </a:solidFill>
          </a:endParaRPr>
        </a:p>
      </dgm:t>
    </dgm:pt>
    <dgm:pt modelId="{A1FB9371-6AE7-4049-ADEB-3B94C54F5CE4}">
      <dgm:prSet phldrT="[Text]" custT="1"/>
      <dgm:spPr/>
      <dgm:t>
        <a:bodyPr/>
        <a:lstStyle/>
        <a:p>
          <a:r>
            <a:rPr lang="en-US" sz="1800" b="1" dirty="0" smtClean="0">
              <a:solidFill>
                <a:schemeClr val="tx1"/>
              </a:solidFill>
            </a:rPr>
            <a:t>CTB.com/ga</a:t>
          </a:r>
          <a:endParaRPr lang="en-US" sz="1800" dirty="0">
            <a:solidFill>
              <a:schemeClr val="tx1"/>
            </a:solidFill>
          </a:endParaRPr>
        </a:p>
      </dgm:t>
    </dgm:pt>
    <dgm:pt modelId="{1907B4FE-2980-4091-8318-4A84E11F041C}" type="parTrans" cxnId="{8B67DEC6-398E-46AA-8BA3-4D48A1726CE3}">
      <dgm:prSet/>
      <dgm:spPr/>
      <dgm:t>
        <a:bodyPr/>
        <a:lstStyle/>
        <a:p>
          <a:endParaRPr lang="en-US" sz="4000">
            <a:solidFill>
              <a:schemeClr val="tx1"/>
            </a:solidFill>
          </a:endParaRPr>
        </a:p>
      </dgm:t>
    </dgm:pt>
    <dgm:pt modelId="{FE5AA3B4-CE6B-4C3B-9323-D7A36F1645BA}" type="sibTrans" cxnId="{8B67DEC6-398E-46AA-8BA3-4D48A1726CE3}">
      <dgm:prSet/>
      <dgm:spPr/>
      <dgm:t>
        <a:bodyPr/>
        <a:lstStyle/>
        <a:p>
          <a:endParaRPr lang="en-US" sz="4000">
            <a:solidFill>
              <a:schemeClr val="tx1"/>
            </a:solidFill>
          </a:endParaRPr>
        </a:p>
      </dgm:t>
    </dgm:pt>
    <dgm:pt modelId="{28351421-D351-4579-A785-D9EE19B2D162}">
      <dgm:prSet phldrT="[Text]" custT="1"/>
      <dgm:spPr/>
      <dgm:t>
        <a:bodyPr/>
        <a:lstStyle/>
        <a:p>
          <a:r>
            <a:rPr lang="en-US" sz="1400" dirty="0" smtClean="0">
              <a:solidFill>
                <a:schemeClr val="tx1"/>
              </a:solidFill>
            </a:rPr>
            <a:t>Technology documentation </a:t>
          </a:r>
        </a:p>
      </dgm:t>
    </dgm:pt>
    <dgm:pt modelId="{4127208A-6ABD-4B74-B62B-CE0DCA389BE4}" type="parTrans" cxnId="{649FA693-2E6D-415B-AC0B-E8747F0D512F}">
      <dgm:prSet/>
      <dgm:spPr/>
      <dgm:t>
        <a:bodyPr/>
        <a:lstStyle/>
        <a:p>
          <a:endParaRPr lang="en-US" sz="4000">
            <a:solidFill>
              <a:schemeClr val="tx1"/>
            </a:solidFill>
          </a:endParaRPr>
        </a:p>
      </dgm:t>
    </dgm:pt>
    <dgm:pt modelId="{98DE427F-1875-4C62-9C40-2436AB91D8DC}" type="sibTrans" cxnId="{649FA693-2E6D-415B-AC0B-E8747F0D512F}">
      <dgm:prSet/>
      <dgm:spPr/>
      <dgm:t>
        <a:bodyPr/>
        <a:lstStyle/>
        <a:p>
          <a:endParaRPr lang="en-US" sz="4000">
            <a:solidFill>
              <a:schemeClr val="tx1"/>
            </a:solidFill>
          </a:endParaRPr>
        </a:p>
      </dgm:t>
    </dgm:pt>
    <dgm:pt modelId="{60603F8C-6CF2-418B-BB78-EF9BD2A010AA}">
      <dgm:prSet phldrT="[Text]" custT="1"/>
      <dgm:spPr/>
      <dgm:t>
        <a:bodyPr/>
        <a:lstStyle/>
        <a:p>
          <a:r>
            <a:rPr lang="en-US" sz="1400" dirty="0" smtClean="0">
              <a:solidFill>
                <a:schemeClr val="tx1"/>
              </a:solidFill>
            </a:rPr>
            <a:t>Troubleshooting Guide</a:t>
          </a:r>
        </a:p>
      </dgm:t>
    </dgm:pt>
    <dgm:pt modelId="{634C8434-6AA9-4C00-B68D-6F37F177DD46}" type="parTrans" cxnId="{425AF00B-534A-49F5-8401-6D9DF019AB8C}">
      <dgm:prSet/>
      <dgm:spPr/>
      <dgm:t>
        <a:bodyPr/>
        <a:lstStyle/>
        <a:p>
          <a:endParaRPr lang="en-US" sz="4000">
            <a:solidFill>
              <a:schemeClr val="tx1"/>
            </a:solidFill>
          </a:endParaRPr>
        </a:p>
      </dgm:t>
    </dgm:pt>
    <dgm:pt modelId="{3172E99E-CD3B-47B3-92D2-A84E143A53CC}" type="sibTrans" cxnId="{425AF00B-534A-49F5-8401-6D9DF019AB8C}">
      <dgm:prSet/>
      <dgm:spPr/>
      <dgm:t>
        <a:bodyPr/>
        <a:lstStyle/>
        <a:p>
          <a:endParaRPr lang="en-US" sz="4000">
            <a:solidFill>
              <a:schemeClr val="tx1"/>
            </a:solidFill>
          </a:endParaRPr>
        </a:p>
      </dgm:t>
    </dgm:pt>
    <dgm:pt modelId="{FE86BB3A-F27D-4ABB-9219-64AF42D4A37E}">
      <dgm:prSet custT="1"/>
      <dgm:spPr/>
      <dgm:t>
        <a:bodyPr/>
        <a:lstStyle/>
        <a:p>
          <a:r>
            <a:rPr lang="en-US" sz="1800" b="1" dirty="0" smtClean="0">
              <a:solidFill>
                <a:schemeClr val="tx1"/>
              </a:solidFill>
            </a:rPr>
            <a:t>CTB Support</a:t>
          </a:r>
        </a:p>
      </dgm:t>
    </dgm:pt>
    <dgm:pt modelId="{42259F9E-9B9B-484E-9D1D-72B97D625D30}" type="parTrans" cxnId="{E3367B2C-43B7-4433-9EAA-7345284C830C}">
      <dgm:prSet/>
      <dgm:spPr/>
      <dgm:t>
        <a:bodyPr/>
        <a:lstStyle/>
        <a:p>
          <a:endParaRPr lang="en-US" sz="4000">
            <a:solidFill>
              <a:schemeClr val="tx1"/>
            </a:solidFill>
          </a:endParaRPr>
        </a:p>
      </dgm:t>
    </dgm:pt>
    <dgm:pt modelId="{6ABE90C0-5084-4B0C-91EF-B5A5769E0543}" type="sibTrans" cxnId="{E3367B2C-43B7-4433-9EAA-7345284C830C}">
      <dgm:prSet/>
      <dgm:spPr/>
      <dgm:t>
        <a:bodyPr/>
        <a:lstStyle/>
        <a:p>
          <a:endParaRPr lang="en-US" sz="4000">
            <a:solidFill>
              <a:schemeClr val="tx1"/>
            </a:solidFill>
          </a:endParaRPr>
        </a:p>
      </dgm:t>
    </dgm:pt>
    <dgm:pt modelId="{67504ED2-B4F3-4408-8A63-B76634A8A305}">
      <dgm:prSet custT="1"/>
      <dgm:spPr/>
      <dgm:t>
        <a:bodyPr/>
        <a:lstStyle/>
        <a:p>
          <a:r>
            <a:rPr lang="en-US" sz="1400" dirty="0" smtClean="0">
              <a:solidFill>
                <a:schemeClr val="tx1"/>
              </a:solidFill>
            </a:rPr>
            <a:t>Questions about site readiness</a:t>
          </a:r>
        </a:p>
      </dgm:t>
    </dgm:pt>
    <dgm:pt modelId="{00E25A96-75AA-4750-B794-8B5A768890A9}" type="parTrans" cxnId="{F5197880-45B7-422E-8903-634758BF5FE9}">
      <dgm:prSet/>
      <dgm:spPr/>
      <dgm:t>
        <a:bodyPr/>
        <a:lstStyle/>
        <a:p>
          <a:endParaRPr lang="en-US" sz="4000">
            <a:solidFill>
              <a:schemeClr val="tx1"/>
            </a:solidFill>
          </a:endParaRPr>
        </a:p>
      </dgm:t>
    </dgm:pt>
    <dgm:pt modelId="{B6C562B3-3F2E-408F-A5B0-3C0B0AD8DECB}" type="sibTrans" cxnId="{F5197880-45B7-422E-8903-634758BF5FE9}">
      <dgm:prSet/>
      <dgm:spPr/>
      <dgm:t>
        <a:bodyPr/>
        <a:lstStyle/>
        <a:p>
          <a:endParaRPr lang="en-US" sz="4000">
            <a:solidFill>
              <a:schemeClr val="tx1"/>
            </a:solidFill>
          </a:endParaRPr>
        </a:p>
      </dgm:t>
    </dgm:pt>
    <dgm:pt modelId="{2A976569-AD1F-4796-8740-84147740CF53}">
      <dgm:prSet custT="1"/>
      <dgm:spPr/>
      <dgm:t>
        <a:bodyPr/>
        <a:lstStyle/>
        <a:p>
          <a:r>
            <a:rPr lang="en-US" sz="1400" dirty="0" smtClean="0">
              <a:solidFill>
                <a:schemeClr val="tx1"/>
              </a:solidFill>
            </a:rPr>
            <a:t>Technical issues that do not appear to be local</a:t>
          </a:r>
        </a:p>
      </dgm:t>
    </dgm:pt>
    <dgm:pt modelId="{C885637B-40BC-4EAF-AAEF-09C85C771868}" type="parTrans" cxnId="{1008BA89-5A55-462A-ADDC-5DFFFC5AAE9C}">
      <dgm:prSet/>
      <dgm:spPr/>
      <dgm:t>
        <a:bodyPr/>
        <a:lstStyle/>
        <a:p>
          <a:endParaRPr lang="en-US" sz="4000">
            <a:solidFill>
              <a:schemeClr val="tx1"/>
            </a:solidFill>
          </a:endParaRPr>
        </a:p>
      </dgm:t>
    </dgm:pt>
    <dgm:pt modelId="{15E29F9A-B0DA-4063-827D-F13CD60330AE}" type="sibTrans" cxnId="{1008BA89-5A55-462A-ADDC-5DFFFC5AAE9C}">
      <dgm:prSet/>
      <dgm:spPr/>
      <dgm:t>
        <a:bodyPr/>
        <a:lstStyle/>
        <a:p>
          <a:endParaRPr lang="en-US" sz="4000">
            <a:solidFill>
              <a:schemeClr val="tx1"/>
            </a:solidFill>
          </a:endParaRPr>
        </a:p>
      </dgm:t>
    </dgm:pt>
    <dgm:pt modelId="{BF725DC2-86EA-4120-A88E-538D161DAE7B}">
      <dgm:prSet custT="1"/>
      <dgm:spPr/>
      <dgm:t>
        <a:bodyPr/>
        <a:lstStyle/>
        <a:p>
          <a:r>
            <a:rPr lang="en-US" sz="1400" dirty="0" smtClean="0">
              <a:solidFill>
                <a:schemeClr val="tx1"/>
              </a:solidFill>
            </a:rPr>
            <a:t>Issues creating/obtaining user accounts for the system</a:t>
          </a:r>
        </a:p>
      </dgm:t>
    </dgm:pt>
    <dgm:pt modelId="{104FA656-5C3A-4147-A510-A5B289E6CA50}" type="parTrans" cxnId="{5395715E-C3E2-4939-B4DE-595AF52B1BCB}">
      <dgm:prSet/>
      <dgm:spPr/>
      <dgm:t>
        <a:bodyPr/>
        <a:lstStyle/>
        <a:p>
          <a:endParaRPr lang="en-US" sz="4000">
            <a:solidFill>
              <a:schemeClr val="tx1"/>
            </a:solidFill>
          </a:endParaRPr>
        </a:p>
      </dgm:t>
    </dgm:pt>
    <dgm:pt modelId="{37D68E67-5520-4997-9319-3E3D3B649360}" type="sibTrans" cxnId="{5395715E-C3E2-4939-B4DE-595AF52B1BCB}">
      <dgm:prSet/>
      <dgm:spPr/>
      <dgm:t>
        <a:bodyPr/>
        <a:lstStyle/>
        <a:p>
          <a:endParaRPr lang="en-US" sz="4000">
            <a:solidFill>
              <a:schemeClr val="tx1"/>
            </a:solidFill>
          </a:endParaRPr>
        </a:p>
      </dgm:t>
    </dgm:pt>
    <dgm:pt modelId="{09F43AA1-66C8-42B1-851B-6F621D65B381}">
      <dgm:prSet custT="1"/>
      <dgm:spPr/>
      <dgm:t>
        <a:bodyPr/>
        <a:lstStyle/>
        <a:p>
          <a:r>
            <a:rPr lang="en-US" sz="1400" dirty="0" smtClean="0">
              <a:solidFill>
                <a:schemeClr val="tx1"/>
              </a:solidFill>
            </a:rPr>
            <a:t>Assistance with application functions</a:t>
          </a:r>
        </a:p>
      </dgm:t>
    </dgm:pt>
    <dgm:pt modelId="{92FA29AF-2837-4971-BDC0-E4025BD6D1E8}" type="parTrans" cxnId="{62CB24EB-A424-4D01-AE33-30C92E21ADC8}">
      <dgm:prSet/>
      <dgm:spPr/>
      <dgm:t>
        <a:bodyPr/>
        <a:lstStyle/>
        <a:p>
          <a:endParaRPr lang="en-US" sz="4000">
            <a:solidFill>
              <a:schemeClr val="tx1"/>
            </a:solidFill>
          </a:endParaRPr>
        </a:p>
      </dgm:t>
    </dgm:pt>
    <dgm:pt modelId="{928500DE-E5DE-4786-86DF-946870B1A6C5}" type="sibTrans" cxnId="{62CB24EB-A424-4D01-AE33-30C92E21ADC8}">
      <dgm:prSet/>
      <dgm:spPr/>
      <dgm:t>
        <a:bodyPr/>
        <a:lstStyle/>
        <a:p>
          <a:endParaRPr lang="en-US" sz="4000">
            <a:solidFill>
              <a:schemeClr val="tx1"/>
            </a:solidFill>
          </a:endParaRPr>
        </a:p>
      </dgm:t>
    </dgm:pt>
    <dgm:pt modelId="{707E822B-BD36-4501-9676-5FA5A2EF7D5B}">
      <dgm:prSet custT="1"/>
      <dgm:spPr/>
      <dgm:t>
        <a:bodyPr/>
        <a:lstStyle/>
        <a:p>
          <a:r>
            <a:rPr lang="en-US" sz="1800" b="1" dirty="0" smtClean="0">
              <a:solidFill>
                <a:schemeClr val="tx1"/>
              </a:solidFill>
            </a:rPr>
            <a:t>DOE</a:t>
          </a:r>
        </a:p>
      </dgm:t>
    </dgm:pt>
    <dgm:pt modelId="{844D2866-81F2-4B33-A8E7-8EE4C70094B4}" type="parTrans" cxnId="{D002DDD1-E3FB-4AD6-88D1-A0AD8EB507DF}">
      <dgm:prSet/>
      <dgm:spPr/>
      <dgm:t>
        <a:bodyPr/>
        <a:lstStyle/>
        <a:p>
          <a:endParaRPr lang="en-US" sz="4000">
            <a:solidFill>
              <a:schemeClr val="tx1"/>
            </a:solidFill>
          </a:endParaRPr>
        </a:p>
      </dgm:t>
    </dgm:pt>
    <dgm:pt modelId="{155FDE2B-48C4-40DE-BC01-09352B84AB44}" type="sibTrans" cxnId="{D002DDD1-E3FB-4AD6-88D1-A0AD8EB507DF}">
      <dgm:prSet/>
      <dgm:spPr/>
      <dgm:t>
        <a:bodyPr/>
        <a:lstStyle/>
        <a:p>
          <a:endParaRPr lang="en-US" sz="4000">
            <a:solidFill>
              <a:schemeClr val="tx1"/>
            </a:solidFill>
          </a:endParaRPr>
        </a:p>
      </dgm:t>
    </dgm:pt>
    <dgm:pt modelId="{692D8A3E-3120-40F4-A358-E3AEE8DA1436}">
      <dgm:prSet custT="1"/>
      <dgm:spPr/>
      <dgm:t>
        <a:bodyPr/>
        <a:lstStyle/>
        <a:p>
          <a:r>
            <a:rPr lang="en-US" sz="1400" dirty="0" smtClean="0">
              <a:solidFill>
                <a:schemeClr val="tx1"/>
              </a:solidFill>
            </a:rPr>
            <a:t>Testing policies and procedures</a:t>
          </a:r>
          <a:endParaRPr lang="en-US" sz="1400" dirty="0">
            <a:solidFill>
              <a:schemeClr val="tx1"/>
            </a:solidFill>
          </a:endParaRPr>
        </a:p>
      </dgm:t>
    </dgm:pt>
    <dgm:pt modelId="{71996A97-DC8F-43D7-8AAA-C1348A6663F0}" type="parTrans" cxnId="{DEF4E9F8-A0C0-46E3-86D6-801BAD131071}">
      <dgm:prSet/>
      <dgm:spPr/>
      <dgm:t>
        <a:bodyPr/>
        <a:lstStyle/>
        <a:p>
          <a:endParaRPr lang="en-US" sz="4000">
            <a:solidFill>
              <a:schemeClr val="tx1"/>
            </a:solidFill>
          </a:endParaRPr>
        </a:p>
      </dgm:t>
    </dgm:pt>
    <dgm:pt modelId="{9A312C29-9283-42B0-96B2-A2FF6DDC766B}" type="sibTrans" cxnId="{DEF4E9F8-A0C0-46E3-86D6-801BAD131071}">
      <dgm:prSet/>
      <dgm:spPr/>
      <dgm:t>
        <a:bodyPr/>
        <a:lstStyle/>
        <a:p>
          <a:endParaRPr lang="en-US" sz="4000">
            <a:solidFill>
              <a:schemeClr val="tx1"/>
            </a:solidFill>
          </a:endParaRPr>
        </a:p>
      </dgm:t>
    </dgm:pt>
    <dgm:pt modelId="{D08EBFA1-50BF-44A8-8520-4E5B3CD3F740}" type="pres">
      <dgm:prSet presAssocID="{A808F22F-7536-40CB-B90F-729F7813780D}" presName="CompostProcess" presStyleCnt="0">
        <dgm:presLayoutVars>
          <dgm:dir/>
          <dgm:resizeHandles val="exact"/>
        </dgm:presLayoutVars>
      </dgm:prSet>
      <dgm:spPr/>
    </dgm:pt>
    <dgm:pt modelId="{FBADE202-249B-4D12-8FD5-1CE1072C910F}" type="pres">
      <dgm:prSet presAssocID="{A808F22F-7536-40CB-B90F-729F7813780D}" presName="arrow" presStyleLbl="bgShp" presStyleIdx="0" presStyleCnt="1"/>
      <dgm:spPr/>
    </dgm:pt>
    <dgm:pt modelId="{88DBEA7B-1B94-467E-B76C-C7E76D6C06CF}" type="pres">
      <dgm:prSet presAssocID="{A808F22F-7536-40CB-B90F-729F7813780D}" presName="linearProcess" presStyleCnt="0"/>
      <dgm:spPr/>
    </dgm:pt>
    <dgm:pt modelId="{D12F8A1A-388B-4EF9-92E1-D091979C1935}" type="pres">
      <dgm:prSet presAssocID="{E6FB2AD5-4A94-4763-A436-6D55DBEAAD16}" presName="textNode" presStyleLbl="node1" presStyleIdx="0" presStyleCnt="4" custScaleY="196875">
        <dgm:presLayoutVars>
          <dgm:bulletEnabled val="1"/>
        </dgm:presLayoutVars>
      </dgm:prSet>
      <dgm:spPr/>
      <dgm:t>
        <a:bodyPr/>
        <a:lstStyle/>
        <a:p>
          <a:endParaRPr lang="en-US"/>
        </a:p>
      </dgm:t>
    </dgm:pt>
    <dgm:pt modelId="{795464AF-2F85-4E56-8BA1-A58E4B08EEC7}" type="pres">
      <dgm:prSet presAssocID="{A0F2830C-ACC7-4088-8275-F8FB8CBAA5EA}" presName="sibTrans" presStyleCnt="0"/>
      <dgm:spPr/>
    </dgm:pt>
    <dgm:pt modelId="{A96AB05F-306F-4498-B45A-13BB24678FEC}" type="pres">
      <dgm:prSet presAssocID="{A1FB9371-6AE7-4049-ADEB-3B94C54F5CE4}" presName="textNode" presStyleLbl="node1" presStyleIdx="1" presStyleCnt="4" custScaleY="196875">
        <dgm:presLayoutVars>
          <dgm:bulletEnabled val="1"/>
        </dgm:presLayoutVars>
      </dgm:prSet>
      <dgm:spPr/>
      <dgm:t>
        <a:bodyPr/>
        <a:lstStyle/>
        <a:p>
          <a:endParaRPr lang="en-US"/>
        </a:p>
      </dgm:t>
    </dgm:pt>
    <dgm:pt modelId="{5B3B6964-D376-4FD6-AB38-C27EFDA2588B}" type="pres">
      <dgm:prSet presAssocID="{FE5AA3B4-CE6B-4C3B-9323-D7A36F1645BA}" presName="sibTrans" presStyleCnt="0"/>
      <dgm:spPr/>
    </dgm:pt>
    <dgm:pt modelId="{E1DC5C98-BFD8-41B1-87A9-CB1D990828D7}" type="pres">
      <dgm:prSet presAssocID="{FE86BB3A-F27D-4ABB-9219-64AF42D4A37E}" presName="textNode" presStyleLbl="node1" presStyleIdx="2" presStyleCnt="4" custScaleY="196875">
        <dgm:presLayoutVars>
          <dgm:bulletEnabled val="1"/>
        </dgm:presLayoutVars>
      </dgm:prSet>
      <dgm:spPr/>
      <dgm:t>
        <a:bodyPr/>
        <a:lstStyle/>
        <a:p>
          <a:endParaRPr lang="en-US"/>
        </a:p>
      </dgm:t>
    </dgm:pt>
    <dgm:pt modelId="{4C175016-FD65-4D7C-ACB3-7C0392201836}" type="pres">
      <dgm:prSet presAssocID="{6ABE90C0-5084-4B0C-91EF-B5A5769E0543}" presName="sibTrans" presStyleCnt="0"/>
      <dgm:spPr/>
    </dgm:pt>
    <dgm:pt modelId="{EBD60F74-8E91-4FAF-8F4A-720147D71502}" type="pres">
      <dgm:prSet presAssocID="{707E822B-BD36-4501-9676-5FA5A2EF7D5B}" presName="textNode" presStyleLbl="node1" presStyleIdx="3" presStyleCnt="4" custScaleY="196875">
        <dgm:presLayoutVars>
          <dgm:bulletEnabled val="1"/>
        </dgm:presLayoutVars>
      </dgm:prSet>
      <dgm:spPr/>
      <dgm:t>
        <a:bodyPr/>
        <a:lstStyle/>
        <a:p>
          <a:endParaRPr lang="en-US"/>
        </a:p>
      </dgm:t>
    </dgm:pt>
  </dgm:ptLst>
  <dgm:cxnLst>
    <dgm:cxn modelId="{8B67DEC6-398E-46AA-8BA3-4D48A1726CE3}" srcId="{A808F22F-7536-40CB-B90F-729F7813780D}" destId="{A1FB9371-6AE7-4049-ADEB-3B94C54F5CE4}" srcOrd="1" destOrd="0" parTransId="{1907B4FE-2980-4091-8318-4A84E11F041C}" sibTransId="{FE5AA3B4-CE6B-4C3B-9323-D7A36F1645BA}"/>
    <dgm:cxn modelId="{69470408-A9A7-492E-98EE-C220FCF22BFB}" type="presOf" srcId="{3D65C084-719B-4369-95A8-D96F8790D833}" destId="{D12F8A1A-388B-4EF9-92E1-D091979C1935}" srcOrd="0" destOrd="1" presId="urn:microsoft.com/office/officeart/2005/8/layout/hProcess9"/>
    <dgm:cxn modelId="{D002DDD1-E3FB-4AD6-88D1-A0AD8EB507DF}" srcId="{A808F22F-7536-40CB-B90F-729F7813780D}" destId="{707E822B-BD36-4501-9676-5FA5A2EF7D5B}" srcOrd="3" destOrd="0" parTransId="{844D2866-81F2-4B33-A8E7-8EE4C70094B4}" sibTransId="{155FDE2B-48C4-40DE-BC01-09352B84AB44}"/>
    <dgm:cxn modelId="{E3367B2C-43B7-4433-9EAA-7345284C830C}" srcId="{A808F22F-7536-40CB-B90F-729F7813780D}" destId="{FE86BB3A-F27D-4ABB-9219-64AF42D4A37E}" srcOrd="2" destOrd="0" parTransId="{42259F9E-9B9B-484E-9D1D-72B97D625D30}" sibTransId="{6ABE90C0-5084-4B0C-91EF-B5A5769E0543}"/>
    <dgm:cxn modelId="{2A6E2FA7-EF1C-4702-AB99-603EF43BF45D}" srcId="{E6FB2AD5-4A94-4763-A436-6D55DBEAAD16}" destId="{3D65C084-719B-4369-95A8-D96F8790D833}" srcOrd="0" destOrd="0" parTransId="{2E244962-0890-4972-97F5-CDE1B224BE6D}" sibTransId="{53E3B75D-6EFE-46BB-B70E-C8134EA7BA18}"/>
    <dgm:cxn modelId="{F5197880-45B7-422E-8903-634758BF5FE9}" srcId="{FE86BB3A-F27D-4ABB-9219-64AF42D4A37E}" destId="{67504ED2-B4F3-4408-8A63-B76634A8A305}" srcOrd="0" destOrd="0" parTransId="{00E25A96-75AA-4750-B794-8B5A768890A9}" sibTransId="{B6C562B3-3F2E-408F-A5B0-3C0B0AD8DECB}"/>
    <dgm:cxn modelId="{ACFFBF0F-9283-452F-905E-E25EB1FF478D}" type="presOf" srcId="{2A976569-AD1F-4796-8740-84147740CF53}" destId="{E1DC5C98-BFD8-41B1-87A9-CB1D990828D7}" srcOrd="0" destOrd="2" presId="urn:microsoft.com/office/officeart/2005/8/layout/hProcess9"/>
    <dgm:cxn modelId="{425AF00B-534A-49F5-8401-6D9DF019AB8C}" srcId="{A1FB9371-6AE7-4049-ADEB-3B94C54F5CE4}" destId="{60603F8C-6CF2-418B-BB78-EF9BD2A010AA}" srcOrd="1" destOrd="0" parTransId="{634C8434-6AA9-4C00-B68D-6F37F177DD46}" sibTransId="{3172E99E-CD3B-47B3-92D2-A84E143A53CC}"/>
    <dgm:cxn modelId="{6CFC28CC-F913-4CE3-955D-61EBB601EFA5}" type="presOf" srcId="{E6FB2AD5-4A94-4763-A436-6D55DBEAAD16}" destId="{D12F8A1A-388B-4EF9-92E1-D091979C1935}" srcOrd="0" destOrd="0" presId="urn:microsoft.com/office/officeart/2005/8/layout/hProcess9"/>
    <dgm:cxn modelId="{BDBC3716-BB9E-4123-82E3-BBEC46AB38C8}" type="presOf" srcId="{A808F22F-7536-40CB-B90F-729F7813780D}" destId="{D08EBFA1-50BF-44A8-8520-4E5B3CD3F740}" srcOrd="0" destOrd="0" presId="urn:microsoft.com/office/officeart/2005/8/layout/hProcess9"/>
    <dgm:cxn modelId="{1008BA89-5A55-462A-ADDC-5DFFFC5AAE9C}" srcId="{FE86BB3A-F27D-4ABB-9219-64AF42D4A37E}" destId="{2A976569-AD1F-4796-8740-84147740CF53}" srcOrd="1" destOrd="0" parTransId="{C885637B-40BC-4EAF-AAEF-09C85C771868}" sibTransId="{15E29F9A-B0DA-4063-827D-F13CD60330AE}"/>
    <dgm:cxn modelId="{DEF4E9F8-A0C0-46E3-86D6-801BAD131071}" srcId="{707E822B-BD36-4501-9676-5FA5A2EF7D5B}" destId="{692D8A3E-3120-40F4-A358-E3AEE8DA1436}" srcOrd="0" destOrd="0" parTransId="{71996A97-DC8F-43D7-8AAA-C1348A6663F0}" sibTransId="{9A312C29-9283-42B0-96B2-A2FF6DDC766B}"/>
    <dgm:cxn modelId="{5395715E-C3E2-4939-B4DE-595AF52B1BCB}" srcId="{FE86BB3A-F27D-4ABB-9219-64AF42D4A37E}" destId="{BF725DC2-86EA-4120-A88E-538D161DAE7B}" srcOrd="2" destOrd="0" parTransId="{104FA656-5C3A-4147-A510-A5B289E6CA50}" sibTransId="{37D68E67-5520-4997-9319-3E3D3B649360}"/>
    <dgm:cxn modelId="{94F7888C-E351-4740-B9E8-CE7F029D228A}" srcId="{A808F22F-7536-40CB-B90F-729F7813780D}" destId="{E6FB2AD5-4A94-4763-A436-6D55DBEAAD16}" srcOrd="0" destOrd="0" parTransId="{67233E45-AB58-448B-AA62-0D5FFB7A54CE}" sibTransId="{A0F2830C-ACC7-4088-8275-F8FB8CBAA5EA}"/>
    <dgm:cxn modelId="{ACB4A73D-DC4A-493F-BFA5-85D20690DB3C}" type="presOf" srcId="{28351421-D351-4579-A785-D9EE19B2D162}" destId="{A96AB05F-306F-4498-B45A-13BB24678FEC}" srcOrd="0" destOrd="1" presId="urn:microsoft.com/office/officeart/2005/8/layout/hProcess9"/>
    <dgm:cxn modelId="{7ECA015C-D899-4D8B-B8DC-44E164655581}" type="presOf" srcId="{09F43AA1-66C8-42B1-851B-6F621D65B381}" destId="{E1DC5C98-BFD8-41B1-87A9-CB1D990828D7}" srcOrd="0" destOrd="4" presId="urn:microsoft.com/office/officeart/2005/8/layout/hProcess9"/>
    <dgm:cxn modelId="{4650425A-6BE2-4BF1-AAE4-B272073C7849}" type="presOf" srcId="{60603F8C-6CF2-418B-BB78-EF9BD2A010AA}" destId="{A96AB05F-306F-4498-B45A-13BB24678FEC}" srcOrd="0" destOrd="2" presId="urn:microsoft.com/office/officeart/2005/8/layout/hProcess9"/>
    <dgm:cxn modelId="{62CB24EB-A424-4D01-AE33-30C92E21ADC8}" srcId="{FE86BB3A-F27D-4ABB-9219-64AF42D4A37E}" destId="{09F43AA1-66C8-42B1-851B-6F621D65B381}" srcOrd="3" destOrd="0" parTransId="{92FA29AF-2837-4971-BDC0-E4025BD6D1E8}" sibTransId="{928500DE-E5DE-4786-86DF-946870B1A6C5}"/>
    <dgm:cxn modelId="{962B84F2-3196-497F-A0C8-A9432859270B}" type="presOf" srcId="{BF725DC2-86EA-4120-A88E-538D161DAE7B}" destId="{E1DC5C98-BFD8-41B1-87A9-CB1D990828D7}" srcOrd="0" destOrd="3" presId="urn:microsoft.com/office/officeart/2005/8/layout/hProcess9"/>
    <dgm:cxn modelId="{5A02DE9A-65A5-4EC0-8314-37BC373A7175}" type="presOf" srcId="{692D8A3E-3120-40F4-A358-E3AEE8DA1436}" destId="{EBD60F74-8E91-4FAF-8F4A-720147D71502}" srcOrd="0" destOrd="1" presId="urn:microsoft.com/office/officeart/2005/8/layout/hProcess9"/>
    <dgm:cxn modelId="{82A4C885-BCC9-463F-9093-6986527002AC}" type="presOf" srcId="{FE86BB3A-F27D-4ABB-9219-64AF42D4A37E}" destId="{E1DC5C98-BFD8-41B1-87A9-CB1D990828D7}" srcOrd="0" destOrd="0" presId="urn:microsoft.com/office/officeart/2005/8/layout/hProcess9"/>
    <dgm:cxn modelId="{649FA693-2E6D-415B-AC0B-E8747F0D512F}" srcId="{A1FB9371-6AE7-4049-ADEB-3B94C54F5CE4}" destId="{28351421-D351-4579-A785-D9EE19B2D162}" srcOrd="0" destOrd="0" parTransId="{4127208A-6ABD-4B74-B62B-CE0DCA389BE4}" sibTransId="{98DE427F-1875-4C62-9C40-2436AB91D8DC}"/>
    <dgm:cxn modelId="{CE31D3C2-2854-451A-A2C4-F29888718612}" type="presOf" srcId="{67504ED2-B4F3-4408-8A63-B76634A8A305}" destId="{E1DC5C98-BFD8-41B1-87A9-CB1D990828D7}" srcOrd="0" destOrd="1" presId="urn:microsoft.com/office/officeart/2005/8/layout/hProcess9"/>
    <dgm:cxn modelId="{0FC55FD0-7F95-4AD9-9B1D-56D978E5ABA7}" type="presOf" srcId="{707E822B-BD36-4501-9676-5FA5A2EF7D5B}" destId="{EBD60F74-8E91-4FAF-8F4A-720147D71502}" srcOrd="0" destOrd="0" presId="urn:microsoft.com/office/officeart/2005/8/layout/hProcess9"/>
    <dgm:cxn modelId="{EC3199BF-9D3F-4B31-B96A-2370140E4D40}" type="presOf" srcId="{A1FB9371-6AE7-4049-ADEB-3B94C54F5CE4}" destId="{A96AB05F-306F-4498-B45A-13BB24678FEC}" srcOrd="0" destOrd="0" presId="urn:microsoft.com/office/officeart/2005/8/layout/hProcess9"/>
    <dgm:cxn modelId="{90B7C82C-9609-4D7F-8496-BD00F7012812}" type="presParOf" srcId="{D08EBFA1-50BF-44A8-8520-4E5B3CD3F740}" destId="{FBADE202-249B-4D12-8FD5-1CE1072C910F}" srcOrd="0" destOrd="0" presId="urn:microsoft.com/office/officeart/2005/8/layout/hProcess9"/>
    <dgm:cxn modelId="{0BD1EEAD-E825-4367-88D5-987F5A3FED68}" type="presParOf" srcId="{D08EBFA1-50BF-44A8-8520-4E5B3CD3F740}" destId="{88DBEA7B-1B94-467E-B76C-C7E76D6C06CF}" srcOrd="1" destOrd="0" presId="urn:microsoft.com/office/officeart/2005/8/layout/hProcess9"/>
    <dgm:cxn modelId="{1B933D04-047F-40FC-9614-CC81B278F4D5}" type="presParOf" srcId="{88DBEA7B-1B94-467E-B76C-C7E76D6C06CF}" destId="{D12F8A1A-388B-4EF9-92E1-D091979C1935}" srcOrd="0" destOrd="0" presId="urn:microsoft.com/office/officeart/2005/8/layout/hProcess9"/>
    <dgm:cxn modelId="{D2072983-F708-4281-BF47-2117C7F6D27C}" type="presParOf" srcId="{88DBEA7B-1B94-467E-B76C-C7E76D6C06CF}" destId="{795464AF-2F85-4E56-8BA1-A58E4B08EEC7}" srcOrd="1" destOrd="0" presId="urn:microsoft.com/office/officeart/2005/8/layout/hProcess9"/>
    <dgm:cxn modelId="{AFF8D867-105F-4B4F-B561-53BDD0FFF6A0}" type="presParOf" srcId="{88DBEA7B-1B94-467E-B76C-C7E76D6C06CF}" destId="{A96AB05F-306F-4498-B45A-13BB24678FEC}" srcOrd="2" destOrd="0" presId="urn:microsoft.com/office/officeart/2005/8/layout/hProcess9"/>
    <dgm:cxn modelId="{2BFEA156-3393-4A9A-96BF-0E76A6A73C81}" type="presParOf" srcId="{88DBEA7B-1B94-467E-B76C-C7E76D6C06CF}" destId="{5B3B6964-D376-4FD6-AB38-C27EFDA2588B}" srcOrd="3" destOrd="0" presId="urn:microsoft.com/office/officeart/2005/8/layout/hProcess9"/>
    <dgm:cxn modelId="{844246A9-3ACB-4FCB-84AB-C554B9555B8C}" type="presParOf" srcId="{88DBEA7B-1B94-467E-B76C-C7E76D6C06CF}" destId="{E1DC5C98-BFD8-41B1-87A9-CB1D990828D7}" srcOrd="4" destOrd="0" presId="urn:microsoft.com/office/officeart/2005/8/layout/hProcess9"/>
    <dgm:cxn modelId="{C6F56225-B249-4086-85C7-09226D1390B0}" type="presParOf" srcId="{88DBEA7B-1B94-467E-B76C-C7E76D6C06CF}" destId="{4C175016-FD65-4D7C-ACB3-7C0392201836}" srcOrd="5" destOrd="0" presId="urn:microsoft.com/office/officeart/2005/8/layout/hProcess9"/>
    <dgm:cxn modelId="{51FA9419-8045-4A03-B8AF-74F0EEBCCB5A}" type="presParOf" srcId="{88DBEA7B-1B94-467E-B76C-C7E76D6C06CF}" destId="{EBD60F74-8E91-4FAF-8F4A-720147D7150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5744266-7674-4DD7-8C69-73D44587CB53}" type="doc">
      <dgm:prSet loTypeId="urn:microsoft.com/office/officeart/2005/8/layout/pyramid1" loCatId="pyramid" qsTypeId="urn:microsoft.com/office/officeart/2005/8/quickstyle/3d5" qsCatId="3D" csTypeId="urn:microsoft.com/office/officeart/2005/8/colors/accent1_5" csCatId="accent1" phldr="1"/>
      <dgm:spPr/>
    </dgm:pt>
    <dgm:pt modelId="{01515070-8CF8-4B3F-B902-B33D25B1EFB5}">
      <dgm:prSet phldrT="[Text]" custT="1"/>
      <dgm:spPr>
        <a:solidFill>
          <a:srgbClr val="33CCCC"/>
        </a:solidFill>
        <a:effectLst>
          <a:outerShdw blurRad="50800" dist="38100" dir="18900000" algn="bl" rotWithShape="0">
            <a:prstClr val="black">
              <a:alpha val="40000"/>
            </a:prstClr>
          </a:outerShdw>
        </a:effectLst>
      </dgm:spPr>
      <dgm:t>
        <a:bodyPr/>
        <a:lstStyle/>
        <a:p>
          <a:endParaRPr lang="en-US" sz="1600" dirty="0" smtClean="0"/>
        </a:p>
        <a:p>
          <a:endParaRPr lang="en-US" sz="1600" dirty="0" smtClean="0"/>
        </a:p>
        <a:p>
          <a:r>
            <a:rPr lang="en-US" sz="1600" dirty="0" smtClean="0"/>
            <a:t>Unexpected</a:t>
          </a:r>
        </a:p>
        <a:p>
          <a:r>
            <a:rPr lang="en-US" sz="1600" dirty="0" smtClean="0"/>
            <a:t>Events</a:t>
          </a:r>
          <a:endParaRPr lang="en-US" sz="2000" dirty="0"/>
        </a:p>
      </dgm:t>
    </dgm:pt>
    <dgm:pt modelId="{E1943470-671D-4C8A-891D-9BC4D9189F1D}" type="parTrans" cxnId="{B934200F-7817-4695-A7CA-E94D552413C2}">
      <dgm:prSet/>
      <dgm:spPr/>
      <dgm:t>
        <a:bodyPr/>
        <a:lstStyle/>
        <a:p>
          <a:endParaRPr lang="en-US"/>
        </a:p>
      </dgm:t>
    </dgm:pt>
    <dgm:pt modelId="{683A9846-0A68-474E-8806-DBC2E4A23A04}" type="sibTrans" cxnId="{B934200F-7817-4695-A7CA-E94D552413C2}">
      <dgm:prSet/>
      <dgm:spPr/>
      <dgm:t>
        <a:bodyPr/>
        <a:lstStyle/>
        <a:p>
          <a:endParaRPr lang="en-US"/>
        </a:p>
      </dgm:t>
    </dgm:pt>
    <dgm:pt modelId="{1223A58C-6575-4CA3-86B7-66E25C96D3DC}">
      <dgm:prSet phldrT="[Text]" custT="1"/>
      <dgm:spPr>
        <a:solidFill>
          <a:srgbClr val="00CC66"/>
        </a:solidFill>
        <a:effectLst>
          <a:outerShdw blurRad="50800" dist="38100" dir="18900000" algn="bl" rotWithShape="0">
            <a:prstClr val="black">
              <a:alpha val="40000"/>
            </a:prstClr>
          </a:outerShdw>
        </a:effectLst>
      </dgm:spPr>
      <dgm:t>
        <a:bodyPr/>
        <a:lstStyle/>
        <a:p>
          <a:r>
            <a:rPr lang="en-US" sz="2400" dirty="0" smtClean="0"/>
            <a:t>Technological</a:t>
          </a:r>
          <a:endParaRPr lang="en-US" sz="2400" dirty="0"/>
        </a:p>
      </dgm:t>
    </dgm:pt>
    <dgm:pt modelId="{049AFDE3-4FEE-4CE2-A4B4-0B75ECCDC769}" type="parTrans" cxnId="{C6DC5882-2ADA-433E-A74D-7AA317C6D992}">
      <dgm:prSet/>
      <dgm:spPr/>
      <dgm:t>
        <a:bodyPr/>
        <a:lstStyle/>
        <a:p>
          <a:endParaRPr lang="en-US"/>
        </a:p>
      </dgm:t>
    </dgm:pt>
    <dgm:pt modelId="{1BE51EAA-1DB7-4E59-97DE-546075B8EF19}" type="sibTrans" cxnId="{C6DC5882-2ADA-433E-A74D-7AA317C6D992}">
      <dgm:prSet/>
      <dgm:spPr/>
      <dgm:t>
        <a:bodyPr/>
        <a:lstStyle/>
        <a:p>
          <a:endParaRPr lang="en-US"/>
        </a:p>
      </dgm:t>
    </dgm:pt>
    <dgm:pt modelId="{B658DD02-FAA5-4160-93D8-633CBE45C2D1}">
      <dgm:prSet phldrT="[Text]" custT="1"/>
      <dgm:spPr>
        <a:solidFill>
          <a:srgbClr val="9933FF"/>
        </a:solidFill>
        <a:effectLst>
          <a:outerShdw blurRad="50800" dist="38100" dir="18900000" algn="bl" rotWithShape="0">
            <a:prstClr val="black">
              <a:alpha val="40000"/>
            </a:prstClr>
          </a:outerShdw>
        </a:effectLst>
      </dgm:spPr>
      <dgm:t>
        <a:bodyPr/>
        <a:lstStyle/>
        <a:p>
          <a:r>
            <a:rPr lang="en-US" sz="2400" dirty="0" smtClean="0"/>
            <a:t>Test Administration</a:t>
          </a:r>
        </a:p>
      </dgm:t>
    </dgm:pt>
    <dgm:pt modelId="{43E6DAB3-6E4B-4A33-94CC-0DEB9E77EC17}" type="parTrans" cxnId="{DE4C833D-DFD4-459D-8101-ED15D7B455E7}">
      <dgm:prSet/>
      <dgm:spPr/>
      <dgm:t>
        <a:bodyPr/>
        <a:lstStyle/>
        <a:p>
          <a:endParaRPr lang="en-US"/>
        </a:p>
      </dgm:t>
    </dgm:pt>
    <dgm:pt modelId="{8DA0DF2D-251B-4818-9DEB-5245ADD70F53}" type="sibTrans" cxnId="{DE4C833D-DFD4-459D-8101-ED15D7B455E7}">
      <dgm:prSet/>
      <dgm:spPr/>
      <dgm:t>
        <a:bodyPr/>
        <a:lstStyle/>
        <a:p>
          <a:endParaRPr lang="en-US"/>
        </a:p>
      </dgm:t>
    </dgm:pt>
    <dgm:pt modelId="{31166B16-6401-4607-9B11-2E54CD2BB942}" type="pres">
      <dgm:prSet presAssocID="{75744266-7674-4DD7-8C69-73D44587CB53}" presName="Name0" presStyleCnt="0">
        <dgm:presLayoutVars>
          <dgm:dir/>
          <dgm:animLvl val="lvl"/>
          <dgm:resizeHandles val="exact"/>
        </dgm:presLayoutVars>
      </dgm:prSet>
      <dgm:spPr/>
    </dgm:pt>
    <dgm:pt modelId="{85B3ADB8-629C-46EC-ADAA-2CE9CB4557A4}" type="pres">
      <dgm:prSet presAssocID="{01515070-8CF8-4B3F-B902-B33D25B1EFB5}" presName="Name8" presStyleCnt="0"/>
      <dgm:spPr/>
    </dgm:pt>
    <dgm:pt modelId="{71C1C187-FBD9-4FF1-8D33-D5839A760348}" type="pres">
      <dgm:prSet presAssocID="{01515070-8CF8-4B3F-B902-B33D25B1EFB5}" presName="level" presStyleLbl="node1" presStyleIdx="0" presStyleCnt="3" custLinFactNeighborY="-896">
        <dgm:presLayoutVars>
          <dgm:chMax val="1"/>
          <dgm:bulletEnabled val="1"/>
        </dgm:presLayoutVars>
      </dgm:prSet>
      <dgm:spPr/>
      <dgm:t>
        <a:bodyPr/>
        <a:lstStyle/>
        <a:p>
          <a:endParaRPr lang="en-US"/>
        </a:p>
      </dgm:t>
    </dgm:pt>
    <dgm:pt modelId="{CA35A68F-A76F-49D9-A22B-E8322392C483}" type="pres">
      <dgm:prSet presAssocID="{01515070-8CF8-4B3F-B902-B33D25B1EFB5}" presName="levelTx" presStyleLbl="revTx" presStyleIdx="0" presStyleCnt="0">
        <dgm:presLayoutVars>
          <dgm:chMax val="1"/>
          <dgm:bulletEnabled val="1"/>
        </dgm:presLayoutVars>
      </dgm:prSet>
      <dgm:spPr/>
      <dgm:t>
        <a:bodyPr/>
        <a:lstStyle/>
        <a:p>
          <a:endParaRPr lang="en-US"/>
        </a:p>
      </dgm:t>
    </dgm:pt>
    <dgm:pt modelId="{860707A8-BAE2-40E7-8E52-FB50F7AEDDBB}" type="pres">
      <dgm:prSet presAssocID="{1223A58C-6575-4CA3-86B7-66E25C96D3DC}" presName="Name8" presStyleCnt="0"/>
      <dgm:spPr/>
    </dgm:pt>
    <dgm:pt modelId="{91E53F2D-E3DA-4499-88E1-DC713E16C06C}" type="pres">
      <dgm:prSet presAssocID="{1223A58C-6575-4CA3-86B7-66E25C96D3DC}" presName="level" presStyleLbl="node1" presStyleIdx="1" presStyleCnt="3">
        <dgm:presLayoutVars>
          <dgm:chMax val="1"/>
          <dgm:bulletEnabled val="1"/>
        </dgm:presLayoutVars>
      </dgm:prSet>
      <dgm:spPr/>
      <dgm:t>
        <a:bodyPr/>
        <a:lstStyle/>
        <a:p>
          <a:endParaRPr lang="en-US"/>
        </a:p>
      </dgm:t>
    </dgm:pt>
    <dgm:pt modelId="{3405BD5A-53F0-4A20-A2F2-7A2662D05F10}" type="pres">
      <dgm:prSet presAssocID="{1223A58C-6575-4CA3-86B7-66E25C96D3DC}" presName="levelTx" presStyleLbl="revTx" presStyleIdx="0" presStyleCnt="0">
        <dgm:presLayoutVars>
          <dgm:chMax val="1"/>
          <dgm:bulletEnabled val="1"/>
        </dgm:presLayoutVars>
      </dgm:prSet>
      <dgm:spPr/>
      <dgm:t>
        <a:bodyPr/>
        <a:lstStyle/>
        <a:p>
          <a:endParaRPr lang="en-US"/>
        </a:p>
      </dgm:t>
    </dgm:pt>
    <dgm:pt modelId="{8CEDA780-C30D-4E1A-BB01-35579B22D7E5}" type="pres">
      <dgm:prSet presAssocID="{B658DD02-FAA5-4160-93D8-633CBE45C2D1}" presName="Name8" presStyleCnt="0"/>
      <dgm:spPr/>
    </dgm:pt>
    <dgm:pt modelId="{561D5A25-82CB-41FB-B191-4E4B5D0DE5E0}" type="pres">
      <dgm:prSet presAssocID="{B658DD02-FAA5-4160-93D8-633CBE45C2D1}" presName="level" presStyleLbl="node1" presStyleIdx="2" presStyleCnt="3">
        <dgm:presLayoutVars>
          <dgm:chMax val="1"/>
          <dgm:bulletEnabled val="1"/>
        </dgm:presLayoutVars>
      </dgm:prSet>
      <dgm:spPr/>
      <dgm:t>
        <a:bodyPr/>
        <a:lstStyle/>
        <a:p>
          <a:endParaRPr lang="en-US"/>
        </a:p>
      </dgm:t>
    </dgm:pt>
    <dgm:pt modelId="{DF3520BE-9779-4E77-8E8A-DBA0C19862CD}" type="pres">
      <dgm:prSet presAssocID="{B658DD02-FAA5-4160-93D8-633CBE45C2D1}" presName="levelTx" presStyleLbl="revTx" presStyleIdx="0" presStyleCnt="0">
        <dgm:presLayoutVars>
          <dgm:chMax val="1"/>
          <dgm:bulletEnabled val="1"/>
        </dgm:presLayoutVars>
      </dgm:prSet>
      <dgm:spPr/>
      <dgm:t>
        <a:bodyPr/>
        <a:lstStyle/>
        <a:p>
          <a:endParaRPr lang="en-US"/>
        </a:p>
      </dgm:t>
    </dgm:pt>
  </dgm:ptLst>
  <dgm:cxnLst>
    <dgm:cxn modelId="{DE4C833D-DFD4-459D-8101-ED15D7B455E7}" srcId="{75744266-7674-4DD7-8C69-73D44587CB53}" destId="{B658DD02-FAA5-4160-93D8-633CBE45C2D1}" srcOrd="2" destOrd="0" parTransId="{43E6DAB3-6E4B-4A33-94CC-0DEB9E77EC17}" sibTransId="{8DA0DF2D-251B-4818-9DEB-5245ADD70F53}"/>
    <dgm:cxn modelId="{B934200F-7817-4695-A7CA-E94D552413C2}" srcId="{75744266-7674-4DD7-8C69-73D44587CB53}" destId="{01515070-8CF8-4B3F-B902-B33D25B1EFB5}" srcOrd="0" destOrd="0" parTransId="{E1943470-671D-4C8A-891D-9BC4D9189F1D}" sibTransId="{683A9846-0A68-474E-8806-DBC2E4A23A04}"/>
    <dgm:cxn modelId="{57DAD029-5D45-4441-BF4D-363905521800}" type="presOf" srcId="{01515070-8CF8-4B3F-B902-B33D25B1EFB5}" destId="{CA35A68F-A76F-49D9-A22B-E8322392C483}" srcOrd="1" destOrd="0" presId="urn:microsoft.com/office/officeart/2005/8/layout/pyramid1"/>
    <dgm:cxn modelId="{E1DF56C2-C9F3-47E6-9C1E-CCAF02A01BC6}" type="presOf" srcId="{1223A58C-6575-4CA3-86B7-66E25C96D3DC}" destId="{3405BD5A-53F0-4A20-A2F2-7A2662D05F10}" srcOrd="1" destOrd="0" presId="urn:microsoft.com/office/officeart/2005/8/layout/pyramid1"/>
    <dgm:cxn modelId="{F83CD221-05A4-4DD1-9C5B-73F9E8260B02}" type="presOf" srcId="{01515070-8CF8-4B3F-B902-B33D25B1EFB5}" destId="{71C1C187-FBD9-4FF1-8D33-D5839A760348}" srcOrd="0" destOrd="0" presId="urn:microsoft.com/office/officeart/2005/8/layout/pyramid1"/>
    <dgm:cxn modelId="{C6DC5882-2ADA-433E-A74D-7AA317C6D992}" srcId="{75744266-7674-4DD7-8C69-73D44587CB53}" destId="{1223A58C-6575-4CA3-86B7-66E25C96D3DC}" srcOrd="1" destOrd="0" parTransId="{049AFDE3-4FEE-4CE2-A4B4-0B75ECCDC769}" sibTransId="{1BE51EAA-1DB7-4E59-97DE-546075B8EF19}"/>
    <dgm:cxn modelId="{75B7CC24-E30C-464E-B414-EC6CDEF56991}" type="presOf" srcId="{B658DD02-FAA5-4160-93D8-633CBE45C2D1}" destId="{DF3520BE-9779-4E77-8E8A-DBA0C19862CD}" srcOrd="1" destOrd="0" presId="urn:microsoft.com/office/officeart/2005/8/layout/pyramid1"/>
    <dgm:cxn modelId="{EA43572A-71C9-4073-8F6C-FB3EA1D71AA9}" type="presOf" srcId="{75744266-7674-4DD7-8C69-73D44587CB53}" destId="{31166B16-6401-4607-9B11-2E54CD2BB942}" srcOrd="0" destOrd="0" presId="urn:microsoft.com/office/officeart/2005/8/layout/pyramid1"/>
    <dgm:cxn modelId="{6A655C0D-6C89-4823-A80C-3E1DB08A73C6}" type="presOf" srcId="{B658DD02-FAA5-4160-93D8-633CBE45C2D1}" destId="{561D5A25-82CB-41FB-B191-4E4B5D0DE5E0}" srcOrd="0" destOrd="0" presId="urn:microsoft.com/office/officeart/2005/8/layout/pyramid1"/>
    <dgm:cxn modelId="{34771711-E559-4EF5-8063-8B9E11F2472D}" type="presOf" srcId="{1223A58C-6575-4CA3-86B7-66E25C96D3DC}" destId="{91E53F2D-E3DA-4499-88E1-DC713E16C06C}" srcOrd="0" destOrd="0" presId="urn:microsoft.com/office/officeart/2005/8/layout/pyramid1"/>
    <dgm:cxn modelId="{7FBAA8E1-3E01-40A1-B573-96D3D5F28612}" type="presParOf" srcId="{31166B16-6401-4607-9B11-2E54CD2BB942}" destId="{85B3ADB8-629C-46EC-ADAA-2CE9CB4557A4}" srcOrd="0" destOrd="0" presId="urn:microsoft.com/office/officeart/2005/8/layout/pyramid1"/>
    <dgm:cxn modelId="{F9757CB2-C7FF-4F07-A160-F7E27919307F}" type="presParOf" srcId="{85B3ADB8-629C-46EC-ADAA-2CE9CB4557A4}" destId="{71C1C187-FBD9-4FF1-8D33-D5839A760348}" srcOrd="0" destOrd="0" presId="urn:microsoft.com/office/officeart/2005/8/layout/pyramid1"/>
    <dgm:cxn modelId="{ACC6B3A4-E521-4003-B9F7-816A0AFD231A}" type="presParOf" srcId="{85B3ADB8-629C-46EC-ADAA-2CE9CB4557A4}" destId="{CA35A68F-A76F-49D9-A22B-E8322392C483}" srcOrd="1" destOrd="0" presId="urn:microsoft.com/office/officeart/2005/8/layout/pyramid1"/>
    <dgm:cxn modelId="{CD5B30C3-66D1-4178-AED2-A51F405C3A9A}" type="presParOf" srcId="{31166B16-6401-4607-9B11-2E54CD2BB942}" destId="{860707A8-BAE2-40E7-8E52-FB50F7AEDDBB}" srcOrd="1" destOrd="0" presId="urn:microsoft.com/office/officeart/2005/8/layout/pyramid1"/>
    <dgm:cxn modelId="{07B46C1C-A5D7-4E3A-913D-C22CC225A0D7}" type="presParOf" srcId="{860707A8-BAE2-40E7-8E52-FB50F7AEDDBB}" destId="{91E53F2D-E3DA-4499-88E1-DC713E16C06C}" srcOrd="0" destOrd="0" presId="urn:microsoft.com/office/officeart/2005/8/layout/pyramid1"/>
    <dgm:cxn modelId="{2891FD92-ED33-444B-BD6C-D567B4E5CC64}" type="presParOf" srcId="{860707A8-BAE2-40E7-8E52-FB50F7AEDDBB}" destId="{3405BD5A-53F0-4A20-A2F2-7A2662D05F10}" srcOrd="1" destOrd="0" presId="urn:microsoft.com/office/officeart/2005/8/layout/pyramid1"/>
    <dgm:cxn modelId="{E7002ACB-3F7C-4106-A7A3-DE0FDA2840BD}" type="presParOf" srcId="{31166B16-6401-4607-9B11-2E54CD2BB942}" destId="{8CEDA780-C30D-4E1A-BB01-35579B22D7E5}" srcOrd="2" destOrd="0" presId="urn:microsoft.com/office/officeart/2005/8/layout/pyramid1"/>
    <dgm:cxn modelId="{5041774A-CB50-42F7-A9B7-57E021876994}" type="presParOf" srcId="{8CEDA780-C30D-4E1A-BB01-35579B22D7E5}" destId="{561D5A25-82CB-41FB-B191-4E4B5D0DE5E0}" srcOrd="0" destOrd="0" presId="urn:microsoft.com/office/officeart/2005/8/layout/pyramid1"/>
    <dgm:cxn modelId="{E325503B-E6CB-4567-96D4-188D34A7A6CB}" type="presParOf" srcId="{8CEDA780-C30D-4E1A-BB01-35579B22D7E5}" destId="{DF3520BE-9779-4E77-8E8A-DBA0C19862CD}" srcOrd="1" destOrd="0" presId="urn:microsoft.com/office/officeart/2005/8/layout/pyramid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AE30089-9AA0-4D9C-9EFE-1F1A67FB930D}"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39BC8FA5-D1B0-4569-86E6-693BD2BC59B4}">
      <dgm:prSet phldrT="[Text]" custT="1">
        <dgm:style>
          <a:lnRef idx="0">
            <a:schemeClr val="accent1"/>
          </a:lnRef>
          <a:fillRef idx="3">
            <a:schemeClr val="accent1"/>
          </a:fillRef>
          <a:effectRef idx="3">
            <a:schemeClr val="accent1"/>
          </a:effectRef>
          <a:fontRef idx="minor">
            <a:schemeClr val="lt1"/>
          </a:fontRef>
        </dgm:style>
      </dgm:prSet>
      <dgm:spPr>
        <a:solidFill>
          <a:schemeClr val="accent6">
            <a:lumMod val="75000"/>
          </a:schemeClr>
        </a:solidFill>
      </dgm:spPr>
      <dgm:t>
        <a:bodyPr/>
        <a:lstStyle/>
        <a:p>
          <a:r>
            <a:rPr lang="en-US" sz="1800" b="1" dirty="0" smtClean="0">
              <a:solidFill>
                <a:schemeClr val="tx1"/>
              </a:solidFill>
              <a:latin typeface="+mj-lt"/>
              <a:cs typeface="Arial" pitchFamily="34" charset="0"/>
            </a:rPr>
            <a:t>Administration Policies and Procedures Assistance</a:t>
          </a:r>
          <a:endParaRPr lang="en-US" sz="1800" dirty="0">
            <a:solidFill>
              <a:schemeClr val="tx1"/>
            </a:solidFill>
            <a:latin typeface="+mj-lt"/>
          </a:endParaRPr>
        </a:p>
      </dgm:t>
    </dgm:pt>
    <dgm:pt modelId="{2B01312C-908E-4FB0-9B67-6C25C203A236}" type="parTrans" cxnId="{17DFE62C-A04C-4873-9A21-03F164A1D0E9}">
      <dgm:prSet/>
      <dgm:spPr/>
      <dgm:t>
        <a:bodyPr/>
        <a:lstStyle/>
        <a:p>
          <a:endParaRPr lang="en-US"/>
        </a:p>
      </dgm:t>
    </dgm:pt>
    <dgm:pt modelId="{0625BB97-C27E-4775-ABFC-F23CBE7CF745}" type="sibTrans" cxnId="{17DFE62C-A04C-4873-9A21-03F164A1D0E9}">
      <dgm:prSet/>
      <dgm:spPr/>
      <dgm:t>
        <a:bodyPr/>
        <a:lstStyle/>
        <a:p>
          <a:endParaRPr lang="en-US"/>
        </a:p>
      </dgm:t>
    </dgm:pt>
    <dgm:pt modelId="{2A69DF36-9524-416F-BBBA-42825CABB9FC}">
      <dgm:prSet phldrT="[Text]" custT="1"/>
      <dgm:spPr>
        <a:solidFill>
          <a:schemeClr val="accent6">
            <a:lumMod val="60000"/>
            <a:lumOff val="40000"/>
            <a:alpha val="90000"/>
          </a:schemeClr>
        </a:solidFill>
      </dgm:spPr>
      <dgm:t>
        <a:bodyPr/>
        <a:lstStyle/>
        <a:p>
          <a:pPr algn="l"/>
          <a:r>
            <a:rPr lang="en-US" sz="1600" b="1" dirty="0" smtClean="0">
              <a:latin typeface="+mj-lt"/>
              <a:cs typeface="Arial" pitchFamily="34" charset="0"/>
            </a:rPr>
            <a:t>Georgia Department of Education</a:t>
          </a:r>
        </a:p>
        <a:p>
          <a:pPr algn="l"/>
          <a:endParaRPr lang="en-US" sz="400" b="1" dirty="0" smtClean="0">
            <a:latin typeface="+mj-lt"/>
            <a:cs typeface="Arial" pitchFamily="34" charset="0"/>
          </a:endParaRPr>
        </a:p>
        <a:p>
          <a:pPr algn="l"/>
          <a:r>
            <a:rPr lang="en-US" sz="1600" b="1" dirty="0" smtClean="0"/>
            <a:t>-Dr. Mary Nesbit-McBride</a:t>
          </a:r>
          <a:r>
            <a:rPr lang="en-US" sz="1600" dirty="0" smtClean="0"/>
            <a:t>,</a:t>
          </a:r>
          <a:r>
            <a:rPr lang="en-US" sz="1600" b="1" dirty="0" smtClean="0"/>
            <a:t> Assessment Specialist</a:t>
          </a:r>
        </a:p>
        <a:p>
          <a:pPr algn="l"/>
          <a:r>
            <a:rPr lang="en-US" sz="1600" b="1" dirty="0" smtClean="0"/>
            <a:t>404-232-1207 </a:t>
          </a:r>
          <a:r>
            <a:rPr lang="en-US" sz="1600" b="1" dirty="0" smtClean="0">
              <a:hlinkClick xmlns:r="http://schemas.openxmlformats.org/officeDocument/2006/relationships" r:id="rId1"/>
            </a:rPr>
            <a:t>MNesbit@doe.k12.ga.us</a:t>
          </a:r>
          <a:endParaRPr lang="en-US" sz="1600" b="1" dirty="0" smtClean="0"/>
        </a:p>
        <a:p>
          <a:pPr algn="l"/>
          <a:r>
            <a:rPr lang="en-US" sz="1600" b="1" dirty="0" smtClean="0"/>
            <a:t>-Dr. Robert McLeod</a:t>
          </a:r>
          <a:r>
            <a:rPr lang="en-US" sz="1600" dirty="0" smtClean="0"/>
            <a:t>, </a:t>
          </a:r>
          <a:r>
            <a:rPr lang="en-US" sz="1600" b="1" dirty="0" smtClean="0"/>
            <a:t>Assessment Specialist</a:t>
          </a:r>
        </a:p>
        <a:p>
          <a:pPr algn="l"/>
          <a:r>
            <a:rPr lang="en-US" sz="1600" b="1" dirty="0" smtClean="0"/>
            <a:t>404-656-2589 </a:t>
          </a:r>
          <a:r>
            <a:rPr lang="en-US" sz="1600" b="1" dirty="0" smtClean="0">
              <a:hlinkClick xmlns:r="http://schemas.openxmlformats.org/officeDocument/2006/relationships" r:id="rId2"/>
            </a:rPr>
            <a:t>RMcLeod@doe.k12.ga.us</a:t>
          </a:r>
          <a:endParaRPr lang="en-US" sz="1600" b="1" dirty="0" smtClean="0"/>
        </a:p>
        <a:p>
          <a:pPr algn="l"/>
          <a:r>
            <a:rPr lang="en-US" sz="1600" b="1" dirty="0" smtClean="0"/>
            <a:t>Michael Huneke, Assessment Specialist</a:t>
          </a:r>
        </a:p>
        <a:p>
          <a:pPr algn="l"/>
          <a:r>
            <a:rPr lang="en-US" sz="1600" b="1" dirty="0" smtClean="0"/>
            <a:t>404-232-1208 </a:t>
          </a:r>
          <a:r>
            <a:rPr lang="en-US" sz="1600" b="1" dirty="0" smtClean="0">
              <a:hlinkClick xmlns:r="http://schemas.openxmlformats.org/officeDocument/2006/relationships" r:id="rId3"/>
            </a:rPr>
            <a:t>MHuneke@doe.k12.ga.us</a:t>
          </a:r>
          <a:endParaRPr lang="en-US" sz="1600" b="1" dirty="0" smtClean="0"/>
        </a:p>
        <a:p>
          <a:pPr algn="l"/>
          <a:r>
            <a:rPr lang="en-US" sz="1600" b="1" dirty="0" smtClean="0">
              <a:latin typeface="+mj-lt"/>
              <a:cs typeface="Arial" pitchFamily="34" charset="0"/>
            </a:rPr>
            <a:t>  </a:t>
          </a:r>
        </a:p>
      </dgm:t>
    </dgm:pt>
    <dgm:pt modelId="{954239E7-FAD7-47CD-9474-63E996678C27}" type="parTrans" cxnId="{032499D4-D981-4455-BC7B-2C8B6ACB69CB}">
      <dgm:prSet/>
      <dgm:spPr/>
      <dgm:t>
        <a:bodyPr/>
        <a:lstStyle/>
        <a:p>
          <a:endParaRPr lang="en-US"/>
        </a:p>
      </dgm:t>
    </dgm:pt>
    <dgm:pt modelId="{D3BEFBDC-D16C-4A11-B04D-BF6FAF30EA99}" type="sibTrans" cxnId="{032499D4-D981-4455-BC7B-2C8B6ACB69CB}">
      <dgm:prSet/>
      <dgm:spPr/>
      <dgm:t>
        <a:bodyPr/>
        <a:lstStyle/>
        <a:p>
          <a:endParaRPr lang="en-US"/>
        </a:p>
      </dgm:t>
    </dgm:pt>
    <dgm:pt modelId="{34663C7B-24C8-4A28-AB2E-15B6D3FA499B}">
      <dgm:prSet phldrT="[Text]" custT="1"/>
      <dgm:spPr>
        <a:solidFill>
          <a:schemeClr val="accent6">
            <a:lumMod val="60000"/>
            <a:lumOff val="40000"/>
            <a:alpha val="90000"/>
          </a:schemeClr>
        </a:solidFill>
      </dgm:spPr>
      <dgm:t>
        <a:bodyPr/>
        <a:lstStyle/>
        <a:p>
          <a:pPr algn="l"/>
          <a:r>
            <a:rPr lang="en-US" sz="1600" b="1" dirty="0" smtClean="0"/>
            <a:t>Website:</a:t>
          </a:r>
          <a:endParaRPr lang="en-US" sz="1600" dirty="0" smtClean="0">
            <a:hlinkClick xmlns:r="http://schemas.openxmlformats.org/officeDocument/2006/relationships" r:id="rId4"/>
          </a:endParaRPr>
        </a:p>
        <a:p>
          <a:pPr algn="l"/>
          <a:r>
            <a:rPr lang="en-US" sz="1600" dirty="0" smtClean="0">
              <a:hlinkClick xmlns:r="http://schemas.openxmlformats.org/officeDocument/2006/relationships" r:id="rId5"/>
            </a:rPr>
            <a:t>http://www.gadoe.org/Curriculum-Instruction-and-Assessment/Assessment/Pages/Georgia-Milestones-Assessment-System.aspx</a:t>
          </a:r>
          <a:r>
            <a:rPr lang="en-US" sz="1600" dirty="0" smtClean="0"/>
            <a:t> </a:t>
          </a:r>
          <a:endParaRPr lang="en-US" sz="1600" b="1" dirty="0" smtClean="0">
            <a:latin typeface="+mj-lt"/>
            <a:cs typeface="Arial" pitchFamily="34" charset="0"/>
          </a:endParaRPr>
        </a:p>
      </dgm:t>
    </dgm:pt>
    <dgm:pt modelId="{63D895D7-3CE5-4B56-AC97-95F866585062}" type="parTrans" cxnId="{F24C7D46-08A3-4E8E-BF4E-BE8E41FE731C}">
      <dgm:prSet/>
      <dgm:spPr/>
      <dgm:t>
        <a:bodyPr/>
        <a:lstStyle/>
        <a:p>
          <a:endParaRPr lang="en-US"/>
        </a:p>
      </dgm:t>
    </dgm:pt>
    <dgm:pt modelId="{99F40F66-3B26-4358-AAF2-037A58AE37E5}" type="sibTrans" cxnId="{F24C7D46-08A3-4E8E-BF4E-BE8E41FE731C}">
      <dgm:prSet/>
      <dgm:spPr/>
      <dgm:t>
        <a:bodyPr/>
        <a:lstStyle/>
        <a:p>
          <a:endParaRPr lang="en-US"/>
        </a:p>
      </dgm:t>
    </dgm:pt>
    <dgm:pt modelId="{0383B9E5-E1D9-43EE-86B5-31C0C27FC84C}">
      <dgm:prSet phldrT="[Text]" custT="1">
        <dgm:style>
          <a:lnRef idx="0">
            <a:schemeClr val="accent1"/>
          </a:lnRef>
          <a:fillRef idx="3">
            <a:schemeClr val="accent1"/>
          </a:fillRef>
          <a:effectRef idx="3">
            <a:schemeClr val="accent1"/>
          </a:effectRef>
          <a:fontRef idx="minor">
            <a:schemeClr val="lt1"/>
          </a:fontRef>
        </dgm:style>
      </dgm:prSet>
      <dgm:spPr>
        <a:solidFill>
          <a:schemeClr val="accent6">
            <a:lumMod val="75000"/>
          </a:schemeClr>
        </a:solidFill>
      </dgm:spPr>
      <dgm:t>
        <a:bodyPr/>
        <a:lstStyle/>
        <a:p>
          <a:pPr rtl="0"/>
          <a:r>
            <a:rPr kumimoji="0" lang="en-US" sz="1800" b="1" i="0" u="none" strike="noStrike" cap="none" spc="0" normalizeH="0" baseline="0" noProof="0" dirty="0" smtClean="0">
              <a:ln/>
              <a:solidFill>
                <a:schemeClr val="tx1"/>
              </a:solidFill>
              <a:effectLst/>
              <a:uLnTx/>
              <a:uFillTx/>
              <a:latin typeface="+mj-lt"/>
              <a:ea typeface="+mn-ea"/>
              <a:cs typeface="+mn-cs"/>
            </a:rPr>
            <a:t>EOC Support</a:t>
          </a:r>
          <a:endParaRPr lang="en-US" sz="1800" dirty="0">
            <a:solidFill>
              <a:schemeClr val="tx1"/>
            </a:solidFill>
            <a:latin typeface="+mj-lt"/>
          </a:endParaRPr>
        </a:p>
      </dgm:t>
    </dgm:pt>
    <dgm:pt modelId="{3F39D9E7-1287-4A9D-BDB7-99B4DFA6831D}" type="parTrans" cxnId="{30B0BCF4-C67B-4711-9C3A-C63DA14110F6}">
      <dgm:prSet/>
      <dgm:spPr/>
      <dgm:t>
        <a:bodyPr/>
        <a:lstStyle/>
        <a:p>
          <a:endParaRPr lang="en-US"/>
        </a:p>
      </dgm:t>
    </dgm:pt>
    <dgm:pt modelId="{80DAD86D-0809-4B36-9AD2-83D0A0259405}" type="sibTrans" cxnId="{30B0BCF4-C67B-4711-9C3A-C63DA14110F6}">
      <dgm:prSet/>
      <dgm:spPr/>
      <dgm:t>
        <a:bodyPr/>
        <a:lstStyle/>
        <a:p>
          <a:endParaRPr lang="en-US"/>
        </a:p>
      </dgm:t>
    </dgm:pt>
    <dgm:pt modelId="{0939FDA4-A76D-4DB8-BECA-9DD14F67DC05}">
      <dgm:prSet custT="1"/>
      <dgm:spPr>
        <a:solidFill>
          <a:schemeClr val="accent6">
            <a:lumMod val="60000"/>
            <a:lumOff val="40000"/>
            <a:alpha val="90000"/>
          </a:schemeClr>
        </a:solidFill>
      </dgm:spPr>
      <dgm:t>
        <a:bodyPr/>
        <a:lstStyle/>
        <a:p>
          <a:pPr algn="l" rtl="0"/>
          <a:r>
            <a:rPr kumimoji="0" lang="en-US" sz="1600" b="1" i="0" u="none" strike="noStrike" cap="none" spc="0" normalizeH="0" baseline="0" noProof="0" dirty="0" smtClean="0">
              <a:ln/>
              <a:effectLst/>
              <a:uLnTx/>
              <a:uFillTx/>
              <a:latin typeface="+mj-lt"/>
              <a:ea typeface="+mn-ea"/>
              <a:cs typeface="+mn-cs"/>
            </a:rPr>
            <a:t>Phone: 866-282-2249</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Hours of Operation: </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6:30 am - 6:30 pm EST  </a:t>
          </a:r>
        </a:p>
      </dgm:t>
    </dgm:pt>
    <dgm:pt modelId="{EC40D008-18DE-4ABE-AAA1-2D31C8553E8F}" type="parTrans" cxnId="{2633AB5A-F84D-4766-8554-21C26D6C689D}">
      <dgm:prSet/>
      <dgm:spPr/>
      <dgm:t>
        <a:bodyPr/>
        <a:lstStyle/>
        <a:p>
          <a:endParaRPr lang="en-US"/>
        </a:p>
      </dgm:t>
    </dgm:pt>
    <dgm:pt modelId="{B0284A35-B1D3-45C8-99E7-7D530AEC8FE7}" type="sibTrans" cxnId="{2633AB5A-F84D-4766-8554-21C26D6C689D}">
      <dgm:prSet/>
      <dgm:spPr/>
      <dgm:t>
        <a:bodyPr/>
        <a:lstStyle/>
        <a:p>
          <a:endParaRPr lang="en-US"/>
        </a:p>
      </dgm:t>
    </dgm:pt>
    <dgm:pt modelId="{61097F43-4AEB-4724-9856-59B7EB68E21E}">
      <dgm:prSet phldrT="[Text]" custT="1"/>
      <dgm:spPr>
        <a:solidFill>
          <a:schemeClr val="accent6">
            <a:lumMod val="60000"/>
            <a:lumOff val="40000"/>
            <a:alpha val="90000"/>
          </a:schemeClr>
        </a:solidFill>
      </dgm:spPr>
      <dgm:t>
        <a:bodyPr/>
        <a:lstStyle/>
        <a:p>
          <a:pPr algn="l" rtl="0"/>
          <a:endParaRPr kumimoji="0" lang="en-US" sz="16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CTB/Georgia Help Desk</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hlinkClick xmlns:r="http://schemas.openxmlformats.org/officeDocument/2006/relationships" r:id="rId6"/>
            </a:rPr>
            <a:t>GeorgiaHelpDesk@ctb.com</a:t>
          </a:r>
          <a:r>
            <a:rPr kumimoji="0" lang="en-US" sz="1600" b="1" i="0" u="none" strike="noStrike" cap="none" spc="0" normalizeH="0" baseline="0" noProof="0" dirty="0" smtClean="0">
              <a:ln/>
              <a:effectLst/>
              <a:uLnTx/>
              <a:uFillTx/>
              <a:latin typeface="+mj-lt"/>
              <a:ea typeface="+mn-ea"/>
              <a:cs typeface="+mn-cs"/>
            </a:rPr>
            <a:t> </a:t>
          </a:r>
        </a:p>
        <a:p>
          <a:pPr algn="l" rtl="0"/>
          <a:endParaRPr lang="en-US" sz="400" b="1" dirty="0" smtClean="0">
            <a:latin typeface="+mj-lt"/>
            <a:cs typeface="Arial" pitchFamily="34" charset="0"/>
          </a:endParaRPr>
        </a:p>
        <a:p>
          <a:pPr algn="l" rtl="0"/>
          <a:r>
            <a:rPr lang="en-US" sz="1600" b="1" dirty="0" smtClean="0">
              <a:latin typeface="+mj-lt"/>
              <a:cs typeface="Arial" pitchFamily="34" charset="0"/>
              <a:hlinkClick xmlns:r="http://schemas.openxmlformats.org/officeDocument/2006/relationships" r:id="rId7"/>
            </a:rPr>
            <a:t>http://www.ctb.com/ga</a:t>
          </a:r>
          <a:r>
            <a:rPr lang="en-US" sz="1600" b="1" dirty="0" smtClean="0">
              <a:latin typeface="+mj-lt"/>
            </a:rPr>
            <a:t> or</a:t>
          </a:r>
        </a:p>
        <a:p>
          <a:pPr algn="l" rtl="0"/>
          <a:r>
            <a:rPr lang="en-US" sz="1600" b="1" smtClean="0">
              <a:latin typeface="+mj-lt"/>
              <a:hlinkClick xmlns:r="http://schemas.openxmlformats.org/officeDocument/2006/relationships" r:id="rId8"/>
            </a:rPr>
            <a:t>http://www.ctb.com/netcaster/categoryIndex.html?directoryId=8413&amp;categoryId=8583</a:t>
          </a:r>
          <a:endParaRPr lang="en-US" sz="1600" b="1" smtClean="0">
            <a:latin typeface="+mj-lt"/>
          </a:endParaRPr>
        </a:p>
        <a:p>
          <a:pPr algn="l" rtl="0"/>
          <a:endParaRPr lang="en-US" sz="1600" b="1" dirty="0">
            <a:latin typeface="+mj-lt"/>
          </a:endParaRPr>
        </a:p>
      </dgm:t>
    </dgm:pt>
    <dgm:pt modelId="{11D05AD9-89E8-48B6-96BA-0601ACCDA8A6}" type="sibTrans" cxnId="{5C904029-D81F-4D69-8C55-77C58C381172}">
      <dgm:prSet/>
      <dgm:spPr/>
      <dgm:t>
        <a:bodyPr/>
        <a:lstStyle/>
        <a:p>
          <a:endParaRPr lang="en-US"/>
        </a:p>
      </dgm:t>
    </dgm:pt>
    <dgm:pt modelId="{5D415CF5-80A8-4E71-AC8E-21AE9BB179CC}" type="parTrans" cxnId="{5C904029-D81F-4D69-8C55-77C58C381172}">
      <dgm:prSet/>
      <dgm:spPr/>
      <dgm:t>
        <a:bodyPr/>
        <a:lstStyle/>
        <a:p>
          <a:endParaRPr lang="en-US"/>
        </a:p>
      </dgm:t>
    </dgm:pt>
    <dgm:pt modelId="{CFE4080E-B750-4F1A-8F26-32462D0CF437}" type="pres">
      <dgm:prSet presAssocID="{4AE30089-9AA0-4D9C-9EFE-1F1A67FB930D}" presName="diagram" presStyleCnt="0">
        <dgm:presLayoutVars>
          <dgm:chPref val="1"/>
          <dgm:dir/>
          <dgm:animOne val="branch"/>
          <dgm:animLvl val="lvl"/>
          <dgm:resizeHandles/>
        </dgm:presLayoutVars>
      </dgm:prSet>
      <dgm:spPr/>
      <dgm:t>
        <a:bodyPr/>
        <a:lstStyle/>
        <a:p>
          <a:endParaRPr lang="en-US"/>
        </a:p>
      </dgm:t>
    </dgm:pt>
    <dgm:pt modelId="{DDE1D12A-2634-4333-8E3A-D203E6833B39}" type="pres">
      <dgm:prSet presAssocID="{39BC8FA5-D1B0-4569-86E6-693BD2BC59B4}" presName="root" presStyleCnt="0"/>
      <dgm:spPr/>
      <dgm:t>
        <a:bodyPr/>
        <a:lstStyle/>
        <a:p>
          <a:endParaRPr lang="en-US"/>
        </a:p>
      </dgm:t>
    </dgm:pt>
    <dgm:pt modelId="{2DFE96EC-50AB-4198-B3DC-342CDFEB9225}" type="pres">
      <dgm:prSet presAssocID="{39BC8FA5-D1B0-4569-86E6-693BD2BC59B4}" presName="rootComposite" presStyleCnt="0"/>
      <dgm:spPr/>
      <dgm:t>
        <a:bodyPr/>
        <a:lstStyle/>
        <a:p>
          <a:endParaRPr lang="en-US"/>
        </a:p>
      </dgm:t>
    </dgm:pt>
    <dgm:pt modelId="{7F47E8BF-2939-4172-9EEF-0A7966C47558}" type="pres">
      <dgm:prSet presAssocID="{39BC8FA5-D1B0-4569-86E6-693BD2BC59B4}" presName="rootText" presStyleLbl="node1" presStyleIdx="0" presStyleCnt="2" custScaleX="216631" custLinFactNeighborX="1105" custLinFactNeighborY="-43602"/>
      <dgm:spPr/>
      <dgm:t>
        <a:bodyPr/>
        <a:lstStyle/>
        <a:p>
          <a:endParaRPr lang="en-US"/>
        </a:p>
      </dgm:t>
    </dgm:pt>
    <dgm:pt modelId="{F6C3CAA1-C78F-42AD-81AF-D94DADD68948}" type="pres">
      <dgm:prSet presAssocID="{39BC8FA5-D1B0-4569-86E6-693BD2BC59B4}" presName="rootConnector" presStyleLbl="node1" presStyleIdx="0" presStyleCnt="2"/>
      <dgm:spPr/>
      <dgm:t>
        <a:bodyPr/>
        <a:lstStyle/>
        <a:p>
          <a:endParaRPr lang="en-US"/>
        </a:p>
      </dgm:t>
    </dgm:pt>
    <dgm:pt modelId="{6769DBD3-3FAF-448C-BAD8-C816393EF5EA}" type="pres">
      <dgm:prSet presAssocID="{39BC8FA5-D1B0-4569-86E6-693BD2BC59B4}" presName="childShape" presStyleCnt="0"/>
      <dgm:spPr/>
      <dgm:t>
        <a:bodyPr/>
        <a:lstStyle/>
        <a:p>
          <a:endParaRPr lang="en-US"/>
        </a:p>
      </dgm:t>
    </dgm:pt>
    <dgm:pt modelId="{C53DC066-44A7-411D-A17A-C62DBEA69A4A}" type="pres">
      <dgm:prSet presAssocID="{954239E7-FAD7-47CD-9474-63E996678C27}" presName="Name13" presStyleLbl="parChTrans1D2" presStyleIdx="0" presStyleCnt="4"/>
      <dgm:spPr/>
      <dgm:t>
        <a:bodyPr/>
        <a:lstStyle/>
        <a:p>
          <a:endParaRPr lang="en-US"/>
        </a:p>
      </dgm:t>
    </dgm:pt>
    <dgm:pt modelId="{AD5D4B11-157E-4D2A-B798-BB839F282683}" type="pres">
      <dgm:prSet presAssocID="{2A69DF36-9524-416F-BBBA-42825CABB9FC}" presName="childText" presStyleLbl="bgAcc1" presStyleIdx="0" presStyleCnt="4" custScaleX="355376" custScaleY="401430" custLinFactNeighborX="-5526">
        <dgm:presLayoutVars>
          <dgm:bulletEnabled val="1"/>
        </dgm:presLayoutVars>
      </dgm:prSet>
      <dgm:spPr/>
      <dgm:t>
        <a:bodyPr/>
        <a:lstStyle/>
        <a:p>
          <a:endParaRPr lang="en-US"/>
        </a:p>
      </dgm:t>
    </dgm:pt>
    <dgm:pt modelId="{00360452-404E-4B80-A445-1FDB19B00DFD}" type="pres">
      <dgm:prSet presAssocID="{63D895D7-3CE5-4B56-AC97-95F866585062}" presName="Name13" presStyleLbl="parChTrans1D2" presStyleIdx="1" presStyleCnt="4"/>
      <dgm:spPr/>
      <dgm:t>
        <a:bodyPr/>
        <a:lstStyle/>
        <a:p>
          <a:endParaRPr lang="en-US"/>
        </a:p>
      </dgm:t>
    </dgm:pt>
    <dgm:pt modelId="{FF945154-3779-483D-AF6A-8F2691B620B0}" type="pres">
      <dgm:prSet presAssocID="{34663C7B-24C8-4A28-AB2E-15B6D3FA499B}" presName="childText" presStyleLbl="bgAcc1" presStyleIdx="1" presStyleCnt="4" custScaleX="352199" custScaleY="200965" custLinFactNeighborX="-3809">
        <dgm:presLayoutVars>
          <dgm:bulletEnabled val="1"/>
        </dgm:presLayoutVars>
      </dgm:prSet>
      <dgm:spPr/>
      <dgm:t>
        <a:bodyPr/>
        <a:lstStyle/>
        <a:p>
          <a:endParaRPr lang="en-US"/>
        </a:p>
      </dgm:t>
    </dgm:pt>
    <dgm:pt modelId="{0178DB7F-476D-4586-80FB-4EFE82BAFB57}" type="pres">
      <dgm:prSet presAssocID="{0383B9E5-E1D9-43EE-86B5-31C0C27FC84C}" presName="root" presStyleCnt="0"/>
      <dgm:spPr/>
      <dgm:t>
        <a:bodyPr/>
        <a:lstStyle/>
        <a:p>
          <a:endParaRPr lang="en-US"/>
        </a:p>
      </dgm:t>
    </dgm:pt>
    <dgm:pt modelId="{CC99F844-72AB-4A3E-BE6B-2055CFDA552A}" type="pres">
      <dgm:prSet presAssocID="{0383B9E5-E1D9-43EE-86B5-31C0C27FC84C}" presName="rootComposite" presStyleCnt="0"/>
      <dgm:spPr/>
      <dgm:t>
        <a:bodyPr/>
        <a:lstStyle/>
        <a:p>
          <a:endParaRPr lang="en-US"/>
        </a:p>
      </dgm:t>
    </dgm:pt>
    <dgm:pt modelId="{F186A3D6-C30B-47BF-9A9C-C32EA1B11743}" type="pres">
      <dgm:prSet presAssocID="{0383B9E5-E1D9-43EE-86B5-31C0C27FC84C}" presName="rootText" presStyleLbl="node1" presStyleIdx="1" presStyleCnt="2" custScaleX="179624" custLinFactNeighborX="4520" custLinFactNeighborY="-43602"/>
      <dgm:spPr/>
      <dgm:t>
        <a:bodyPr/>
        <a:lstStyle/>
        <a:p>
          <a:endParaRPr lang="en-US"/>
        </a:p>
      </dgm:t>
    </dgm:pt>
    <dgm:pt modelId="{ABECC6F3-EA35-4384-9415-D84E103AE0A7}" type="pres">
      <dgm:prSet presAssocID="{0383B9E5-E1D9-43EE-86B5-31C0C27FC84C}" presName="rootConnector" presStyleLbl="node1" presStyleIdx="1" presStyleCnt="2"/>
      <dgm:spPr/>
      <dgm:t>
        <a:bodyPr/>
        <a:lstStyle/>
        <a:p>
          <a:endParaRPr lang="en-US"/>
        </a:p>
      </dgm:t>
    </dgm:pt>
    <dgm:pt modelId="{3B0F3E7E-1FE4-4472-A969-23D089FCC041}" type="pres">
      <dgm:prSet presAssocID="{0383B9E5-E1D9-43EE-86B5-31C0C27FC84C}" presName="childShape" presStyleCnt="0"/>
      <dgm:spPr/>
      <dgm:t>
        <a:bodyPr/>
        <a:lstStyle/>
        <a:p>
          <a:endParaRPr lang="en-US"/>
        </a:p>
      </dgm:t>
    </dgm:pt>
    <dgm:pt modelId="{BC3BF2B0-2847-49D5-8BF5-07F15A07F40C}" type="pres">
      <dgm:prSet presAssocID="{5D415CF5-80A8-4E71-AC8E-21AE9BB179CC}" presName="Name13" presStyleLbl="parChTrans1D2" presStyleIdx="2" presStyleCnt="4"/>
      <dgm:spPr/>
      <dgm:t>
        <a:bodyPr/>
        <a:lstStyle/>
        <a:p>
          <a:endParaRPr lang="en-US"/>
        </a:p>
      </dgm:t>
    </dgm:pt>
    <dgm:pt modelId="{E6F10A64-328B-47D1-950B-2B8FAE5F49DE}" type="pres">
      <dgm:prSet presAssocID="{61097F43-4AEB-4724-9856-59B7EB68E21E}" presName="childText" presStyleLbl="bgAcc1" presStyleIdx="2" presStyleCnt="4" custScaleX="237733" custScaleY="308295" custLinFactNeighborX="-3787">
        <dgm:presLayoutVars>
          <dgm:bulletEnabled val="1"/>
        </dgm:presLayoutVars>
      </dgm:prSet>
      <dgm:spPr/>
      <dgm:t>
        <a:bodyPr/>
        <a:lstStyle/>
        <a:p>
          <a:endParaRPr lang="en-US"/>
        </a:p>
      </dgm:t>
    </dgm:pt>
    <dgm:pt modelId="{45E6964B-C78E-454D-87A8-F217FAEE7C3A}" type="pres">
      <dgm:prSet presAssocID="{EC40D008-18DE-4ABE-AAA1-2D31C8553E8F}" presName="Name13" presStyleLbl="parChTrans1D2" presStyleIdx="3" presStyleCnt="4"/>
      <dgm:spPr/>
      <dgm:t>
        <a:bodyPr/>
        <a:lstStyle/>
        <a:p>
          <a:endParaRPr lang="en-US"/>
        </a:p>
      </dgm:t>
    </dgm:pt>
    <dgm:pt modelId="{A301561D-393F-4D8C-8D45-BAF47D617CFC}" type="pres">
      <dgm:prSet presAssocID="{0939FDA4-A76D-4DB8-BECA-9DD14F67DC05}" presName="childText" presStyleLbl="bgAcc1" presStyleIdx="3" presStyleCnt="4" custScaleX="256062" custScaleY="165978" custLinFactNeighborX="2103" custLinFactNeighborY="51077">
        <dgm:presLayoutVars>
          <dgm:bulletEnabled val="1"/>
        </dgm:presLayoutVars>
      </dgm:prSet>
      <dgm:spPr/>
      <dgm:t>
        <a:bodyPr/>
        <a:lstStyle/>
        <a:p>
          <a:endParaRPr lang="en-US"/>
        </a:p>
      </dgm:t>
    </dgm:pt>
  </dgm:ptLst>
  <dgm:cxnLst>
    <dgm:cxn modelId="{99EF0EFD-D22C-405E-B3B5-9B0E76ACE9AC}" type="presOf" srcId="{2A69DF36-9524-416F-BBBA-42825CABB9FC}" destId="{AD5D4B11-157E-4D2A-B798-BB839F282683}" srcOrd="0" destOrd="0" presId="urn:microsoft.com/office/officeart/2005/8/layout/hierarchy3"/>
    <dgm:cxn modelId="{4EA6C057-E6E9-4312-88A8-42E291FAFA63}" type="presOf" srcId="{61097F43-4AEB-4724-9856-59B7EB68E21E}" destId="{E6F10A64-328B-47D1-950B-2B8FAE5F49DE}" srcOrd="0" destOrd="0" presId="urn:microsoft.com/office/officeart/2005/8/layout/hierarchy3"/>
    <dgm:cxn modelId="{80DC09FD-2318-4F64-AFD6-128378C5D6C0}" type="presOf" srcId="{4AE30089-9AA0-4D9C-9EFE-1F1A67FB930D}" destId="{CFE4080E-B750-4F1A-8F26-32462D0CF437}" srcOrd="0" destOrd="0" presId="urn:microsoft.com/office/officeart/2005/8/layout/hierarchy3"/>
    <dgm:cxn modelId="{35F24C86-2FE2-4064-8E4C-84DAFCE3E4BF}" type="presOf" srcId="{39BC8FA5-D1B0-4569-86E6-693BD2BC59B4}" destId="{7F47E8BF-2939-4172-9EEF-0A7966C47558}" srcOrd="0" destOrd="0" presId="urn:microsoft.com/office/officeart/2005/8/layout/hierarchy3"/>
    <dgm:cxn modelId="{B39973F3-FD8B-4B72-B06C-1FCB678675B2}" type="presOf" srcId="{0383B9E5-E1D9-43EE-86B5-31C0C27FC84C}" destId="{ABECC6F3-EA35-4384-9415-D84E103AE0A7}" srcOrd="1" destOrd="0" presId="urn:microsoft.com/office/officeart/2005/8/layout/hierarchy3"/>
    <dgm:cxn modelId="{5C904029-D81F-4D69-8C55-77C58C381172}" srcId="{0383B9E5-E1D9-43EE-86B5-31C0C27FC84C}" destId="{61097F43-4AEB-4724-9856-59B7EB68E21E}" srcOrd="0" destOrd="0" parTransId="{5D415CF5-80A8-4E71-AC8E-21AE9BB179CC}" sibTransId="{11D05AD9-89E8-48B6-96BA-0601ACCDA8A6}"/>
    <dgm:cxn modelId="{30B0BCF4-C67B-4711-9C3A-C63DA14110F6}" srcId="{4AE30089-9AA0-4D9C-9EFE-1F1A67FB930D}" destId="{0383B9E5-E1D9-43EE-86B5-31C0C27FC84C}" srcOrd="1" destOrd="0" parTransId="{3F39D9E7-1287-4A9D-BDB7-99B4DFA6831D}" sibTransId="{80DAD86D-0809-4B36-9AD2-83D0A0259405}"/>
    <dgm:cxn modelId="{163DEB7A-3093-4424-8DA5-9CE1F5288DFB}" type="presOf" srcId="{EC40D008-18DE-4ABE-AAA1-2D31C8553E8F}" destId="{45E6964B-C78E-454D-87A8-F217FAEE7C3A}" srcOrd="0" destOrd="0" presId="urn:microsoft.com/office/officeart/2005/8/layout/hierarchy3"/>
    <dgm:cxn modelId="{2ADEF85F-361E-44D9-BF60-1FC759B2E002}" type="presOf" srcId="{5D415CF5-80A8-4E71-AC8E-21AE9BB179CC}" destId="{BC3BF2B0-2847-49D5-8BF5-07F15A07F40C}" srcOrd="0" destOrd="0" presId="urn:microsoft.com/office/officeart/2005/8/layout/hierarchy3"/>
    <dgm:cxn modelId="{032499D4-D981-4455-BC7B-2C8B6ACB69CB}" srcId="{39BC8FA5-D1B0-4569-86E6-693BD2BC59B4}" destId="{2A69DF36-9524-416F-BBBA-42825CABB9FC}" srcOrd="0" destOrd="0" parTransId="{954239E7-FAD7-47CD-9474-63E996678C27}" sibTransId="{D3BEFBDC-D16C-4A11-B04D-BF6FAF30EA99}"/>
    <dgm:cxn modelId="{5DA01AE4-0485-41CB-B3BC-DB11F6E45AFC}" type="presOf" srcId="{63D895D7-3CE5-4B56-AC97-95F866585062}" destId="{00360452-404E-4B80-A445-1FDB19B00DFD}" srcOrd="0" destOrd="0" presId="urn:microsoft.com/office/officeart/2005/8/layout/hierarchy3"/>
    <dgm:cxn modelId="{BBDEC1A4-3651-4CF7-9204-033B8758C924}" type="presOf" srcId="{0383B9E5-E1D9-43EE-86B5-31C0C27FC84C}" destId="{F186A3D6-C30B-47BF-9A9C-C32EA1B11743}" srcOrd="0" destOrd="0" presId="urn:microsoft.com/office/officeart/2005/8/layout/hierarchy3"/>
    <dgm:cxn modelId="{E94BA421-0BDB-4F88-A791-2C80E9C94D0B}" type="presOf" srcId="{0939FDA4-A76D-4DB8-BECA-9DD14F67DC05}" destId="{A301561D-393F-4D8C-8D45-BAF47D617CFC}" srcOrd="0" destOrd="0" presId="urn:microsoft.com/office/officeart/2005/8/layout/hierarchy3"/>
    <dgm:cxn modelId="{17DFE62C-A04C-4873-9A21-03F164A1D0E9}" srcId="{4AE30089-9AA0-4D9C-9EFE-1F1A67FB930D}" destId="{39BC8FA5-D1B0-4569-86E6-693BD2BC59B4}" srcOrd="0" destOrd="0" parTransId="{2B01312C-908E-4FB0-9B67-6C25C203A236}" sibTransId="{0625BB97-C27E-4775-ABFC-F23CBE7CF745}"/>
    <dgm:cxn modelId="{2A9805F6-A99A-4AD0-9FF8-CDBF826538A6}" type="presOf" srcId="{34663C7B-24C8-4A28-AB2E-15B6D3FA499B}" destId="{FF945154-3779-483D-AF6A-8F2691B620B0}" srcOrd="0" destOrd="0" presId="urn:microsoft.com/office/officeart/2005/8/layout/hierarchy3"/>
    <dgm:cxn modelId="{2633AB5A-F84D-4766-8554-21C26D6C689D}" srcId="{0383B9E5-E1D9-43EE-86B5-31C0C27FC84C}" destId="{0939FDA4-A76D-4DB8-BECA-9DD14F67DC05}" srcOrd="1" destOrd="0" parTransId="{EC40D008-18DE-4ABE-AAA1-2D31C8553E8F}" sibTransId="{B0284A35-B1D3-45C8-99E7-7D530AEC8FE7}"/>
    <dgm:cxn modelId="{E48A678B-4A43-4A06-A014-8BF30FF2B75B}" type="presOf" srcId="{39BC8FA5-D1B0-4569-86E6-693BD2BC59B4}" destId="{F6C3CAA1-C78F-42AD-81AF-D94DADD68948}" srcOrd="1" destOrd="0" presId="urn:microsoft.com/office/officeart/2005/8/layout/hierarchy3"/>
    <dgm:cxn modelId="{F24C7D46-08A3-4E8E-BF4E-BE8E41FE731C}" srcId="{39BC8FA5-D1B0-4569-86E6-693BD2BC59B4}" destId="{34663C7B-24C8-4A28-AB2E-15B6D3FA499B}" srcOrd="1" destOrd="0" parTransId="{63D895D7-3CE5-4B56-AC97-95F866585062}" sibTransId="{99F40F66-3B26-4358-AAF2-037A58AE37E5}"/>
    <dgm:cxn modelId="{EB1E03D7-0450-4369-B191-ADB147F9515B}" type="presOf" srcId="{954239E7-FAD7-47CD-9474-63E996678C27}" destId="{C53DC066-44A7-411D-A17A-C62DBEA69A4A}" srcOrd="0" destOrd="0" presId="urn:microsoft.com/office/officeart/2005/8/layout/hierarchy3"/>
    <dgm:cxn modelId="{B1C853BC-4C46-4DD8-9341-969E90F687B3}" type="presParOf" srcId="{CFE4080E-B750-4F1A-8F26-32462D0CF437}" destId="{DDE1D12A-2634-4333-8E3A-D203E6833B39}" srcOrd="0" destOrd="0" presId="urn:microsoft.com/office/officeart/2005/8/layout/hierarchy3"/>
    <dgm:cxn modelId="{38543098-EC71-4EFC-AE2E-4EE730E52516}" type="presParOf" srcId="{DDE1D12A-2634-4333-8E3A-D203E6833B39}" destId="{2DFE96EC-50AB-4198-B3DC-342CDFEB9225}" srcOrd="0" destOrd="0" presId="urn:microsoft.com/office/officeart/2005/8/layout/hierarchy3"/>
    <dgm:cxn modelId="{56F45F70-CBBE-465A-865F-E3D431D827C7}" type="presParOf" srcId="{2DFE96EC-50AB-4198-B3DC-342CDFEB9225}" destId="{7F47E8BF-2939-4172-9EEF-0A7966C47558}" srcOrd="0" destOrd="0" presId="urn:microsoft.com/office/officeart/2005/8/layout/hierarchy3"/>
    <dgm:cxn modelId="{FFDB7142-69A6-4CC1-AE5D-4F1A59805922}" type="presParOf" srcId="{2DFE96EC-50AB-4198-B3DC-342CDFEB9225}" destId="{F6C3CAA1-C78F-42AD-81AF-D94DADD68948}" srcOrd="1" destOrd="0" presId="urn:microsoft.com/office/officeart/2005/8/layout/hierarchy3"/>
    <dgm:cxn modelId="{0A3BC05C-F487-4030-B976-3707A91D3FDD}" type="presParOf" srcId="{DDE1D12A-2634-4333-8E3A-D203E6833B39}" destId="{6769DBD3-3FAF-448C-BAD8-C816393EF5EA}" srcOrd="1" destOrd="0" presId="urn:microsoft.com/office/officeart/2005/8/layout/hierarchy3"/>
    <dgm:cxn modelId="{7E2C434F-0F86-47E2-B427-3CE876FFBD10}" type="presParOf" srcId="{6769DBD3-3FAF-448C-BAD8-C816393EF5EA}" destId="{C53DC066-44A7-411D-A17A-C62DBEA69A4A}" srcOrd="0" destOrd="0" presId="urn:microsoft.com/office/officeart/2005/8/layout/hierarchy3"/>
    <dgm:cxn modelId="{6D938B4B-3284-401E-9096-4E0D24D68249}" type="presParOf" srcId="{6769DBD3-3FAF-448C-BAD8-C816393EF5EA}" destId="{AD5D4B11-157E-4D2A-B798-BB839F282683}" srcOrd="1" destOrd="0" presId="urn:microsoft.com/office/officeart/2005/8/layout/hierarchy3"/>
    <dgm:cxn modelId="{1A842A81-5964-4B6F-951E-DC51E5B87EE6}" type="presParOf" srcId="{6769DBD3-3FAF-448C-BAD8-C816393EF5EA}" destId="{00360452-404E-4B80-A445-1FDB19B00DFD}" srcOrd="2" destOrd="0" presId="urn:microsoft.com/office/officeart/2005/8/layout/hierarchy3"/>
    <dgm:cxn modelId="{1060E874-BAA4-48CE-B053-89A57C6836D9}" type="presParOf" srcId="{6769DBD3-3FAF-448C-BAD8-C816393EF5EA}" destId="{FF945154-3779-483D-AF6A-8F2691B620B0}" srcOrd="3" destOrd="0" presId="urn:microsoft.com/office/officeart/2005/8/layout/hierarchy3"/>
    <dgm:cxn modelId="{DDB50005-5155-46D6-B611-F2ACADDC9D9A}" type="presParOf" srcId="{CFE4080E-B750-4F1A-8F26-32462D0CF437}" destId="{0178DB7F-476D-4586-80FB-4EFE82BAFB57}" srcOrd="1" destOrd="0" presId="urn:microsoft.com/office/officeart/2005/8/layout/hierarchy3"/>
    <dgm:cxn modelId="{B17E524E-0C93-4BAF-892A-DF65FEA94F43}" type="presParOf" srcId="{0178DB7F-476D-4586-80FB-4EFE82BAFB57}" destId="{CC99F844-72AB-4A3E-BE6B-2055CFDA552A}" srcOrd="0" destOrd="0" presId="urn:microsoft.com/office/officeart/2005/8/layout/hierarchy3"/>
    <dgm:cxn modelId="{A2BCBDE2-0D13-497A-AF50-E5D0CBE44748}" type="presParOf" srcId="{CC99F844-72AB-4A3E-BE6B-2055CFDA552A}" destId="{F186A3D6-C30B-47BF-9A9C-C32EA1B11743}" srcOrd="0" destOrd="0" presId="urn:microsoft.com/office/officeart/2005/8/layout/hierarchy3"/>
    <dgm:cxn modelId="{1471645B-9C55-4A32-8B8B-07E1C338F02E}" type="presParOf" srcId="{CC99F844-72AB-4A3E-BE6B-2055CFDA552A}" destId="{ABECC6F3-EA35-4384-9415-D84E103AE0A7}" srcOrd="1" destOrd="0" presId="urn:microsoft.com/office/officeart/2005/8/layout/hierarchy3"/>
    <dgm:cxn modelId="{3B5369A2-14D5-4526-961D-15FAE3CCDFB7}" type="presParOf" srcId="{0178DB7F-476D-4586-80FB-4EFE82BAFB57}" destId="{3B0F3E7E-1FE4-4472-A969-23D089FCC041}" srcOrd="1" destOrd="0" presId="urn:microsoft.com/office/officeart/2005/8/layout/hierarchy3"/>
    <dgm:cxn modelId="{F393BC2D-A5B2-4F6E-AC14-6F4DBA3A67CC}" type="presParOf" srcId="{3B0F3E7E-1FE4-4472-A969-23D089FCC041}" destId="{BC3BF2B0-2847-49D5-8BF5-07F15A07F40C}" srcOrd="0" destOrd="0" presId="urn:microsoft.com/office/officeart/2005/8/layout/hierarchy3"/>
    <dgm:cxn modelId="{DEB1CDF9-E9A3-4973-A5DB-7FDED512103A}" type="presParOf" srcId="{3B0F3E7E-1FE4-4472-A969-23D089FCC041}" destId="{E6F10A64-328B-47D1-950B-2B8FAE5F49DE}" srcOrd="1" destOrd="0" presId="urn:microsoft.com/office/officeart/2005/8/layout/hierarchy3"/>
    <dgm:cxn modelId="{4B95CCD6-8B58-4097-812F-E01C748956E0}" type="presParOf" srcId="{3B0F3E7E-1FE4-4472-A969-23D089FCC041}" destId="{45E6964B-C78E-454D-87A8-F217FAEE7C3A}" srcOrd="2" destOrd="0" presId="urn:microsoft.com/office/officeart/2005/8/layout/hierarchy3"/>
    <dgm:cxn modelId="{40B084DD-5328-42A3-864F-F4E9DC5278ED}" type="presParOf" srcId="{3B0F3E7E-1FE4-4472-A969-23D089FCC041}" destId="{A301561D-393F-4D8C-8D45-BAF47D617CF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ADFDB-982A-4B58-9CF3-C77CE4ECEA80}"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0BE7EB5F-E221-4D12-899D-B551009E653F}">
      <dgm:prSet custT="1"/>
      <dgm:spPr>
        <a:solidFill>
          <a:schemeClr val="tx2">
            <a:lumMod val="20000"/>
            <a:lumOff val="80000"/>
          </a:schemeClr>
        </a:solidFill>
      </dgm:spPr>
      <dgm:t>
        <a:bodyPr/>
        <a:lstStyle/>
        <a:p>
          <a:pPr algn="ctr" rtl="0"/>
          <a:r>
            <a:rPr lang="en-US" sz="1800" b="1" dirty="0" smtClean="0"/>
            <a:t>Checkpoint 1</a:t>
          </a:r>
        </a:p>
      </dgm:t>
    </dgm:pt>
    <dgm:pt modelId="{DCC2E542-D5A4-469A-B063-BD41F9D7EA0D}" type="parTrans" cxnId="{4B18501C-0270-49B4-8F8A-4FBA49A39327}">
      <dgm:prSet/>
      <dgm:spPr/>
      <dgm:t>
        <a:bodyPr/>
        <a:lstStyle/>
        <a:p>
          <a:endParaRPr lang="en-US"/>
        </a:p>
      </dgm:t>
    </dgm:pt>
    <dgm:pt modelId="{412EE2DB-BFAC-4B6A-9514-42E1A7C59B30}" type="sibTrans" cxnId="{4B18501C-0270-49B4-8F8A-4FBA49A39327}">
      <dgm:prSet/>
      <dgm:spPr/>
      <dgm:t>
        <a:bodyPr/>
        <a:lstStyle/>
        <a:p>
          <a:endParaRPr lang="en-US"/>
        </a:p>
      </dgm:t>
    </dgm:pt>
    <dgm:pt modelId="{03787CDB-9BEA-4FBB-8FFE-0FE3DED31605}">
      <dgm:prSet custT="1"/>
      <dgm:spPr/>
      <dgm:t>
        <a:bodyPr/>
        <a:lstStyle/>
        <a:p>
          <a:pPr rtl="0"/>
          <a:r>
            <a:rPr lang="en-US" sz="2000" b="0" dirty="0" smtClean="0">
              <a:latin typeface="Calibri" pitchFamily="34" charset="0"/>
              <a:cs typeface="Arial" pitchFamily="34" charset="0"/>
            </a:rPr>
            <a:t>RTS data entry open</a:t>
          </a:r>
          <a:endParaRPr lang="en-US" sz="2000" b="0" dirty="0">
            <a:latin typeface="Calibri" pitchFamily="34" charset="0"/>
            <a:cs typeface="Arial" pitchFamily="34" charset="0"/>
          </a:endParaRPr>
        </a:p>
      </dgm:t>
    </dgm:pt>
    <dgm:pt modelId="{49F8269C-35A6-4DC8-AD62-64ABF7B0693F}" type="parTrans" cxnId="{D75EF7ED-DC78-4228-90B3-4FE5F6B44D39}">
      <dgm:prSet/>
      <dgm:spPr/>
      <dgm:t>
        <a:bodyPr/>
        <a:lstStyle/>
        <a:p>
          <a:endParaRPr lang="en-US"/>
        </a:p>
      </dgm:t>
    </dgm:pt>
    <dgm:pt modelId="{19673D81-7698-425F-8A54-E2E7C75EDBF1}" type="sibTrans" cxnId="{D75EF7ED-DC78-4228-90B3-4FE5F6B44D39}">
      <dgm:prSet/>
      <dgm:spPr/>
      <dgm:t>
        <a:bodyPr/>
        <a:lstStyle/>
        <a:p>
          <a:endParaRPr lang="en-US"/>
        </a:p>
      </dgm:t>
    </dgm:pt>
    <dgm:pt modelId="{F62B46F6-E455-42D4-B8EF-2CC7B34FE5ED}">
      <dgm:prSet custT="1"/>
      <dgm:spPr>
        <a:solidFill>
          <a:schemeClr val="bg1">
            <a:lumMod val="75000"/>
          </a:schemeClr>
        </a:solidFill>
      </dgm:spPr>
      <dgm:t>
        <a:bodyPr/>
        <a:lstStyle/>
        <a:p>
          <a:pPr algn="ctr" rtl="0"/>
          <a:r>
            <a:rPr lang="en-US" sz="1800" b="1" dirty="0" smtClean="0"/>
            <a:t>Checkpoint 2</a:t>
          </a:r>
        </a:p>
      </dgm:t>
    </dgm:pt>
    <dgm:pt modelId="{3F79056C-CCFE-40F9-92AB-5A9AD29BD6E4}" type="parTrans" cxnId="{2D83C3C3-63D4-4424-852B-038EFB4FD20C}">
      <dgm:prSet/>
      <dgm:spPr/>
      <dgm:t>
        <a:bodyPr/>
        <a:lstStyle/>
        <a:p>
          <a:endParaRPr lang="en-US"/>
        </a:p>
      </dgm:t>
    </dgm:pt>
    <dgm:pt modelId="{1C079810-5CF5-4EC0-A904-FD165ED28D98}" type="sibTrans" cxnId="{2D83C3C3-63D4-4424-852B-038EFB4FD20C}">
      <dgm:prSet/>
      <dgm:spPr/>
      <dgm:t>
        <a:bodyPr/>
        <a:lstStyle/>
        <a:p>
          <a:endParaRPr lang="en-US"/>
        </a:p>
      </dgm:t>
    </dgm:pt>
    <dgm:pt modelId="{0F115912-9A7B-476A-8085-4B9635B82B34}">
      <dgm:prSet custT="1"/>
      <dgm:spPr/>
      <dgm:t>
        <a:bodyPr/>
        <a:lstStyle/>
        <a:p>
          <a:pPr rtl="0">
            <a:spcAft>
              <a:spcPts val="30"/>
            </a:spcAft>
          </a:pPr>
          <a:r>
            <a:rPr lang="en-US" sz="2000" b="0" dirty="0" smtClean="0">
              <a:latin typeface="Calibri" pitchFamily="34" charset="0"/>
            </a:rPr>
            <a:t>Site Readiness Training </a:t>
          </a:r>
          <a:endParaRPr lang="en-US" sz="1000" b="0" dirty="0" smtClean="0">
            <a:latin typeface="Calibri" pitchFamily="34" charset="0"/>
          </a:endParaRPr>
        </a:p>
        <a:p>
          <a:pPr rtl="0">
            <a:spcAft>
              <a:spcPct val="35000"/>
            </a:spcAft>
          </a:pPr>
          <a:r>
            <a:rPr lang="en-US" sz="1200" b="0" dirty="0" smtClean="0">
              <a:latin typeface="Calibri" pitchFamily="34" charset="0"/>
            </a:rPr>
            <a:t>December 11</a:t>
          </a:r>
          <a:r>
            <a:rPr lang="en-US" sz="1200" b="0" baseline="30000" dirty="0" smtClean="0">
              <a:latin typeface="Calibri" pitchFamily="34" charset="0"/>
            </a:rPr>
            <a:t>th</a:t>
          </a:r>
          <a:r>
            <a:rPr lang="en-US" sz="1200" b="0" dirty="0" smtClean="0">
              <a:latin typeface="Calibri" pitchFamily="34" charset="0"/>
            </a:rPr>
            <a:t> and 18</a:t>
          </a:r>
          <a:r>
            <a:rPr lang="en-US" sz="1200" b="0" baseline="30000" dirty="0" smtClean="0">
              <a:latin typeface="Calibri" pitchFamily="34" charset="0"/>
            </a:rPr>
            <a:t>th</a:t>
          </a:r>
          <a:endParaRPr lang="en-US" sz="1200" b="0" dirty="0">
            <a:latin typeface="Calibri" pitchFamily="34" charset="0"/>
          </a:endParaRPr>
        </a:p>
      </dgm:t>
    </dgm:pt>
    <dgm:pt modelId="{B1DFCB0D-F902-4BBD-BE41-3CAD0C1C8230}" type="parTrans" cxnId="{9215E3EF-3882-4FA3-9E7C-C0F44BCC48B1}">
      <dgm:prSet/>
      <dgm:spPr/>
      <dgm:t>
        <a:bodyPr/>
        <a:lstStyle/>
        <a:p>
          <a:endParaRPr lang="en-US"/>
        </a:p>
      </dgm:t>
    </dgm:pt>
    <dgm:pt modelId="{8A3CF2E8-405F-4369-BE57-48369F14D3F6}" type="sibTrans" cxnId="{9215E3EF-3882-4FA3-9E7C-C0F44BCC48B1}">
      <dgm:prSet/>
      <dgm:spPr/>
      <dgm:t>
        <a:bodyPr/>
        <a:lstStyle/>
        <a:p>
          <a:endParaRPr lang="en-US"/>
        </a:p>
      </dgm:t>
    </dgm:pt>
    <dgm:pt modelId="{D24F0066-0789-4BAC-8EAA-74FE43D29E76}">
      <dgm:prSet custT="1"/>
      <dgm:spPr/>
      <dgm:t>
        <a:bodyPr/>
        <a:lstStyle/>
        <a:p>
          <a:pPr rtl="0"/>
          <a:r>
            <a:rPr lang="en-US" sz="2000" b="0" dirty="0" smtClean="0">
              <a:latin typeface="Calibri" pitchFamily="34" charset="0"/>
            </a:rPr>
            <a:t>Test Delivery Client (TDC)Installation</a:t>
          </a:r>
          <a:endParaRPr lang="en-US" sz="2000" b="0" dirty="0">
            <a:latin typeface="Calibri" pitchFamily="34" charset="0"/>
          </a:endParaRPr>
        </a:p>
      </dgm:t>
    </dgm:pt>
    <dgm:pt modelId="{8A4D0E97-D95E-4FEF-BB26-9A02F0ECB5CE}" type="parTrans" cxnId="{A44DBB15-652F-4105-B568-F6DB64653652}">
      <dgm:prSet/>
      <dgm:spPr/>
      <dgm:t>
        <a:bodyPr/>
        <a:lstStyle/>
        <a:p>
          <a:endParaRPr lang="en-US"/>
        </a:p>
      </dgm:t>
    </dgm:pt>
    <dgm:pt modelId="{DB1B95E2-3104-460F-A6BD-A17E69C5AF7B}" type="sibTrans" cxnId="{A44DBB15-652F-4105-B568-F6DB64653652}">
      <dgm:prSet/>
      <dgm:spPr/>
      <dgm:t>
        <a:bodyPr/>
        <a:lstStyle/>
        <a:p>
          <a:endParaRPr lang="en-US"/>
        </a:p>
      </dgm:t>
    </dgm:pt>
    <dgm:pt modelId="{AC051B58-150D-4F0F-A9BC-CD279C6D2E70}">
      <dgm:prSet custT="1"/>
      <dgm:spPr/>
      <dgm:t>
        <a:bodyPr/>
        <a:lstStyle/>
        <a:p>
          <a:pPr rtl="0"/>
          <a:r>
            <a:rPr lang="en-US" sz="2000" b="0" dirty="0" smtClean="0">
              <a:latin typeface="Calibri" pitchFamily="34" charset="0"/>
            </a:rPr>
            <a:t>Site Readiness Test</a:t>
          </a:r>
        </a:p>
        <a:p>
          <a:pPr rtl="0"/>
          <a:r>
            <a:rPr lang="en-US" sz="1200" b="0" dirty="0" smtClean="0">
              <a:latin typeface="Calibri" pitchFamily="34" charset="0"/>
            </a:rPr>
            <a:t>January 13</a:t>
          </a:r>
          <a:r>
            <a:rPr lang="en-US" sz="1200" b="0" baseline="30000" dirty="0" smtClean="0">
              <a:latin typeface="Calibri" pitchFamily="34" charset="0"/>
            </a:rPr>
            <a:t>th</a:t>
          </a:r>
          <a:r>
            <a:rPr lang="en-US" sz="1200" b="0" dirty="0" smtClean="0">
              <a:latin typeface="Calibri" pitchFamily="34" charset="0"/>
            </a:rPr>
            <a:t> </a:t>
          </a:r>
          <a:endParaRPr lang="en-US" sz="1200" b="0" dirty="0">
            <a:latin typeface="Calibri" pitchFamily="34" charset="0"/>
          </a:endParaRPr>
        </a:p>
      </dgm:t>
    </dgm:pt>
    <dgm:pt modelId="{8E6DE294-5447-4188-BA8E-090BED1B92EC}" type="parTrans" cxnId="{BFB17991-D69B-4854-A751-333EF6041E9A}">
      <dgm:prSet/>
      <dgm:spPr/>
      <dgm:t>
        <a:bodyPr/>
        <a:lstStyle/>
        <a:p>
          <a:endParaRPr lang="en-US"/>
        </a:p>
      </dgm:t>
    </dgm:pt>
    <dgm:pt modelId="{B68BEF9A-5084-48E2-A122-131997497193}" type="sibTrans" cxnId="{BFB17991-D69B-4854-A751-333EF6041E9A}">
      <dgm:prSet/>
      <dgm:spPr/>
      <dgm:t>
        <a:bodyPr/>
        <a:lstStyle/>
        <a:p>
          <a:endParaRPr lang="en-US"/>
        </a:p>
      </dgm:t>
    </dgm:pt>
    <dgm:pt modelId="{1BEB5F22-5B5B-4E45-A7E6-9D36557E4FFD}">
      <dgm:prSet custT="1"/>
      <dgm:spPr/>
      <dgm:t>
        <a:bodyPr/>
        <a:lstStyle/>
        <a:p>
          <a:pPr rtl="0"/>
          <a:r>
            <a:rPr lang="en-US" sz="2000" b="0" dirty="0" smtClean="0">
              <a:latin typeface="Calibri" pitchFamily="34" charset="0"/>
            </a:rPr>
            <a:t>Site Support and Troubleshooting</a:t>
          </a:r>
          <a:endParaRPr lang="en-US" sz="2000" b="0" dirty="0">
            <a:latin typeface="Calibri" pitchFamily="34" charset="0"/>
          </a:endParaRPr>
        </a:p>
      </dgm:t>
    </dgm:pt>
    <dgm:pt modelId="{60E5010A-BEC2-45E7-9F39-F5F7F87DC36E}" type="parTrans" cxnId="{0697A999-E5E6-4072-8661-B7A497C1B5C9}">
      <dgm:prSet/>
      <dgm:spPr/>
      <dgm:t>
        <a:bodyPr/>
        <a:lstStyle/>
        <a:p>
          <a:endParaRPr lang="en-US"/>
        </a:p>
      </dgm:t>
    </dgm:pt>
    <dgm:pt modelId="{7ABDB5D9-2AA8-43AC-8496-E2FB57E9B4B1}" type="sibTrans" cxnId="{0697A999-E5E6-4072-8661-B7A497C1B5C9}">
      <dgm:prSet/>
      <dgm:spPr/>
      <dgm:t>
        <a:bodyPr/>
        <a:lstStyle/>
        <a:p>
          <a:endParaRPr lang="en-US"/>
        </a:p>
      </dgm:t>
    </dgm:pt>
    <dgm:pt modelId="{9EF1256F-C02F-4EB4-B54D-C64CDBE2DC9A}">
      <dgm:prSet custT="1"/>
      <dgm:spPr>
        <a:solidFill>
          <a:schemeClr val="tx2">
            <a:lumMod val="20000"/>
            <a:lumOff val="80000"/>
          </a:schemeClr>
        </a:solidFill>
      </dgm:spPr>
      <dgm:t>
        <a:bodyPr/>
        <a:lstStyle/>
        <a:p>
          <a:pPr algn="ctr" rtl="0"/>
          <a:r>
            <a:rPr lang="en-US" sz="1800" b="1" dirty="0" smtClean="0"/>
            <a:t>Checkpoint 3</a:t>
          </a:r>
        </a:p>
      </dgm:t>
    </dgm:pt>
    <dgm:pt modelId="{4514ED7E-5095-446E-8284-6663FF33E652}" type="parTrans" cxnId="{2E3C4CD8-BEFD-4C39-8186-030885EED9CB}">
      <dgm:prSet/>
      <dgm:spPr/>
      <dgm:t>
        <a:bodyPr/>
        <a:lstStyle/>
        <a:p>
          <a:endParaRPr lang="en-US"/>
        </a:p>
      </dgm:t>
    </dgm:pt>
    <dgm:pt modelId="{CB64986C-75E2-4495-8424-DF5D6960B982}" type="sibTrans" cxnId="{2E3C4CD8-BEFD-4C39-8186-030885EED9CB}">
      <dgm:prSet/>
      <dgm:spPr/>
      <dgm:t>
        <a:bodyPr/>
        <a:lstStyle/>
        <a:p>
          <a:endParaRPr lang="en-US"/>
        </a:p>
      </dgm:t>
    </dgm:pt>
    <dgm:pt modelId="{A97C44A9-DF32-4B5F-9709-73C5668C2C3E}">
      <dgm:prSet custT="1"/>
      <dgm:spPr/>
      <dgm:t>
        <a:bodyPr/>
        <a:lstStyle/>
        <a:p>
          <a:pPr rtl="0">
            <a:spcAft>
              <a:spcPts val="50"/>
            </a:spcAft>
          </a:pPr>
          <a:r>
            <a:rPr lang="en-US" sz="2000" b="0" dirty="0" smtClean="0">
              <a:latin typeface="Calibri" pitchFamily="34" charset="0"/>
            </a:rPr>
            <a:t>Test Administration System (TAS) Training</a:t>
          </a:r>
        </a:p>
        <a:p>
          <a:pPr rtl="0">
            <a:spcAft>
              <a:spcPct val="35000"/>
            </a:spcAft>
          </a:pPr>
          <a:r>
            <a:rPr lang="en-US" sz="1200" b="0" dirty="0" smtClean="0">
              <a:latin typeface="Calibri" pitchFamily="34" charset="0"/>
            </a:rPr>
            <a:t>March 16</a:t>
          </a:r>
          <a:r>
            <a:rPr lang="en-US" sz="1200" b="0" baseline="30000" dirty="0" smtClean="0">
              <a:latin typeface="Calibri" pitchFamily="34" charset="0"/>
            </a:rPr>
            <a:t>th</a:t>
          </a:r>
          <a:r>
            <a:rPr lang="en-US" sz="1200" b="0" dirty="0" smtClean="0">
              <a:latin typeface="Calibri" pitchFamily="34" charset="0"/>
            </a:rPr>
            <a:t> and 23</a:t>
          </a:r>
          <a:r>
            <a:rPr lang="en-US" sz="1200" b="0" baseline="30000" dirty="0" smtClean="0">
              <a:latin typeface="Calibri" pitchFamily="34" charset="0"/>
            </a:rPr>
            <a:t>rd</a:t>
          </a:r>
          <a:endParaRPr lang="en-US" sz="1200" b="0" dirty="0">
            <a:latin typeface="Calibri" pitchFamily="34" charset="0"/>
          </a:endParaRPr>
        </a:p>
      </dgm:t>
    </dgm:pt>
    <dgm:pt modelId="{19F63451-2924-41AC-B555-AC2053F88076}" type="parTrans" cxnId="{F16FB3F8-135E-444E-A20B-608AD42CB3A6}">
      <dgm:prSet/>
      <dgm:spPr/>
      <dgm:t>
        <a:bodyPr/>
        <a:lstStyle/>
        <a:p>
          <a:endParaRPr lang="en-US"/>
        </a:p>
      </dgm:t>
    </dgm:pt>
    <dgm:pt modelId="{7091C56A-7C78-4B8C-8082-39942A0E9B23}" type="sibTrans" cxnId="{F16FB3F8-135E-444E-A20B-608AD42CB3A6}">
      <dgm:prSet/>
      <dgm:spPr/>
      <dgm:t>
        <a:bodyPr/>
        <a:lstStyle/>
        <a:p>
          <a:endParaRPr lang="en-US"/>
        </a:p>
      </dgm:t>
    </dgm:pt>
    <dgm:pt modelId="{3BA8CF83-17A6-4E0F-AAFD-4B1ADB5F6102}">
      <dgm:prSet custT="1"/>
      <dgm:spPr/>
      <dgm:t>
        <a:bodyPr/>
        <a:lstStyle/>
        <a:p>
          <a:pPr rtl="0"/>
          <a:r>
            <a:rPr lang="en-US" sz="2000" b="0" dirty="0" smtClean="0">
              <a:latin typeface="Calibri" pitchFamily="34" charset="0"/>
            </a:rPr>
            <a:t>Test Setup/ Assignment</a:t>
          </a:r>
          <a:endParaRPr lang="en-US" sz="2000" b="0" dirty="0">
            <a:latin typeface="Calibri" pitchFamily="34" charset="0"/>
          </a:endParaRPr>
        </a:p>
      </dgm:t>
    </dgm:pt>
    <dgm:pt modelId="{E0CC96B8-5A50-42FE-9822-C516F27DB21C}" type="parTrans" cxnId="{6D5B610A-738B-40A2-A136-280A4D302C26}">
      <dgm:prSet/>
      <dgm:spPr/>
      <dgm:t>
        <a:bodyPr/>
        <a:lstStyle/>
        <a:p>
          <a:endParaRPr lang="en-US"/>
        </a:p>
      </dgm:t>
    </dgm:pt>
    <dgm:pt modelId="{8587F605-041F-4881-BD25-03391AB54616}" type="sibTrans" cxnId="{6D5B610A-738B-40A2-A136-280A4D302C26}">
      <dgm:prSet/>
      <dgm:spPr/>
      <dgm:t>
        <a:bodyPr/>
        <a:lstStyle/>
        <a:p>
          <a:endParaRPr lang="en-US"/>
        </a:p>
      </dgm:t>
    </dgm:pt>
    <dgm:pt modelId="{5E5A2FD9-33BB-4844-8593-4E8FFCC936D5}">
      <dgm:prSet custT="1"/>
      <dgm:spPr/>
      <dgm:t>
        <a:bodyPr/>
        <a:lstStyle/>
        <a:p>
          <a:pPr rtl="0"/>
          <a:r>
            <a:rPr lang="en-US" sz="2000" b="0" dirty="0" smtClean="0">
              <a:latin typeface="Calibri" pitchFamily="34" charset="0"/>
            </a:rPr>
            <a:t>Final Workstation Check</a:t>
          </a:r>
          <a:endParaRPr lang="en-US" sz="2000" b="0" dirty="0">
            <a:latin typeface="Calibri" pitchFamily="34" charset="0"/>
          </a:endParaRPr>
        </a:p>
      </dgm:t>
    </dgm:pt>
    <dgm:pt modelId="{681288A8-2626-4A43-9304-9DFBAD281E47}" type="parTrans" cxnId="{C19C4CD2-E65E-4216-B80C-FB529DCC4D82}">
      <dgm:prSet/>
      <dgm:spPr/>
      <dgm:t>
        <a:bodyPr/>
        <a:lstStyle/>
        <a:p>
          <a:endParaRPr lang="en-US"/>
        </a:p>
      </dgm:t>
    </dgm:pt>
    <dgm:pt modelId="{2B26ADE1-8297-4BD5-A0F9-2C3244897CDD}" type="sibTrans" cxnId="{C19C4CD2-E65E-4216-B80C-FB529DCC4D82}">
      <dgm:prSet/>
      <dgm:spPr/>
      <dgm:t>
        <a:bodyPr/>
        <a:lstStyle/>
        <a:p>
          <a:endParaRPr lang="en-US"/>
        </a:p>
      </dgm:t>
    </dgm:pt>
    <dgm:pt modelId="{689DED4B-9F0B-4308-B8BC-C343D3666200}">
      <dgm:prSet custT="1"/>
      <dgm:spPr/>
      <dgm:t>
        <a:bodyPr/>
        <a:lstStyle/>
        <a:p>
          <a:r>
            <a:rPr lang="en-US" sz="2000" dirty="0" smtClean="0"/>
            <a:t>Site Certification</a:t>
          </a:r>
          <a:endParaRPr lang="en-US" sz="2000" dirty="0"/>
        </a:p>
      </dgm:t>
    </dgm:pt>
    <dgm:pt modelId="{B3123881-A4D9-4F26-9A1E-8F42B9E0786C}" type="parTrans" cxnId="{6FA1A628-359F-4E00-A0D5-1E37E59EBB8E}">
      <dgm:prSet/>
      <dgm:spPr/>
      <dgm:t>
        <a:bodyPr/>
        <a:lstStyle/>
        <a:p>
          <a:endParaRPr lang="en-US"/>
        </a:p>
      </dgm:t>
    </dgm:pt>
    <dgm:pt modelId="{5F536CF8-9E22-4462-8484-8809182D66BE}" type="sibTrans" cxnId="{6FA1A628-359F-4E00-A0D5-1E37E59EBB8E}">
      <dgm:prSet/>
      <dgm:spPr/>
      <dgm:t>
        <a:bodyPr/>
        <a:lstStyle/>
        <a:p>
          <a:endParaRPr lang="en-US"/>
        </a:p>
      </dgm:t>
    </dgm:pt>
    <dgm:pt modelId="{E9B2EA8C-6050-435E-A6A8-42A51343A5DB}">
      <dgm:prSet custT="1"/>
      <dgm:spPr/>
      <dgm:t>
        <a:bodyPr/>
        <a:lstStyle/>
        <a:p>
          <a:r>
            <a:rPr lang="en-US" sz="2000" dirty="0" smtClean="0"/>
            <a:t>Practice and Operational Test Tickets</a:t>
          </a:r>
          <a:endParaRPr lang="en-US" sz="2000" dirty="0"/>
        </a:p>
      </dgm:t>
    </dgm:pt>
    <dgm:pt modelId="{CC343228-4860-4FD7-BA2F-95D1BAB6BF22}" type="parTrans" cxnId="{9FC16001-21E3-4EEE-B1EB-AF2EEF521741}">
      <dgm:prSet/>
      <dgm:spPr/>
      <dgm:t>
        <a:bodyPr/>
        <a:lstStyle/>
        <a:p>
          <a:endParaRPr lang="en-US"/>
        </a:p>
      </dgm:t>
    </dgm:pt>
    <dgm:pt modelId="{D4ADD9E5-7C64-4831-87C2-7E4696FC8FE9}" type="sibTrans" cxnId="{9FC16001-21E3-4EEE-B1EB-AF2EEF521741}">
      <dgm:prSet/>
      <dgm:spPr/>
      <dgm:t>
        <a:bodyPr/>
        <a:lstStyle/>
        <a:p>
          <a:endParaRPr lang="en-US"/>
        </a:p>
      </dgm:t>
    </dgm:pt>
    <dgm:pt modelId="{56F83F20-5B20-4901-999B-C067691C06D4}" type="pres">
      <dgm:prSet presAssocID="{22FADFDB-982A-4B58-9CF3-C77CE4ECEA80}" presName="diagram" presStyleCnt="0">
        <dgm:presLayoutVars>
          <dgm:chPref val="1"/>
          <dgm:dir/>
          <dgm:animOne val="branch"/>
          <dgm:animLvl val="lvl"/>
          <dgm:resizeHandles/>
        </dgm:presLayoutVars>
      </dgm:prSet>
      <dgm:spPr/>
      <dgm:t>
        <a:bodyPr/>
        <a:lstStyle/>
        <a:p>
          <a:endParaRPr lang="en-US"/>
        </a:p>
      </dgm:t>
    </dgm:pt>
    <dgm:pt modelId="{BA68BD19-E1A1-4A75-AEAA-B7771C47C270}" type="pres">
      <dgm:prSet presAssocID="{0BE7EB5F-E221-4D12-899D-B551009E653F}" presName="root" presStyleCnt="0"/>
      <dgm:spPr/>
    </dgm:pt>
    <dgm:pt modelId="{531F3D4A-86B0-4D8D-A754-570F54EF0099}" type="pres">
      <dgm:prSet presAssocID="{0BE7EB5F-E221-4D12-899D-B551009E653F}" presName="rootComposite" presStyleCnt="0"/>
      <dgm:spPr/>
    </dgm:pt>
    <dgm:pt modelId="{AADFDCC1-0483-4051-B718-7FADC09456D7}" type="pres">
      <dgm:prSet presAssocID="{0BE7EB5F-E221-4D12-899D-B551009E653F}" presName="rootText" presStyleLbl="node1" presStyleIdx="0" presStyleCnt="3" custScaleX="179962" custLinFactNeighborX="9526" custLinFactNeighborY="-53097"/>
      <dgm:spPr/>
      <dgm:t>
        <a:bodyPr/>
        <a:lstStyle/>
        <a:p>
          <a:endParaRPr lang="en-US"/>
        </a:p>
      </dgm:t>
    </dgm:pt>
    <dgm:pt modelId="{BC8217AB-E05C-4658-888F-C5FE8A8EF909}" type="pres">
      <dgm:prSet presAssocID="{0BE7EB5F-E221-4D12-899D-B551009E653F}" presName="rootConnector" presStyleLbl="node1" presStyleIdx="0" presStyleCnt="3"/>
      <dgm:spPr/>
      <dgm:t>
        <a:bodyPr/>
        <a:lstStyle/>
        <a:p>
          <a:endParaRPr lang="en-US"/>
        </a:p>
      </dgm:t>
    </dgm:pt>
    <dgm:pt modelId="{A057E229-5D05-418C-8F04-629C3D35852C}" type="pres">
      <dgm:prSet presAssocID="{0BE7EB5F-E221-4D12-899D-B551009E653F}" presName="childShape" presStyleCnt="0"/>
      <dgm:spPr/>
    </dgm:pt>
    <dgm:pt modelId="{B88DCB94-19C1-4ABF-B110-D83FDED70000}" type="pres">
      <dgm:prSet presAssocID="{49F8269C-35A6-4DC8-AD62-64ABF7B0693F}" presName="Name13" presStyleLbl="parChTrans1D2" presStyleIdx="0" presStyleCnt="10"/>
      <dgm:spPr/>
      <dgm:t>
        <a:bodyPr/>
        <a:lstStyle/>
        <a:p>
          <a:endParaRPr lang="en-US"/>
        </a:p>
      </dgm:t>
    </dgm:pt>
    <dgm:pt modelId="{55CBB6B5-EA06-4150-820B-25824590D884}" type="pres">
      <dgm:prSet presAssocID="{03787CDB-9BEA-4FBB-8FFE-0FE3DED31605}" presName="childText" presStyleLbl="bgAcc1" presStyleIdx="0" presStyleCnt="10" custScaleX="178539" custScaleY="100906" custLinFactNeighborX="519" custLinFactNeighborY="-2605">
        <dgm:presLayoutVars>
          <dgm:bulletEnabled val="1"/>
        </dgm:presLayoutVars>
      </dgm:prSet>
      <dgm:spPr/>
      <dgm:t>
        <a:bodyPr/>
        <a:lstStyle/>
        <a:p>
          <a:endParaRPr lang="en-US"/>
        </a:p>
      </dgm:t>
    </dgm:pt>
    <dgm:pt modelId="{14E9EB94-DDB3-446C-BBB4-9B9AD3D245D5}" type="pres">
      <dgm:prSet presAssocID="{F62B46F6-E455-42D4-B8EF-2CC7B34FE5ED}" presName="root" presStyleCnt="0"/>
      <dgm:spPr/>
    </dgm:pt>
    <dgm:pt modelId="{6D4F84D9-ADE2-4449-A1C4-108CE4D88E63}" type="pres">
      <dgm:prSet presAssocID="{F62B46F6-E455-42D4-B8EF-2CC7B34FE5ED}" presName="rootComposite" presStyleCnt="0"/>
      <dgm:spPr/>
    </dgm:pt>
    <dgm:pt modelId="{4F29F96E-BEEB-4FC0-904A-EA60ACBCD57C}" type="pres">
      <dgm:prSet presAssocID="{F62B46F6-E455-42D4-B8EF-2CC7B34FE5ED}" presName="rootText" presStyleLbl="node1" presStyleIdx="1" presStyleCnt="3" custScaleX="162214" custLinFactNeighborX="11930" custLinFactNeighborY="-53097"/>
      <dgm:spPr/>
      <dgm:t>
        <a:bodyPr/>
        <a:lstStyle/>
        <a:p>
          <a:endParaRPr lang="en-US"/>
        </a:p>
      </dgm:t>
    </dgm:pt>
    <dgm:pt modelId="{E3152C29-EE2D-4A60-BFB4-9181C77E86C1}" type="pres">
      <dgm:prSet presAssocID="{F62B46F6-E455-42D4-B8EF-2CC7B34FE5ED}" presName="rootConnector" presStyleLbl="node1" presStyleIdx="1" presStyleCnt="3"/>
      <dgm:spPr/>
      <dgm:t>
        <a:bodyPr/>
        <a:lstStyle/>
        <a:p>
          <a:endParaRPr lang="en-US"/>
        </a:p>
      </dgm:t>
    </dgm:pt>
    <dgm:pt modelId="{7C733939-AA47-4150-91EF-52326DFAE5D6}" type="pres">
      <dgm:prSet presAssocID="{F62B46F6-E455-42D4-B8EF-2CC7B34FE5ED}" presName="childShape" presStyleCnt="0"/>
      <dgm:spPr/>
    </dgm:pt>
    <dgm:pt modelId="{FA14746A-0DEA-4DBC-A844-8DC944DCC276}" type="pres">
      <dgm:prSet presAssocID="{B1DFCB0D-F902-4BBD-BE41-3CAD0C1C8230}" presName="Name13" presStyleLbl="parChTrans1D2" presStyleIdx="1" presStyleCnt="10"/>
      <dgm:spPr/>
      <dgm:t>
        <a:bodyPr/>
        <a:lstStyle/>
        <a:p>
          <a:endParaRPr lang="en-US"/>
        </a:p>
      </dgm:t>
    </dgm:pt>
    <dgm:pt modelId="{A62C07E3-F6B4-41D7-A6E6-9266B882CAE3}" type="pres">
      <dgm:prSet presAssocID="{0F115912-9A7B-476A-8085-4B9635B82B34}" presName="childText" presStyleLbl="bgAcc1" presStyleIdx="1" presStyleCnt="10" custScaleX="194204" custScaleY="111154" custLinFactNeighborX="-2242" custLinFactNeighborY="515">
        <dgm:presLayoutVars>
          <dgm:bulletEnabled val="1"/>
        </dgm:presLayoutVars>
      </dgm:prSet>
      <dgm:spPr/>
      <dgm:t>
        <a:bodyPr/>
        <a:lstStyle/>
        <a:p>
          <a:endParaRPr lang="en-US"/>
        </a:p>
      </dgm:t>
    </dgm:pt>
    <dgm:pt modelId="{9C465ABD-29FF-4E68-AFCF-75EECE511754}" type="pres">
      <dgm:prSet presAssocID="{8A4D0E97-D95E-4FEF-BB26-9A02F0ECB5CE}" presName="Name13" presStyleLbl="parChTrans1D2" presStyleIdx="2" presStyleCnt="10"/>
      <dgm:spPr/>
      <dgm:t>
        <a:bodyPr/>
        <a:lstStyle/>
        <a:p>
          <a:endParaRPr lang="en-US"/>
        </a:p>
      </dgm:t>
    </dgm:pt>
    <dgm:pt modelId="{046050AB-5253-4ABC-AE61-3BCB7D671477}" type="pres">
      <dgm:prSet presAssocID="{D24F0066-0789-4BAC-8EAA-74FE43D29E76}" presName="childText" presStyleLbl="bgAcc1" presStyleIdx="2" presStyleCnt="10" custScaleX="190157" custScaleY="93839" custLinFactNeighborY="-5514">
        <dgm:presLayoutVars>
          <dgm:bulletEnabled val="1"/>
        </dgm:presLayoutVars>
      </dgm:prSet>
      <dgm:spPr/>
      <dgm:t>
        <a:bodyPr/>
        <a:lstStyle/>
        <a:p>
          <a:endParaRPr lang="en-US"/>
        </a:p>
      </dgm:t>
    </dgm:pt>
    <dgm:pt modelId="{267A8AE7-3B29-45DF-B114-1A902B1D0AFA}" type="pres">
      <dgm:prSet presAssocID="{8E6DE294-5447-4188-BA8E-090BED1B92EC}" presName="Name13" presStyleLbl="parChTrans1D2" presStyleIdx="3" presStyleCnt="10"/>
      <dgm:spPr/>
      <dgm:t>
        <a:bodyPr/>
        <a:lstStyle/>
        <a:p>
          <a:endParaRPr lang="en-US"/>
        </a:p>
      </dgm:t>
    </dgm:pt>
    <dgm:pt modelId="{F46F9F12-A868-4CF6-B25C-7FF008929F73}" type="pres">
      <dgm:prSet presAssocID="{AC051B58-150D-4F0F-A9BC-CD279C6D2E70}" presName="childText" presStyleLbl="bgAcc1" presStyleIdx="3" presStyleCnt="10" custScaleX="190157" custScaleY="81698" custLinFactNeighborY="-5514">
        <dgm:presLayoutVars>
          <dgm:bulletEnabled val="1"/>
        </dgm:presLayoutVars>
      </dgm:prSet>
      <dgm:spPr/>
      <dgm:t>
        <a:bodyPr/>
        <a:lstStyle/>
        <a:p>
          <a:endParaRPr lang="en-US"/>
        </a:p>
      </dgm:t>
    </dgm:pt>
    <dgm:pt modelId="{CCEDA51D-C8DC-48FD-B3F7-0A6D6E98191E}" type="pres">
      <dgm:prSet presAssocID="{60E5010A-BEC2-45E7-9F39-F5F7F87DC36E}" presName="Name13" presStyleLbl="parChTrans1D2" presStyleIdx="4" presStyleCnt="10"/>
      <dgm:spPr/>
      <dgm:t>
        <a:bodyPr/>
        <a:lstStyle/>
        <a:p>
          <a:endParaRPr lang="en-US"/>
        </a:p>
      </dgm:t>
    </dgm:pt>
    <dgm:pt modelId="{60D34C50-F766-4397-BB72-C57209B41181}" type="pres">
      <dgm:prSet presAssocID="{1BEB5F22-5B5B-4E45-A7E6-9D36557E4FFD}" presName="childText" presStyleLbl="bgAcc1" presStyleIdx="4" presStyleCnt="10" custScaleX="190157" custScaleY="93839" custLinFactNeighborY="-5514">
        <dgm:presLayoutVars>
          <dgm:bulletEnabled val="1"/>
        </dgm:presLayoutVars>
      </dgm:prSet>
      <dgm:spPr/>
      <dgm:t>
        <a:bodyPr/>
        <a:lstStyle/>
        <a:p>
          <a:endParaRPr lang="en-US"/>
        </a:p>
      </dgm:t>
    </dgm:pt>
    <dgm:pt modelId="{E7A248B9-F9D3-48CC-87F2-33CADE5D56A4}" type="pres">
      <dgm:prSet presAssocID="{B3123881-A4D9-4F26-9A1E-8F42B9E0786C}" presName="Name13" presStyleLbl="parChTrans1D2" presStyleIdx="5" presStyleCnt="10"/>
      <dgm:spPr/>
      <dgm:t>
        <a:bodyPr/>
        <a:lstStyle/>
        <a:p>
          <a:endParaRPr lang="en-US"/>
        </a:p>
      </dgm:t>
    </dgm:pt>
    <dgm:pt modelId="{009B6071-C50E-4A1A-8227-242DB2F96134}" type="pres">
      <dgm:prSet presAssocID="{689DED4B-9F0B-4308-B8BC-C343D3666200}" presName="childText" presStyleLbl="bgAcc1" presStyleIdx="5" presStyleCnt="10" custScaleX="183279" custLinFactNeighborX="3457" custLinFactNeighborY="847">
        <dgm:presLayoutVars>
          <dgm:bulletEnabled val="1"/>
        </dgm:presLayoutVars>
      </dgm:prSet>
      <dgm:spPr/>
      <dgm:t>
        <a:bodyPr/>
        <a:lstStyle/>
        <a:p>
          <a:endParaRPr lang="en-US"/>
        </a:p>
      </dgm:t>
    </dgm:pt>
    <dgm:pt modelId="{613DF540-0680-4BAB-AB41-37B451F2F759}" type="pres">
      <dgm:prSet presAssocID="{9EF1256F-C02F-4EB4-B54D-C64CDBE2DC9A}" presName="root" presStyleCnt="0"/>
      <dgm:spPr/>
    </dgm:pt>
    <dgm:pt modelId="{D33E0DC4-3918-4C62-A4FD-6B63B399895F}" type="pres">
      <dgm:prSet presAssocID="{9EF1256F-C02F-4EB4-B54D-C64CDBE2DC9A}" presName="rootComposite" presStyleCnt="0"/>
      <dgm:spPr/>
    </dgm:pt>
    <dgm:pt modelId="{731947CA-F180-4A70-86AF-83E7D09B7437}" type="pres">
      <dgm:prSet presAssocID="{9EF1256F-C02F-4EB4-B54D-C64CDBE2DC9A}" presName="rootText" presStyleLbl="node1" presStyleIdx="2" presStyleCnt="3" custScaleX="162214" custLinFactNeighborX="12554" custLinFactNeighborY="-53097"/>
      <dgm:spPr/>
      <dgm:t>
        <a:bodyPr/>
        <a:lstStyle/>
        <a:p>
          <a:endParaRPr lang="en-US"/>
        </a:p>
      </dgm:t>
    </dgm:pt>
    <dgm:pt modelId="{3DA48FCC-0008-466D-8618-871AC4E36158}" type="pres">
      <dgm:prSet presAssocID="{9EF1256F-C02F-4EB4-B54D-C64CDBE2DC9A}" presName="rootConnector" presStyleLbl="node1" presStyleIdx="2" presStyleCnt="3"/>
      <dgm:spPr/>
      <dgm:t>
        <a:bodyPr/>
        <a:lstStyle/>
        <a:p>
          <a:endParaRPr lang="en-US"/>
        </a:p>
      </dgm:t>
    </dgm:pt>
    <dgm:pt modelId="{F009BC0D-BABD-4BA7-8486-192726BDD891}" type="pres">
      <dgm:prSet presAssocID="{9EF1256F-C02F-4EB4-B54D-C64CDBE2DC9A}" presName="childShape" presStyleCnt="0"/>
      <dgm:spPr/>
    </dgm:pt>
    <dgm:pt modelId="{46BEA8C7-D9D0-4ED4-8CC2-FF792961A770}" type="pres">
      <dgm:prSet presAssocID="{19F63451-2924-41AC-B555-AC2053F88076}" presName="Name13" presStyleLbl="parChTrans1D2" presStyleIdx="6" presStyleCnt="10"/>
      <dgm:spPr/>
      <dgm:t>
        <a:bodyPr/>
        <a:lstStyle/>
        <a:p>
          <a:endParaRPr lang="en-US"/>
        </a:p>
      </dgm:t>
    </dgm:pt>
    <dgm:pt modelId="{1324E03C-8184-4833-9F79-EE2FDC710F1C}" type="pres">
      <dgm:prSet presAssocID="{A97C44A9-DF32-4B5F-9709-73C5668C2C3E}" presName="childText" presStyleLbl="bgAcc1" presStyleIdx="6" presStyleCnt="10" custScaleX="205593" custScaleY="98468" custLinFactNeighborX="162" custLinFactNeighborY="-2605">
        <dgm:presLayoutVars>
          <dgm:bulletEnabled val="1"/>
        </dgm:presLayoutVars>
      </dgm:prSet>
      <dgm:spPr/>
      <dgm:t>
        <a:bodyPr/>
        <a:lstStyle/>
        <a:p>
          <a:endParaRPr lang="en-US"/>
        </a:p>
      </dgm:t>
    </dgm:pt>
    <dgm:pt modelId="{4325629C-C9EF-4A30-BB2F-4FB4A12CCCF3}" type="pres">
      <dgm:prSet presAssocID="{E0CC96B8-5A50-42FE-9822-C516F27DB21C}" presName="Name13" presStyleLbl="parChTrans1D2" presStyleIdx="7" presStyleCnt="10"/>
      <dgm:spPr/>
      <dgm:t>
        <a:bodyPr/>
        <a:lstStyle/>
        <a:p>
          <a:endParaRPr lang="en-US"/>
        </a:p>
      </dgm:t>
    </dgm:pt>
    <dgm:pt modelId="{C748E5A2-01B2-4C5E-B278-DD441279AB4A}" type="pres">
      <dgm:prSet presAssocID="{3BA8CF83-17A6-4E0F-AAFD-4B1ADB5F6102}" presName="childText" presStyleLbl="bgAcc1" presStyleIdx="7" presStyleCnt="10" custScaleX="205593" custScaleY="77023" custLinFactNeighborX="763" custLinFactNeighborY="12783">
        <dgm:presLayoutVars>
          <dgm:bulletEnabled val="1"/>
        </dgm:presLayoutVars>
      </dgm:prSet>
      <dgm:spPr/>
      <dgm:t>
        <a:bodyPr/>
        <a:lstStyle/>
        <a:p>
          <a:endParaRPr lang="en-US"/>
        </a:p>
      </dgm:t>
    </dgm:pt>
    <dgm:pt modelId="{9C3CD702-7651-4821-8D94-9CA804CD4020}" type="pres">
      <dgm:prSet presAssocID="{CC343228-4860-4FD7-BA2F-95D1BAB6BF22}" presName="Name13" presStyleLbl="parChTrans1D2" presStyleIdx="8" presStyleCnt="10"/>
      <dgm:spPr/>
      <dgm:t>
        <a:bodyPr/>
        <a:lstStyle/>
        <a:p>
          <a:endParaRPr lang="en-US"/>
        </a:p>
      </dgm:t>
    </dgm:pt>
    <dgm:pt modelId="{3F8F574E-2A7B-43D9-AA47-7DDB730183F2}" type="pres">
      <dgm:prSet presAssocID="{E9B2EA8C-6050-435E-A6A8-42A51343A5DB}" presName="childText" presStyleLbl="bgAcc1" presStyleIdx="8" presStyleCnt="10" custScaleX="194639" custLinFactNeighborX="7169" custLinFactNeighborY="38148">
        <dgm:presLayoutVars>
          <dgm:bulletEnabled val="1"/>
        </dgm:presLayoutVars>
      </dgm:prSet>
      <dgm:spPr/>
      <dgm:t>
        <a:bodyPr/>
        <a:lstStyle/>
        <a:p>
          <a:endParaRPr lang="en-US"/>
        </a:p>
      </dgm:t>
    </dgm:pt>
    <dgm:pt modelId="{3045354F-66B0-45B2-A516-FF7F73F0FC81}" type="pres">
      <dgm:prSet presAssocID="{681288A8-2626-4A43-9304-9DFBAD281E47}" presName="Name13" presStyleLbl="parChTrans1D2" presStyleIdx="9" presStyleCnt="10"/>
      <dgm:spPr/>
      <dgm:t>
        <a:bodyPr/>
        <a:lstStyle/>
        <a:p>
          <a:endParaRPr lang="en-US"/>
        </a:p>
      </dgm:t>
    </dgm:pt>
    <dgm:pt modelId="{51412D7C-7CCA-4261-BDE7-A8B6AFA73FFF}" type="pres">
      <dgm:prSet presAssocID="{5E5A2FD9-33BB-4844-8593-4E8FFCC936D5}" presName="childText" presStyleLbl="bgAcc1" presStyleIdx="9" presStyleCnt="10" custScaleX="205593" custScaleY="76078" custLinFactNeighborX="162" custLinFactNeighborY="42247">
        <dgm:presLayoutVars>
          <dgm:bulletEnabled val="1"/>
        </dgm:presLayoutVars>
      </dgm:prSet>
      <dgm:spPr/>
      <dgm:t>
        <a:bodyPr/>
        <a:lstStyle/>
        <a:p>
          <a:endParaRPr lang="en-US"/>
        </a:p>
      </dgm:t>
    </dgm:pt>
  </dgm:ptLst>
  <dgm:cxnLst>
    <dgm:cxn modelId="{AA5C12F9-8AA4-4F40-A002-7DB58EFE91DA}" type="presOf" srcId="{9EF1256F-C02F-4EB4-B54D-C64CDBE2DC9A}" destId="{731947CA-F180-4A70-86AF-83E7D09B7437}" srcOrd="0" destOrd="0" presId="urn:microsoft.com/office/officeart/2005/8/layout/hierarchy3"/>
    <dgm:cxn modelId="{D83224C1-D48E-4545-A8C8-7C59A0BFEA54}" type="presOf" srcId="{49F8269C-35A6-4DC8-AD62-64ABF7B0693F}" destId="{B88DCB94-19C1-4ABF-B110-D83FDED70000}" srcOrd="0" destOrd="0" presId="urn:microsoft.com/office/officeart/2005/8/layout/hierarchy3"/>
    <dgm:cxn modelId="{32D0E2C1-856A-48F8-AB8E-6F5C6521FFD7}" type="presOf" srcId="{D24F0066-0789-4BAC-8EAA-74FE43D29E76}" destId="{046050AB-5253-4ABC-AE61-3BCB7D671477}" srcOrd="0" destOrd="0" presId="urn:microsoft.com/office/officeart/2005/8/layout/hierarchy3"/>
    <dgm:cxn modelId="{4B18501C-0270-49B4-8F8A-4FBA49A39327}" srcId="{22FADFDB-982A-4B58-9CF3-C77CE4ECEA80}" destId="{0BE7EB5F-E221-4D12-899D-B551009E653F}" srcOrd="0" destOrd="0" parTransId="{DCC2E542-D5A4-469A-B063-BD41F9D7EA0D}" sibTransId="{412EE2DB-BFAC-4B6A-9514-42E1A7C59B30}"/>
    <dgm:cxn modelId="{33BA7276-CF54-4E1B-8677-BE2CA21E9DDE}" type="presOf" srcId="{0BE7EB5F-E221-4D12-899D-B551009E653F}" destId="{AADFDCC1-0483-4051-B718-7FADC09456D7}" srcOrd="0" destOrd="0" presId="urn:microsoft.com/office/officeart/2005/8/layout/hierarchy3"/>
    <dgm:cxn modelId="{6D5B610A-738B-40A2-A136-280A4D302C26}" srcId="{9EF1256F-C02F-4EB4-B54D-C64CDBE2DC9A}" destId="{3BA8CF83-17A6-4E0F-AAFD-4B1ADB5F6102}" srcOrd="1" destOrd="0" parTransId="{E0CC96B8-5A50-42FE-9822-C516F27DB21C}" sibTransId="{8587F605-041F-4881-BD25-03391AB54616}"/>
    <dgm:cxn modelId="{D75EF7ED-DC78-4228-90B3-4FE5F6B44D39}" srcId="{0BE7EB5F-E221-4D12-899D-B551009E653F}" destId="{03787CDB-9BEA-4FBB-8FFE-0FE3DED31605}" srcOrd="0" destOrd="0" parTransId="{49F8269C-35A6-4DC8-AD62-64ABF7B0693F}" sibTransId="{19673D81-7698-425F-8A54-E2E7C75EDBF1}"/>
    <dgm:cxn modelId="{7189F3CF-BD9A-4C94-950C-9FCB3995ADE7}" type="presOf" srcId="{0F115912-9A7B-476A-8085-4B9635B82B34}" destId="{A62C07E3-F6B4-41D7-A6E6-9266B882CAE3}" srcOrd="0" destOrd="0" presId="urn:microsoft.com/office/officeart/2005/8/layout/hierarchy3"/>
    <dgm:cxn modelId="{EAAD7150-D05C-4129-BC05-F3D7411FE0F8}" type="presOf" srcId="{689DED4B-9F0B-4308-B8BC-C343D3666200}" destId="{009B6071-C50E-4A1A-8227-242DB2F96134}" srcOrd="0" destOrd="0" presId="urn:microsoft.com/office/officeart/2005/8/layout/hierarchy3"/>
    <dgm:cxn modelId="{BFB17991-D69B-4854-A751-333EF6041E9A}" srcId="{F62B46F6-E455-42D4-B8EF-2CC7B34FE5ED}" destId="{AC051B58-150D-4F0F-A9BC-CD279C6D2E70}" srcOrd="2" destOrd="0" parTransId="{8E6DE294-5447-4188-BA8E-090BED1B92EC}" sibTransId="{B68BEF9A-5084-48E2-A122-131997497193}"/>
    <dgm:cxn modelId="{6FA1A628-359F-4E00-A0D5-1E37E59EBB8E}" srcId="{F62B46F6-E455-42D4-B8EF-2CC7B34FE5ED}" destId="{689DED4B-9F0B-4308-B8BC-C343D3666200}" srcOrd="4" destOrd="0" parTransId="{B3123881-A4D9-4F26-9A1E-8F42B9E0786C}" sibTransId="{5F536CF8-9E22-4462-8484-8809182D66BE}"/>
    <dgm:cxn modelId="{2C34CEEC-D8F4-47B2-8764-0EFC00368179}" type="presOf" srcId="{B1DFCB0D-F902-4BBD-BE41-3CAD0C1C8230}" destId="{FA14746A-0DEA-4DBC-A844-8DC944DCC276}" srcOrd="0" destOrd="0" presId="urn:microsoft.com/office/officeart/2005/8/layout/hierarchy3"/>
    <dgm:cxn modelId="{42A34B46-6FF4-4BE7-B8D5-BFADAB616E14}" type="presOf" srcId="{AC051B58-150D-4F0F-A9BC-CD279C6D2E70}" destId="{F46F9F12-A868-4CF6-B25C-7FF008929F73}" srcOrd="0" destOrd="0" presId="urn:microsoft.com/office/officeart/2005/8/layout/hierarchy3"/>
    <dgm:cxn modelId="{A44DBB15-652F-4105-B568-F6DB64653652}" srcId="{F62B46F6-E455-42D4-B8EF-2CC7B34FE5ED}" destId="{D24F0066-0789-4BAC-8EAA-74FE43D29E76}" srcOrd="1" destOrd="0" parTransId="{8A4D0E97-D95E-4FEF-BB26-9A02F0ECB5CE}" sibTransId="{DB1B95E2-3104-460F-A6BD-A17E69C5AF7B}"/>
    <dgm:cxn modelId="{CD150495-1A14-4954-AD82-3F64CF3E916D}" type="presOf" srcId="{22FADFDB-982A-4B58-9CF3-C77CE4ECEA80}" destId="{56F83F20-5B20-4901-999B-C067691C06D4}" srcOrd="0" destOrd="0" presId="urn:microsoft.com/office/officeart/2005/8/layout/hierarchy3"/>
    <dgm:cxn modelId="{03577570-FD62-47DD-9008-D75D5E89A3A1}" type="presOf" srcId="{03787CDB-9BEA-4FBB-8FFE-0FE3DED31605}" destId="{55CBB6B5-EA06-4150-820B-25824590D884}" srcOrd="0" destOrd="0" presId="urn:microsoft.com/office/officeart/2005/8/layout/hierarchy3"/>
    <dgm:cxn modelId="{929A39F0-97F5-4478-9F1C-7951499E124F}" type="presOf" srcId="{CC343228-4860-4FD7-BA2F-95D1BAB6BF22}" destId="{9C3CD702-7651-4821-8D94-9CA804CD4020}" srcOrd="0" destOrd="0" presId="urn:microsoft.com/office/officeart/2005/8/layout/hierarchy3"/>
    <dgm:cxn modelId="{6B583712-053A-4AC2-912C-00C420CDB018}" type="presOf" srcId="{3BA8CF83-17A6-4E0F-AAFD-4B1ADB5F6102}" destId="{C748E5A2-01B2-4C5E-B278-DD441279AB4A}" srcOrd="0" destOrd="0" presId="urn:microsoft.com/office/officeart/2005/8/layout/hierarchy3"/>
    <dgm:cxn modelId="{2D83C3C3-63D4-4424-852B-038EFB4FD20C}" srcId="{22FADFDB-982A-4B58-9CF3-C77CE4ECEA80}" destId="{F62B46F6-E455-42D4-B8EF-2CC7B34FE5ED}" srcOrd="1" destOrd="0" parTransId="{3F79056C-CCFE-40F9-92AB-5A9AD29BD6E4}" sibTransId="{1C079810-5CF5-4EC0-A904-FD165ED28D98}"/>
    <dgm:cxn modelId="{E16B0AE1-0E02-41B7-8DD0-6937FEC37A6B}" type="presOf" srcId="{E0CC96B8-5A50-42FE-9822-C516F27DB21C}" destId="{4325629C-C9EF-4A30-BB2F-4FB4A12CCCF3}" srcOrd="0" destOrd="0" presId="urn:microsoft.com/office/officeart/2005/8/layout/hierarchy3"/>
    <dgm:cxn modelId="{9215E3EF-3882-4FA3-9E7C-C0F44BCC48B1}" srcId="{F62B46F6-E455-42D4-B8EF-2CC7B34FE5ED}" destId="{0F115912-9A7B-476A-8085-4B9635B82B34}" srcOrd="0" destOrd="0" parTransId="{B1DFCB0D-F902-4BBD-BE41-3CAD0C1C8230}" sibTransId="{8A3CF2E8-405F-4369-BE57-48369F14D3F6}"/>
    <dgm:cxn modelId="{0697A999-E5E6-4072-8661-B7A497C1B5C9}" srcId="{F62B46F6-E455-42D4-B8EF-2CC7B34FE5ED}" destId="{1BEB5F22-5B5B-4E45-A7E6-9D36557E4FFD}" srcOrd="3" destOrd="0" parTransId="{60E5010A-BEC2-45E7-9F39-F5F7F87DC36E}" sibTransId="{7ABDB5D9-2AA8-43AC-8496-E2FB57E9B4B1}"/>
    <dgm:cxn modelId="{F16FB3F8-135E-444E-A20B-608AD42CB3A6}" srcId="{9EF1256F-C02F-4EB4-B54D-C64CDBE2DC9A}" destId="{A97C44A9-DF32-4B5F-9709-73C5668C2C3E}" srcOrd="0" destOrd="0" parTransId="{19F63451-2924-41AC-B555-AC2053F88076}" sibTransId="{7091C56A-7C78-4B8C-8082-39942A0E9B23}"/>
    <dgm:cxn modelId="{CF0F1E9C-9E9D-48A9-BA75-78E57B575B23}" type="presOf" srcId="{B3123881-A4D9-4F26-9A1E-8F42B9E0786C}" destId="{E7A248B9-F9D3-48CC-87F2-33CADE5D56A4}" srcOrd="0" destOrd="0" presId="urn:microsoft.com/office/officeart/2005/8/layout/hierarchy3"/>
    <dgm:cxn modelId="{CE353C46-7FC5-44DC-BD39-BD813997461E}" type="presOf" srcId="{F62B46F6-E455-42D4-B8EF-2CC7B34FE5ED}" destId="{4F29F96E-BEEB-4FC0-904A-EA60ACBCD57C}" srcOrd="0" destOrd="0" presId="urn:microsoft.com/office/officeart/2005/8/layout/hierarchy3"/>
    <dgm:cxn modelId="{FB58BB20-131A-4685-BA10-8B1360655961}" type="presOf" srcId="{E9B2EA8C-6050-435E-A6A8-42A51343A5DB}" destId="{3F8F574E-2A7B-43D9-AA47-7DDB730183F2}" srcOrd="0" destOrd="0" presId="urn:microsoft.com/office/officeart/2005/8/layout/hierarchy3"/>
    <dgm:cxn modelId="{F9638352-9C48-43B4-8BA1-74A6A056219F}" type="presOf" srcId="{1BEB5F22-5B5B-4E45-A7E6-9D36557E4FFD}" destId="{60D34C50-F766-4397-BB72-C57209B41181}" srcOrd="0" destOrd="0" presId="urn:microsoft.com/office/officeart/2005/8/layout/hierarchy3"/>
    <dgm:cxn modelId="{07226833-5D83-43D7-A8AD-9B8C740E62EC}" type="presOf" srcId="{5E5A2FD9-33BB-4844-8593-4E8FFCC936D5}" destId="{51412D7C-7CCA-4261-BDE7-A8B6AFA73FFF}" srcOrd="0" destOrd="0" presId="urn:microsoft.com/office/officeart/2005/8/layout/hierarchy3"/>
    <dgm:cxn modelId="{22C32887-F7E3-4D4E-BEFB-F2F57F83C952}" type="presOf" srcId="{0BE7EB5F-E221-4D12-899D-B551009E653F}" destId="{BC8217AB-E05C-4658-888F-C5FE8A8EF909}" srcOrd="1" destOrd="0" presId="urn:microsoft.com/office/officeart/2005/8/layout/hierarchy3"/>
    <dgm:cxn modelId="{BDF01A13-A066-4006-8FA7-B7CF2D96DD16}" type="presOf" srcId="{A97C44A9-DF32-4B5F-9709-73C5668C2C3E}" destId="{1324E03C-8184-4833-9F79-EE2FDC710F1C}" srcOrd="0" destOrd="0" presId="urn:microsoft.com/office/officeart/2005/8/layout/hierarchy3"/>
    <dgm:cxn modelId="{C2081347-63B2-4D91-A32A-560420FF969F}" type="presOf" srcId="{F62B46F6-E455-42D4-B8EF-2CC7B34FE5ED}" destId="{E3152C29-EE2D-4A60-BFB4-9181C77E86C1}" srcOrd="1" destOrd="0" presId="urn:microsoft.com/office/officeart/2005/8/layout/hierarchy3"/>
    <dgm:cxn modelId="{D6B01498-6159-40BE-B78A-A49B0CCAFAD7}" type="presOf" srcId="{8A4D0E97-D95E-4FEF-BB26-9A02F0ECB5CE}" destId="{9C465ABD-29FF-4E68-AFCF-75EECE511754}" srcOrd="0" destOrd="0" presId="urn:microsoft.com/office/officeart/2005/8/layout/hierarchy3"/>
    <dgm:cxn modelId="{7D2B28C5-AEC6-4363-AEB1-3DF30419B3D7}" type="presOf" srcId="{19F63451-2924-41AC-B555-AC2053F88076}" destId="{46BEA8C7-D9D0-4ED4-8CC2-FF792961A770}" srcOrd="0" destOrd="0" presId="urn:microsoft.com/office/officeart/2005/8/layout/hierarchy3"/>
    <dgm:cxn modelId="{9FC16001-21E3-4EEE-B1EB-AF2EEF521741}" srcId="{9EF1256F-C02F-4EB4-B54D-C64CDBE2DC9A}" destId="{E9B2EA8C-6050-435E-A6A8-42A51343A5DB}" srcOrd="2" destOrd="0" parTransId="{CC343228-4860-4FD7-BA2F-95D1BAB6BF22}" sibTransId="{D4ADD9E5-7C64-4831-87C2-7E4696FC8FE9}"/>
    <dgm:cxn modelId="{2E3C4CD8-BEFD-4C39-8186-030885EED9CB}" srcId="{22FADFDB-982A-4B58-9CF3-C77CE4ECEA80}" destId="{9EF1256F-C02F-4EB4-B54D-C64CDBE2DC9A}" srcOrd="2" destOrd="0" parTransId="{4514ED7E-5095-446E-8284-6663FF33E652}" sibTransId="{CB64986C-75E2-4495-8424-DF5D6960B982}"/>
    <dgm:cxn modelId="{89295AFB-0A64-4585-9389-D8C61CEDD0D3}" type="presOf" srcId="{681288A8-2626-4A43-9304-9DFBAD281E47}" destId="{3045354F-66B0-45B2-A516-FF7F73F0FC81}" srcOrd="0" destOrd="0" presId="urn:microsoft.com/office/officeart/2005/8/layout/hierarchy3"/>
    <dgm:cxn modelId="{C19C4CD2-E65E-4216-B80C-FB529DCC4D82}" srcId="{9EF1256F-C02F-4EB4-B54D-C64CDBE2DC9A}" destId="{5E5A2FD9-33BB-4844-8593-4E8FFCC936D5}" srcOrd="3" destOrd="0" parTransId="{681288A8-2626-4A43-9304-9DFBAD281E47}" sibTransId="{2B26ADE1-8297-4BD5-A0F9-2C3244897CDD}"/>
    <dgm:cxn modelId="{51CECC34-5CA8-40CA-A04D-14928E747276}" type="presOf" srcId="{60E5010A-BEC2-45E7-9F39-F5F7F87DC36E}" destId="{CCEDA51D-C8DC-48FD-B3F7-0A6D6E98191E}" srcOrd="0" destOrd="0" presId="urn:microsoft.com/office/officeart/2005/8/layout/hierarchy3"/>
    <dgm:cxn modelId="{6E03087B-0FFD-4608-BE34-B8738535C104}" type="presOf" srcId="{9EF1256F-C02F-4EB4-B54D-C64CDBE2DC9A}" destId="{3DA48FCC-0008-466D-8618-871AC4E36158}" srcOrd="1" destOrd="0" presId="urn:microsoft.com/office/officeart/2005/8/layout/hierarchy3"/>
    <dgm:cxn modelId="{533E2657-8A79-4C3D-955C-E8717FC14F0A}" type="presOf" srcId="{8E6DE294-5447-4188-BA8E-090BED1B92EC}" destId="{267A8AE7-3B29-45DF-B114-1A902B1D0AFA}" srcOrd="0" destOrd="0" presId="urn:microsoft.com/office/officeart/2005/8/layout/hierarchy3"/>
    <dgm:cxn modelId="{05727ECE-8656-48DC-BA30-80D5BB9670AA}" type="presParOf" srcId="{56F83F20-5B20-4901-999B-C067691C06D4}" destId="{BA68BD19-E1A1-4A75-AEAA-B7771C47C270}" srcOrd="0" destOrd="0" presId="urn:microsoft.com/office/officeart/2005/8/layout/hierarchy3"/>
    <dgm:cxn modelId="{7B14F315-0E62-4421-961A-163C9F31B667}" type="presParOf" srcId="{BA68BD19-E1A1-4A75-AEAA-B7771C47C270}" destId="{531F3D4A-86B0-4D8D-A754-570F54EF0099}" srcOrd="0" destOrd="0" presId="urn:microsoft.com/office/officeart/2005/8/layout/hierarchy3"/>
    <dgm:cxn modelId="{0B259924-6AE0-4B94-BD2B-1D2F92A69ECD}" type="presParOf" srcId="{531F3D4A-86B0-4D8D-A754-570F54EF0099}" destId="{AADFDCC1-0483-4051-B718-7FADC09456D7}" srcOrd="0" destOrd="0" presId="urn:microsoft.com/office/officeart/2005/8/layout/hierarchy3"/>
    <dgm:cxn modelId="{C463E150-F46C-4B5D-BF96-25CA72E1A563}" type="presParOf" srcId="{531F3D4A-86B0-4D8D-A754-570F54EF0099}" destId="{BC8217AB-E05C-4658-888F-C5FE8A8EF909}" srcOrd="1" destOrd="0" presId="urn:microsoft.com/office/officeart/2005/8/layout/hierarchy3"/>
    <dgm:cxn modelId="{1F8A3920-344D-4EB9-8BB3-57F137E5903C}" type="presParOf" srcId="{BA68BD19-E1A1-4A75-AEAA-B7771C47C270}" destId="{A057E229-5D05-418C-8F04-629C3D35852C}" srcOrd="1" destOrd="0" presId="urn:microsoft.com/office/officeart/2005/8/layout/hierarchy3"/>
    <dgm:cxn modelId="{48DD2709-D2E8-46BE-AFCF-6F8C9FA5D6E2}" type="presParOf" srcId="{A057E229-5D05-418C-8F04-629C3D35852C}" destId="{B88DCB94-19C1-4ABF-B110-D83FDED70000}" srcOrd="0" destOrd="0" presId="urn:microsoft.com/office/officeart/2005/8/layout/hierarchy3"/>
    <dgm:cxn modelId="{041DB040-29FE-43F2-BA66-8B7C682954A8}" type="presParOf" srcId="{A057E229-5D05-418C-8F04-629C3D35852C}" destId="{55CBB6B5-EA06-4150-820B-25824590D884}" srcOrd="1" destOrd="0" presId="urn:microsoft.com/office/officeart/2005/8/layout/hierarchy3"/>
    <dgm:cxn modelId="{D33B20D3-AFEB-475C-823B-7864848E4AD9}" type="presParOf" srcId="{56F83F20-5B20-4901-999B-C067691C06D4}" destId="{14E9EB94-DDB3-446C-BBB4-9B9AD3D245D5}" srcOrd="1" destOrd="0" presId="urn:microsoft.com/office/officeart/2005/8/layout/hierarchy3"/>
    <dgm:cxn modelId="{65A93F41-834A-44BE-B63C-071F7128B087}" type="presParOf" srcId="{14E9EB94-DDB3-446C-BBB4-9B9AD3D245D5}" destId="{6D4F84D9-ADE2-4449-A1C4-108CE4D88E63}" srcOrd="0" destOrd="0" presId="urn:microsoft.com/office/officeart/2005/8/layout/hierarchy3"/>
    <dgm:cxn modelId="{17D007C4-68E2-4ADC-8976-1EB55C2C9D1D}" type="presParOf" srcId="{6D4F84D9-ADE2-4449-A1C4-108CE4D88E63}" destId="{4F29F96E-BEEB-4FC0-904A-EA60ACBCD57C}" srcOrd="0" destOrd="0" presId="urn:microsoft.com/office/officeart/2005/8/layout/hierarchy3"/>
    <dgm:cxn modelId="{642DC83A-C73B-426F-A66D-205086A1AFB5}" type="presParOf" srcId="{6D4F84D9-ADE2-4449-A1C4-108CE4D88E63}" destId="{E3152C29-EE2D-4A60-BFB4-9181C77E86C1}" srcOrd="1" destOrd="0" presId="urn:microsoft.com/office/officeart/2005/8/layout/hierarchy3"/>
    <dgm:cxn modelId="{8BA4C61E-660F-42C5-8E1F-DE4B71FC407B}" type="presParOf" srcId="{14E9EB94-DDB3-446C-BBB4-9B9AD3D245D5}" destId="{7C733939-AA47-4150-91EF-52326DFAE5D6}" srcOrd="1" destOrd="0" presId="urn:microsoft.com/office/officeart/2005/8/layout/hierarchy3"/>
    <dgm:cxn modelId="{931F54BE-69A8-417F-8A20-762101C4EA28}" type="presParOf" srcId="{7C733939-AA47-4150-91EF-52326DFAE5D6}" destId="{FA14746A-0DEA-4DBC-A844-8DC944DCC276}" srcOrd="0" destOrd="0" presId="urn:microsoft.com/office/officeart/2005/8/layout/hierarchy3"/>
    <dgm:cxn modelId="{D919AAFA-18E3-4928-8964-F02CE815BC5F}" type="presParOf" srcId="{7C733939-AA47-4150-91EF-52326DFAE5D6}" destId="{A62C07E3-F6B4-41D7-A6E6-9266B882CAE3}" srcOrd="1" destOrd="0" presId="urn:microsoft.com/office/officeart/2005/8/layout/hierarchy3"/>
    <dgm:cxn modelId="{AA4CE2E4-485E-40D8-94A9-5A92633642D4}" type="presParOf" srcId="{7C733939-AA47-4150-91EF-52326DFAE5D6}" destId="{9C465ABD-29FF-4E68-AFCF-75EECE511754}" srcOrd="2" destOrd="0" presId="urn:microsoft.com/office/officeart/2005/8/layout/hierarchy3"/>
    <dgm:cxn modelId="{82CBF597-C30A-473B-83B8-111274F9BF6A}" type="presParOf" srcId="{7C733939-AA47-4150-91EF-52326DFAE5D6}" destId="{046050AB-5253-4ABC-AE61-3BCB7D671477}" srcOrd="3" destOrd="0" presId="urn:microsoft.com/office/officeart/2005/8/layout/hierarchy3"/>
    <dgm:cxn modelId="{E8D16E0D-29AB-40B0-8D03-30F1B1860973}" type="presParOf" srcId="{7C733939-AA47-4150-91EF-52326DFAE5D6}" destId="{267A8AE7-3B29-45DF-B114-1A902B1D0AFA}" srcOrd="4" destOrd="0" presId="urn:microsoft.com/office/officeart/2005/8/layout/hierarchy3"/>
    <dgm:cxn modelId="{82336BA4-2024-4A59-AFE9-1ACC3B750694}" type="presParOf" srcId="{7C733939-AA47-4150-91EF-52326DFAE5D6}" destId="{F46F9F12-A868-4CF6-B25C-7FF008929F73}" srcOrd="5" destOrd="0" presId="urn:microsoft.com/office/officeart/2005/8/layout/hierarchy3"/>
    <dgm:cxn modelId="{46B21EA0-6654-4E68-A5BD-3D8BFEBC096F}" type="presParOf" srcId="{7C733939-AA47-4150-91EF-52326DFAE5D6}" destId="{CCEDA51D-C8DC-48FD-B3F7-0A6D6E98191E}" srcOrd="6" destOrd="0" presId="urn:microsoft.com/office/officeart/2005/8/layout/hierarchy3"/>
    <dgm:cxn modelId="{EB58C225-0578-4A43-8A35-226F550C2887}" type="presParOf" srcId="{7C733939-AA47-4150-91EF-52326DFAE5D6}" destId="{60D34C50-F766-4397-BB72-C57209B41181}" srcOrd="7" destOrd="0" presId="urn:microsoft.com/office/officeart/2005/8/layout/hierarchy3"/>
    <dgm:cxn modelId="{19BEA763-B750-46FE-A0F9-F5F5D69B96DC}" type="presParOf" srcId="{7C733939-AA47-4150-91EF-52326DFAE5D6}" destId="{E7A248B9-F9D3-48CC-87F2-33CADE5D56A4}" srcOrd="8" destOrd="0" presId="urn:microsoft.com/office/officeart/2005/8/layout/hierarchy3"/>
    <dgm:cxn modelId="{52E6A650-350E-4CF7-B385-6AA750AFD2B4}" type="presParOf" srcId="{7C733939-AA47-4150-91EF-52326DFAE5D6}" destId="{009B6071-C50E-4A1A-8227-242DB2F96134}" srcOrd="9" destOrd="0" presId="urn:microsoft.com/office/officeart/2005/8/layout/hierarchy3"/>
    <dgm:cxn modelId="{D053342A-D592-479B-8FA9-55B57928CD80}" type="presParOf" srcId="{56F83F20-5B20-4901-999B-C067691C06D4}" destId="{613DF540-0680-4BAB-AB41-37B451F2F759}" srcOrd="2" destOrd="0" presId="urn:microsoft.com/office/officeart/2005/8/layout/hierarchy3"/>
    <dgm:cxn modelId="{5EB934E1-046E-439F-88A9-074C7650A536}" type="presParOf" srcId="{613DF540-0680-4BAB-AB41-37B451F2F759}" destId="{D33E0DC4-3918-4C62-A4FD-6B63B399895F}" srcOrd="0" destOrd="0" presId="urn:microsoft.com/office/officeart/2005/8/layout/hierarchy3"/>
    <dgm:cxn modelId="{3C081415-3957-4522-BEF6-920DCAD1E417}" type="presParOf" srcId="{D33E0DC4-3918-4C62-A4FD-6B63B399895F}" destId="{731947CA-F180-4A70-86AF-83E7D09B7437}" srcOrd="0" destOrd="0" presId="urn:microsoft.com/office/officeart/2005/8/layout/hierarchy3"/>
    <dgm:cxn modelId="{CBC9742B-4A3C-4810-994C-1FF684982C38}" type="presParOf" srcId="{D33E0DC4-3918-4C62-A4FD-6B63B399895F}" destId="{3DA48FCC-0008-466D-8618-871AC4E36158}" srcOrd="1" destOrd="0" presId="urn:microsoft.com/office/officeart/2005/8/layout/hierarchy3"/>
    <dgm:cxn modelId="{146F280E-11AD-4EF7-849B-1B467F93DF09}" type="presParOf" srcId="{613DF540-0680-4BAB-AB41-37B451F2F759}" destId="{F009BC0D-BABD-4BA7-8486-192726BDD891}" srcOrd="1" destOrd="0" presId="urn:microsoft.com/office/officeart/2005/8/layout/hierarchy3"/>
    <dgm:cxn modelId="{0CDA25D7-8452-4490-A564-2FB772669531}" type="presParOf" srcId="{F009BC0D-BABD-4BA7-8486-192726BDD891}" destId="{46BEA8C7-D9D0-4ED4-8CC2-FF792961A770}" srcOrd="0" destOrd="0" presId="urn:microsoft.com/office/officeart/2005/8/layout/hierarchy3"/>
    <dgm:cxn modelId="{AF6B122E-CF6B-4947-B81C-5EC429E9ACE0}" type="presParOf" srcId="{F009BC0D-BABD-4BA7-8486-192726BDD891}" destId="{1324E03C-8184-4833-9F79-EE2FDC710F1C}" srcOrd="1" destOrd="0" presId="urn:microsoft.com/office/officeart/2005/8/layout/hierarchy3"/>
    <dgm:cxn modelId="{0FDBF593-89C8-4084-8C86-D8E210203AEB}" type="presParOf" srcId="{F009BC0D-BABD-4BA7-8486-192726BDD891}" destId="{4325629C-C9EF-4A30-BB2F-4FB4A12CCCF3}" srcOrd="2" destOrd="0" presId="urn:microsoft.com/office/officeart/2005/8/layout/hierarchy3"/>
    <dgm:cxn modelId="{3EF92630-E645-42B0-8327-10FF030A5D67}" type="presParOf" srcId="{F009BC0D-BABD-4BA7-8486-192726BDD891}" destId="{C748E5A2-01B2-4C5E-B278-DD441279AB4A}" srcOrd="3" destOrd="0" presId="urn:microsoft.com/office/officeart/2005/8/layout/hierarchy3"/>
    <dgm:cxn modelId="{8D486358-D2A5-4CEC-A23E-84A292A0F9E2}" type="presParOf" srcId="{F009BC0D-BABD-4BA7-8486-192726BDD891}" destId="{9C3CD702-7651-4821-8D94-9CA804CD4020}" srcOrd="4" destOrd="0" presId="urn:microsoft.com/office/officeart/2005/8/layout/hierarchy3"/>
    <dgm:cxn modelId="{B45F2EB1-FA7F-49FA-9E3A-5B71695C5E15}" type="presParOf" srcId="{F009BC0D-BABD-4BA7-8486-192726BDD891}" destId="{3F8F574E-2A7B-43D9-AA47-7DDB730183F2}" srcOrd="5" destOrd="0" presId="urn:microsoft.com/office/officeart/2005/8/layout/hierarchy3"/>
    <dgm:cxn modelId="{9DB9895B-A683-4C11-B674-86CB36E81502}" type="presParOf" srcId="{F009BC0D-BABD-4BA7-8486-192726BDD891}" destId="{3045354F-66B0-45B2-A516-FF7F73F0FC81}" srcOrd="6" destOrd="0" presId="urn:microsoft.com/office/officeart/2005/8/layout/hierarchy3"/>
    <dgm:cxn modelId="{B23CA49B-44F8-4577-8CB3-9B577BCD1FE5}" type="presParOf" srcId="{F009BC0D-BABD-4BA7-8486-192726BDD891}" destId="{51412D7C-7CCA-4261-BDE7-A8B6AFA73FF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2A00BCB0-5294-487F-87DC-0F19ED424033}">
      <dgm:prSet phldrT="[Text]" custT="1"/>
      <dgm:spPr/>
      <dgm:t>
        <a:bodyPr/>
        <a:lstStyle/>
        <a:p>
          <a:pPr rtl="0"/>
          <a:r>
            <a:rPr lang="en-US" sz="2400" b="1" i="0" u="none" baseline="0" dirty="0" smtClean="0">
              <a:solidFill>
                <a:schemeClr val="tx1"/>
              </a:solidFill>
            </a:rPr>
            <a:t>Tests</a:t>
          </a:r>
          <a:endParaRPr lang="en-US" sz="2400" b="1" dirty="0">
            <a:solidFill>
              <a:schemeClr val="tx1"/>
            </a:solidFill>
          </a:endParaRPr>
        </a:p>
      </dgm:t>
    </dgm:pt>
    <dgm:pt modelId="{5F900061-45D5-47CF-A290-9FA10589AC6B}" type="parTrans" cxnId="{70D8A23B-5850-496A-B587-12A77E8132A8}">
      <dgm:prSet/>
      <dgm:spPr/>
      <dgm:t>
        <a:bodyPr/>
        <a:lstStyle/>
        <a:p>
          <a:endParaRPr lang="en-US" sz="2400" b="1">
            <a:solidFill>
              <a:schemeClr val="tx1"/>
            </a:solidFill>
          </a:endParaRPr>
        </a:p>
      </dgm:t>
    </dgm:pt>
    <dgm:pt modelId="{1B294266-4EC9-47FE-90C8-79A2E42EF681}" type="sibTrans" cxnId="{70D8A23B-5850-496A-B587-12A77E8132A8}">
      <dgm:prSet/>
      <dgm:spPr/>
      <dgm:t>
        <a:bodyPr/>
        <a:lstStyle/>
        <a:p>
          <a:endParaRPr lang="en-US" sz="2400" b="1">
            <a:solidFill>
              <a:schemeClr val="tx1"/>
            </a:solidFill>
          </a:endParaRPr>
        </a:p>
      </dgm:t>
    </dgm:pt>
    <dgm:pt modelId="{1A38EE0C-B5F3-49D0-800C-CD7398EE3AAF}">
      <dgm:prSet custT="1"/>
      <dgm:spPr/>
      <dgm:t>
        <a:bodyPr/>
        <a:lstStyle/>
        <a:p>
          <a:pPr rtl="0"/>
          <a:r>
            <a:rPr lang="en-US" sz="1600" b="1" i="0" u="none" baseline="0" dirty="0" smtClean="0">
              <a:solidFill>
                <a:schemeClr val="tx1"/>
              </a:solidFill>
            </a:rPr>
            <a:t>GA Milestones Spring EOG Online Tests</a:t>
          </a:r>
          <a:endParaRPr lang="en-US" sz="1600" b="1" i="0" u="none" baseline="0" dirty="0">
            <a:solidFill>
              <a:schemeClr val="tx1"/>
            </a:solidFill>
          </a:endParaRPr>
        </a:p>
      </dgm:t>
    </dgm:pt>
    <dgm:pt modelId="{C85083D4-3132-4FF5-8CED-83E6804A4A7C}" type="parTrans" cxnId="{6705442F-B303-4139-A7A7-4A13E44AAD41}">
      <dgm:prSet/>
      <dgm:spPr/>
      <dgm:t>
        <a:bodyPr/>
        <a:lstStyle/>
        <a:p>
          <a:endParaRPr lang="en-US" sz="2400" b="1">
            <a:solidFill>
              <a:schemeClr val="tx1"/>
            </a:solidFill>
          </a:endParaRPr>
        </a:p>
      </dgm:t>
    </dgm:pt>
    <dgm:pt modelId="{0EA5426E-82B2-41EA-8510-8D7440B18581}" type="sibTrans" cxnId="{6705442F-B303-4139-A7A7-4A13E44AAD41}">
      <dgm:prSet/>
      <dgm:spPr/>
      <dgm:t>
        <a:bodyPr/>
        <a:lstStyle/>
        <a:p>
          <a:endParaRPr lang="en-US" sz="2400" b="1">
            <a:solidFill>
              <a:schemeClr val="tx1"/>
            </a:solidFill>
          </a:endParaRPr>
        </a:p>
      </dgm:t>
    </dgm:pt>
    <dgm:pt modelId="{4942E573-89D3-440E-A085-0D0EDEFF008C}">
      <dgm:prSet custT="1"/>
      <dgm:spPr/>
      <dgm:t>
        <a:bodyPr/>
        <a:lstStyle/>
        <a:p>
          <a:r>
            <a:rPr lang="en-US" sz="2400" b="1" i="0" u="none" baseline="0" dirty="0" smtClean="0">
              <a:solidFill>
                <a:schemeClr val="tx1"/>
              </a:solidFill>
            </a:rPr>
            <a:t>Test Administration </a:t>
          </a:r>
          <a:endParaRPr lang="en-US" sz="2400" b="1" dirty="0">
            <a:solidFill>
              <a:schemeClr val="tx1"/>
            </a:solidFill>
          </a:endParaRPr>
        </a:p>
      </dgm:t>
    </dgm:pt>
    <dgm:pt modelId="{F9762460-0EEB-429F-AA8D-8D766B759AF4}" type="parTrans" cxnId="{D53A783B-6970-44E6-BA94-56D0641AD3D5}">
      <dgm:prSet/>
      <dgm:spPr/>
      <dgm:t>
        <a:bodyPr/>
        <a:lstStyle/>
        <a:p>
          <a:endParaRPr lang="en-US" sz="2400" b="1">
            <a:solidFill>
              <a:schemeClr val="tx1"/>
            </a:solidFill>
          </a:endParaRPr>
        </a:p>
      </dgm:t>
    </dgm:pt>
    <dgm:pt modelId="{F37A9BF7-52A5-4F4A-8241-2CB1720B442C}" type="sibTrans" cxnId="{D53A783B-6970-44E6-BA94-56D0641AD3D5}">
      <dgm:prSet/>
      <dgm:spPr/>
      <dgm:t>
        <a:bodyPr/>
        <a:lstStyle/>
        <a:p>
          <a:endParaRPr lang="en-US" sz="2400" b="1">
            <a:solidFill>
              <a:schemeClr val="tx1"/>
            </a:solidFill>
          </a:endParaRPr>
        </a:p>
      </dgm:t>
    </dgm:pt>
    <dgm:pt modelId="{439AB961-7235-45CA-B008-61B40B2D9FF3}">
      <dgm:prSet custT="1"/>
      <dgm:spPr/>
      <dgm:t>
        <a:bodyPr/>
        <a:lstStyle/>
        <a:p>
          <a:pPr rtl="0"/>
          <a:r>
            <a:rPr lang="en-US" sz="1600" b="1" i="0" u="none" baseline="0" dirty="0" smtClean="0">
              <a:solidFill>
                <a:schemeClr val="tx1"/>
              </a:solidFill>
            </a:rPr>
            <a:t>GA Milestones Spring EOC Online Tests</a:t>
          </a:r>
          <a:endParaRPr lang="en-US" sz="1600" b="1" i="0" u="none" baseline="0" dirty="0">
            <a:solidFill>
              <a:schemeClr val="tx1"/>
            </a:solidFill>
          </a:endParaRPr>
        </a:p>
      </dgm:t>
    </dgm:pt>
    <dgm:pt modelId="{65651F6E-7078-4351-9E64-EA24EAF6960A}" type="parTrans" cxnId="{C6EDF5D9-6E3B-4B3F-A845-85C52A0159BF}">
      <dgm:prSet/>
      <dgm:spPr/>
      <dgm:t>
        <a:bodyPr/>
        <a:lstStyle/>
        <a:p>
          <a:endParaRPr lang="en-US"/>
        </a:p>
      </dgm:t>
    </dgm:pt>
    <dgm:pt modelId="{E1B66257-0506-486B-A79A-1D15A7D67E81}" type="sibTrans" cxnId="{C6EDF5D9-6E3B-4B3F-A845-85C52A0159BF}">
      <dgm:prSet/>
      <dgm:spPr/>
      <dgm:t>
        <a:bodyPr/>
        <a:lstStyle/>
        <a:p>
          <a:endParaRPr lang="en-US"/>
        </a:p>
      </dgm:t>
    </dgm:pt>
    <dgm:pt modelId="{5AC28062-EE32-49BB-9082-8905A76A40BB}">
      <dgm:prSet custT="1"/>
      <dgm:spPr/>
      <dgm:t>
        <a:bodyPr/>
        <a:lstStyle/>
        <a:p>
          <a:r>
            <a:rPr lang="en-US" sz="1600" b="1" dirty="0" smtClean="0">
              <a:solidFill>
                <a:srgbClr val="000000"/>
              </a:solidFill>
              <a:effectLst/>
              <a:latin typeface="Calibri"/>
              <a:ea typeface="Times New Roman"/>
              <a:cs typeface="Times New Roman"/>
            </a:rPr>
            <a:t>Operational: </a:t>
          </a:r>
          <a:r>
            <a:rPr lang="en-US" sz="1600" b="1" dirty="0" smtClean="0">
              <a:solidFill>
                <a:schemeClr val="tx1"/>
              </a:solidFill>
            </a:rPr>
            <a:t>March 30</a:t>
          </a:r>
          <a:r>
            <a:rPr lang="en-US" sz="1600" b="1" baseline="30000" dirty="0" smtClean="0">
              <a:solidFill>
                <a:schemeClr val="tx1"/>
              </a:solidFill>
            </a:rPr>
            <a:t>th</a:t>
          </a:r>
          <a:r>
            <a:rPr lang="en-US" sz="1600" b="1" dirty="0" smtClean="0">
              <a:solidFill>
                <a:schemeClr val="tx1"/>
              </a:solidFill>
            </a:rPr>
            <a:t>, 2015 to May 1</a:t>
          </a:r>
          <a:r>
            <a:rPr lang="en-US" sz="1600" b="1" baseline="30000" dirty="0" smtClean="0">
              <a:solidFill>
                <a:schemeClr val="tx1"/>
              </a:solidFill>
            </a:rPr>
            <a:t>st</a:t>
          </a:r>
          <a:r>
            <a:rPr lang="en-US" sz="1600" b="1" dirty="0" smtClean="0">
              <a:solidFill>
                <a:schemeClr val="tx1"/>
              </a:solidFill>
            </a:rPr>
            <a:t>, 2015</a:t>
          </a:r>
          <a:endParaRPr lang="en-US" sz="1600" b="1" dirty="0">
            <a:solidFill>
              <a:schemeClr val="tx1"/>
            </a:solidFill>
          </a:endParaRPr>
        </a:p>
      </dgm:t>
    </dgm:pt>
    <dgm:pt modelId="{E455CF57-E0DF-4585-8AC7-8176C6F24907}">
      <dgm:prSet custT="1"/>
      <dgm:spPr/>
      <dgm:t>
        <a:bodyPr/>
        <a:lstStyle/>
        <a:p>
          <a:r>
            <a:rPr lang="en-US" sz="1600" b="1" dirty="0" smtClean="0">
              <a:solidFill>
                <a:srgbClr val="000000"/>
              </a:solidFill>
              <a:effectLst/>
              <a:latin typeface="Calibri"/>
              <a:ea typeface="Times New Roman"/>
              <a:cs typeface="Times New Roman"/>
            </a:rPr>
            <a:t>Spring EOG</a:t>
          </a:r>
          <a:endParaRPr lang="en-US" sz="1600" b="1" dirty="0">
            <a:solidFill>
              <a:schemeClr val="tx1"/>
            </a:solidFill>
          </a:endParaRPr>
        </a:p>
      </dgm:t>
    </dgm:pt>
    <dgm:pt modelId="{3DF6E012-5E67-460D-9795-55B6DC436433}" type="sibTrans" cxnId="{E01641F6-813B-4436-BC03-F1A3B7736A97}">
      <dgm:prSet/>
      <dgm:spPr/>
      <dgm:t>
        <a:bodyPr/>
        <a:lstStyle/>
        <a:p>
          <a:endParaRPr lang="en-US"/>
        </a:p>
      </dgm:t>
    </dgm:pt>
    <dgm:pt modelId="{C5FF0E9D-497B-4F7C-926B-2C632D4763CD}" type="parTrans" cxnId="{E01641F6-813B-4436-BC03-F1A3B7736A97}">
      <dgm:prSet/>
      <dgm:spPr/>
      <dgm:t>
        <a:bodyPr/>
        <a:lstStyle/>
        <a:p>
          <a:endParaRPr lang="en-US"/>
        </a:p>
      </dgm:t>
    </dgm:pt>
    <dgm:pt modelId="{A263170D-0BCE-495E-A9F9-33C9746F5314}" type="sibTrans" cxnId="{0AE51A70-912D-4322-9179-6F542D479E9F}">
      <dgm:prSet/>
      <dgm:spPr/>
      <dgm:t>
        <a:bodyPr/>
        <a:lstStyle/>
        <a:p>
          <a:endParaRPr lang="en-US"/>
        </a:p>
      </dgm:t>
    </dgm:pt>
    <dgm:pt modelId="{1F682FA2-6859-4600-8E51-9A6636B41DCA}" type="parTrans" cxnId="{0AE51A70-912D-4322-9179-6F542D479E9F}">
      <dgm:prSet/>
      <dgm:spPr/>
      <dgm:t>
        <a:bodyPr/>
        <a:lstStyle/>
        <a:p>
          <a:endParaRPr lang="en-US"/>
        </a:p>
      </dgm:t>
    </dgm:pt>
    <dgm:pt modelId="{1B826DF4-8188-462B-B88A-4A4B37A4FAC9}">
      <dgm:prSet custT="1"/>
      <dgm:spPr/>
      <dgm:t>
        <a:bodyPr/>
        <a:lstStyle/>
        <a:p>
          <a:r>
            <a:rPr lang="en-US" sz="1600" b="1" dirty="0" smtClean="0">
              <a:solidFill>
                <a:schemeClr val="tx1"/>
              </a:solidFill>
            </a:rPr>
            <a:t>Spring EOC</a:t>
          </a:r>
          <a:endParaRPr lang="en-US" sz="1600" b="1" dirty="0">
            <a:solidFill>
              <a:schemeClr val="tx1"/>
            </a:solidFill>
          </a:endParaRPr>
        </a:p>
      </dgm:t>
    </dgm:pt>
    <dgm:pt modelId="{D05BB1D0-4B29-4D19-9545-BDDA8FEAFC18}" type="parTrans" cxnId="{60FA1446-9094-441C-B4AC-A9E2E9E720B9}">
      <dgm:prSet/>
      <dgm:spPr/>
      <dgm:t>
        <a:bodyPr/>
        <a:lstStyle/>
        <a:p>
          <a:endParaRPr lang="en-US"/>
        </a:p>
      </dgm:t>
    </dgm:pt>
    <dgm:pt modelId="{2A55A6C1-82E8-4497-B010-A6FFEF427BDA}" type="sibTrans" cxnId="{60FA1446-9094-441C-B4AC-A9E2E9E720B9}">
      <dgm:prSet/>
      <dgm:spPr/>
      <dgm:t>
        <a:bodyPr/>
        <a:lstStyle/>
        <a:p>
          <a:endParaRPr lang="en-US"/>
        </a:p>
      </dgm:t>
    </dgm:pt>
    <dgm:pt modelId="{D1A18CC5-42CB-427F-9BD0-2DB82FEF1CF3}">
      <dgm:prSet custT="1"/>
      <dgm:spPr/>
      <dgm:t>
        <a:bodyPr/>
        <a:lstStyle/>
        <a:p>
          <a:endParaRPr lang="en-US" sz="1600" b="1" dirty="0">
            <a:solidFill>
              <a:schemeClr val="tx1"/>
            </a:solidFill>
          </a:endParaRPr>
        </a:p>
      </dgm:t>
    </dgm:pt>
    <dgm:pt modelId="{8BDBB5DE-FC62-4B77-8FB5-AD63BC4A4A4F}" type="parTrans" cxnId="{AF04A8B2-9070-4F87-95B8-F9474E470815}">
      <dgm:prSet/>
      <dgm:spPr/>
      <dgm:t>
        <a:bodyPr/>
        <a:lstStyle/>
        <a:p>
          <a:endParaRPr lang="en-US"/>
        </a:p>
      </dgm:t>
    </dgm:pt>
    <dgm:pt modelId="{4776D6DE-FBE8-4D18-A425-005699CC445A}" type="sibTrans" cxnId="{AF04A8B2-9070-4F87-95B8-F9474E470815}">
      <dgm:prSet/>
      <dgm:spPr/>
      <dgm:t>
        <a:bodyPr/>
        <a:lstStyle/>
        <a:p>
          <a:endParaRPr lang="en-US"/>
        </a:p>
      </dgm:t>
    </dgm:pt>
    <dgm:pt modelId="{A8A264B4-79DE-4C37-AB8A-74F94F6719FF}">
      <dgm:prSet custT="1"/>
      <dgm:spPr/>
      <dgm:t>
        <a:bodyPr/>
        <a:lstStyle/>
        <a:p>
          <a:r>
            <a:rPr lang="en-US" sz="1600" b="1" dirty="0" smtClean="0">
              <a:solidFill>
                <a:schemeClr val="tx1"/>
              </a:solidFill>
            </a:rPr>
            <a:t>Practice: March 16</a:t>
          </a:r>
          <a:r>
            <a:rPr lang="en-US" sz="1600" b="1" baseline="30000" dirty="0" smtClean="0">
              <a:solidFill>
                <a:schemeClr val="tx1"/>
              </a:solidFill>
            </a:rPr>
            <a:t>th</a:t>
          </a:r>
          <a:r>
            <a:rPr lang="en-US" sz="1600" b="1" dirty="0" smtClean="0">
              <a:solidFill>
                <a:schemeClr val="tx1"/>
              </a:solidFill>
            </a:rPr>
            <a:t>, 2015 to May 1</a:t>
          </a:r>
          <a:r>
            <a:rPr lang="en-US" sz="1600" b="1" baseline="30000" dirty="0" smtClean="0">
              <a:solidFill>
                <a:schemeClr val="tx1"/>
              </a:solidFill>
            </a:rPr>
            <a:t>st</a:t>
          </a:r>
          <a:r>
            <a:rPr lang="en-US" sz="1600" b="1" dirty="0" smtClean="0">
              <a:solidFill>
                <a:schemeClr val="tx1"/>
              </a:solidFill>
            </a:rPr>
            <a:t>, 2015</a:t>
          </a:r>
          <a:endParaRPr lang="en-US" sz="1600" b="1" dirty="0">
            <a:solidFill>
              <a:schemeClr val="tx1"/>
            </a:solidFill>
          </a:endParaRPr>
        </a:p>
      </dgm:t>
    </dgm:pt>
    <dgm:pt modelId="{8B8B3C1F-6C1A-4C85-969F-9DB311FF46DD}" type="parTrans" cxnId="{63F00332-8F59-4445-9612-ADC8F2A4EA5B}">
      <dgm:prSet/>
      <dgm:spPr/>
      <dgm:t>
        <a:bodyPr/>
        <a:lstStyle/>
        <a:p>
          <a:endParaRPr lang="en-US"/>
        </a:p>
      </dgm:t>
    </dgm:pt>
    <dgm:pt modelId="{B22F4CF5-9AA7-404B-B022-DE97B53F679B}" type="sibTrans" cxnId="{63F00332-8F59-4445-9612-ADC8F2A4EA5B}">
      <dgm:prSet/>
      <dgm:spPr/>
      <dgm:t>
        <a:bodyPr/>
        <a:lstStyle/>
        <a:p>
          <a:endParaRPr lang="en-US"/>
        </a:p>
      </dgm:t>
    </dgm:pt>
    <dgm:pt modelId="{C7876A6C-9D49-4164-A273-531F8A3DBEED}">
      <dgm:prSet custT="1"/>
      <dgm:spPr/>
      <dgm:t>
        <a:bodyPr/>
        <a:lstStyle/>
        <a:p>
          <a:r>
            <a:rPr lang="en-US" sz="1600" b="1" dirty="0" smtClean="0">
              <a:solidFill>
                <a:srgbClr val="000000"/>
              </a:solidFill>
              <a:effectLst/>
              <a:latin typeface="Calibri"/>
              <a:ea typeface="Times New Roman"/>
              <a:cs typeface="Times New Roman"/>
            </a:rPr>
            <a:t>Operational: April</a:t>
          </a:r>
          <a:r>
            <a:rPr lang="en-US" sz="1600" b="1" dirty="0" smtClean="0">
              <a:solidFill>
                <a:schemeClr val="tx1"/>
              </a:solidFill>
            </a:rPr>
            <a:t> 27</a:t>
          </a:r>
          <a:r>
            <a:rPr lang="en-US" sz="1600" b="1" baseline="30000" dirty="0" smtClean="0">
              <a:solidFill>
                <a:schemeClr val="tx1"/>
              </a:solidFill>
            </a:rPr>
            <a:t>th</a:t>
          </a:r>
          <a:r>
            <a:rPr lang="en-US" sz="1600" b="1" dirty="0" smtClean="0">
              <a:solidFill>
                <a:schemeClr val="tx1"/>
              </a:solidFill>
            </a:rPr>
            <a:t>, 2015 to June 5</a:t>
          </a:r>
          <a:r>
            <a:rPr lang="en-US" sz="1600" b="1" baseline="30000" dirty="0" smtClean="0">
              <a:solidFill>
                <a:schemeClr val="tx1"/>
              </a:solidFill>
            </a:rPr>
            <a:t>th</a:t>
          </a:r>
          <a:r>
            <a:rPr lang="en-US" sz="1600" b="1" dirty="0" smtClean="0">
              <a:solidFill>
                <a:schemeClr val="tx1"/>
              </a:solidFill>
            </a:rPr>
            <a:t>, 2015</a:t>
          </a:r>
          <a:endParaRPr lang="en-US" sz="1600" b="1" dirty="0">
            <a:solidFill>
              <a:schemeClr val="tx1"/>
            </a:solidFill>
          </a:endParaRPr>
        </a:p>
      </dgm:t>
    </dgm:pt>
    <dgm:pt modelId="{8A219CC7-A95D-48F0-B671-42B0B4C3AD36}" type="sibTrans" cxnId="{05A781F4-0F2F-4E25-B6DA-920861FB8E52}">
      <dgm:prSet/>
      <dgm:spPr/>
      <dgm:t>
        <a:bodyPr/>
        <a:lstStyle/>
        <a:p>
          <a:endParaRPr lang="en-US"/>
        </a:p>
      </dgm:t>
    </dgm:pt>
    <dgm:pt modelId="{9B00A35E-D0EE-4FD3-93E2-EF1E47963274}" type="parTrans" cxnId="{05A781F4-0F2F-4E25-B6DA-920861FB8E52}">
      <dgm:prSet/>
      <dgm:spPr/>
      <dgm:t>
        <a:bodyPr/>
        <a:lstStyle/>
        <a:p>
          <a:endParaRPr lang="en-US"/>
        </a:p>
      </dgm:t>
    </dgm:pt>
    <dgm:pt modelId="{A06D8C2D-C098-46E7-A870-478E075B4828}">
      <dgm:prSet custT="1"/>
      <dgm:spPr/>
      <dgm:t>
        <a:bodyPr/>
        <a:lstStyle/>
        <a:p>
          <a:r>
            <a:rPr lang="en-US" sz="1600" b="1" dirty="0" smtClean="0">
              <a:solidFill>
                <a:schemeClr val="tx1"/>
              </a:solidFill>
            </a:rPr>
            <a:t>Practice: April 13</a:t>
          </a:r>
          <a:r>
            <a:rPr lang="en-US" sz="1600" b="1" baseline="30000" dirty="0" smtClean="0">
              <a:solidFill>
                <a:schemeClr val="tx1"/>
              </a:solidFill>
            </a:rPr>
            <a:t>th</a:t>
          </a:r>
          <a:r>
            <a:rPr lang="en-US" sz="1600" b="1" dirty="0" smtClean="0">
              <a:solidFill>
                <a:schemeClr val="tx1"/>
              </a:solidFill>
            </a:rPr>
            <a:t>, 2015 to June 5</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007D280B-8A76-4239-9D68-64467C8A8488}" type="sibTrans" cxnId="{6A78ACF7-E306-43A7-83E3-42A32A817F7C}">
      <dgm:prSet/>
      <dgm:spPr/>
      <dgm:t>
        <a:bodyPr/>
        <a:lstStyle/>
        <a:p>
          <a:endParaRPr lang="en-US"/>
        </a:p>
      </dgm:t>
    </dgm:pt>
    <dgm:pt modelId="{C3FFACFE-A178-4370-BE72-0CEDE98E0F6F}" type="parTrans" cxnId="{6A78ACF7-E306-43A7-83E3-42A32A817F7C}">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7B80A02-F8E1-49BF-9133-1FCC381A8CD0}" type="pres">
      <dgm:prSet presAssocID="{2A00BCB0-5294-487F-87DC-0F19ED424033}" presName="linNode" presStyleCnt="0"/>
      <dgm:spPr/>
    </dgm:pt>
    <dgm:pt modelId="{A535685B-EBA8-4C0C-9C48-D1713EEEA49C}" type="pres">
      <dgm:prSet presAssocID="{2A00BCB0-5294-487F-87DC-0F19ED424033}" presName="parentText" presStyleLbl="node1" presStyleIdx="0" presStyleCnt="2" custScaleY="36501" custLinFactNeighborY="3653">
        <dgm:presLayoutVars>
          <dgm:chMax val="1"/>
          <dgm:bulletEnabled val="1"/>
        </dgm:presLayoutVars>
      </dgm:prSet>
      <dgm:spPr/>
      <dgm:t>
        <a:bodyPr/>
        <a:lstStyle/>
        <a:p>
          <a:endParaRPr lang="en-US"/>
        </a:p>
      </dgm:t>
    </dgm:pt>
    <dgm:pt modelId="{3B222EB8-6F51-4857-89D8-E8FA49202266}" type="pres">
      <dgm:prSet presAssocID="{2A00BCB0-5294-487F-87DC-0F19ED424033}" presName="descendantText" presStyleLbl="alignAccFollowNode1" presStyleIdx="0" presStyleCnt="2" custScaleY="41060" custLinFactNeighborY="4566">
        <dgm:presLayoutVars>
          <dgm:bulletEnabled val="1"/>
        </dgm:presLayoutVars>
      </dgm:prSet>
      <dgm:spPr/>
      <dgm:t>
        <a:bodyPr/>
        <a:lstStyle/>
        <a:p>
          <a:endParaRPr lang="en-US"/>
        </a:p>
      </dgm:t>
    </dgm:pt>
    <dgm:pt modelId="{E297C3A9-1C3F-4D62-A751-9CA6AFD5776A}" type="pres">
      <dgm:prSet presAssocID="{1B294266-4EC9-47FE-90C8-79A2E42EF681}" presName="sp" presStyleCnt="0"/>
      <dgm:spPr/>
    </dgm:pt>
    <dgm:pt modelId="{87E1B4E8-8C49-4E00-A1D0-7C2D66C77DE7}" type="pres">
      <dgm:prSet presAssocID="{4942E573-89D3-440E-A085-0D0EDEFF008C}" presName="linNode" presStyleCnt="0"/>
      <dgm:spPr/>
    </dgm:pt>
    <dgm:pt modelId="{F47E09F3-9154-4693-AE29-BE91AE536E1F}" type="pres">
      <dgm:prSet presAssocID="{4942E573-89D3-440E-A085-0D0EDEFF008C}" presName="parentText" presStyleLbl="node1" presStyleIdx="1" presStyleCnt="2" custScaleY="47030">
        <dgm:presLayoutVars>
          <dgm:chMax val="1"/>
          <dgm:bulletEnabled val="1"/>
        </dgm:presLayoutVars>
      </dgm:prSet>
      <dgm:spPr/>
      <dgm:t>
        <a:bodyPr/>
        <a:lstStyle/>
        <a:p>
          <a:endParaRPr lang="en-US"/>
        </a:p>
      </dgm:t>
    </dgm:pt>
    <dgm:pt modelId="{74130D5B-C605-4C96-8B29-4F4E0EA5BE10}" type="pres">
      <dgm:prSet presAssocID="{4942E573-89D3-440E-A085-0D0EDEFF008C}" presName="descendantText" presStyleLbl="alignAccFollowNode1" presStyleIdx="1" presStyleCnt="2" custScaleY="58803" custLinFactNeighborX="-1961" custLinFactNeighborY="282">
        <dgm:presLayoutVars>
          <dgm:bulletEnabled val="1"/>
        </dgm:presLayoutVars>
      </dgm:prSet>
      <dgm:spPr/>
      <dgm:t>
        <a:bodyPr/>
        <a:lstStyle/>
        <a:p>
          <a:endParaRPr lang="en-US"/>
        </a:p>
      </dgm:t>
    </dgm:pt>
  </dgm:ptLst>
  <dgm:cxnLst>
    <dgm:cxn modelId="{E01641F6-813B-4436-BC03-F1A3B7736A97}" srcId="{4942E573-89D3-440E-A085-0D0EDEFF008C}" destId="{E455CF57-E0DF-4585-8AC7-8176C6F24907}" srcOrd="0" destOrd="0" parTransId="{C5FF0E9D-497B-4F7C-926B-2C632D4763CD}" sibTransId="{3DF6E012-5E67-460D-9795-55B6DC436433}"/>
    <dgm:cxn modelId="{6BD4A701-DBA0-4AB7-A5B4-862FFCAEA491}" type="presOf" srcId="{A06D8C2D-C098-46E7-A870-478E075B4828}" destId="{74130D5B-C605-4C96-8B29-4F4E0EA5BE10}" srcOrd="0" destOrd="5" presId="urn:microsoft.com/office/officeart/2005/8/layout/vList5"/>
    <dgm:cxn modelId="{70D8A23B-5850-496A-B587-12A77E8132A8}" srcId="{8C73DD65-9914-4542-9330-A9A7DBF51F57}" destId="{2A00BCB0-5294-487F-87DC-0F19ED424033}" srcOrd="0" destOrd="0" parTransId="{5F900061-45D5-47CF-A290-9FA10589AC6B}" sibTransId="{1B294266-4EC9-47FE-90C8-79A2E42EF681}"/>
    <dgm:cxn modelId="{60FA1446-9094-441C-B4AC-A9E2E9E720B9}" srcId="{4942E573-89D3-440E-A085-0D0EDEFF008C}" destId="{1B826DF4-8188-462B-B88A-4A4B37A4FAC9}" srcOrd="2" destOrd="0" parTransId="{D05BB1D0-4B29-4D19-9545-BDDA8FEAFC18}" sibTransId="{2A55A6C1-82E8-4497-B010-A6FFEF427BDA}"/>
    <dgm:cxn modelId="{AF04A8B2-9070-4F87-95B8-F9474E470815}" srcId="{4942E573-89D3-440E-A085-0D0EDEFF008C}" destId="{D1A18CC5-42CB-427F-9BD0-2DB82FEF1CF3}" srcOrd="1" destOrd="0" parTransId="{8BDBB5DE-FC62-4B77-8FB5-AD63BC4A4A4F}" sibTransId="{4776D6DE-FBE8-4D18-A425-005699CC445A}"/>
    <dgm:cxn modelId="{C2688E88-3850-4A7D-B740-160F445C8129}" type="presOf" srcId="{E455CF57-E0DF-4585-8AC7-8176C6F24907}" destId="{74130D5B-C605-4C96-8B29-4F4E0EA5BE10}" srcOrd="0" destOrd="0" presId="urn:microsoft.com/office/officeart/2005/8/layout/vList5"/>
    <dgm:cxn modelId="{7FD29F47-C76F-4866-BAE1-52C9E50BB27B}" type="presOf" srcId="{8C73DD65-9914-4542-9330-A9A7DBF51F57}" destId="{1E3F4378-6BF6-4546-AD4D-9B7988047690}" srcOrd="0" destOrd="0" presId="urn:microsoft.com/office/officeart/2005/8/layout/vList5"/>
    <dgm:cxn modelId="{6A78ACF7-E306-43A7-83E3-42A32A817F7C}" srcId="{1B826DF4-8188-462B-B88A-4A4B37A4FAC9}" destId="{A06D8C2D-C098-46E7-A870-478E075B4828}" srcOrd="0" destOrd="0" parTransId="{C3FFACFE-A178-4370-BE72-0CEDE98E0F6F}" sibTransId="{007D280B-8A76-4239-9D68-64467C8A8488}"/>
    <dgm:cxn modelId="{6705442F-B303-4139-A7A7-4A13E44AAD41}" srcId="{2A00BCB0-5294-487F-87DC-0F19ED424033}" destId="{1A38EE0C-B5F3-49D0-800C-CD7398EE3AAF}" srcOrd="0" destOrd="0" parTransId="{C85083D4-3132-4FF5-8CED-83E6804A4A7C}" sibTransId="{0EA5426E-82B2-41EA-8510-8D7440B18581}"/>
    <dgm:cxn modelId="{05A781F4-0F2F-4E25-B6DA-920861FB8E52}" srcId="{1B826DF4-8188-462B-B88A-4A4B37A4FAC9}" destId="{C7876A6C-9D49-4164-A273-531F8A3DBEED}" srcOrd="1" destOrd="0" parTransId="{9B00A35E-D0EE-4FD3-93E2-EF1E47963274}" sibTransId="{8A219CC7-A95D-48F0-B671-42B0B4C3AD36}"/>
    <dgm:cxn modelId="{01ECB8B4-624E-4198-B62C-E3A15F58447D}" type="presOf" srcId="{1B826DF4-8188-462B-B88A-4A4B37A4FAC9}" destId="{74130D5B-C605-4C96-8B29-4F4E0EA5BE10}" srcOrd="0" destOrd="4" presId="urn:microsoft.com/office/officeart/2005/8/layout/vList5"/>
    <dgm:cxn modelId="{E452FAA8-0B3E-4E31-8AEC-EE6920DAC444}" type="presOf" srcId="{D1A18CC5-42CB-427F-9BD0-2DB82FEF1CF3}" destId="{74130D5B-C605-4C96-8B29-4F4E0EA5BE10}" srcOrd="0" destOrd="3" presId="urn:microsoft.com/office/officeart/2005/8/layout/vList5"/>
    <dgm:cxn modelId="{D53A783B-6970-44E6-BA94-56D0641AD3D5}" srcId="{8C73DD65-9914-4542-9330-A9A7DBF51F57}" destId="{4942E573-89D3-440E-A085-0D0EDEFF008C}" srcOrd="1" destOrd="0" parTransId="{F9762460-0EEB-429F-AA8D-8D766B759AF4}" sibTransId="{F37A9BF7-52A5-4F4A-8241-2CB1720B442C}"/>
    <dgm:cxn modelId="{703A2E5C-2762-4BD2-942A-03E02134D67D}" type="presOf" srcId="{2A00BCB0-5294-487F-87DC-0F19ED424033}" destId="{A535685B-EBA8-4C0C-9C48-D1713EEEA49C}" srcOrd="0" destOrd="0" presId="urn:microsoft.com/office/officeart/2005/8/layout/vList5"/>
    <dgm:cxn modelId="{DCA22487-0CA2-4CAD-9E7F-74DD34ECB4B7}" type="presOf" srcId="{5AC28062-EE32-49BB-9082-8905A76A40BB}" destId="{74130D5B-C605-4C96-8B29-4F4E0EA5BE10}" srcOrd="0" destOrd="2" presId="urn:microsoft.com/office/officeart/2005/8/layout/vList5"/>
    <dgm:cxn modelId="{004CE2B1-D62C-4D36-A003-D618579A7F31}" type="presOf" srcId="{439AB961-7235-45CA-B008-61B40B2D9FF3}" destId="{3B222EB8-6F51-4857-89D8-E8FA49202266}" srcOrd="0" destOrd="1" presId="urn:microsoft.com/office/officeart/2005/8/layout/vList5"/>
    <dgm:cxn modelId="{4139FA87-3198-4DD4-AD5B-73AAAEA8AC69}" type="presOf" srcId="{C7876A6C-9D49-4164-A273-531F8A3DBEED}" destId="{74130D5B-C605-4C96-8B29-4F4E0EA5BE10}" srcOrd="0" destOrd="6" presId="urn:microsoft.com/office/officeart/2005/8/layout/vList5"/>
    <dgm:cxn modelId="{6200EC2A-3EB2-4882-8814-FA2FD3FC3240}" type="presOf" srcId="{4942E573-89D3-440E-A085-0D0EDEFF008C}" destId="{F47E09F3-9154-4693-AE29-BE91AE536E1F}" srcOrd="0" destOrd="0" presId="urn:microsoft.com/office/officeart/2005/8/layout/vList5"/>
    <dgm:cxn modelId="{0AE51A70-912D-4322-9179-6F542D479E9F}" srcId="{E455CF57-E0DF-4585-8AC7-8176C6F24907}" destId="{5AC28062-EE32-49BB-9082-8905A76A40BB}" srcOrd="1" destOrd="0" parTransId="{1F682FA2-6859-4600-8E51-9A6636B41DCA}" sibTransId="{A263170D-0BCE-495E-A9F9-33C9746F5314}"/>
    <dgm:cxn modelId="{C6EDF5D9-6E3B-4B3F-A845-85C52A0159BF}" srcId="{2A00BCB0-5294-487F-87DC-0F19ED424033}" destId="{439AB961-7235-45CA-B008-61B40B2D9FF3}" srcOrd="1" destOrd="0" parTransId="{65651F6E-7078-4351-9E64-EA24EAF6960A}" sibTransId="{E1B66257-0506-486B-A79A-1D15A7D67E81}"/>
    <dgm:cxn modelId="{3451C68D-5D61-4C77-97A4-4EB5D55906C0}" type="presOf" srcId="{1A38EE0C-B5F3-49D0-800C-CD7398EE3AAF}" destId="{3B222EB8-6F51-4857-89D8-E8FA49202266}" srcOrd="0" destOrd="0" presId="urn:microsoft.com/office/officeart/2005/8/layout/vList5"/>
    <dgm:cxn modelId="{63F00332-8F59-4445-9612-ADC8F2A4EA5B}" srcId="{E455CF57-E0DF-4585-8AC7-8176C6F24907}" destId="{A8A264B4-79DE-4C37-AB8A-74F94F6719FF}" srcOrd="0" destOrd="0" parTransId="{8B8B3C1F-6C1A-4C85-969F-9DB311FF46DD}" sibTransId="{B22F4CF5-9AA7-404B-B022-DE97B53F679B}"/>
    <dgm:cxn modelId="{6C47B755-9FE6-4500-87D7-C4C43399936C}" type="presOf" srcId="{A8A264B4-79DE-4C37-AB8A-74F94F6719FF}" destId="{74130D5B-C605-4C96-8B29-4F4E0EA5BE10}" srcOrd="0" destOrd="1" presId="urn:microsoft.com/office/officeart/2005/8/layout/vList5"/>
    <dgm:cxn modelId="{2139CAD1-8467-4DA3-AD88-0EAD18CA3CA2}" type="presParOf" srcId="{1E3F4378-6BF6-4546-AD4D-9B7988047690}" destId="{17B80A02-F8E1-49BF-9133-1FCC381A8CD0}" srcOrd="0" destOrd="0" presId="urn:microsoft.com/office/officeart/2005/8/layout/vList5"/>
    <dgm:cxn modelId="{64785D54-5325-4193-948E-BC5E57A12931}" type="presParOf" srcId="{17B80A02-F8E1-49BF-9133-1FCC381A8CD0}" destId="{A535685B-EBA8-4C0C-9C48-D1713EEEA49C}" srcOrd="0" destOrd="0" presId="urn:microsoft.com/office/officeart/2005/8/layout/vList5"/>
    <dgm:cxn modelId="{76ACA0C2-569D-4341-B937-9B7B0FBC5AE9}" type="presParOf" srcId="{17B80A02-F8E1-49BF-9133-1FCC381A8CD0}" destId="{3B222EB8-6F51-4857-89D8-E8FA49202266}" srcOrd="1" destOrd="0" presId="urn:microsoft.com/office/officeart/2005/8/layout/vList5"/>
    <dgm:cxn modelId="{05001FC1-E043-413C-923D-7A4F7CBF665D}" type="presParOf" srcId="{1E3F4378-6BF6-4546-AD4D-9B7988047690}" destId="{E297C3A9-1C3F-4D62-A751-9CA6AFD5776A}" srcOrd="1" destOrd="0" presId="urn:microsoft.com/office/officeart/2005/8/layout/vList5"/>
    <dgm:cxn modelId="{E501D9B9-AC6E-471C-96EC-57E22D1B026F}" type="presParOf" srcId="{1E3F4378-6BF6-4546-AD4D-9B7988047690}" destId="{87E1B4E8-8C49-4E00-A1D0-7C2D66C77DE7}" srcOrd="2" destOrd="0" presId="urn:microsoft.com/office/officeart/2005/8/layout/vList5"/>
    <dgm:cxn modelId="{8288F12B-658A-4EBC-AC50-7B7FE937AFAE}" type="presParOf" srcId="{87E1B4E8-8C49-4E00-A1D0-7C2D66C77DE7}" destId="{F47E09F3-9154-4693-AE29-BE91AE536E1F}" srcOrd="0" destOrd="0" presId="urn:microsoft.com/office/officeart/2005/8/layout/vList5"/>
    <dgm:cxn modelId="{A9E2E231-6E1A-4846-8BE6-8A8D2EEF02BA}" type="presParOf" srcId="{87E1B4E8-8C49-4E00-A1D0-7C2D66C77DE7}" destId="{74130D5B-C605-4C96-8B29-4F4E0EA5BE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D3E5C9A4-BDB6-45C0-B8C8-66B983647F29}">
      <dgm:prSet custT="1"/>
      <dgm:spPr/>
      <dgm:t>
        <a:bodyPr/>
        <a:lstStyle/>
        <a:p>
          <a:r>
            <a:rPr lang="en-US" sz="2400" b="1" i="0" u="none" baseline="0" dirty="0" smtClean="0">
              <a:solidFill>
                <a:schemeClr val="tx1"/>
              </a:solidFill>
            </a:rPr>
            <a:t>EOC</a:t>
          </a:r>
          <a:endParaRPr lang="en-US" sz="2400" b="1" dirty="0">
            <a:solidFill>
              <a:schemeClr val="tx1"/>
            </a:solidFill>
          </a:endParaRPr>
        </a:p>
      </dgm:t>
    </dgm:pt>
    <dgm:pt modelId="{384CAA65-1E4E-40A6-9070-80AED5755FB7}" type="parTrans" cxnId="{F3394A32-69E2-4DF9-80D8-B15579DB09B2}">
      <dgm:prSet/>
      <dgm:spPr/>
      <dgm:t>
        <a:bodyPr/>
        <a:lstStyle/>
        <a:p>
          <a:endParaRPr lang="en-US" sz="2400" b="1">
            <a:solidFill>
              <a:schemeClr val="tx1"/>
            </a:solidFill>
          </a:endParaRPr>
        </a:p>
      </dgm:t>
    </dgm:pt>
    <dgm:pt modelId="{B010A8D3-6396-4328-9F30-B2C392B6BD93}" type="sibTrans" cxnId="{F3394A32-69E2-4DF9-80D8-B15579DB09B2}">
      <dgm:prSet/>
      <dgm:spPr/>
      <dgm:t>
        <a:bodyPr/>
        <a:lstStyle/>
        <a:p>
          <a:endParaRPr lang="en-US" sz="2400" b="1">
            <a:solidFill>
              <a:schemeClr val="tx1"/>
            </a:solidFill>
          </a:endParaRPr>
        </a:p>
      </dgm:t>
    </dgm:pt>
    <dgm:pt modelId="{F6BADE2C-FAA0-45C5-8916-F0255C66E3C2}">
      <dgm:prSet custT="1"/>
      <dgm:spPr/>
      <dgm:t>
        <a:bodyPr/>
        <a:lstStyle/>
        <a:p>
          <a:pPr rtl="0"/>
          <a:r>
            <a:rPr lang="en-US" sz="1800" b="1" i="0" u="none" baseline="0" dirty="0" smtClean="0">
              <a:solidFill>
                <a:schemeClr val="tx1"/>
              </a:solidFill>
            </a:rPr>
            <a:t>CTB Online Pre-code window from March  9</a:t>
          </a:r>
          <a:r>
            <a:rPr lang="en-US" sz="1800" b="1" i="0" u="none" baseline="30000" dirty="0" smtClean="0">
              <a:solidFill>
                <a:schemeClr val="tx1"/>
              </a:solidFill>
            </a:rPr>
            <a:t>th</a:t>
          </a:r>
          <a:r>
            <a:rPr lang="en-US" sz="1800" b="1" i="0" u="none" baseline="0" dirty="0" smtClean="0">
              <a:solidFill>
                <a:schemeClr val="tx1"/>
              </a:solidFill>
            </a:rPr>
            <a:t> 2015 to April 3</a:t>
          </a:r>
          <a:r>
            <a:rPr lang="en-US" sz="1800" b="1" i="0" u="none" baseline="30000" dirty="0" smtClean="0">
              <a:solidFill>
                <a:schemeClr val="tx1"/>
              </a:solidFill>
            </a:rPr>
            <a:t>rd</a:t>
          </a:r>
          <a:r>
            <a:rPr lang="en-US" sz="1800" b="1" i="0" u="none" baseline="0" dirty="0" smtClean="0">
              <a:solidFill>
                <a:schemeClr val="tx1"/>
              </a:solidFill>
            </a:rPr>
            <a:t> 2015</a:t>
          </a:r>
          <a:endParaRPr lang="en-US" sz="1800" b="1" i="0" u="none" baseline="0" dirty="0">
            <a:solidFill>
              <a:schemeClr val="tx1"/>
            </a:solidFill>
          </a:endParaRPr>
        </a:p>
      </dgm:t>
    </dgm:pt>
    <dgm:pt modelId="{B2342693-A806-44F2-B63D-169428DD3CDF}" type="parTrans" cxnId="{6461371F-F45B-4AFF-A165-01503AB76227}">
      <dgm:prSet/>
      <dgm:spPr/>
      <dgm:t>
        <a:bodyPr/>
        <a:lstStyle/>
        <a:p>
          <a:endParaRPr lang="en-US" sz="2400" b="1">
            <a:solidFill>
              <a:schemeClr val="tx1"/>
            </a:solidFill>
          </a:endParaRPr>
        </a:p>
      </dgm:t>
    </dgm:pt>
    <dgm:pt modelId="{5E1E9E40-D5C6-441B-865A-EF9DAC75DF29}" type="sibTrans" cxnId="{6461371F-F45B-4AFF-A165-01503AB76227}">
      <dgm:prSet/>
      <dgm:spPr/>
      <dgm:t>
        <a:bodyPr/>
        <a:lstStyle/>
        <a:p>
          <a:endParaRPr lang="en-US" sz="2400" b="1">
            <a:solidFill>
              <a:schemeClr val="tx1"/>
            </a:solidFill>
          </a:endParaRPr>
        </a:p>
      </dgm:t>
    </dgm:pt>
    <dgm:pt modelId="{5AC28062-EE32-49BB-9082-8905A76A40BB}">
      <dgm:prSet custT="1"/>
      <dgm:spPr/>
      <dgm:t>
        <a:bodyPr/>
        <a:lstStyle/>
        <a:p>
          <a:pPr rtl="0"/>
          <a:r>
            <a:rPr lang="en-US" sz="1800" b="1" i="0" u="none" baseline="0" dirty="0" smtClean="0">
              <a:solidFill>
                <a:schemeClr val="tx1"/>
              </a:solidFill>
            </a:rPr>
            <a:t>Student Pre-code data provided from in the  State Pre-ID file</a:t>
          </a:r>
          <a:endParaRPr lang="en-US" sz="1800" b="1" dirty="0">
            <a:solidFill>
              <a:schemeClr val="tx1"/>
            </a:solidFill>
          </a:endParaRPr>
        </a:p>
      </dgm:t>
    </dgm:pt>
    <dgm:pt modelId="{A263170D-0BCE-495E-A9F9-33C9746F5314}" type="sibTrans" cxnId="{0AE51A70-912D-4322-9179-6F542D479E9F}">
      <dgm:prSet/>
      <dgm:spPr/>
      <dgm:t>
        <a:bodyPr/>
        <a:lstStyle/>
        <a:p>
          <a:endParaRPr lang="en-US"/>
        </a:p>
      </dgm:t>
    </dgm:pt>
    <dgm:pt modelId="{1F682FA2-6859-4600-8E51-9A6636B41DCA}" type="parTrans" cxnId="{0AE51A70-912D-4322-9179-6F542D479E9F}">
      <dgm:prSet/>
      <dgm:spPr/>
      <dgm:t>
        <a:bodyPr/>
        <a:lstStyle/>
        <a:p>
          <a:endParaRPr lang="en-US"/>
        </a:p>
      </dgm:t>
    </dgm:pt>
    <dgm:pt modelId="{23ECA7B2-E276-4EEF-813E-88CA6B3DFF39}">
      <dgm:prSet custT="1"/>
      <dgm:spPr/>
      <dgm:t>
        <a:bodyPr/>
        <a:lstStyle/>
        <a:p>
          <a:pPr rtl="0"/>
          <a:endParaRPr lang="en-US" sz="1800" b="1" i="0" u="none" baseline="0" dirty="0">
            <a:solidFill>
              <a:schemeClr val="tx1"/>
            </a:solidFill>
          </a:endParaRPr>
        </a:p>
      </dgm:t>
    </dgm:pt>
    <dgm:pt modelId="{DFEA6A7C-328C-43FF-B376-6155C9E3E804}" type="parTrans" cxnId="{560F6430-C49D-497D-9617-83EC5B25558A}">
      <dgm:prSet/>
      <dgm:spPr/>
      <dgm:t>
        <a:bodyPr/>
        <a:lstStyle/>
        <a:p>
          <a:endParaRPr lang="en-US"/>
        </a:p>
      </dgm:t>
    </dgm:pt>
    <dgm:pt modelId="{F3C88A15-A8DF-412A-9967-523745B8EFA4}" type="sibTrans" cxnId="{560F6430-C49D-497D-9617-83EC5B25558A}">
      <dgm:prSet/>
      <dgm:spPr/>
      <dgm:t>
        <a:bodyPr/>
        <a:lstStyle/>
        <a:p>
          <a:endParaRPr lang="en-US"/>
        </a:p>
      </dgm:t>
    </dgm:pt>
    <dgm:pt modelId="{E455CF57-E0DF-4585-8AC7-8176C6F24907}">
      <dgm:prSet custT="1"/>
      <dgm:spPr/>
      <dgm:t>
        <a:bodyPr/>
        <a:lstStyle/>
        <a:p>
          <a:r>
            <a:rPr lang="en-US" sz="2400" b="1" dirty="0" smtClean="0">
              <a:solidFill>
                <a:srgbClr val="000000"/>
              </a:solidFill>
              <a:effectLst/>
              <a:latin typeface="+mn-lt"/>
              <a:ea typeface="Times New Roman"/>
              <a:cs typeface="Times New Roman"/>
            </a:rPr>
            <a:t>EOG</a:t>
          </a:r>
          <a:endParaRPr lang="en-US" sz="2400" b="1" dirty="0">
            <a:solidFill>
              <a:schemeClr val="tx1"/>
            </a:solidFill>
            <a:latin typeface="+mn-lt"/>
          </a:endParaRPr>
        </a:p>
      </dgm:t>
    </dgm:pt>
    <dgm:pt modelId="{3DF6E012-5E67-460D-9795-55B6DC436433}" type="sibTrans" cxnId="{E01641F6-813B-4436-BC03-F1A3B7736A97}">
      <dgm:prSet/>
      <dgm:spPr/>
      <dgm:t>
        <a:bodyPr/>
        <a:lstStyle/>
        <a:p>
          <a:endParaRPr lang="en-US"/>
        </a:p>
      </dgm:t>
    </dgm:pt>
    <dgm:pt modelId="{C5FF0E9D-497B-4F7C-926B-2C632D4763CD}" type="parTrans" cxnId="{E01641F6-813B-4436-BC03-F1A3B7736A97}">
      <dgm:prSet/>
      <dgm:spPr/>
      <dgm:t>
        <a:bodyPr/>
        <a:lstStyle/>
        <a:p>
          <a:endParaRPr lang="en-US"/>
        </a:p>
      </dgm:t>
    </dgm:pt>
    <dgm:pt modelId="{90A0BE86-448B-41ED-98E4-350070F84368}">
      <dgm:prSet custT="1"/>
      <dgm:spPr/>
      <dgm:t>
        <a:bodyPr/>
        <a:lstStyle/>
        <a:p>
          <a:pPr rtl="0"/>
          <a:r>
            <a:rPr lang="en-US" sz="1800" b="1" dirty="0" smtClean="0">
              <a:solidFill>
                <a:schemeClr val="tx1"/>
              </a:solidFill>
            </a:rPr>
            <a:t>Manual entry of students in TAS</a:t>
          </a:r>
          <a:endParaRPr lang="en-US" sz="1800" b="1" dirty="0">
            <a:solidFill>
              <a:schemeClr val="tx1"/>
            </a:solidFill>
          </a:endParaRPr>
        </a:p>
      </dgm:t>
    </dgm:pt>
    <dgm:pt modelId="{34BB030F-3E48-4413-9296-450859AE2906}" type="parTrans" cxnId="{C8BB1220-DED0-4111-AB99-BA795769098D}">
      <dgm:prSet/>
      <dgm:spPr/>
      <dgm:t>
        <a:bodyPr/>
        <a:lstStyle/>
        <a:p>
          <a:endParaRPr lang="en-US"/>
        </a:p>
      </dgm:t>
    </dgm:pt>
    <dgm:pt modelId="{ED100BF6-5289-4170-A817-DE78FDB5B404}" type="sibTrans" cxnId="{C8BB1220-DED0-4111-AB99-BA795769098D}">
      <dgm:prSet/>
      <dgm:spPr/>
      <dgm:t>
        <a:bodyPr/>
        <a:lstStyle/>
        <a:p>
          <a:endParaRPr lang="en-US"/>
        </a:p>
      </dgm:t>
    </dgm:pt>
    <dgm:pt modelId="{E9821A63-F680-472C-87A8-715129242BE1}">
      <dgm:prSet custT="1"/>
      <dgm:spPr/>
      <dgm:t>
        <a:bodyPr/>
        <a:lstStyle/>
        <a:p>
          <a:pPr rtl="0"/>
          <a:r>
            <a:rPr lang="en-US" sz="1800" b="1" dirty="0" smtClean="0">
              <a:solidFill>
                <a:schemeClr val="tx1"/>
              </a:solidFill>
            </a:rPr>
            <a:t>Manual entry of students in TAS</a:t>
          </a:r>
          <a:r>
            <a:rPr lang="en-US" sz="1800" b="1" i="0" u="none" baseline="0" dirty="0" smtClean="0">
              <a:solidFill>
                <a:schemeClr val="tx1"/>
              </a:solidFill>
            </a:rPr>
            <a:t> </a:t>
          </a:r>
          <a:endParaRPr lang="en-US" sz="1800" b="1" i="0" u="none" baseline="0" dirty="0">
            <a:solidFill>
              <a:schemeClr val="tx1"/>
            </a:solidFill>
          </a:endParaRPr>
        </a:p>
      </dgm:t>
    </dgm:pt>
    <dgm:pt modelId="{FA49ED12-9C10-4636-B472-565DF5736050}" type="parTrans" cxnId="{34DC4FA8-0E24-4A31-8A56-D9E5FAE5C1E5}">
      <dgm:prSet/>
      <dgm:spPr/>
      <dgm:t>
        <a:bodyPr/>
        <a:lstStyle/>
        <a:p>
          <a:endParaRPr lang="en-US"/>
        </a:p>
      </dgm:t>
    </dgm:pt>
    <dgm:pt modelId="{5A86F191-DAEE-46E0-BB6A-AF39D3D3C21F}" type="sibTrans" cxnId="{34DC4FA8-0E24-4A31-8A56-D9E5FAE5C1E5}">
      <dgm:prSet/>
      <dgm:spPr/>
      <dgm:t>
        <a:bodyPr/>
        <a:lstStyle/>
        <a:p>
          <a:endParaRPr lang="en-US"/>
        </a:p>
      </dgm:t>
    </dgm:pt>
    <dgm:pt modelId="{76EDCBB5-A474-4CD5-9525-99C12C34DAF7}">
      <dgm:prSet custT="1"/>
      <dgm:spPr/>
      <dgm:t>
        <a:bodyPr/>
        <a:lstStyle/>
        <a:p>
          <a:pPr rtl="0"/>
          <a:r>
            <a:rPr lang="en-US" sz="1800" b="1" dirty="0" smtClean="0">
              <a:solidFill>
                <a:schemeClr val="tx1"/>
              </a:solidFill>
            </a:rPr>
            <a:t>CTB Online Pre-code window Feb 23</a:t>
          </a:r>
          <a:r>
            <a:rPr lang="en-US" sz="1800" b="1" baseline="30000" dirty="0" smtClean="0">
              <a:solidFill>
                <a:schemeClr val="tx1"/>
              </a:solidFill>
            </a:rPr>
            <a:t>rd</a:t>
          </a:r>
          <a:r>
            <a:rPr lang="en-US" sz="1800" b="1" dirty="0" smtClean="0">
              <a:solidFill>
                <a:schemeClr val="tx1"/>
              </a:solidFill>
            </a:rPr>
            <a:t>  2015 to March 6</a:t>
          </a:r>
          <a:r>
            <a:rPr lang="en-US" sz="1800" b="1" baseline="30000" dirty="0" smtClean="0">
              <a:solidFill>
                <a:schemeClr val="tx1"/>
              </a:solidFill>
            </a:rPr>
            <a:t>th</a:t>
          </a:r>
          <a:r>
            <a:rPr lang="en-US" sz="1800" b="1" dirty="0" smtClean="0">
              <a:solidFill>
                <a:schemeClr val="tx1"/>
              </a:solidFill>
            </a:rPr>
            <a:t> 2015</a:t>
          </a:r>
          <a:endParaRPr lang="en-US" sz="1800" b="1" dirty="0">
            <a:solidFill>
              <a:schemeClr val="tx1"/>
            </a:solidFill>
          </a:endParaRPr>
        </a:p>
      </dgm:t>
    </dgm:pt>
    <dgm:pt modelId="{F7B1713B-CE5C-47BF-8BAD-20FA29100D06}" type="parTrans" cxnId="{F6E7FF2A-128B-4F74-8CF9-F0966BBAD8BA}">
      <dgm:prSet/>
      <dgm:spPr/>
      <dgm:t>
        <a:bodyPr/>
        <a:lstStyle/>
        <a:p>
          <a:endParaRPr lang="en-US"/>
        </a:p>
      </dgm:t>
    </dgm:pt>
    <dgm:pt modelId="{48D02580-4ED6-41A9-8901-33865B3A7DAD}" type="sibTrans" cxnId="{F6E7FF2A-128B-4F74-8CF9-F0966BBAD8BA}">
      <dgm:prSet/>
      <dgm:spPr/>
      <dgm:t>
        <a:bodyPr/>
        <a:lstStyle/>
        <a:p>
          <a:endParaRPr lang="en-US"/>
        </a:p>
      </dgm:t>
    </dgm:pt>
    <dgm:pt modelId="{BF68A8C1-782B-48CE-914D-24F9CDE5D9FE}">
      <dgm:prSet custT="1"/>
      <dgm:spPr/>
      <dgm:t>
        <a:bodyPr/>
        <a:lstStyle/>
        <a:p>
          <a:pPr rtl="0"/>
          <a:r>
            <a:rPr lang="en-US" sz="1800" b="1" i="0" u="none" baseline="0" dirty="0" smtClean="0">
              <a:solidFill>
                <a:schemeClr val="tx1"/>
              </a:solidFill>
            </a:rPr>
            <a:t>Student Pre-code data provided from in the  State Pre-ID file</a:t>
          </a:r>
          <a:endParaRPr lang="en-US" sz="1800" b="1" i="0" u="none" baseline="0" dirty="0">
            <a:solidFill>
              <a:schemeClr val="tx1"/>
            </a:solidFill>
          </a:endParaRPr>
        </a:p>
      </dgm:t>
    </dgm:pt>
    <dgm:pt modelId="{1166C7EA-9CA1-4CC1-8AFA-9D62123C5597}" type="parTrans" cxnId="{B4BAA9BE-1418-45DA-A3E1-83730557C483}">
      <dgm:prSet/>
      <dgm:spPr/>
      <dgm:t>
        <a:bodyPr/>
        <a:lstStyle/>
        <a:p>
          <a:endParaRPr lang="en-US"/>
        </a:p>
      </dgm:t>
    </dgm:pt>
    <dgm:pt modelId="{7EE1DC4A-3985-4177-9EAD-6E73448C5FE2}" type="sibTrans" cxnId="{B4BAA9BE-1418-45DA-A3E1-83730557C483}">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C4BD6F5E-2459-4E45-98A1-205DE26D9E76}" type="pres">
      <dgm:prSet presAssocID="{E455CF57-E0DF-4585-8AC7-8176C6F24907}" presName="linNode" presStyleCnt="0"/>
      <dgm:spPr/>
    </dgm:pt>
    <dgm:pt modelId="{98A655A6-7BBA-46E1-922F-549B6EA71702}" type="pres">
      <dgm:prSet presAssocID="{E455CF57-E0DF-4585-8AC7-8176C6F24907}" presName="parentText" presStyleLbl="node1" presStyleIdx="0" presStyleCnt="2" custScaleY="45347">
        <dgm:presLayoutVars>
          <dgm:chMax val="1"/>
          <dgm:bulletEnabled val="1"/>
        </dgm:presLayoutVars>
      </dgm:prSet>
      <dgm:spPr/>
      <dgm:t>
        <a:bodyPr/>
        <a:lstStyle/>
        <a:p>
          <a:endParaRPr lang="en-US"/>
        </a:p>
      </dgm:t>
    </dgm:pt>
    <dgm:pt modelId="{F3415E5B-A72D-4759-BA51-D40431BBF2DA}" type="pres">
      <dgm:prSet presAssocID="{E455CF57-E0DF-4585-8AC7-8176C6F24907}" presName="descendantText" presStyleLbl="alignAccFollowNode1" presStyleIdx="0" presStyleCnt="2" custScaleY="53817">
        <dgm:presLayoutVars>
          <dgm:bulletEnabled val="1"/>
        </dgm:presLayoutVars>
      </dgm:prSet>
      <dgm:spPr/>
      <dgm:t>
        <a:bodyPr/>
        <a:lstStyle/>
        <a:p>
          <a:endParaRPr lang="en-US"/>
        </a:p>
      </dgm:t>
    </dgm:pt>
    <dgm:pt modelId="{34923558-7C4D-498D-A381-22C5E9040D3A}" type="pres">
      <dgm:prSet presAssocID="{3DF6E012-5E67-460D-9795-55B6DC436433}" presName="sp" presStyleCnt="0"/>
      <dgm:spPr/>
    </dgm:pt>
    <dgm:pt modelId="{B6251E79-1B9B-4F16-9761-8D16CF7C8463}" type="pres">
      <dgm:prSet presAssocID="{D3E5C9A4-BDB6-45C0-B8C8-66B983647F29}" presName="linNode" presStyleCnt="0"/>
      <dgm:spPr/>
    </dgm:pt>
    <dgm:pt modelId="{5F34722B-00D7-4523-BE3B-FEB75F86F2D8}" type="pres">
      <dgm:prSet presAssocID="{D3E5C9A4-BDB6-45C0-B8C8-66B983647F29}" presName="parentText" presStyleLbl="node1" presStyleIdx="1" presStyleCnt="2" custScaleY="42489">
        <dgm:presLayoutVars>
          <dgm:chMax val="1"/>
          <dgm:bulletEnabled val="1"/>
        </dgm:presLayoutVars>
      </dgm:prSet>
      <dgm:spPr/>
      <dgm:t>
        <a:bodyPr/>
        <a:lstStyle/>
        <a:p>
          <a:endParaRPr lang="en-US"/>
        </a:p>
      </dgm:t>
    </dgm:pt>
    <dgm:pt modelId="{C22D1BFF-7C8B-41F9-864F-46CA956C37B6}" type="pres">
      <dgm:prSet presAssocID="{D3E5C9A4-BDB6-45C0-B8C8-66B983647F29}" presName="descendantText" presStyleLbl="alignAccFollowNode1" presStyleIdx="1" presStyleCnt="2" custScaleY="55631" custLinFactNeighborX="-1961" custLinFactNeighborY="109">
        <dgm:presLayoutVars>
          <dgm:bulletEnabled val="1"/>
        </dgm:presLayoutVars>
      </dgm:prSet>
      <dgm:spPr/>
      <dgm:t>
        <a:bodyPr/>
        <a:lstStyle/>
        <a:p>
          <a:endParaRPr lang="en-US"/>
        </a:p>
      </dgm:t>
    </dgm:pt>
  </dgm:ptLst>
  <dgm:cxnLst>
    <dgm:cxn modelId="{34DC4FA8-0E24-4A31-8A56-D9E5FAE5C1E5}" srcId="{D3E5C9A4-BDB6-45C0-B8C8-66B983647F29}" destId="{E9821A63-F680-472C-87A8-715129242BE1}" srcOrd="2" destOrd="0" parTransId="{FA49ED12-9C10-4636-B472-565DF5736050}" sibTransId="{5A86F191-DAEE-46E0-BB6A-AF39D3D3C21F}"/>
    <dgm:cxn modelId="{E01641F6-813B-4436-BC03-F1A3B7736A97}" srcId="{8C73DD65-9914-4542-9330-A9A7DBF51F57}" destId="{E455CF57-E0DF-4585-8AC7-8176C6F24907}" srcOrd="0" destOrd="0" parTransId="{C5FF0E9D-497B-4F7C-926B-2C632D4763CD}" sibTransId="{3DF6E012-5E67-460D-9795-55B6DC436433}"/>
    <dgm:cxn modelId="{C8BB1220-DED0-4111-AB99-BA795769098D}" srcId="{E455CF57-E0DF-4585-8AC7-8176C6F24907}" destId="{90A0BE86-448B-41ED-98E4-350070F84368}" srcOrd="2" destOrd="0" parTransId="{34BB030F-3E48-4413-9296-450859AE2906}" sibTransId="{ED100BF6-5289-4170-A817-DE78FDB5B404}"/>
    <dgm:cxn modelId="{5B512FC9-8539-4FA8-9333-3453C73E1160}" type="presOf" srcId="{BF68A8C1-782B-48CE-914D-24F9CDE5D9FE}" destId="{C22D1BFF-7C8B-41F9-864F-46CA956C37B6}" srcOrd="0" destOrd="0" presId="urn:microsoft.com/office/officeart/2005/8/layout/vList5"/>
    <dgm:cxn modelId="{7E16DF51-5234-4EEC-90B6-63FF318FCE3F}" type="presOf" srcId="{76EDCBB5-A474-4CD5-9525-99C12C34DAF7}" destId="{F3415E5B-A72D-4759-BA51-D40431BBF2DA}" srcOrd="0" destOrd="1" presId="urn:microsoft.com/office/officeart/2005/8/layout/vList5"/>
    <dgm:cxn modelId="{BFF16F3E-D601-4456-90B3-D8C4A3F031E9}" type="presOf" srcId="{E9821A63-F680-472C-87A8-715129242BE1}" destId="{C22D1BFF-7C8B-41F9-864F-46CA956C37B6}" srcOrd="0" destOrd="2" presId="urn:microsoft.com/office/officeart/2005/8/layout/vList5"/>
    <dgm:cxn modelId="{F66853B2-8B19-48CC-9795-C3D9109544B6}" type="presOf" srcId="{23ECA7B2-E276-4EEF-813E-88CA6B3DFF39}" destId="{C22D1BFF-7C8B-41F9-864F-46CA956C37B6}" srcOrd="0" destOrd="3" presId="urn:microsoft.com/office/officeart/2005/8/layout/vList5"/>
    <dgm:cxn modelId="{2C12A7C1-BFBD-4716-ABE7-44A69B579C99}" type="presOf" srcId="{90A0BE86-448B-41ED-98E4-350070F84368}" destId="{F3415E5B-A72D-4759-BA51-D40431BBF2DA}" srcOrd="0" destOrd="2" presId="urn:microsoft.com/office/officeart/2005/8/layout/vList5"/>
    <dgm:cxn modelId="{B4BAA9BE-1418-45DA-A3E1-83730557C483}" srcId="{D3E5C9A4-BDB6-45C0-B8C8-66B983647F29}" destId="{BF68A8C1-782B-48CE-914D-24F9CDE5D9FE}" srcOrd="0" destOrd="0" parTransId="{1166C7EA-9CA1-4CC1-8AFA-9D62123C5597}" sibTransId="{7EE1DC4A-3985-4177-9EAD-6E73448C5FE2}"/>
    <dgm:cxn modelId="{6461371F-F45B-4AFF-A165-01503AB76227}" srcId="{D3E5C9A4-BDB6-45C0-B8C8-66B983647F29}" destId="{F6BADE2C-FAA0-45C5-8916-F0255C66E3C2}" srcOrd="1" destOrd="0" parTransId="{B2342693-A806-44F2-B63D-169428DD3CDF}" sibTransId="{5E1E9E40-D5C6-441B-865A-EF9DAC75DF29}"/>
    <dgm:cxn modelId="{F3394A32-69E2-4DF9-80D8-B15579DB09B2}" srcId="{8C73DD65-9914-4542-9330-A9A7DBF51F57}" destId="{D3E5C9A4-BDB6-45C0-B8C8-66B983647F29}" srcOrd="1" destOrd="0" parTransId="{384CAA65-1E4E-40A6-9070-80AED5755FB7}" sibTransId="{B010A8D3-6396-4328-9F30-B2C392B6BD93}"/>
    <dgm:cxn modelId="{7D71FB8C-4BBA-48C8-BC4A-EF48C6208B96}" type="presOf" srcId="{E455CF57-E0DF-4585-8AC7-8176C6F24907}" destId="{98A655A6-7BBA-46E1-922F-549B6EA71702}" srcOrd="0" destOrd="0" presId="urn:microsoft.com/office/officeart/2005/8/layout/vList5"/>
    <dgm:cxn modelId="{F6E7FF2A-128B-4F74-8CF9-F0966BBAD8BA}" srcId="{E455CF57-E0DF-4585-8AC7-8176C6F24907}" destId="{76EDCBB5-A474-4CD5-9525-99C12C34DAF7}" srcOrd="1" destOrd="0" parTransId="{F7B1713B-CE5C-47BF-8BAD-20FA29100D06}" sibTransId="{48D02580-4ED6-41A9-8901-33865B3A7DAD}"/>
    <dgm:cxn modelId="{0AE51A70-912D-4322-9179-6F542D479E9F}" srcId="{E455CF57-E0DF-4585-8AC7-8176C6F24907}" destId="{5AC28062-EE32-49BB-9082-8905A76A40BB}" srcOrd="0" destOrd="0" parTransId="{1F682FA2-6859-4600-8E51-9A6636B41DCA}" sibTransId="{A263170D-0BCE-495E-A9F9-33C9746F5314}"/>
    <dgm:cxn modelId="{B8A3E1E7-B5F2-4AF5-8662-B8017E259D79}" type="presOf" srcId="{5AC28062-EE32-49BB-9082-8905A76A40BB}" destId="{F3415E5B-A72D-4759-BA51-D40431BBF2DA}" srcOrd="0" destOrd="0" presId="urn:microsoft.com/office/officeart/2005/8/layout/vList5"/>
    <dgm:cxn modelId="{560F6430-C49D-497D-9617-83EC5B25558A}" srcId="{D3E5C9A4-BDB6-45C0-B8C8-66B983647F29}" destId="{23ECA7B2-E276-4EEF-813E-88CA6B3DFF39}" srcOrd="3" destOrd="0" parTransId="{DFEA6A7C-328C-43FF-B376-6155C9E3E804}" sibTransId="{F3C88A15-A8DF-412A-9967-523745B8EFA4}"/>
    <dgm:cxn modelId="{0FC0A367-42F2-4D8F-9EAE-175C701824D1}" type="presOf" srcId="{8C73DD65-9914-4542-9330-A9A7DBF51F57}" destId="{1E3F4378-6BF6-4546-AD4D-9B7988047690}" srcOrd="0" destOrd="0" presId="urn:microsoft.com/office/officeart/2005/8/layout/vList5"/>
    <dgm:cxn modelId="{4A56230D-0479-431D-8293-4749BE3B86B2}" type="presOf" srcId="{D3E5C9A4-BDB6-45C0-B8C8-66B983647F29}" destId="{5F34722B-00D7-4523-BE3B-FEB75F86F2D8}" srcOrd="0" destOrd="0" presId="urn:microsoft.com/office/officeart/2005/8/layout/vList5"/>
    <dgm:cxn modelId="{84337CC1-9854-42D6-9EAC-395D4CF1BC68}" type="presOf" srcId="{F6BADE2C-FAA0-45C5-8916-F0255C66E3C2}" destId="{C22D1BFF-7C8B-41F9-864F-46CA956C37B6}" srcOrd="0" destOrd="1" presId="urn:microsoft.com/office/officeart/2005/8/layout/vList5"/>
    <dgm:cxn modelId="{AC3BE603-35B1-4ABB-AA68-19D59FDC9331}" type="presParOf" srcId="{1E3F4378-6BF6-4546-AD4D-9B7988047690}" destId="{C4BD6F5E-2459-4E45-98A1-205DE26D9E76}" srcOrd="0" destOrd="0" presId="urn:microsoft.com/office/officeart/2005/8/layout/vList5"/>
    <dgm:cxn modelId="{38911045-114B-415F-B44C-A8316B13CCB7}" type="presParOf" srcId="{C4BD6F5E-2459-4E45-98A1-205DE26D9E76}" destId="{98A655A6-7BBA-46E1-922F-549B6EA71702}" srcOrd="0" destOrd="0" presId="urn:microsoft.com/office/officeart/2005/8/layout/vList5"/>
    <dgm:cxn modelId="{0BF61D4B-E5AB-4957-ABC1-F88DCFF60743}" type="presParOf" srcId="{C4BD6F5E-2459-4E45-98A1-205DE26D9E76}" destId="{F3415E5B-A72D-4759-BA51-D40431BBF2DA}" srcOrd="1" destOrd="0" presId="urn:microsoft.com/office/officeart/2005/8/layout/vList5"/>
    <dgm:cxn modelId="{6C5D2B45-4256-41ED-BF8F-3327721AD84E}" type="presParOf" srcId="{1E3F4378-6BF6-4546-AD4D-9B7988047690}" destId="{34923558-7C4D-498D-A381-22C5E9040D3A}" srcOrd="1" destOrd="0" presId="urn:microsoft.com/office/officeart/2005/8/layout/vList5"/>
    <dgm:cxn modelId="{4516D89A-A890-426F-8C46-6AD6C72D2D2B}" type="presParOf" srcId="{1E3F4378-6BF6-4546-AD4D-9B7988047690}" destId="{B6251E79-1B9B-4F16-9761-8D16CF7C8463}" srcOrd="2" destOrd="0" presId="urn:microsoft.com/office/officeart/2005/8/layout/vList5"/>
    <dgm:cxn modelId="{27F3EED1-BFAC-4F7A-8928-83660296DAB1}" type="presParOf" srcId="{B6251E79-1B9B-4F16-9761-8D16CF7C8463}" destId="{5F34722B-00D7-4523-BE3B-FEB75F86F2D8}" srcOrd="0" destOrd="0" presId="urn:microsoft.com/office/officeart/2005/8/layout/vList5"/>
    <dgm:cxn modelId="{86F10295-889F-4C0F-B4B3-1E69CBB46D89}" type="presParOf" srcId="{B6251E79-1B9B-4F16-9761-8D16CF7C8463}" destId="{C22D1BFF-7C8B-41F9-864F-46CA956C37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B1F0A16-FF2E-4556-83CB-4122D7410DE5}">
      <dgm:prSet phldrT="[Text]"/>
      <dgm:spPr/>
      <dgm:t>
        <a:bodyPr/>
        <a:lstStyle/>
        <a:p>
          <a:r>
            <a:rPr lang="en-US" dirty="0" smtClean="0"/>
            <a:t>Roles Overview</a:t>
          </a:r>
          <a:endParaRPr lang="en-US" dirty="0"/>
        </a:p>
      </dgm:t>
    </dgm:pt>
    <dgm:pt modelId="{60E2BF9D-C667-4887-BFA5-6014644AECB1}" type="parTrans" cxnId="{CC2932C3-4557-4C92-8F0D-13E9C5249035}">
      <dgm:prSet/>
      <dgm:spPr/>
      <dgm:t>
        <a:bodyPr/>
        <a:lstStyle/>
        <a:p>
          <a:endParaRPr lang="en-US"/>
        </a:p>
      </dgm:t>
    </dgm:pt>
    <dgm:pt modelId="{D3EBBA1D-EE85-41A8-9391-424DD989D238}" type="sibTrans" cxnId="{CC2932C3-4557-4C92-8F0D-13E9C5249035}">
      <dgm:prSet/>
      <dgm:spPr/>
      <dgm:t>
        <a:bodyPr/>
        <a:lstStyle/>
        <a:p>
          <a:endParaRPr lang="en-US"/>
        </a:p>
      </dgm:t>
    </dgm:pt>
    <dgm:pt modelId="{DB7268EA-A50B-4393-8FDE-862E774DB2CC}">
      <dgm:prSet phldrT="[Text]"/>
      <dgm:spPr>
        <a:solidFill>
          <a:schemeClr val="accent6">
            <a:lumMod val="60000"/>
            <a:lumOff val="40000"/>
          </a:schemeClr>
        </a:solidFill>
      </dgm:spPr>
      <dgm:t>
        <a:bodyPr/>
        <a:lstStyle/>
        <a:p>
          <a:r>
            <a:rPr lang="en-US" dirty="0" smtClean="0">
              <a:solidFill>
                <a:schemeClr val="tx1"/>
              </a:solidFill>
              <a:latin typeface="Arial" charset="0"/>
            </a:rPr>
            <a:t>System Test Coordinator</a:t>
          </a:r>
        </a:p>
        <a:p>
          <a:r>
            <a:rPr lang="en-US" dirty="0" smtClean="0">
              <a:solidFill>
                <a:srgbClr val="C00000"/>
              </a:solidFill>
              <a:latin typeface="Arial" charset="0"/>
            </a:rPr>
            <a:t>Assessment policies, procedures and possible test scheduling, adding and authorizing new users</a:t>
          </a:r>
          <a:endParaRPr lang="en-US" b="1" dirty="0">
            <a:solidFill>
              <a:srgbClr val="C00000"/>
            </a:solidFill>
          </a:endParaRPr>
        </a:p>
      </dgm:t>
    </dgm:pt>
    <dgm:pt modelId="{08C3599A-6DEF-4907-B215-8992436B0994}" type="parTrans" cxnId="{09E48303-80F4-4915-A49D-5079B9F327DD}">
      <dgm:prSet/>
      <dgm:spPr/>
      <dgm:t>
        <a:bodyPr/>
        <a:lstStyle/>
        <a:p>
          <a:endParaRPr lang="en-US"/>
        </a:p>
      </dgm:t>
    </dgm:pt>
    <dgm:pt modelId="{4303FFD5-3605-4FE2-B94B-2152D59F74F6}" type="sibTrans" cxnId="{09E48303-80F4-4915-A49D-5079B9F327DD}">
      <dgm:prSet/>
      <dgm:spPr/>
      <dgm:t>
        <a:bodyPr/>
        <a:lstStyle/>
        <a:p>
          <a:endParaRPr lang="en-US"/>
        </a:p>
      </dgm:t>
    </dgm:pt>
    <dgm:pt modelId="{5AE0C905-F82D-45A1-A889-810D8FE2CB43}">
      <dgm:prSet phldrT="[Text]"/>
      <dgm:spPr>
        <a:solidFill>
          <a:srgbClr val="FF6600"/>
        </a:solidFill>
      </dgm:spPr>
      <dgm:t>
        <a:bodyPr/>
        <a:lstStyle/>
        <a:p>
          <a:r>
            <a:rPr lang="en-US" dirty="0" smtClean="0">
              <a:solidFill>
                <a:schemeClr val="tx1"/>
              </a:solidFill>
              <a:latin typeface="Arial" charset="0"/>
            </a:rPr>
            <a:t>School Test </a:t>
          </a:r>
          <a:r>
            <a:rPr lang="en-US" strike="noStrike" dirty="0" smtClean="0">
              <a:solidFill>
                <a:schemeClr val="tx1"/>
              </a:solidFill>
              <a:latin typeface="Arial" charset="0"/>
            </a:rPr>
            <a:t>Coordinator</a:t>
          </a:r>
          <a:endParaRPr lang="en-US" strike="sngStrike" dirty="0" smtClean="0">
            <a:solidFill>
              <a:schemeClr val="tx1"/>
            </a:solidFill>
            <a:latin typeface="Arial" charset="0"/>
          </a:endParaRPr>
        </a:p>
        <a:p>
          <a:r>
            <a:rPr lang="en-US" dirty="0" smtClean="0">
              <a:solidFill>
                <a:schemeClr val="bg2">
                  <a:lumMod val="25000"/>
                </a:schemeClr>
              </a:solidFill>
              <a:latin typeface="Arial" charset="0"/>
            </a:rPr>
            <a:t>Test scheduling, student management, test administration, and coding and  invalidations, Add/Edit users at School Level</a:t>
          </a:r>
          <a:endParaRPr lang="en-US" dirty="0">
            <a:solidFill>
              <a:schemeClr val="bg2">
                <a:lumMod val="25000"/>
              </a:schemeClr>
            </a:solidFill>
          </a:endParaRPr>
        </a:p>
      </dgm:t>
    </dgm:pt>
    <dgm:pt modelId="{21CE4F85-1962-4A20-B144-3BB1C36DDE2C}" type="parTrans" cxnId="{0A22635B-2253-42F4-ACA0-40B4FE96A688}">
      <dgm:prSet/>
      <dgm:spPr/>
      <dgm:t>
        <a:bodyPr/>
        <a:lstStyle/>
        <a:p>
          <a:endParaRPr lang="en-US"/>
        </a:p>
      </dgm:t>
    </dgm:pt>
    <dgm:pt modelId="{4D726CD3-A097-42FE-B8E1-45AFEEE895D2}" type="sibTrans" cxnId="{0A22635B-2253-42F4-ACA0-40B4FE96A688}">
      <dgm:prSet/>
      <dgm:spPr/>
      <dgm:t>
        <a:bodyPr/>
        <a:lstStyle/>
        <a:p>
          <a:endParaRPr lang="en-US"/>
        </a:p>
      </dgm:t>
    </dgm:pt>
    <dgm:pt modelId="{76F31F4D-08DF-4DA9-8918-8590AE151F4C}">
      <dgm:prSet phldrT="[Text]"/>
      <dgm:spPr>
        <a:solidFill>
          <a:srgbClr val="FF6600"/>
        </a:solidFill>
      </dgm:spPr>
      <dgm:t>
        <a:bodyPr/>
        <a:lstStyle/>
        <a:p>
          <a:r>
            <a:rPr lang="en-US" dirty="0" smtClean="0">
              <a:solidFill>
                <a:schemeClr val="tx1"/>
              </a:solidFill>
              <a:latin typeface="Arial" charset="0"/>
            </a:rPr>
            <a:t>School Technology Coordinator</a:t>
          </a:r>
        </a:p>
        <a:p>
          <a:r>
            <a:rPr lang="en-US" dirty="0" smtClean="0">
              <a:solidFill>
                <a:schemeClr val="bg2">
                  <a:lumMod val="25000"/>
                </a:schemeClr>
              </a:solidFill>
              <a:latin typeface="Arial" charset="0"/>
            </a:rPr>
            <a:t>Setting up hardware and installing software for each school computer. On site, offering support during  Readiness Test and the Spring  online testing.</a:t>
          </a:r>
          <a:endParaRPr lang="en-US" dirty="0">
            <a:solidFill>
              <a:schemeClr val="bg2">
                <a:lumMod val="25000"/>
              </a:schemeClr>
            </a:solidFill>
          </a:endParaRPr>
        </a:p>
      </dgm:t>
    </dgm:pt>
    <dgm:pt modelId="{9917CDF2-46ED-451C-83C4-E5131931B2D0}" type="parTrans" cxnId="{4D9B08EF-5845-4138-97F2-B6A590D1F09A}">
      <dgm:prSet/>
      <dgm:spPr/>
      <dgm:t>
        <a:bodyPr/>
        <a:lstStyle/>
        <a:p>
          <a:endParaRPr lang="en-US"/>
        </a:p>
      </dgm:t>
    </dgm:pt>
    <dgm:pt modelId="{22041CB3-66A8-4FE9-953E-AA8443CFF952}" type="sibTrans" cxnId="{4D9B08EF-5845-4138-97F2-B6A590D1F09A}">
      <dgm:prSet/>
      <dgm:spPr/>
      <dgm:t>
        <a:bodyPr/>
        <a:lstStyle/>
        <a:p>
          <a:endParaRPr lang="en-US"/>
        </a:p>
      </dgm:t>
    </dgm:pt>
    <dgm:pt modelId="{8EF355BD-3BBA-4A32-A141-29A485C7EB21}">
      <dgm:prSet phldrT="[Text]"/>
      <dgm:spPr>
        <a:solidFill>
          <a:srgbClr val="FFCC00"/>
        </a:solidFill>
      </dgm:spPr>
      <dgm:t>
        <a:bodyPr/>
        <a:lstStyle/>
        <a:p>
          <a:r>
            <a:rPr lang="en-US" dirty="0" smtClean="0">
              <a:solidFill>
                <a:schemeClr val="tx1"/>
              </a:solidFill>
              <a:latin typeface="Arial" charset="0"/>
            </a:rPr>
            <a:t>System Technology Coordinator</a:t>
          </a:r>
        </a:p>
        <a:p>
          <a:r>
            <a:rPr lang="en-US" dirty="0" smtClean="0">
              <a:solidFill>
                <a:srgbClr val="C00000"/>
              </a:solidFill>
              <a:latin typeface="Arial" charset="0"/>
            </a:rPr>
            <a:t>Equipment and ISP, proxy servers, firewalls and WAN connections at each school</a:t>
          </a:r>
          <a:endParaRPr lang="en-US" dirty="0">
            <a:solidFill>
              <a:srgbClr val="C00000"/>
            </a:solidFill>
          </a:endParaRPr>
        </a:p>
      </dgm:t>
    </dgm:pt>
    <dgm:pt modelId="{4E053E75-7D34-4373-A3E4-F8F3B19B73B9}" type="parTrans" cxnId="{6E508F63-9BB9-4308-9C87-15F92853480C}">
      <dgm:prSet/>
      <dgm:spPr/>
      <dgm:t>
        <a:bodyPr/>
        <a:lstStyle/>
        <a:p>
          <a:endParaRPr lang="en-US"/>
        </a:p>
      </dgm:t>
    </dgm:pt>
    <dgm:pt modelId="{ADF83BAD-2396-4FF3-959C-358DAF7B3F27}" type="sibTrans" cxnId="{6E508F63-9BB9-4308-9C87-15F92853480C}">
      <dgm:prSet/>
      <dgm:spPr/>
      <dgm:t>
        <a:bodyPr/>
        <a:lstStyle/>
        <a:p>
          <a:endParaRPr lang="en-US"/>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a:solidFill>
          <a:schemeClr val="accent6">
            <a:lumMod val="75000"/>
          </a:schemeClr>
        </a:solidFill>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a:solidFill>
          <a:schemeClr val="accent6">
            <a:lumMod val="75000"/>
          </a:schemeClr>
        </a:solidFill>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a:solidFill>
          <a:schemeClr val="accent6">
            <a:lumMod val="60000"/>
            <a:lumOff val="40000"/>
          </a:schemeClr>
        </a:solidFill>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BF251B74-698D-46E3-936F-EF1C5CB5F8C2}" type="presOf" srcId="{8EF355BD-3BBA-4A32-A141-29A485C7EB21}" destId="{219B8838-40A8-43E3-9342-4AD9BF7A7DD1}" srcOrd="0" destOrd="0" presId="urn:microsoft.com/office/officeart/2005/8/layout/matrix1"/>
    <dgm:cxn modelId="{8C6D7CA7-1C40-4321-9B70-9AB51EB63020}" type="presOf" srcId="{0B1F0A16-FF2E-4556-83CB-4122D7410DE5}" destId="{3C58F3A3-BC21-4B8B-BBB6-FDEFB90F2B7F}" srcOrd="0" destOrd="0" presId="urn:microsoft.com/office/officeart/2005/8/layout/matrix1"/>
    <dgm:cxn modelId="{8AF1A4C7-6E9C-4D05-A9CE-B381CCC5FAC3}" type="presOf" srcId="{5AE0C905-F82D-45A1-A889-810D8FE2CB43}" destId="{CD3666A9-5851-46B4-9AFD-943B30B18843}" srcOrd="0" destOrd="0" presId="urn:microsoft.com/office/officeart/2005/8/layout/matrix1"/>
    <dgm:cxn modelId="{0447F614-7002-4212-B7E0-0C4FD4DFA0FA}" type="presOf" srcId="{5AE0C905-F82D-45A1-A889-810D8FE2CB43}" destId="{AD90E7EA-AADB-4DF3-95CC-31E4070ADBC7}" srcOrd="1" destOrd="0" presId="urn:microsoft.com/office/officeart/2005/8/layout/matrix1"/>
    <dgm:cxn modelId="{EB23830D-AAF3-4D51-B9EA-F9B28FB6961D}" type="presOf" srcId="{0A4F94F0-F632-4E05-8619-43D0A57EE9AE}" destId="{8168DAA7-26B9-430C-9D61-8138A4AC119F}" srcOrd="0" destOrd="0" presId="urn:microsoft.com/office/officeart/2005/8/layout/matrix1"/>
    <dgm:cxn modelId="{FF649C0F-FA9C-405A-BBAA-EA9EB78110CA}" type="presOf" srcId="{DB7268EA-A50B-4393-8FDE-862E774DB2CC}" destId="{2AB7EE1E-09A1-4155-A672-D82D8D833F96}" srcOrd="0" destOrd="0" presId="urn:microsoft.com/office/officeart/2005/8/layout/matrix1"/>
    <dgm:cxn modelId="{0A22635B-2253-42F4-ACA0-40B4FE96A688}" srcId="{0B1F0A16-FF2E-4556-83CB-4122D7410DE5}" destId="{5AE0C905-F82D-45A1-A889-810D8FE2CB43}" srcOrd="1" destOrd="0" parTransId="{21CE4F85-1962-4A20-B144-3BB1C36DDE2C}" sibTransId="{4D726CD3-A097-42FE-B8E1-45AFEEE895D2}"/>
    <dgm:cxn modelId="{620F2A86-1E33-4F45-8F1F-5312352EDBBB}" type="presOf" srcId="{8EF355BD-3BBA-4A32-A141-29A485C7EB21}" destId="{523FC5D5-B93D-474C-8DCA-7E32A6B2E582}" srcOrd="1" destOrd="0" presId="urn:microsoft.com/office/officeart/2005/8/layout/matrix1"/>
    <dgm:cxn modelId="{184CCC02-0572-4852-B19B-ABAC0AD84210}" type="presOf" srcId="{76F31F4D-08DF-4DA9-8918-8590AE151F4C}" destId="{B10A0AC9-41A2-485F-9889-037D4752528E}" srcOrd="1" destOrd="0" presId="urn:microsoft.com/office/officeart/2005/8/layout/matrix1"/>
    <dgm:cxn modelId="{09E48303-80F4-4915-A49D-5079B9F327DD}" srcId="{0B1F0A16-FF2E-4556-83CB-4122D7410DE5}" destId="{DB7268EA-A50B-4393-8FDE-862E774DB2CC}" srcOrd="0" destOrd="0" parTransId="{08C3599A-6DEF-4907-B215-8992436B0994}" sibTransId="{4303FFD5-3605-4FE2-B94B-2152D59F74F6}"/>
    <dgm:cxn modelId="{D9471A0D-18AA-4306-A7CA-15257254CBFE}" type="presOf" srcId="{76F31F4D-08DF-4DA9-8918-8590AE151F4C}" destId="{6E2276BE-387B-42DE-B01B-3620725F3AC5}" srcOrd="0" destOrd="0" presId="urn:microsoft.com/office/officeart/2005/8/layout/matrix1"/>
    <dgm:cxn modelId="{9628705C-CC1D-48D1-9080-B560ACBBE966}" type="presOf" srcId="{DB7268EA-A50B-4393-8FDE-862E774DB2CC}" destId="{00E42CCF-9468-4A92-9550-C6767C1823DB}" srcOrd="1" destOrd="0" presId="urn:microsoft.com/office/officeart/2005/8/layout/matrix1"/>
    <dgm:cxn modelId="{6E508F63-9BB9-4308-9C87-15F92853480C}" srcId="{0B1F0A16-FF2E-4556-83CB-4122D7410DE5}" destId="{8EF355BD-3BBA-4A32-A141-29A485C7EB21}" srcOrd="3" destOrd="0" parTransId="{4E053E75-7D34-4373-A3E4-F8F3B19B73B9}" sibTransId="{ADF83BAD-2396-4FF3-959C-358DAF7B3F27}"/>
    <dgm:cxn modelId="{CC2932C3-4557-4C92-8F0D-13E9C5249035}" srcId="{0A4F94F0-F632-4E05-8619-43D0A57EE9AE}" destId="{0B1F0A16-FF2E-4556-83CB-4122D7410DE5}" srcOrd="0" destOrd="0" parTransId="{60E2BF9D-C667-4887-BFA5-6014644AECB1}" sibTransId="{D3EBBA1D-EE85-41A8-9391-424DD989D238}"/>
    <dgm:cxn modelId="{4D9B08EF-5845-4138-97F2-B6A590D1F09A}" srcId="{0B1F0A16-FF2E-4556-83CB-4122D7410DE5}" destId="{76F31F4D-08DF-4DA9-8918-8590AE151F4C}" srcOrd="2" destOrd="0" parTransId="{9917CDF2-46ED-451C-83C4-E5131931B2D0}" sibTransId="{22041CB3-66A8-4FE9-953E-AA8443CFF952}"/>
    <dgm:cxn modelId="{DE575881-72E5-4123-A9DD-75A2A89FD8AF}" type="presParOf" srcId="{8168DAA7-26B9-430C-9D61-8138A4AC119F}" destId="{8A1970BA-C23E-4C2A-8310-3D25D1D1D2F4}" srcOrd="0" destOrd="0" presId="urn:microsoft.com/office/officeart/2005/8/layout/matrix1"/>
    <dgm:cxn modelId="{C7F954A1-4404-416D-9D88-D22A70E09D34}" type="presParOf" srcId="{8A1970BA-C23E-4C2A-8310-3D25D1D1D2F4}" destId="{2AB7EE1E-09A1-4155-A672-D82D8D833F96}" srcOrd="0" destOrd="0" presId="urn:microsoft.com/office/officeart/2005/8/layout/matrix1"/>
    <dgm:cxn modelId="{360C0BAD-E902-473D-89F3-88B1BAE74C45}" type="presParOf" srcId="{8A1970BA-C23E-4C2A-8310-3D25D1D1D2F4}" destId="{00E42CCF-9468-4A92-9550-C6767C1823DB}" srcOrd="1" destOrd="0" presId="urn:microsoft.com/office/officeart/2005/8/layout/matrix1"/>
    <dgm:cxn modelId="{F5A6C109-718C-41B4-9FDB-DA2F24CC14AF}" type="presParOf" srcId="{8A1970BA-C23E-4C2A-8310-3D25D1D1D2F4}" destId="{CD3666A9-5851-46B4-9AFD-943B30B18843}" srcOrd="2" destOrd="0" presId="urn:microsoft.com/office/officeart/2005/8/layout/matrix1"/>
    <dgm:cxn modelId="{7AC1DF39-4594-48BA-B05D-D6D14A416306}" type="presParOf" srcId="{8A1970BA-C23E-4C2A-8310-3D25D1D1D2F4}" destId="{AD90E7EA-AADB-4DF3-95CC-31E4070ADBC7}" srcOrd="3" destOrd="0" presId="urn:microsoft.com/office/officeart/2005/8/layout/matrix1"/>
    <dgm:cxn modelId="{6168DCFE-7CEA-4FA4-B409-39A9D25500C8}" type="presParOf" srcId="{8A1970BA-C23E-4C2A-8310-3D25D1D1D2F4}" destId="{6E2276BE-387B-42DE-B01B-3620725F3AC5}" srcOrd="4" destOrd="0" presId="urn:microsoft.com/office/officeart/2005/8/layout/matrix1"/>
    <dgm:cxn modelId="{9C1D7811-E487-4CA7-8776-6A3F02DFBBAE}" type="presParOf" srcId="{8A1970BA-C23E-4C2A-8310-3D25D1D1D2F4}" destId="{B10A0AC9-41A2-485F-9889-037D4752528E}" srcOrd="5" destOrd="0" presId="urn:microsoft.com/office/officeart/2005/8/layout/matrix1"/>
    <dgm:cxn modelId="{A87FD644-230A-4BF6-8B2E-2767C488309D}" type="presParOf" srcId="{8A1970BA-C23E-4C2A-8310-3D25D1D1D2F4}" destId="{219B8838-40A8-43E3-9342-4AD9BF7A7DD1}" srcOrd="6" destOrd="0" presId="urn:microsoft.com/office/officeart/2005/8/layout/matrix1"/>
    <dgm:cxn modelId="{776C55B7-B448-454A-BBC6-8390F9639ABE}" type="presParOf" srcId="{8A1970BA-C23E-4C2A-8310-3D25D1D1D2F4}" destId="{523FC5D5-B93D-474C-8DCA-7E32A6B2E582}" srcOrd="7" destOrd="0" presId="urn:microsoft.com/office/officeart/2005/8/layout/matrix1"/>
    <dgm:cxn modelId="{AE9490A9-698E-482E-8682-B56241184F4E}"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D7E26B-E596-40F0-A912-CC6FCB692BAD}"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798B5187-532F-44BB-80F3-C3C7882D2154}">
      <dgm:prSet custT="1"/>
      <dgm:spPr>
        <a:solidFill>
          <a:schemeClr val="accent6">
            <a:lumMod val="60000"/>
            <a:lumOff val="40000"/>
          </a:schemeClr>
        </a:solidFill>
      </dgm:spPr>
      <dgm:t>
        <a:bodyPr/>
        <a:lstStyle/>
        <a:p>
          <a:pPr rtl="0"/>
          <a:r>
            <a:rPr lang="en-US" sz="1400" b="1" dirty="0" smtClean="0"/>
            <a:t>Monitor and Report on SRT Experience</a:t>
          </a:r>
          <a:endParaRPr lang="en-US" sz="1400" b="1" dirty="0"/>
        </a:p>
      </dgm:t>
    </dgm:pt>
    <dgm:pt modelId="{9F7EB7E8-4BAD-418F-8596-4BD73ABD6DD5}" type="parTrans" cxnId="{27FC9A14-9504-482C-ACE3-F4BD0AAED356}">
      <dgm:prSet/>
      <dgm:spPr/>
      <dgm:t>
        <a:bodyPr/>
        <a:lstStyle/>
        <a:p>
          <a:endParaRPr lang="en-US"/>
        </a:p>
      </dgm:t>
    </dgm:pt>
    <dgm:pt modelId="{A600A800-F567-4A44-A995-93E48AF8BDD1}" type="sibTrans" cxnId="{27FC9A14-9504-482C-ACE3-F4BD0AAED356}">
      <dgm:prSet/>
      <dgm:spPr>
        <a:solidFill>
          <a:schemeClr val="accent6">
            <a:lumMod val="60000"/>
            <a:lumOff val="40000"/>
          </a:schemeClr>
        </a:solidFill>
      </dgm:spPr>
      <dgm:t>
        <a:bodyPr/>
        <a:lstStyle/>
        <a:p>
          <a:endParaRPr lang="en-US" dirty="0"/>
        </a:p>
      </dgm:t>
    </dgm:pt>
    <dgm:pt modelId="{4D52E677-4DA2-4C1B-A0F2-77F36BB513B7}">
      <dgm:prSet custT="1"/>
      <dgm:spPr>
        <a:solidFill>
          <a:schemeClr val="accent6">
            <a:lumMod val="60000"/>
            <a:lumOff val="40000"/>
          </a:schemeClr>
        </a:solidFill>
      </dgm:spPr>
      <dgm:t>
        <a:bodyPr/>
        <a:lstStyle/>
        <a:p>
          <a:pPr rtl="0"/>
          <a:r>
            <a:rPr lang="en-US" sz="1400" b="1" dirty="0" smtClean="0"/>
            <a:t>Review SRT Results with Tech Coordinator – Compile Feedback to CTB</a:t>
          </a:r>
          <a:endParaRPr lang="en-US" sz="1400" b="1" dirty="0"/>
        </a:p>
      </dgm:t>
    </dgm:pt>
    <dgm:pt modelId="{6FD17B99-590B-4C0D-A9C0-6268852A83B4}" type="parTrans" cxnId="{7D3D6A44-B346-4812-ADD7-7B8D94993E57}">
      <dgm:prSet/>
      <dgm:spPr/>
      <dgm:t>
        <a:bodyPr/>
        <a:lstStyle/>
        <a:p>
          <a:endParaRPr lang="en-US"/>
        </a:p>
      </dgm:t>
    </dgm:pt>
    <dgm:pt modelId="{29ECB827-D9B0-4A05-AA21-16EBB1B72F48}" type="sibTrans" cxnId="{7D3D6A44-B346-4812-ADD7-7B8D94993E57}">
      <dgm:prSet/>
      <dgm:spPr>
        <a:solidFill>
          <a:schemeClr val="accent6">
            <a:lumMod val="60000"/>
            <a:lumOff val="40000"/>
          </a:schemeClr>
        </a:solidFill>
      </dgm:spPr>
      <dgm:t>
        <a:bodyPr/>
        <a:lstStyle/>
        <a:p>
          <a:endParaRPr lang="en-US"/>
        </a:p>
      </dgm:t>
    </dgm:pt>
    <dgm:pt modelId="{5AEC18BB-0342-473F-B3BD-41D3C127D824}">
      <dgm:prSet custT="1"/>
      <dgm:spPr>
        <a:solidFill>
          <a:schemeClr val="accent6">
            <a:lumMod val="60000"/>
            <a:lumOff val="40000"/>
          </a:schemeClr>
        </a:solidFill>
      </dgm:spPr>
      <dgm:t>
        <a:bodyPr/>
        <a:lstStyle/>
        <a:p>
          <a:pPr rtl="0"/>
          <a:r>
            <a:rPr lang="en-US" sz="1400" b="1" dirty="0" smtClean="0"/>
            <a:t>Team with Technology Coordinator to Administer the SRT</a:t>
          </a:r>
          <a:endParaRPr lang="en-US" sz="1400" b="1" dirty="0"/>
        </a:p>
      </dgm:t>
    </dgm:pt>
    <dgm:pt modelId="{995C578E-635C-4879-AD9F-D87486DDF007}" type="parTrans" cxnId="{4FE20936-4824-4A75-9A88-946782AB4EE9}">
      <dgm:prSet/>
      <dgm:spPr/>
      <dgm:t>
        <a:bodyPr/>
        <a:lstStyle/>
        <a:p>
          <a:endParaRPr lang="en-US"/>
        </a:p>
      </dgm:t>
    </dgm:pt>
    <dgm:pt modelId="{75A04697-D7D4-4DCC-99E0-B1A02886AF7A}" type="sibTrans" cxnId="{4FE20936-4824-4A75-9A88-946782AB4EE9}">
      <dgm:prSet/>
      <dgm:spPr>
        <a:solidFill>
          <a:schemeClr val="accent6">
            <a:lumMod val="60000"/>
            <a:lumOff val="40000"/>
          </a:schemeClr>
        </a:solidFill>
      </dgm:spPr>
      <dgm:t>
        <a:bodyPr/>
        <a:lstStyle/>
        <a:p>
          <a:endParaRPr lang="en-US" dirty="0"/>
        </a:p>
      </dgm:t>
    </dgm:pt>
    <dgm:pt modelId="{F177059E-229D-46AC-8DEA-AFE3035868F1}">
      <dgm:prSet custT="1"/>
      <dgm:spPr>
        <a:solidFill>
          <a:schemeClr val="accent6">
            <a:lumMod val="60000"/>
            <a:lumOff val="40000"/>
          </a:schemeClr>
        </a:solidFill>
      </dgm:spPr>
      <dgm:t>
        <a:bodyPr/>
        <a:lstStyle/>
        <a:p>
          <a:pPr rtl="0"/>
          <a:r>
            <a:rPr lang="en-US" sz="1400" b="1" dirty="0" smtClean="0"/>
            <a:t>Understand Statewide Readiness Test and Plan for the Event</a:t>
          </a:r>
          <a:endParaRPr lang="en-US" sz="1400" b="1" dirty="0"/>
        </a:p>
      </dgm:t>
    </dgm:pt>
    <dgm:pt modelId="{C7744F30-9479-4593-A47A-EC96AA77274B}" type="parTrans" cxnId="{5553987A-5D66-4802-81C6-30CE366093C0}">
      <dgm:prSet/>
      <dgm:spPr/>
      <dgm:t>
        <a:bodyPr/>
        <a:lstStyle/>
        <a:p>
          <a:endParaRPr lang="en-US"/>
        </a:p>
      </dgm:t>
    </dgm:pt>
    <dgm:pt modelId="{EE02492D-BF1D-4C6C-95B4-D79D9A952AA7}" type="sibTrans" cxnId="{5553987A-5D66-4802-81C6-30CE366093C0}">
      <dgm:prSet/>
      <dgm:spPr>
        <a:solidFill>
          <a:schemeClr val="accent6">
            <a:lumMod val="60000"/>
            <a:lumOff val="40000"/>
          </a:schemeClr>
        </a:solidFill>
      </dgm:spPr>
      <dgm:t>
        <a:bodyPr/>
        <a:lstStyle/>
        <a:p>
          <a:endParaRPr lang="en-US" dirty="0"/>
        </a:p>
      </dgm:t>
    </dgm:pt>
    <dgm:pt modelId="{BCCCD5A6-3861-4250-9DAB-AFA8267C850D}" type="pres">
      <dgm:prSet presAssocID="{16D7E26B-E596-40F0-A912-CC6FCB692BAD}" presName="Name0" presStyleCnt="0">
        <dgm:presLayoutVars>
          <dgm:dir/>
          <dgm:resizeHandles val="exact"/>
        </dgm:presLayoutVars>
      </dgm:prSet>
      <dgm:spPr/>
      <dgm:t>
        <a:bodyPr/>
        <a:lstStyle/>
        <a:p>
          <a:endParaRPr lang="en-US"/>
        </a:p>
      </dgm:t>
    </dgm:pt>
    <dgm:pt modelId="{C4001DF7-96B8-4B55-9322-DB60BB6D84DA}" type="pres">
      <dgm:prSet presAssocID="{F177059E-229D-46AC-8DEA-AFE3035868F1}" presName="node" presStyleLbl="node1" presStyleIdx="0" presStyleCnt="4" custLinFactNeighborX="31521" custLinFactNeighborY="4462">
        <dgm:presLayoutVars>
          <dgm:bulletEnabled val="1"/>
        </dgm:presLayoutVars>
      </dgm:prSet>
      <dgm:spPr/>
      <dgm:t>
        <a:bodyPr/>
        <a:lstStyle/>
        <a:p>
          <a:endParaRPr lang="en-US"/>
        </a:p>
      </dgm:t>
    </dgm:pt>
    <dgm:pt modelId="{E725030D-63E6-4EB0-975D-0E703154C04B}" type="pres">
      <dgm:prSet presAssocID="{EE02492D-BF1D-4C6C-95B4-D79D9A952AA7}" presName="sibTrans" presStyleLbl="sibTrans2D1" presStyleIdx="0" presStyleCnt="3"/>
      <dgm:spPr/>
      <dgm:t>
        <a:bodyPr/>
        <a:lstStyle/>
        <a:p>
          <a:endParaRPr lang="en-US"/>
        </a:p>
      </dgm:t>
    </dgm:pt>
    <dgm:pt modelId="{12E698CD-38A1-404E-9685-C36639BF01C2}" type="pres">
      <dgm:prSet presAssocID="{EE02492D-BF1D-4C6C-95B4-D79D9A952AA7}" presName="connectorText" presStyleLbl="sibTrans2D1" presStyleIdx="0" presStyleCnt="3"/>
      <dgm:spPr/>
      <dgm:t>
        <a:bodyPr/>
        <a:lstStyle/>
        <a:p>
          <a:endParaRPr lang="en-US"/>
        </a:p>
      </dgm:t>
    </dgm:pt>
    <dgm:pt modelId="{45C5DE3F-1787-4942-A261-94275BDBF6DE}" type="pres">
      <dgm:prSet presAssocID="{5AEC18BB-0342-473F-B3BD-41D3C127D824}" presName="node" presStyleLbl="node1" presStyleIdx="1" presStyleCnt="4" custLinFactNeighborX="6197" custLinFactNeighborY="4462">
        <dgm:presLayoutVars>
          <dgm:bulletEnabled val="1"/>
        </dgm:presLayoutVars>
      </dgm:prSet>
      <dgm:spPr/>
      <dgm:t>
        <a:bodyPr/>
        <a:lstStyle/>
        <a:p>
          <a:endParaRPr lang="en-US"/>
        </a:p>
      </dgm:t>
    </dgm:pt>
    <dgm:pt modelId="{63367009-F461-4C49-8BE5-DB84C8E8E91E}" type="pres">
      <dgm:prSet presAssocID="{75A04697-D7D4-4DCC-99E0-B1A02886AF7A}" presName="sibTrans" presStyleLbl="sibTrans2D1" presStyleIdx="1" presStyleCnt="3"/>
      <dgm:spPr/>
      <dgm:t>
        <a:bodyPr/>
        <a:lstStyle/>
        <a:p>
          <a:endParaRPr lang="en-US"/>
        </a:p>
      </dgm:t>
    </dgm:pt>
    <dgm:pt modelId="{DDB53D24-6391-4A26-A522-85A2EDF3976B}" type="pres">
      <dgm:prSet presAssocID="{75A04697-D7D4-4DCC-99E0-B1A02886AF7A}" presName="connectorText" presStyleLbl="sibTrans2D1" presStyleIdx="1" presStyleCnt="3"/>
      <dgm:spPr/>
      <dgm:t>
        <a:bodyPr/>
        <a:lstStyle/>
        <a:p>
          <a:endParaRPr lang="en-US"/>
        </a:p>
      </dgm:t>
    </dgm:pt>
    <dgm:pt modelId="{AD8FF90D-B002-44D6-8DE0-15442F4AD855}" type="pres">
      <dgm:prSet presAssocID="{798B5187-532F-44BB-80F3-C3C7882D2154}" presName="node" presStyleLbl="node1" presStyleIdx="2" presStyleCnt="4" custLinFactNeighborX="5011" custLinFactNeighborY="4462">
        <dgm:presLayoutVars>
          <dgm:bulletEnabled val="1"/>
        </dgm:presLayoutVars>
      </dgm:prSet>
      <dgm:spPr/>
      <dgm:t>
        <a:bodyPr/>
        <a:lstStyle/>
        <a:p>
          <a:endParaRPr lang="en-US"/>
        </a:p>
      </dgm:t>
    </dgm:pt>
    <dgm:pt modelId="{4B3312EC-AB41-4529-9F41-869329C21E3E}" type="pres">
      <dgm:prSet presAssocID="{A600A800-F567-4A44-A995-93E48AF8BDD1}" presName="sibTrans" presStyleLbl="sibTrans2D1" presStyleIdx="2" presStyleCnt="3"/>
      <dgm:spPr/>
      <dgm:t>
        <a:bodyPr/>
        <a:lstStyle/>
        <a:p>
          <a:endParaRPr lang="en-US"/>
        </a:p>
      </dgm:t>
    </dgm:pt>
    <dgm:pt modelId="{0BCAA2F8-B181-47EA-BFFF-833B5B64B245}" type="pres">
      <dgm:prSet presAssocID="{A600A800-F567-4A44-A995-93E48AF8BDD1}" presName="connectorText" presStyleLbl="sibTrans2D1" presStyleIdx="2" presStyleCnt="3"/>
      <dgm:spPr/>
      <dgm:t>
        <a:bodyPr/>
        <a:lstStyle/>
        <a:p>
          <a:endParaRPr lang="en-US"/>
        </a:p>
      </dgm:t>
    </dgm:pt>
    <dgm:pt modelId="{D19021EB-9D69-4772-9BEA-13E649567556}" type="pres">
      <dgm:prSet presAssocID="{4D52E677-4DA2-4C1B-A0F2-77F36BB513B7}" presName="node" presStyleLbl="node1" presStyleIdx="3" presStyleCnt="4" custLinFactNeighborX="-6197" custLinFactNeighborY="4462">
        <dgm:presLayoutVars>
          <dgm:bulletEnabled val="1"/>
        </dgm:presLayoutVars>
      </dgm:prSet>
      <dgm:spPr/>
      <dgm:t>
        <a:bodyPr/>
        <a:lstStyle/>
        <a:p>
          <a:endParaRPr lang="en-US"/>
        </a:p>
      </dgm:t>
    </dgm:pt>
  </dgm:ptLst>
  <dgm:cxnLst>
    <dgm:cxn modelId="{BA259FC4-C662-42F1-A59F-76E39FE0A9EC}" type="presOf" srcId="{A600A800-F567-4A44-A995-93E48AF8BDD1}" destId="{0BCAA2F8-B181-47EA-BFFF-833B5B64B245}" srcOrd="1" destOrd="0" presId="urn:microsoft.com/office/officeart/2005/8/layout/process1"/>
    <dgm:cxn modelId="{B3F6ACBF-5029-4FB8-8609-F844F8DCEE2F}" type="presOf" srcId="{A600A800-F567-4A44-A995-93E48AF8BDD1}" destId="{4B3312EC-AB41-4529-9F41-869329C21E3E}" srcOrd="0" destOrd="0" presId="urn:microsoft.com/office/officeart/2005/8/layout/process1"/>
    <dgm:cxn modelId="{7D3D6A44-B346-4812-ADD7-7B8D94993E57}" srcId="{16D7E26B-E596-40F0-A912-CC6FCB692BAD}" destId="{4D52E677-4DA2-4C1B-A0F2-77F36BB513B7}" srcOrd="3" destOrd="0" parTransId="{6FD17B99-590B-4C0D-A9C0-6268852A83B4}" sibTransId="{29ECB827-D9B0-4A05-AA21-16EBB1B72F48}"/>
    <dgm:cxn modelId="{5212DED9-B6C1-4DBF-AEBD-066765AC61F4}" type="presOf" srcId="{F177059E-229D-46AC-8DEA-AFE3035868F1}" destId="{C4001DF7-96B8-4B55-9322-DB60BB6D84DA}" srcOrd="0" destOrd="0" presId="urn:microsoft.com/office/officeart/2005/8/layout/process1"/>
    <dgm:cxn modelId="{4FE20936-4824-4A75-9A88-946782AB4EE9}" srcId="{16D7E26B-E596-40F0-A912-CC6FCB692BAD}" destId="{5AEC18BB-0342-473F-B3BD-41D3C127D824}" srcOrd="1" destOrd="0" parTransId="{995C578E-635C-4879-AD9F-D87486DDF007}" sibTransId="{75A04697-D7D4-4DCC-99E0-B1A02886AF7A}"/>
    <dgm:cxn modelId="{D6FF4ED4-53C3-4D59-92DB-25FCA0222988}" type="presOf" srcId="{75A04697-D7D4-4DCC-99E0-B1A02886AF7A}" destId="{63367009-F461-4C49-8BE5-DB84C8E8E91E}" srcOrd="0" destOrd="0" presId="urn:microsoft.com/office/officeart/2005/8/layout/process1"/>
    <dgm:cxn modelId="{BF0CF206-E16E-4AC1-9D04-F92D82133510}" type="presOf" srcId="{EE02492D-BF1D-4C6C-95B4-D79D9A952AA7}" destId="{E725030D-63E6-4EB0-975D-0E703154C04B}" srcOrd="0" destOrd="0" presId="urn:microsoft.com/office/officeart/2005/8/layout/process1"/>
    <dgm:cxn modelId="{27FC9A14-9504-482C-ACE3-F4BD0AAED356}" srcId="{16D7E26B-E596-40F0-A912-CC6FCB692BAD}" destId="{798B5187-532F-44BB-80F3-C3C7882D2154}" srcOrd="2" destOrd="0" parTransId="{9F7EB7E8-4BAD-418F-8596-4BD73ABD6DD5}" sibTransId="{A600A800-F567-4A44-A995-93E48AF8BDD1}"/>
    <dgm:cxn modelId="{5553987A-5D66-4802-81C6-30CE366093C0}" srcId="{16D7E26B-E596-40F0-A912-CC6FCB692BAD}" destId="{F177059E-229D-46AC-8DEA-AFE3035868F1}" srcOrd="0" destOrd="0" parTransId="{C7744F30-9479-4593-A47A-EC96AA77274B}" sibTransId="{EE02492D-BF1D-4C6C-95B4-D79D9A952AA7}"/>
    <dgm:cxn modelId="{10F04295-63B8-472C-8D51-9BD4514B8FA2}" type="presOf" srcId="{75A04697-D7D4-4DCC-99E0-B1A02886AF7A}" destId="{DDB53D24-6391-4A26-A522-85A2EDF3976B}" srcOrd="1" destOrd="0" presId="urn:microsoft.com/office/officeart/2005/8/layout/process1"/>
    <dgm:cxn modelId="{69CFC638-EF90-469C-ADDA-74AF2A8EC363}" type="presOf" srcId="{4D52E677-4DA2-4C1B-A0F2-77F36BB513B7}" destId="{D19021EB-9D69-4772-9BEA-13E649567556}" srcOrd="0" destOrd="0" presId="urn:microsoft.com/office/officeart/2005/8/layout/process1"/>
    <dgm:cxn modelId="{B6B05287-9AC0-407C-A9A3-7B3621D9C521}" type="presOf" srcId="{EE02492D-BF1D-4C6C-95B4-D79D9A952AA7}" destId="{12E698CD-38A1-404E-9685-C36639BF01C2}" srcOrd="1" destOrd="0" presId="urn:microsoft.com/office/officeart/2005/8/layout/process1"/>
    <dgm:cxn modelId="{90A305CA-7E0E-40C8-A89D-6F4509CFB9F0}" type="presOf" srcId="{798B5187-532F-44BB-80F3-C3C7882D2154}" destId="{AD8FF90D-B002-44D6-8DE0-15442F4AD855}" srcOrd="0" destOrd="0" presId="urn:microsoft.com/office/officeart/2005/8/layout/process1"/>
    <dgm:cxn modelId="{5333933B-7EFD-495D-A121-785AFB645144}" type="presOf" srcId="{5AEC18BB-0342-473F-B3BD-41D3C127D824}" destId="{45C5DE3F-1787-4942-A261-94275BDBF6DE}" srcOrd="0" destOrd="0" presId="urn:microsoft.com/office/officeart/2005/8/layout/process1"/>
    <dgm:cxn modelId="{F00DEC67-9C2D-486C-A219-B5FFEF623B2E}" type="presOf" srcId="{16D7E26B-E596-40F0-A912-CC6FCB692BAD}" destId="{BCCCD5A6-3861-4250-9DAB-AFA8267C850D}" srcOrd="0" destOrd="0" presId="urn:microsoft.com/office/officeart/2005/8/layout/process1"/>
    <dgm:cxn modelId="{0DA8BA9B-66A5-4D87-93EC-62EEE5EB0001}" type="presParOf" srcId="{BCCCD5A6-3861-4250-9DAB-AFA8267C850D}" destId="{C4001DF7-96B8-4B55-9322-DB60BB6D84DA}" srcOrd="0" destOrd="0" presId="urn:microsoft.com/office/officeart/2005/8/layout/process1"/>
    <dgm:cxn modelId="{94EDADD4-74E5-4AAA-B9E9-02589FC37D9C}" type="presParOf" srcId="{BCCCD5A6-3861-4250-9DAB-AFA8267C850D}" destId="{E725030D-63E6-4EB0-975D-0E703154C04B}" srcOrd="1" destOrd="0" presId="urn:microsoft.com/office/officeart/2005/8/layout/process1"/>
    <dgm:cxn modelId="{193BB3FD-BB36-420E-81F4-0EEFA0B846D7}" type="presParOf" srcId="{E725030D-63E6-4EB0-975D-0E703154C04B}" destId="{12E698CD-38A1-404E-9685-C36639BF01C2}" srcOrd="0" destOrd="0" presId="urn:microsoft.com/office/officeart/2005/8/layout/process1"/>
    <dgm:cxn modelId="{DCA914BC-7DDA-462F-AA75-8DF06320A9D8}" type="presParOf" srcId="{BCCCD5A6-3861-4250-9DAB-AFA8267C850D}" destId="{45C5DE3F-1787-4942-A261-94275BDBF6DE}" srcOrd="2" destOrd="0" presId="urn:microsoft.com/office/officeart/2005/8/layout/process1"/>
    <dgm:cxn modelId="{5397CF52-C0F4-4AD4-8BAC-5DC43FE7C503}" type="presParOf" srcId="{BCCCD5A6-3861-4250-9DAB-AFA8267C850D}" destId="{63367009-F461-4C49-8BE5-DB84C8E8E91E}" srcOrd="3" destOrd="0" presId="urn:microsoft.com/office/officeart/2005/8/layout/process1"/>
    <dgm:cxn modelId="{85ABB45B-5B3A-4557-9448-523ACA7B444F}" type="presParOf" srcId="{63367009-F461-4C49-8BE5-DB84C8E8E91E}" destId="{DDB53D24-6391-4A26-A522-85A2EDF3976B}" srcOrd="0" destOrd="0" presId="urn:microsoft.com/office/officeart/2005/8/layout/process1"/>
    <dgm:cxn modelId="{F0FD3129-B806-4C3B-9DC0-63969D20738C}" type="presParOf" srcId="{BCCCD5A6-3861-4250-9DAB-AFA8267C850D}" destId="{AD8FF90D-B002-44D6-8DE0-15442F4AD855}" srcOrd="4" destOrd="0" presId="urn:microsoft.com/office/officeart/2005/8/layout/process1"/>
    <dgm:cxn modelId="{3D3D5439-DF1B-4AB8-8668-3BBFB121BE31}" type="presParOf" srcId="{BCCCD5A6-3861-4250-9DAB-AFA8267C850D}" destId="{4B3312EC-AB41-4529-9F41-869329C21E3E}" srcOrd="5" destOrd="0" presId="urn:microsoft.com/office/officeart/2005/8/layout/process1"/>
    <dgm:cxn modelId="{029889A9-0276-4C1B-982F-A67FE2ACEE0C}" type="presParOf" srcId="{4B3312EC-AB41-4529-9F41-869329C21E3E}" destId="{0BCAA2F8-B181-47EA-BFFF-833B5B64B245}" srcOrd="0" destOrd="0" presId="urn:microsoft.com/office/officeart/2005/8/layout/process1"/>
    <dgm:cxn modelId="{3AD8B42D-FB90-40C0-980E-CDAA065A78C6}" type="presParOf" srcId="{BCCCD5A6-3861-4250-9DAB-AFA8267C850D}" destId="{D19021EB-9D69-4772-9BEA-13E64956755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D7E26B-E596-40F0-A912-CC6FCB692BAD}"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798B5187-532F-44BB-80F3-C3C7882D2154}">
      <dgm:prSet custT="1"/>
      <dgm:spPr/>
      <dgm:t>
        <a:bodyPr/>
        <a:lstStyle/>
        <a:p>
          <a:pPr rtl="0"/>
          <a:r>
            <a:rPr lang="en-US" sz="1400" b="1" dirty="0" smtClean="0"/>
            <a:t>Review Test Delivery Client Installation Guide and Checklists</a:t>
          </a:r>
          <a:endParaRPr lang="en-US" sz="1400" b="1" dirty="0"/>
        </a:p>
      </dgm:t>
    </dgm:pt>
    <dgm:pt modelId="{9F7EB7E8-4BAD-418F-8596-4BD73ABD6DD5}" type="parTrans" cxnId="{27FC9A14-9504-482C-ACE3-F4BD0AAED356}">
      <dgm:prSet/>
      <dgm:spPr/>
      <dgm:t>
        <a:bodyPr/>
        <a:lstStyle/>
        <a:p>
          <a:endParaRPr lang="en-US"/>
        </a:p>
      </dgm:t>
    </dgm:pt>
    <dgm:pt modelId="{A600A800-F567-4A44-A995-93E48AF8BDD1}" type="sibTrans" cxnId="{27FC9A14-9504-482C-ACE3-F4BD0AAED356}">
      <dgm:prSet/>
      <dgm:spPr/>
      <dgm:t>
        <a:bodyPr/>
        <a:lstStyle/>
        <a:p>
          <a:endParaRPr lang="en-US" dirty="0"/>
        </a:p>
      </dgm:t>
    </dgm:pt>
    <dgm:pt modelId="{E41BE917-A0C3-42DE-AF94-3805CB71A52D}">
      <dgm:prSet custT="1"/>
      <dgm:spPr/>
      <dgm:t>
        <a:bodyPr/>
        <a:lstStyle/>
        <a:p>
          <a:pPr rtl="0"/>
          <a:r>
            <a:rPr lang="en-US" sz="1400" b="1" dirty="0" smtClean="0"/>
            <a:t>Install TDC / Confirm Installation</a:t>
          </a:r>
          <a:endParaRPr lang="en-US" sz="1400" b="1" dirty="0"/>
        </a:p>
      </dgm:t>
    </dgm:pt>
    <dgm:pt modelId="{A45E2BEA-E60D-4A3A-A2F0-4AD64377FD4A}" type="parTrans" cxnId="{3D5F8B0C-36B1-4359-81C7-5A5DCF4B2350}">
      <dgm:prSet/>
      <dgm:spPr/>
      <dgm:t>
        <a:bodyPr/>
        <a:lstStyle/>
        <a:p>
          <a:endParaRPr lang="en-US"/>
        </a:p>
      </dgm:t>
    </dgm:pt>
    <dgm:pt modelId="{8106906C-20A9-4855-8E80-04D0BC27B93A}" type="sibTrans" cxnId="{3D5F8B0C-36B1-4359-81C7-5A5DCF4B2350}">
      <dgm:prSet/>
      <dgm:spPr/>
      <dgm:t>
        <a:bodyPr/>
        <a:lstStyle/>
        <a:p>
          <a:endParaRPr lang="en-US" dirty="0"/>
        </a:p>
      </dgm:t>
    </dgm:pt>
    <dgm:pt modelId="{FA310F52-CAD1-4D6A-867D-48D2AB00D038}">
      <dgm:prSet custT="1"/>
      <dgm:spPr/>
      <dgm:t>
        <a:bodyPr/>
        <a:lstStyle/>
        <a:p>
          <a:pPr rtl="0"/>
          <a:r>
            <a:rPr lang="en-US" sz="1400" b="1" dirty="0" smtClean="0"/>
            <a:t>Monitor and Report on SRT Experience</a:t>
          </a:r>
          <a:endParaRPr lang="en-US" sz="1400" b="1" dirty="0"/>
        </a:p>
      </dgm:t>
    </dgm:pt>
    <dgm:pt modelId="{35F1999B-B920-4E85-A2A1-60F19D44E1AF}" type="parTrans" cxnId="{7F37F01C-A317-4605-A546-9F34B604765F}">
      <dgm:prSet/>
      <dgm:spPr/>
      <dgm:t>
        <a:bodyPr/>
        <a:lstStyle/>
        <a:p>
          <a:endParaRPr lang="en-US"/>
        </a:p>
      </dgm:t>
    </dgm:pt>
    <dgm:pt modelId="{DF98BEAC-4A29-4522-9B23-5D43C20E293B}" type="sibTrans" cxnId="{7F37F01C-A317-4605-A546-9F34B604765F}">
      <dgm:prSet/>
      <dgm:spPr/>
      <dgm:t>
        <a:bodyPr/>
        <a:lstStyle/>
        <a:p>
          <a:endParaRPr lang="en-US" dirty="0"/>
        </a:p>
      </dgm:t>
    </dgm:pt>
    <dgm:pt modelId="{D5ADEA90-6FBD-4C4E-BEAE-2CAAE31408C4}">
      <dgm:prSet custT="1"/>
      <dgm:spPr/>
      <dgm:t>
        <a:bodyPr/>
        <a:lstStyle/>
        <a:p>
          <a:pPr rtl="0"/>
          <a:r>
            <a:rPr lang="en-US" sz="1400" b="1" dirty="0" smtClean="0"/>
            <a:t>Review SRT Results with Test Coordinator – Compile Feedback to CTB</a:t>
          </a:r>
          <a:endParaRPr lang="en-US" sz="1400" b="1" dirty="0"/>
        </a:p>
      </dgm:t>
    </dgm:pt>
    <dgm:pt modelId="{316CF0E2-E65D-402C-9BAD-67A3DD1836EB}" type="parTrans" cxnId="{DF2BF9A3-4964-4193-978D-9C1752021132}">
      <dgm:prSet/>
      <dgm:spPr/>
      <dgm:t>
        <a:bodyPr/>
        <a:lstStyle/>
        <a:p>
          <a:endParaRPr lang="en-US"/>
        </a:p>
      </dgm:t>
    </dgm:pt>
    <dgm:pt modelId="{2BF5B151-CD35-42BB-9638-7434BAF44B40}" type="sibTrans" cxnId="{DF2BF9A3-4964-4193-978D-9C1752021132}">
      <dgm:prSet/>
      <dgm:spPr/>
      <dgm:t>
        <a:bodyPr/>
        <a:lstStyle/>
        <a:p>
          <a:endParaRPr lang="en-US" dirty="0"/>
        </a:p>
      </dgm:t>
    </dgm:pt>
    <dgm:pt modelId="{048B4172-6933-4C94-9B04-28C2519C67BF}">
      <dgm:prSet custT="1"/>
      <dgm:spPr/>
      <dgm:t>
        <a:bodyPr/>
        <a:lstStyle/>
        <a:p>
          <a:pPr rtl="0"/>
          <a:r>
            <a:rPr lang="en-US" sz="1400" b="1" dirty="0" smtClean="0"/>
            <a:t>RTS  - Checkpoint 2 Readiness Panel  Signoff</a:t>
          </a:r>
          <a:endParaRPr lang="en-US" sz="1400" b="1" dirty="0"/>
        </a:p>
      </dgm:t>
    </dgm:pt>
    <dgm:pt modelId="{96EB9AB5-8243-418B-82E4-1114E0D448EE}" type="parTrans" cxnId="{83337224-CF4C-4B6B-99E3-67D106BF52C3}">
      <dgm:prSet/>
      <dgm:spPr/>
      <dgm:t>
        <a:bodyPr/>
        <a:lstStyle/>
        <a:p>
          <a:endParaRPr lang="en-US"/>
        </a:p>
      </dgm:t>
    </dgm:pt>
    <dgm:pt modelId="{5124119B-0E93-4552-9FD6-1B1582839935}" type="sibTrans" cxnId="{83337224-CF4C-4B6B-99E3-67D106BF52C3}">
      <dgm:prSet/>
      <dgm:spPr/>
      <dgm:t>
        <a:bodyPr/>
        <a:lstStyle/>
        <a:p>
          <a:endParaRPr lang="en-US"/>
        </a:p>
      </dgm:t>
    </dgm:pt>
    <dgm:pt modelId="{AEE1190F-2E7F-48CC-9BD6-5875168BCCC7}" type="pres">
      <dgm:prSet presAssocID="{16D7E26B-E596-40F0-A912-CC6FCB692BAD}" presName="Name0" presStyleCnt="0">
        <dgm:presLayoutVars>
          <dgm:dir/>
          <dgm:resizeHandles val="exact"/>
        </dgm:presLayoutVars>
      </dgm:prSet>
      <dgm:spPr/>
      <dgm:t>
        <a:bodyPr/>
        <a:lstStyle/>
        <a:p>
          <a:endParaRPr lang="en-US"/>
        </a:p>
      </dgm:t>
    </dgm:pt>
    <dgm:pt modelId="{5C6A608C-8D08-4FE5-9B28-9EDC4BB59B32}" type="pres">
      <dgm:prSet presAssocID="{798B5187-532F-44BB-80F3-C3C7882D2154}" presName="node" presStyleLbl="node1" presStyleIdx="0" presStyleCnt="5" custLinFactNeighborX="22974">
        <dgm:presLayoutVars>
          <dgm:bulletEnabled val="1"/>
        </dgm:presLayoutVars>
      </dgm:prSet>
      <dgm:spPr/>
      <dgm:t>
        <a:bodyPr/>
        <a:lstStyle/>
        <a:p>
          <a:endParaRPr lang="en-US"/>
        </a:p>
      </dgm:t>
    </dgm:pt>
    <dgm:pt modelId="{8985681E-F7AE-4165-AA2A-394F9CEAA310}" type="pres">
      <dgm:prSet presAssocID="{A600A800-F567-4A44-A995-93E48AF8BDD1}" presName="sibTrans" presStyleLbl="sibTrans2D1" presStyleIdx="0" presStyleCnt="4"/>
      <dgm:spPr/>
      <dgm:t>
        <a:bodyPr/>
        <a:lstStyle/>
        <a:p>
          <a:endParaRPr lang="en-US"/>
        </a:p>
      </dgm:t>
    </dgm:pt>
    <dgm:pt modelId="{FBBA3443-BBF7-4C20-B0AE-E789EEA24127}" type="pres">
      <dgm:prSet presAssocID="{A600A800-F567-4A44-A995-93E48AF8BDD1}" presName="connectorText" presStyleLbl="sibTrans2D1" presStyleIdx="0" presStyleCnt="4"/>
      <dgm:spPr/>
      <dgm:t>
        <a:bodyPr/>
        <a:lstStyle/>
        <a:p>
          <a:endParaRPr lang="en-US"/>
        </a:p>
      </dgm:t>
    </dgm:pt>
    <dgm:pt modelId="{5C67566F-6883-4C33-97EE-B77F2EDB4B11}" type="pres">
      <dgm:prSet presAssocID="{E41BE917-A0C3-42DE-AF94-3805CB71A52D}" presName="node" presStyleLbl="node1" presStyleIdx="1" presStyleCnt="5" custLinFactNeighborX="5145">
        <dgm:presLayoutVars>
          <dgm:bulletEnabled val="1"/>
        </dgm:presLayoutVars>
      </dgm:prSet>
      <dgm:spPr/>
      <dgm:t>
        <a:bodyPr/>
        <a:lstStyle/>
        <a:p>
          <a:endParaRPr lang="en-US"/>
        </a:p>
      </dgm:t>
    </dgm:pt>
    <dgm:pt modelId="{3AE4896F-03AC-4C66-9A25-64C7DD74FCA4}" type="pres">
      <dgm:prSet presAssocID="{8106906C-20A9-4855-8E80-04D0BC27B93A}" presName="sibTrans" presStyleLbl="sibTrans2D1" presStyleIdx="1" presStyleCnt="4"/>
      <dgm:spPr/>
      <dgm:t>
        <a:bodyPr/>
        <a:lstStyle/>
        <a:p>
          <a:endParaRPr lang="en-US"/>
        </a:p>
      </dgm:t>
    </dgm:pt>
    <dgm:pt modelId="{5F8EF9A7-3DE4-4B9F-9BE9-2D97574D410A}" type="pres">
      <dgm:prSet presAssocID="{8106906C-20A9-4855-8E80-04D0BC27B93A}" presName="connectorText" presStyleLbl="sibTrans2D1" presStyleIdx="1" presStyleCnt="4"/>
      <dgm:spPr/>
      <dgm:t>
        <a:bodyPr/>
        <a:lstStyle/>
        <a:p>
          <a:endParaRPr lang="en-US"/>
        </a:p>
      </dgm:t>
    </dgm:pt>
    <dgm:pt modelId="{B13FC303-F4A7-4FE2-9A28-36235EEE3570}" type="pres">
      <dgm:prSet presAssocID="{FA310F52-CAD1-4D6A-867D-48D2AB00D038}" presName="node" presStyleLbl="node1" presStyleIdx="2" presStyleCnt="5" custLinFactNeighborX="-3142">
        <dgm:presLayoutVars>
          <dgm:bulletEnabled val="1"/>
        </dgm:presLayoutVars>
      </dgm:prSet>
      <dgm:spPr/>
      <dgm:t>
        <a:bodyPr/>
        <a:lstStyle/>
        <a:p>
          <a:endParaRPr lang="en-US"/>
        </a:p>
      </dgm:t>
    </dgm:pt>
    <dgm:pt modelId="{19077B70-6F4D-430F-B947-7E391388C0EC}" type="pres">
      <dgm:prSet presAssocID="{DF98BEAC-4A29-4522-9B23-5D43C20E293B}" presName="sibTrans" presStyleLbl="sibTrans2D1" presStyleIdx="2" presStyleCnt="4"/>
      <dgm:spPr/>
      <dgm:t>
        <a:bodyPr/>
        <a:lstStyle/>
        <a:p>
          <a:endParaRPr lang="en-US"/>
        </a:p>
      </dgm:t>
    </dgm:pt>
    <dgm:pt modelId="{2CEC9B37-3467-4418-BC42-0AAD963926B5}" type="pres">
      <dgm:prSet presAssocID="{DF98BEAC-4A29-4522-9B23-5D43C20E293B}" presName="connectorText" presStyleLbl="sibTrans2D1" presStyleIdx="2" presStyleCnt="4"/>
      <dgm:spPr/>
      <dgm:t>
        <a:bodyPr/>
        <a:lstStyle/>
        <a:p>
          <a:endParaRPr lang="en-US"/>
        </a:p>
      </dgm:t>
    </dgm:pt>
    <dgm:pt modelId="{66985DD9-2ECF-4CD2-B0EC-0039E060B49F}" type="pres">
      <dgm:prSet presAssocID="{D5ADEA90-6FBD-4C4E-BEAE-2CAAE31408C4}" presName="node" presStyleLbl="node1" presStyleIdx="3" presStyleCnt="5" custLinFactNeighborX="-11429">
        <dgm:presLayoutVars>
          <dgm:bulletEnabled val="1"/>
        </dgm:presLayoutVars>
      </dgm:prSet>
      <dgm:spPr/>
      <dgm:t>
        <a:bodyPr/>
        <a:lstStyle/>
        <a:p>
          <a:endParaRPr lang="en-US"/>
        </a:p>
      </dgm:t>
    </dgm:pt>
    <dgm:pt modelId="{76B18A5F-3CC9-4233-B6F5-C15DF3D61F34}" type="pres">
      <dgm:prSet presAssocID="{2BF5B151-CD35-42BB-9638-7434BAF44B40}" presName="sibTrans" presStyleLbl="sibTrans2D1" presStyleIdx="3" presStyleCnt="4"/>
      <dgm:spPr/>
      <dgm:t>
        <a:bodyPr/>
        <a:lstStyle/>
        <a:p>
          <a:endParaRPr lang="en-US"/>
        </a:p>
      </dgm:t>
    </dgm:pt>
    <dgm:pt modelId="{A553B898-17A4-4EF2-BD55-B678B8D5824C}" type="pres">
      <dgm:prSet presAssocID="{2BF5B151-CD35-42BB-9638-7434BAF44B40}" presName="connectorText" presStyleLbl="sibTrans2D1" presStyleIdx="3" presStyleCnt="4"/>
      <dgm:spPr/>
      <dgm:t>
        <a:bodyPr/>
        <a:lstStyle/>
        <a:p>
          <a:endParaRPr lang="en-US"/>
        </a:p>
      </dgm:t>
    </dgm:pt>
    <dgm:pt modelId="{354EF36E-25AD-4ADE-AB15-B1C990A936D3}" type="pres">
      <dgm:prSet presAssocID="{048B4172-6933-4C94-9B04-28C2519C67BF}" presName="node" presStyleLbl="node1" presStyleIdx="4" presStyleCnt="5" custScaleX="86000" custLinFactNeighborX="-35554">
        <dgm:presLayoutVars>
          <dgm:bulletEnabled val="1"/>
        </dgm:presLayoutVars>
      </dgm:prSet>
      <dgm:spPr/>
      <dgm:t>
        <a:bodyPr/>
        <a:lstStyle/>
        <a:p>
          <a:endParaRPr lang="en-US"/>
        </a:p>
      </dgm:t>
    </dgm:pt>
  </dgm:ptLst>
  <dgm:cxnLst>
    <dgm:cxn modelId="{3513361A-82CC-4CD6-A74C-7EEAA98286AE}" type="presOf" srcId="{798B5187-532F-44BB-80F3-C3C7882D2154}" destId="{5C6A608C-8D08-4FE5-9B28-9EDC4BB59B32}" srcOrd="0" destOrd="0" presId="urn:microsoft.com/office/officeart/2005/8/layout/process1"/>
    <dgm:cxn modelId="{1A683D04-2138-40C9-81E9-D422712DCB4C}" type="presOf" srcId="{8106906C-20A9-4855-8E80-04D0BC27B93A}" destId="{3AE4896F-03AC-4C66-9A25-64C7DD74FCA4}" srcOrd="0" destOrd="0" presId="urn:microsoft.com/office/officeart/2005/8/layout/process1"/>
    <dgm:cxn modelId="{C0EADE92-A76B-4F1B-8974-037FCEF172A9}" type="presOf" srcId="{A600A800-F567-4A44-A995-93E48AF8BDD1}" destId="{FBBA3443-BBF7-4C20-B0AE-E789EEA24127}" srcOrd="1" destOrd="0" presId="urn:microsoft.com/office/officeart/2005/8/layout/process1"/>
    <dgm:cxn modelId="{43A489A6-790B-4DC3-8FB3-2CAD6B06AC0E}" type="presOf" srcId="{8106906C-20A9-4855-8E80-04D0BC27B93A}" destId="{5F8EF9A7-3DE4-4B9F-9BE9-2D97574D410A}" srcOrd="1" destOrd="0" presId="urn:microsoft.com/office/officeart/2005/8/layout/process1"/>
    <dgm:cxn modelId="{3D5F8B0C-36B1-4359-81C7-5A5DCF4B2350}" srcId="{16D7E26B-E596-40F0-A912-CC6FCB692BAD}" destId="{E41BE917-A0C3-42DE-AF94-3805CB71A52D}" srcOrd="1" destOrd="0" parTransId="{A45E2BEA-E60D-4A3A-A2F0-4AD64377FD4A}" sibTransId="{8106906C-20A9-4855-8E80-04D0BC27B93A}"/>
    <dgm:cxn modelId="{8CB70AA6-B233-4D86-95DA-03DC8BE6148C}" type="presOf" srcId="{2BF5B151-CD35-42BB-9638-7434BAF44B40}" destId="{A553B898-17A4-4EF2-BD55-B678B8D5824C}" srcOrd="1" destOrd="0" presId="urn:microsoft.com/office/officeart/2005/8/layout/process1"/>
    <dgm:cxn modelId="{58863F0A-1B84-4D40-B351-DEE80558DE5B}" type="presOf" srcId="{DF98BEAC-4A29-4522-9B23-5D43C20E293B}" destId="{2CEC9B37-3467-4418-BC42-0AAD963926B5}" srcOrd="1" destOrd="0" presId="urn:microsoft.com/office/officeart/2005/8/layout/process1"/>
    <dgm:cxn modelId="{F30FC365-C2EF-4F49-8BB2-3ACF5C561D61}" type="presOf" srcId="{048B4172-6933-4C94-9B04-28C2519C67BF}" destId="{354EF36E-25AD-4ADE-AB15-B1C990A936D3}" srcOrd="0" destOrd="0" presId="urn:microsoft.com/office/officeart/2005/8/layout/process1"/>
    <dgm:cxn modelId="{F90CBCBF-4EEA-4565-B8F1-883D3BC62C77}" type="presOf" srcId="{DF98BEAC-4A29-4522-9B23-5D43C20E293B}" destId="{19077B70-6F4D-430F-B947-7E391388C0EC}" srcOrd="0" destOrd="0" presId="urn:microsoft.com/office/officeart/2005/8/layout/process1"/>
    <dgm:cxn modelId="{27FC9A14-9504-482C-ACE3-F4BD0AAED356}" srcId="{16D7E26B-E596-40F0-A912-CC6FCB692BAD}" destId="{798B5187-532F-44BB-80F3-C3C7882D2154}" srcOrd="0" destOrd="0" parTransId="{9F7EB7E8-4BAD-418F-8596-4BD73ABD6DD5}" sibTransId="{A600A800-F567-4A44-A995-93E48AF8BDD1}"/>
    <dgm:cxn modelId="{778C1B26-F68D-4456-9530-41EE314485C5}" type="presOf" srcId="{E41BE917-A0C3-42DE-AF94-3805CB71A52D}" destId="{5C67566F-6883-4C33-97EE-B77F2EDB4B11}" srcOrd="0" destOrd="0" presId="urn:microsoft.com/office/officeart/2005/8/layout/process1"/>
    <dgm:cxn modelId="{B3BA33AC-2A6D-47C7-90DC-C6D9F7A9FBFA}" type="presOf" srcId="{FA310F52-CAD1-4D6A-867D-48D2AB00D038}" destId="{B13FC303-F4A7-4FE2-9A28-36235EEE3570}" srcOrd="0" destOrd="0" presId="urn:microsoft.com/office/officeart/2005/8/layout/process1"/>
    <dgm:cxn modelId="{DF2BF9A3-4964-4193-978D-9C1752021132}" srcId="{16D7E26B-E596-40F0-A912-CC6FCB692BAD}" destId="{D5ADEA90-6FBD-4C4E-BEAE-2CAAE31408C4}" srcOrd="3" destOrd="0" parTransId="{316CF0E2-E65D-402C-9BAD-67A3DD1836EB}" sibTransId="{2BF5B151-CD35-42BB-9638-7434BAF44B40}"/>
    <dgm:cxn modelId="{C00F552C-EA0B-4E99-934B-1BFD94B878D1}" type="presOf" srcId="{A600A800-F567-4A44-A995-93E48AF8BDD1}" destId="{8985681E-F7AE-4165-AA2A-394F9CEAA310}" srcOrd="0" destOrd="0" presId="urn:microsoft.com/office/officeart/2005/8/layout/process1"/>
    <dgm:cxn modelId="{BB1DD0EE-5D8C-4ADB-91DF-B9BFDC7C837D}" type="presOf" srcId="{2BF5B151-CD35-42BB-9638-7434BAF44B40}" destId="{76B18A5F-3CC9-4233-B6F5-C15DF3D61F34}" srcOrd="0" destOrd="0" presId="urn:microsoft.com/office/officeart/2005/8/layout/process1"/>
    <dgm:cxn modelId="{DB1117B0-4142-42C0-94F1-DABC1504C030}" type="presOf" srcId="{16D7E26B-E596-40F0-A912-CC6FCB692BAD}" destId="{AEE1190F-2E7F-48CC-9BD6-5875168BCCC7}" srcOrd="0" destOrd="0" presId="urn:microsoft.com/office/officeart/2005/8/layout/process1"/>
    <dgm:cxn modelId="{83337224-CF4C-4B6B-99E3-67D106BF52C3}" srcId="{16D7E26B-E596-40F0-A912-CC6FCB692BAD}" destId="{048B4172-6933-4C94-9B04-28C2519C67BF}" srcOrd="4" destOrd="0" parTransId="{96EB9AB5-8243-418B-82E4-1114E0D448EE}" sibTransId="{5124119B-0E93-4552-9FD6-1B1582839935}"/>
    <dgm:cxn modelId="{3BA6CA27-1E61-416A-A313-2BC75B6743ED}" type="presOf" srcId="{D5ADEA90-6FBD-4C4E-BEAE-2CAAE31408C4}" destId="{66985DD9-2ECF-4CD2-B0EC-0039E060B49F}" srcOrd="0" destOrd="0" presId="urn:microsoft.com/office/officeart/2005/8/layout/process1"/>
    <dgm:cxn modelId="{7F37F01C-A317-4605-A546-9F34B604765F}" srcId="{16D7E26B-E596-40F0-A912-CC6FCB692BAD}" destId="{FA310F52-CAD1-4D6A-867D-48D2AB00D038}" srcOrd="2" destOrd="0" parTransId="{35F1999B-B920-4E85-A2A1-60F19D44E1AF}" sibTransId="{DF98BEAC-4A29-4522-9B23-5D43C20E293B}"/>
    <dgm:cxn modelId="{D8A7A84A-A3A4-4C22-8F85-4F614C284CA6}" type="presParOf" srcId="{AEE1190F-2E7F-48CC-9BD6-5875168BCCC7}" destId="{5C6A608C-8D08-4FE5-9B28-9EDC4BB59B32}" srcOrd="0" destOrd="0" presId="urn:microsoft.com/office/officeart/2005/8/layout/process1"/>
    <dgm:cxn modelId="{90A8E102-91A8-4023-86AF-E95C3F10AD95}" type="presParOf" srcId="{AEE1190F-2E7F-48CC-9BD6-5875168BCCC7}" destId="{8985681E-F7AE-4165-AA2A-394F9CEAA310}" srcOrd="1" destOrd="0" presId="urn:microsoft.com/office/officeart/2005/8/layout/process1"/>
    <dgm:cxn modelId="{AD714FF4-2E75-42B8-9467-04BB198E157E}" type="presParOf" srcId="{8985681E-F7AE-4165-AA2A-394F9CEAA310}" destId="{FBBA3443-BBF7-4C20-B0AE-E789EEA24127}" srcOrd="0" destOrd="0" presId="urn:microsoft.com/office/officeart/2005/8/layout/process1"/>
    <dgm:cxn modelId="{9C4D73FE-AFAB-46A7-911C-EC177E839B1E}" type="presParOf" srcId="{AEE1190F-2E7F-48CC-9BD6-5875168BCCC7}" destId="{5C67566F-6883-4C33-97EE-B77F2EDB4B11}" srcOrd="2" destOrd="0" presId="urn:microsoft.com/office/officeart/2005/8/layout/process1"/>
    <dgm:cxn modelId="{4AE77DD7-81FD-44C6-A6A0-5A052D2A60F7}" type="presParOf" srcId="{AEE1190F-2E7F-48CC-9BD6-5875168BCCC7}" destId="{3AE4896F-03AC-4C66-9A25-64C7DD74FCA4}" srcOrd="3" destOrd="0" presId="urn:microsoft.com/office/officeart/2005/8/layout/process1"/>
    <dgm:cxn modelId="{80BA12F7-C19B-44A4-9592-67BD0E3F05BE}" type="presParOf" srcId="{3AE4896F-03AC-4C66-9A25-64C7DD74FCA4}" destId="{5F8EF9A7-3DE4-4B9F-9BE9-2D97574D410A}" srcOrd="0" destOrd="0" presId="urn:microsoft.com/office/officeart/2005/8/layout/process1"/>
    <dgm:cxn modelId="{DD1F4521-9C0B-4AF0-95AE-4270DF971BAB}" type="presParOf" srcId="{AEE1190F-2E7F-48CC-9BD6-5875168BCCC7}" destId="{B13FC303-F4A7-4FE2-9A28-36235EEE3570}" srcOrd="4" destOrd="0" presId="urn:microsoft.com/office/officeart/2005/8/layout/process1"/>
    <dgm:cxn modelId="{6C4E2273-F641-4338-90C4-1277039A98C2}" type="presParOf" srcId="{AEE1190F-2E7F-48CC-9BD6-5875168BCCC7}" destId="{19077B70-6F4D-430F-B947-7E391388C0EC}" srcOrd="5" destOrd="0" presId="urn:microsoft.com/office/officeart/2005/8/layout/process1"/>
    <dgm:cxn modelId="{CD250FD2-D9D0-4CD8-A84A-BE5CC4FF2374}" type="presParOf" srcId="{19077B70-6F4D-430F-B947-7E391388C0EC}" destId="{2CEC9B37-3467-4418-BC42-0AAD963926B5}" srcOrd="0" destOrd="0" presId="urn:microsoft.com/office/officeart/2005/8/layout/process1"/>
    <dgm:cxn modelId="{E1A8409E-F244-4314-81FF-E63E6615742F}" type="presParOf" srcId="{AEE1190F-2E7F-48CC-9BD6-5875168BCCC7}" destId="{66985DD9-2ECF-4CD2-B0EC-0039E060B49F}" srcOrd="6" destOrd="0" presId="urn:microsoft.com/office/officeart/2005/8/layout/process1"/>
    <dgm:cxn modelId="{CCA9F0B6-6F81-4C5D-9C37-E58AEECF527C}" type="presParOf" srcId="{AEE1190F-2E7F-48CC-9BD6-5875168BCCC7}" destId="{76B18A5F-3CC9-4233-B6F5-C15DF3D61F34}" srcOrd="7" destOrd="0" presId="urn:microsoft.com/office/officeart/2005/8/layout/process1"/>
    <dgm:cxn modelId="{17F22E71-8757-4F45-BA03-3CCFCE9B3785}" type="presParOf" srcId="{76B18A5F-3CC9-4233-B6F5-C15DF3D61F34}" destId="{A553B898-17A4-4EF2-BD55-B678B8D5824C}" srcOrd="0" destOrd="0" presId="urn:microsoft.com/office/officeart/2005/8/layout/process1"/>
    <dgm:cxn modelId="{CB71601C-9C46-4CD0-AA52-F453A16361AC}" type="presParOf" srcId="{AEE1190F-2E7F-48CC-9BD6-5875168BCCC7}" destId="{354EF36E-25AD-4ADE-AB15-B1C990A936D3}"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F23866-07F4-4562-A024-91B7C2A03984}"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C29CCF6E-5B42-4004-9954-C4280EF62362}">
      <dgm:prSet custT="1"/>
      <dgm:spPr/>
      <dgm:t>
        <a:bodyPr/>
        <a:lstStyle/>
        <a:p>
          <a:pPr rtl="0"/>
          <a:r>
            <a:rPr lang="en-US" sz="2000" b="1" dirty="0" smtClean="0">
              <a:solidFill>
                <a:schemeClr val="tx1"/>
              </a:solidFill>
            </a:rPr>
            <a:t>Preliminary Release of the client </a:t>
          </a:r>
          <a:endParaRPr lang="en-US" sz="2000" b="1" dirty="0">
            <a:solidFill>
              <a:schemeClr val="tx1"/>
            </a:solidFill>
          </a:endParaRPr>
        </a:p>
      </dgm:t>
    </dgm:pt>
    <dgm:pt modelId="{3360EE92-CD89-4FB7-B0A6-D5900EF54B46}" type="sibTrans" cxnId="{A09B922D-629B-43F0-9C95-0F18A1830842}">
      <dgm:prSet/>
      <dgm:spPr/>
      <dgm:t>
        <a:bodyPr/>
        <a:lstStyle/>
        <a:p>
          <a:endParaRPr lang="en-US" sz="2000">
            <a:solidFill>
              <a:schemeClr val="tx1"/>
            </a:solidFill>
          </a:endParaRPr>
        </a:p>
      </dgm:t>
    </dgm:pt>
    <dgm:pt modelId="{57BB2985-59F7-41D5-8912-EB65F67B0042}" type="parTrans" cxnId="{A09B922D-629B-43F0-9C95-0F18A1830842}">
      <dgm:prSet/>
      <dgm:spPr/>
      <dgm:t>
        <a:bodyPr/>
        <a:lstStyle/>
        <a:p>
          <a:endParaRPr lang="en-US" sz="2000">
            <a:solidFill>
              <a:schemeClr val="tx1"/>
            </a:solidFill>
          </a:endParaRPr>
        </a:p>
      </dgm:t>
    </dgm:pt>
    <dgm:pt modelId="{438E5F93-F499-4552-B1FC-2DB93F3144A7}">
      <dgm:prSet custT="1"/>
      <dgm:spPr/>
      <dgm:t>
        <a:bodyPr/>
        <a:lstStyle/>
        <a:p>
          <a:pPr rtl="0"/>
          <a:r>
            <a:rPr lang="en-US" sz="2000" b="1" dirty="0" smtClean="0">
              <a:solidFill>
                <a:schemeClr val="tx1"/>
              </a:solidFill>
            </a:rPr>
            <a:t>Updated Release for Spring 2015 Operational Test by end of January</a:t>
          </a:r>
          <a:endParaRPr lang="en-US" sz="2000" b="1" dirty="0">
            <a:solidFill>
              <a:schemeClr val="tx1"/>
            </a:solidFill>
          </a:endParaRPr>
        </a:p>
      </dgm:t>
    </dgm:pt>
    <dgm:pt modelId="{0D0D1C02-8DF8-4FBF-940B-80C8CD15911B}" type="parTrans" cxnId="{076CC781-E741-4F6C-945F-EC32CBE661CD}">
      <dgm:prSet/>
      <dgm:spPr/>
      <dgm:t>
        <a:bodyPr/>
        <a:lstStyle/>
        <a:p>
          <a:endParaRPr lang="en-US" sz="2000">
            <a:solidFill>
              <a:schemeClr val="tx1"/>
            </a:solidFill>
          </a:endParaRPr>
        </a:p>
      </dgm:t>
    </dgm:pt>
    <dgm:pt modelId="{0186C3EE-4771-403F-B943-DA60BD9521EC}" type="sibTrans" cxnId="{076CC781-E741-4F6C-945F-EC32CBE661CD}">
      <dgm:prSet/>
      <dgm:spPr/>
      <dgm:t>
        <a:bodyPr/>
        <a:lstStyle/>
        <a:p>
          <a:endParaRPr lang="en-US" sz="2000">
            <a:solidFill>
              <a:schemeClr val="tx1"/>
            </a:solidFill>
          </a:endParaRPr>
        </a:p>
      </dgm:t>
    </dgm:pt>
    <dgm:pt modelId="{F75F3542-3DF3-47D2-9E64-6EC962128074}">
      <dgm:prSet custT="1"/>
      <dgm:spPr/>
      <dgm:t>
        <a:bodyPr/>
        <a:lstStyle/>
        <a:p>
          <a:pPr rtl="0"/>
          <a:r>
            <a:rPr lang="en-US" sz="2000" b="1" dirty="0" smtClean="0">
              <a:solidFill>
                <a:schemeClr val="tx1"/>
              </a:solidFill>
            </a:rPr>
            <a:t>Ancillary Software No Longer Required (Java, Flash and Air)</a:t>
          </a:r>
          <a:endParaRPr lang="en-US" sz="2000" b="1" dirty="0">
            <a:solidFill>
              <a:schemeClr val="tx1"/>
            </a:solidFill>
          </a:endParaRPr>
        </a:p>
      </dgm:t>
    </dgm:pt>
    <dgm:pt modelId="{B0F49E20-5B51-4EA9-9F1A-38D7D69DE0EF}" type="parTrans" cxnId="{6D452439-F099-43EA-8D33-1C03F7F2BB68}">
      <dgm:prSet/>
      <dgm:spPr/>
      <dgm:t>
        <a:bodyPr/>
        <a:lstStyle/>
        <a:p>
          <a:endParaRPr lang="en-US" sz="2000">
            <a:solidFill>
              <a:schemeClr val="tx1"/>
            </a:solidFill>
          </a:endParaRPr>
        </a:p>
      </dgm:t>
    </dgm:pt>
    <dgm:pt modelId="{3E0287D6-55A5-4B56-85E2-9B0689354FBB}" type="sibTrans" cxnId="{6D452439-F099-43EA-8D33-1C03F7F2BB68}">
      <dgm:prSet/>
      <dgm:spPr/>
      <dgm:t>
        <a:bodyPr/>
        <a:lstStyle/>
        <a:p>
          <a:endParaRPr lang="en-US" sz="2000">
            <a:solidFill>
              <a:schemeClr val="tx1"/>
            </a:solidFill>
          </a:endParaRPr>
        </a:p>
      </dgm:t>
    </dgm:pt>
    <dgm:pt modelId="{C9A60266-716B-4D5A-B9CF-A6DC8441E4A3}">
      <dgm:prSet custT="1"/>
      <dgm:spPr/>
      <dgm:t>
        <a:bodyPr/>
        <a:lstStyle/>
        <a:p>
          <a:pPr rtl="0"/>
          <a:r>
            <a:rPr lang="en-US" sz="2000" b="1" dirty="0" smtClean="0">
              <a:solidFill>
                <a:schemeClr val="tx1"/>
              </a:solidFill>
            </a:rPr>
            <a:t>HTML 5 based Lockdown Browser </a:t>
          </a:r>
          <a:endParaRPr lang="en-US" sz="2000" b="1" dirty="0">
            <a:solidFill>
              <a:schemeClr val="tx1"/>
            </a:solidFill>
          </a:endParaRPr>
        </a:p>
      </dgm:t>
    </dgm:pt>
    <dgm:pt modelId="{3CDBD05A-F801-4A1A-B68A-044FDC790F36}" type="parTrans" cxnId="{AC629FD5-DCED-496C-B9D0-2A3BC0684E89}">
      <dgm:prSet/>
      <dgm:spPr/>
      <dgm:t>
        <a:bodyPr/>
        <a:lstStyle/>
        <a:p>
          <a:endParaRPr lang="en-US" sz="2000"/>
        </a:p>
      </dgm:t>
    </dgm:pt>
    <dgm:pt modelId="{8B41F5CD-EE98-4066-AFDD-901439FA65DE}" type="sibTrans" cxnId="{AC629FD5-DCED-496C-B9D0-2A3BC0684E89}">
      <dgm:prSet/>
      <dgm:spPr/>
      <dgm:t>
        <a:bodyPr/>
        <a:lstStyle/>
        <a:p>
          <a:endParaRPr lang="en-US" sz="2000"/>
        </a:p>
      </dgm:t>
    </dgm:pt>
    <dgm:pt modelId="{FC5C60D4-67F1-4EA9-97E0-A720B28418AE}">
      <dgm:prSet custT="1"/>
      <dgm:spPr/>
      <dgm:t>
        <a:bodyPr/>
        <a:lstStyle/>
        <a:p>
          <a:pPr rtl="0"/>
          <a:r>
            <a:rPr lang="en-US" sz="2000" b="1" dirty="0" smtClean="0">
              <a:solidFill>
                <a:schemeClr val="tx1"/>
              </a:solidFill>
            </a:rPr>
            <a:t>Will be used for Statewide Readiness Test</a:t>
          </a:r>
          <a:endParaRPr lang="en-US" sz="2000" b="1" dirty="0">
            <a:solidFill>
              <a:schemeClr val="tx1"/>
            </a:solidFill>
          </a:endParaRPr>
        </a:p>
      </dgm:t>
    </dgm:pt>
    <dgm:pt modelId="{401D43B3-0AF4-48E1-9E5F-E8227484A9EB}" type="parTrans" cxnId="{1477C846-654D-4AD1-8FFC-8F41C120F3C2}">
      <dgm:prSet/>
      <dgm:spPr/>
      <dgm:t>
        <a:bodyPr/>
        <a:lstStyle/>
        <a:p>
          <a:endParaRPr lang="en-US"/>
        </a:p>
      </dgm:t>
    </dgm:pt>
    <dgm:pt modelId="{5A5FB52B-188F-4BE0-8D16-5B8351E81248}" type="sibTrans" cxnId="{1477C846-654D-4AD1-8FFC-8F41C120F3C2}">
      <dgm:prSet/>
      <dgm:spPr/>
      <dgm:t>
        <a:bodyPr/>
        <a:lstStyle/>
        <a:p>
          <a:endParaRPr lang="en-US"/>
        </a:p>
      </dgm:t>
    </dgm:pt>
    <dgm:pt modelId="{709D800E-A848-474B-A711-1623E455A416}" type="pres">
      <dgm:prSet presAssocID="{29F23866-07F4-4562-A024-91B7C2A03984}" presName="linear" presStyleCnt="0">
        <dgm:presLayoutVars>
          <dgm:dir/>
          <dgm:animLvl val="lvl"/>
          <dgm:resizeHandles val="exact"/>
        </dgm:presLayoutVars>
      </dgm:prSet>
      <dgm:spPr/>
      <dgm:t>
        <a:bodyPr/>
        <a:lstStyle/>
        <a:p>
          <a:endParaRPr lang="en-US"/>
        </a:p>
      </dgm:t>
    </dgm:pt>
    <dgm:pt modelId="{66871519-3641-4AE7-B3ED-A149A8E71D17}" type="pres">
      <dgm:prSet presAssocID="{FC5C60D4-67F1-4EA9-97E0-A720B28418AE}" presName="parentLin" presStyleCnt="0"/>
      <dgm:spPr/>
    </dgm:pt>
    <dgm:pt modelId="{8839D009-3CD5-4551-BF28-EAA13E2AD4B6}" type="pres">
      <dgm:prSet presAssocID="{FC5C60D4-67F1-4EA9-97E0-A720B28418AE}" presName="parentLeftMargin" presStyleLbl="node1" presStyleIdx="0" presStyleCnt="5"/>
      <dgm:spPr/>
      <dgm:t>
        <a:bodyPr/>
        <a:lstStyle/>
        <a:p>
          <a:endParaRPr lang="en-US"/>
        </a:p>
      </dgm:t>
    </dgm:pt>
    <dgm:pt modelId="{E01EEA16-8B6A-4E67-80DE-AAF31E87A517}" type="pres">
      <dgm:prSet presAssocID="{FC5C60D4-67F1-4EA9-97E0-A720B28418AE}" presName="parentText" presStyleLbl="node1" presStyleIdx="0" presStyleCnt="5" custScaleX="134653">
        <dgm:presLayoutVars>
          <dgm:chMax val="0"/>
          <dgm:bulletEnabled val="1"/>
        </dgm:presLayoutVars>
      </dgm:prSet>
      <dgm:spPr/>
      <dgm:t>
        <a:bodyPr/>
        <a:lstStyle/>
        <a:p>
          <a:endParaRPr lang="en-US"/>
        </a:p>
      </dgm:t>
    </dgm:pt>
    <dgm:pt modelId="{D5F14672-61C7-4EFA-BDE6-5CB4C79EB2F5}" type="pres">
      <dgm:prSet presAssocID="{FC5C60D4-67F1-4EA9-97E0-A720B28418AE}" presName="negativeSpace" presStyleCnt="0"/>
      <dgm:spPr/>
    </dgm:pt>
    <dgm:pt modelId="{235A7D34-21E7-4BDD-9058-F652FCD0D141}" type="pres">
      <dgm:prSet presAssocID="{FC5C60D4-67F1-4EA9-97E0-A720B28418AE}" presName="childText" presStyleLbl="conFgAcc1" presStyleIdx="0" presStyleCnt="5" custLinFactNeighborX="1980" custLinFactNeighborY="1606">
        <dgm:presLayoutVars>
          <dgm:bulletEnabled val="1"/>
        </dgm:presLayoutVars>
      </dgm:prSet>
      <dgm:spPr/>
    </dgm:pt>
    <dgm:pt modelId="{2793BD98-CFA1-45F4-8116-36B095BB3308}" type="pres">
      <dgm:prSet presAssocID="{5A5FB52B-188F-4BE0-8D16-5B8351E81248}" presName="spaceBetweenRectangles" presStyleCnt="0"/>
      <dgm:spPr/>
    </dgm:pt>
    <dgm:pt modelId="{BB823022-3FF5-4FD7-8D3B-7E12EEB060EE}" type="pres">
      <dgm:prSet presAssocID="{C29CCF6E-5B42-4004-9954-C4280EF62362}" presName="parentLin" presStyleCnt="0"/>
      <dgm:spPr/>
      <dgm:t>
        <a:bodyPr/>
        <a:lstStyle/>
        <a:p>
          <a:endParaRPr lang="en-US"/>
        </a:p>
      </dgm:t>
    </dgm:pt>
    <dgm:pt modelId="{EEBE5FF8-B1A5-4565-9895-92C793FB7596}" type="pres">
      <dgm:prSet presAssocID="{C29CCF6E-5B42-4004-9954-C4280EF62362}" presName="parentLeftMargin" presStyleLbl="node1" presStyleIdx="0" presStyleCnt="5"/>
      <dgm:spPr/>
      <dgm:t>
        <a:bodyPr/>
        <a:lstStyle/>
        <a:p>
          <a:endParaRPr lang="en-US"/>
        </a:p>
      </dgm:t>
    </dgm:pt>
    <dgm:pt modelId="{014A8213-3ECB-451D-956B-43FA75559CCB}" type="pres">
      <dgm:prSet presAssocID="{C29CCF6E-5B42-4004-9954-C4280EF62362}" presName="parentText" presStyleLbl="node1" presStyleIdx="1" presStyleCnt="5" custScaleX="140000">
        <dgm:presLayoutVars>
          <dgm:chMax val="0"/>
          <dgm:bulletEnabled val="1"/>
        </dgm:presLayoutVars>
      </dgm:prSet>
      <dgm:spPr/>
      <dgm:t>
        <a:bodyPr/>
        <a:lstStyle/>
        <a:p>
          <a:endParaRPr lang="en-US"/>
        </a:p>
      </dgm:t>
    </dgm:pt>
    <dgm:pt modelId="{2C8CA8C9-7AE8-478A-81BA-2FA58E5F12CF}" type="pres">
      <dgm:prSet presAssocID="{C29CCF6E-5B42-4004-9954-C4280EF62362}" presName="negativeSpace" presStyleCnt="0"/>
      <dgm:spPr/>
      <dgm:t>
        <a:bodyPr/>
        <a:lstStyle/>
        <a:p>
          <a:endParaRPr lang="en-US"/>
        </a:p>
      </dgm:t>
    </dgm:pt>
    <dgm:pt modelId="{75CB2CF5-922F-4CC7-BA37-303F98262F89}" type="pres">
      <dgm:prSet presAssocID="{C29CCF6E-5B42-4004-9954-C4280EF62362}" presName="childText" presStyleLbl="conFgAcc1" presStyleIdx="1" presStyleCnt="5">
        <dgm:presLayoutVars>
          <dgm:bulletEnabled val="1"/>
        </dgm:presLayoutVars>
      </dgm:prSet>
      <dgm:spPr/>
      <dgm:t>
        <a:bodyPr/>
        <a:lstStyle/>
        <a:p>
          <a:endParaRPr lang="en-US"/>
        </a:p>
      </dgm:t>
    </dgm:pt>
    <dgm:pt modelId="{B35A6F55-6869-4243-BBB2-BE672854A967}" type="pres">
      <dgm:prSet presAssocID="{3360EE92-CD89-4FB7-B0A6-D5900EF54B46}" presName="spaceBetweenRectangles" presStyleCnt="0"/>
      <dgm:spPr/>
      <dgm:t>
        <a:bodyPr/>
        <a:lstStyle/>
        <a:p>
          <a:endParaRPr lang="en-US"/>
        </a:p>
      </dgm:t>
    </dgm:pt>
    <dgm:pt modelId="{DCA4A38C-CBA4-42CE-ACEC-4E2D3F13C057}" type="pres">
      <dgm:prSet presAssocID="{438E5F93-F499-4552-B1FC-2DB93F3144A7}" presName="parentLin" presStyleCnt="0"/>
      <dgm:spPr/>
      <dgm:t>
        <a:bodyPr/>
        <a:lstStyle/>
        <a:p>
          <a:endParaRPr lang="en-US"/>
        </a:p>
      </dgm:t>
    </dgm:pt>
    <dgm:pt modelId="{1A343D8D-68F1-45C5-955C-C278C98C5ADE}" type="pres">
      <dgm:prSet presAssocID="{438E5F93-F499-4552-B1FC-2DB93F3144A7}" presName="parentLeftMargin" presStyleLbl="node1" presStyleIdx="1" presStyleCnt="5"/>
      <dgm:spPr/>
      <dgm:t>
        <a:bodyPr/>
        <a:lstStyle/>
        <a:p>
          <a:endParaRPr lang="en-US"/>
        </a:p>
      </dgm:t>
    </dgm:pt>
    <dgm:pt modelId="{2D2644D0-F51E-40BC-9A1B-640B120B4C06}" type="pres">
      <dgm:prSet presAssocID="{438E5F93-F499-4552-B1FC-2DB93F3144A7}" presName="parentText" presStyleLbl="node1" presStyleIdx="2" presStyleCnt="5" custScaleX="140000">
        <dgm:presLayoutVars>
          <dgm:chMax val="0"/>
          <dgm:bulletEnabled val="1"/>
        </dgm:presLayoutVars>
      </dgm:prSet>
      <dgm:spPr/>
      <dgm:t>
        <a:bodyPr/>
        <a:lstStyle/>
        <a:p>
          <a:endParaRPr lang="en-US"/>
        </a:p>
      </dgm:t>
    </dgm:pt>
    <dgm:pt modelId="{39727CDA-E4DF-49D9-8004-14A3866D8886}" type="pres">
      <dgm:prSet presAssocID="{438E5F93-F499-4552-B1FC-2DB93F3144A7}" presName="negativeSpace" presStyleCnt="0"/>
      <dgm:spPr/>
      <dgm:t>
        <a:bodyPr/>
        <a:lstStyle/>
        <a:p>
          <a:endParaRPr lang="en-US"/>
        </a:p>
      </dgm:t>
    </dgm:pt>
    <dgm:pt modelId="{157657F4-C453-452E-9AE2-B8A8A3BA0091}" type="pres">
      <dgm:prSet presAssocID="{438E5F93-F499-4552-B1FC-2DB93F3144A7}" presName="childText" presStyleLbl="conFgAcc1" presStyleIdx="2" presStyleCnt="5">
        <dgm:presLayoutVars>
          <dgm:bulletEnabled val="1"/>
        </dgm:presLayoutVars>
      </dgm:prSet>
      <dgm:spPr/>
      <dgm:t>
        <a:bodyPr/>
        <a:lstStyle/>
        <a:p>
          <a:endParaRPr lang="en-US"/>
        </a:p>
      </dgm:t>
    </dgm:pt>
    <dgm:pt modelId="{300801F4-2B19-4F0A-8A84-07509B7380DD}" type="pres">
      <dgm:prSet presAssocID="{0186C3EE-4771-403F-B943-DA60BD9521EC}" presName="spaceBetweenRectangles" presStyleCnt="0"/>
      <dgm:spPr/>
      <dgm:t>
        <a:bodyPr/>
        <a:lstStyle/>
        <a:p>
          <a:endParaRPr lang="en-US"/>
        </a:p>
      </dgm:t>
    </dgm:pt>
    <dgm:pt modelId="{FDE920CD-41A4-45F1-A14B-24B7AE25D119}" type="pres">
      <dgm:prSet presAssocID="{C9A60266-716B-4D5A-B9CF-A6DC8441E4A3}" presName="parentLin" presStyleCnt="0"/>
      <dgm:spPr/>
    </dgm:pt>
    <dgm:pt modelId="{9B8450CD-0489-419C-8F30-C6049B439317}" type="pres">
      <dgm:prSet presAssocID="{C9A60266-716B-4D5A-B9CF-A6DC8441E4A3}" presName="parentLeftMargin" presStyleLbl="node1" presStyleIdx="2" presStyleCnt="5" custScaleX="140000"/>
      <dgm:spPr/>
      <dgm:t>
        <a:bodyPr/>
        <a:lstStyle/>
        <a:p>
          <a:endParaRPr lang="en-US"/>
        </a:p>
      </dgm:t>
    </dgm:pt>
    <dgm:pt modelId="{D3A6E71A-7F3D-4A10-B919-280EBC3E43B5}" type="pres">
      <dgm:prSet presAssocID="{C9A60266-716B-4D5A-B9CF-A6DC8441E4A3}" presName="parentText" presStyleLbl="node1" presStyleIdx="3" presStyleCnt="5" custScaleX="162902">
        <dgm:presLayoutVars>
          <dgm:chMax val="0"/>
          <dgm:bulletEnabled val="1"/>
        </dgm:presLayoutVars>
      </dgm:prSet>
      <dgm:spPr/>
      <dgm:t>
        <a:bodyPr/>
        <a:lstStyle/>
        <a:p>
          <a:endParaRPr lang="en-US"/>
        </a:p>
      </dgm:t>
    </dgm:pt>
    <dgm:pt modelId="{E33DF2A2-AD8C-4800-9F5B-37F9AB53715B}" type="pres">
      <dgm:prSet presAssocID="{C9A60266-716B-4D5A-B9CF-A6DC8441E4A3}" presName="negativeSpace" presStyleCnt="0"/>
      <dgm:spPr/>
    </dgm:pt>
    <dgm:pt modelId="{C20B7133-C7F2-4C98-A6E1-2AA9AAC64EB5}" type="pres">
      <dgm:prSet presAssocID="{C9A60266-716B-4D5A-B9CF-A6DC8441E4A3}" presName="childText" presStyleLbl="conFgAcc1" presStyleIdx="3" presStyleCnt="5">
        <dgm:presLayoutVars>
          <dgm:bulletEnabled val="1"/>
        </dgm:presLayoutVars>
      </dgm:prSet>
      <dgm:spPr/>
    </dgm:pt>
    <dgm:pt modelId="{F304AE12-D690-4093-92D8-B0DC231C47C1}" type="pres">
      <dgm:prSet presAssocID="{8B41F5CD-EE98-4066-AFDD-901439FA65DE}" presName="spaceBetweenRectangles" presStyleCnt="0"/>
      <dgm:spPr/>
    </dgm:pt>
    <dgm:pt modelId="{C76FC555-D837-4D3D-BB5A-76D28B0C9263}" type="pres">
      <dgm:prSet presAssocID="{F75F3542-3DF3-47D2-9E64-6EC962128074}" presName="parentLin" presStyleCnt="0"/>
      <dgm:spPr/>
      <dgm:t>
        <a:bodyPr/>
        <a:lstStyle/>
        <a:p>
          <a:endParaRPr lang="en-US"/>
        </a:p>
      </dgm:t>
    </dgm:pt>
    <dgm:pt modelId="{9FBDD4F3-AE1F-4448-96EF-FCFE65BA72A4}" type="pres">
      <dgm:prSet presAssocID="{F75F3542-3DF3-47D2-9E64-6EC962128074}" presName="parentLeftMargin" presStyleLbl="node1" presStyleIdx="3" presStyleCnt="5"/>
      <dgm:spPr/>
      <dgm:t>
        <a:bodyPr/>
        <a:lstStyle/>
        <a:p>
          <a:endParaRPr lang="en-US"/>
        </a:p>
      </dgm:t>
    </dgm:pt>
    <dgm:pt modelId="{715123C0-3863-45C0-8143-8EF8428DE1BE}" type="pres">
      <dgm:prSet presAssocID="{F75F3542-3DF3-47D2-9E64-6EC962128074}" presName="parentText" presStyleLbl="node1" presStyleIdx="4" presStyleCnt="5" custScaleX="142857">
        <dgm:presLayoutVars>
          <dgm:chMax val="0"/>
          <dgm:bulletEnabled val="1"/>
        </dgm:presLayoutVars>
      </dgm:prSet>
      <dgm:spPr/>
      <dgm:t>
        <a:bodyPr/>
        <a:lstStyle/>
        <a:p>
          <a:endParaRPr lang="en-US"/>
        </a:p>
      </dgm:t>
    </dgm:pt>
    <dgm:pt modelId="{B3A7A310-76C8-408B-B9DC-645F6BD764CD}" type="pres">
      <dgm:prSet presAssocID="{F75F3542-3DF3-47D2-9E64-6EC962128074}" presName="negativeSpace" presStyleCnt="0"/>
      <dgm:spPr/>
      <dgm:t>
        <a:bodyPr/>
        <a:lstStyle/>
        <a:p>
          <a:endParaRPr lang="en-US"/>
        </a:p>
      </dgm:t>
    </dgm:pt>
    <dgm:pt modelId="{00E83888-4D49-4172-858B-A65CEF7B10C8}" type="pres">
      <dgm:prSet presAssocID="{F75F3542-3DF3-47D2-9E64-6EC962128074}" presName="childText" presStyleLbl="conFgAcc1" presStyleIdx="4" presStyleCnt="5">
        <dgm:presLayoutVars>
          <dgm:bulletEnabled val="1"/>
        </dgm:presLayoutVars>
      </dgm:prSet>
      <dgm:spPr/>
      <dgm:t>
        <a:bodyPr/>
        <a:lstStyle/>
        <a:p>
          <a:endParaRPr lang="en-US"/>
        </a:p>
      </dgm:t>
    </dgm:pt>
  </dgm:ptLst>
  <dgm:cxnLst>
    <dgm:cxn modelId="{3842903C-95E9-403D-BBD0-A0E83CE646EC}" type="presOf" srcId="{FC5C60D4-67F1-4EA9-97E0-A720B28418AE}" destId="{E01EEA16-8B6A-4E67-80DE-AAF31E87A517}" srcOrd="1" destOrd="0" presId="urn:microsoft.com/office/officeart/2005/8/layout/list1"/>
    <dgm:cxn modelId="{1477C846-654D-4AD1-8FFC-8F41C120F3C2}" srcId="{29F23866-07F4-4562-A024-91B7C2A03984}" destId="{FC5C60D4-67F1-4EA9-97E0-A720B28418AE}" srcOrd="0" destOrd="0" parTransId="{401D43B3-0AF4-48E1-9E5F-E8227484A9EB}" sibTransId="{5A5FB52B-188F-4BE0-8D16-5B8351E81248}"/>
    <dgm:cxn modelId="{AC629FD5-DCED-496C-B9D0-2A3BC0684E89}" srcId="{29F23866-07F4-4562-A024-91B7C2A03984}" destId="{C9A60266-716B-4D5A-B9CF-A6DC8441E4A3}" srcOrd="3" destOrd="0" parTransId="{3CDBD05A-F801-4A1A-B68A-044FDC790F36}" sibTransId="{8B41F5CD-EE98-4066-AFDD-901439FA65DE}"/>
    <dgm:cxn modelId="{6D452439-F099-43EA-8D33-1C03F7F2BB68}" srcId="{29F23866-07F4-4562-A024-91B7C2A03984}" destId="{F75F3542-3DF3-47D2-9E64-6EC962128074}" srcOrd="4" destOrd="0" parTransId="{B0F49E20-5B51-4EA9-9F1A-38D7D69DE0EF}" sibTransId="{3E0287D6-55A5-4B56-85E2-9B0689354FBB}"/>
    <dgm:cxn modelId="{0C3BCB5B-342A-453C-AEC0-2D204590F0AE}" type="presOf" srcId="{C29CCF6E-5B42-4004-9954-C4280EF62362}" destId="{EEBE5FF8-B1A5-4565-9895-92C793FB7596}" srcOrd="0" destOrd="0" presId="urn:microsoft.com/office/officeart/2005/8/layout/list1"/>
    <dgm:cxn modelId="{55EDB7CC-A23E-4F9A-8CCB-E6B920E8EE5A}" type="presOf" srcId="{FC5C60D4-67F1-4EA9-97E0-A720B28418AE}" destId="{8839D009-3CD5-4551-BF28-EAA13E2AD4B6}" srcOrd="0" destOrd="0" presId="urn:microsoft.com/office/officeart/2005/8/layout/list1"/>
    <dgm:cxn modelId="{A09B922D-629B-43F0-9C95-0F18A1830842}" srcId="{29F23866-07F4-4562-A024-91B7C2A03984}" destId="{C29CCF6E-5B42-4004-9954-C4280EF62362}" srcOrd="1" destOrd="0" parTransId="{57BB2985-59F7-41D5-8912-EB65F67B0042}" sibTransId="{3360EE92-CD89-4FB7-B0A6-D5900EF54B46}"/>
    <dgm:cxn modelId="{44C7B8F3-7390-43A0-9D89-585055E0CDCB}" type="presOf" srcId="{C29CCF6E-5B42-4004-9954-C4280EF62362}" destId="{014A8213-3ECB-451D-956B-43FA75559CCB}" srcOrd="1" destOrd="0" presId="urn:microsoft.com/office/officeart/2005/8/layout/list1"/>
    <dgm:cxn modelId="{181DA3FA-B880-4E3A-860D-99AC501D043D}" type="presOf" srcId="{29F23866-07F4-4562-A024-91B7C2A03984}" destId="{709D800E-A848-474B-A711-1623E455A416}" srcOrd="0" destOrd="0" presId="urn:microsoft.com/office/officeart/2005/8/layout/list1"/>
    <dgm:cxn modelId="{076CC781-E741-4F6C-945F-EC32CBE661CD}" srcId="{29F23866-07F4-4562-A024-91B7C2A03984}" destId="{438E5F93-F499-4552-B1FC-2DB93F3144A7}" srcOrd="2" destOrd="0" parTransId="{0D0D1C02-8DF8-4FBF-940B-80C8CD15911B}" sibTransId="{0186C3EE-4771-403F-B943-DA60BD9521EC}"/>
    <dgm:cxn modelId="{1C377D20-E1DB-4F0B-920B-9B10A2AA05C3}" type="presOf" srcId="{C9A60266-716B-4D5A-B9CF-A6DC8441E4A3}" destId="{9B8450CD-0489-419C-8F30-C6049B439317}" srcOrd="0" destOrd="0" presId="urn:microsoft.com/office/officeart/2005/8/layout/list1"/>
    <dgm:cxn modelId="{0A69B515-D7A7-4A06-A45C-DF373E2B5863}" type="presOf" srcId="{438E5F93-F499-4552-B1FC-2DB93F3144A7}" destId="{2D2644D0-F51E-40BC-9A1B-640B120B4C06}" srcOrd="1" destOrd="0" presId="urn:microsoft.com/office/officeart/2005/8/layout/list1"/>
    <dgm:cxn modelId="{EC1F89F2-3D6F-4A0A-AA36-3BCEA8F65FD9}" type="presOf" srcId="{F75F3542-3DF3-47D2-9E64-6EC962128074}" destId="{715123C0-3863-45C0-8143-8EF8428DE1BE}" srcOrd="1" destOrd="0" presId="urn:microsoft.com/office/officeart/2005/8/layout/list1"/>
    <dgm:cxn modelId="{543CDB47-ACC1-4F67-AD19-FCD7EAC8DC41}" type="presOf" srcId="{F75F3542-3DF3-47D2-9E64-6EC962128074}" destId="{9FBDD4F3-AE1F-4448-96EF-FCFE65BA72A4}" srcOrd="0" destOrd="0" presId="urn:microsoft.com/office/officeart/2005/8/layout/list1"/>
    <dgm:cxn modelId="{0A533533-4351-4D8A-A336-3E4806D668E5}" type="presOf" srcId="{C9A60266-716B-4D5A-B9CF-A6DC8441E4A3}" destId="{D3A6E71A-7F3D-4A10-B919-280EBC3E43B5}" srcOrd="1" destOrd="0" presId="urn:microsoft.com/office/officeart/2005/8/layout/list1"/>
    <dgm:cxn modelId="{D660D1E9-82D7-4228-B8FB-B6717E2D01AE}" type="presOf" srcId="{438E5F93-F499-4552-B1FC-2DB93F3144A7}" destId="{1A343D8D-68F1-45C5-955C-C278C98C5ADE}" srcOrd="0" destOrd="0" presId="urn:microsoft.com/office/officeart/2005/8/layout/list1"/>
    <dgm:cxn modelId="{5AA1160A-EBCA-466D-AD49-1EB05D98C3F5}" type="presParOf" srcId="{709D800E-A848-474B-A711-1623E455A416}" destId="{66871519-3641-4AE7-B3ED-A149A8E71D17}" srcOrd="0" destOrd="0" presId="urn:microsoft.com/office/officeart/2005/8/layout/list1"/>
    <dgm:cxn modelId="{29C125AC-BBDD-4CAF-8A22-B4F3BC5B4731}" type="presParOf" srcId="{66871519-3641-4AE7-B3ED-A149A8E71D17}" destId="{8839D009-3CD5-4551-BF28-EAA13E2AD4B6}" srcOrd="0" destOrd="0" presId="urn:microsoft.com/office/officeart/2005/8/layout/list1"/>
    <dgm:cxn modelId="{07576803-7A94-4CB7-B581-2A47B50741D7}" type="presParOf" srcId="{66871519-3641-4AE7-B3ED-A149A8E71D17}" destId="{E01EEA16-8B6A-4E67-80DE-AAF31E87A517}" srcOrd="1" destOrd="0" presId="urn:microsoft.com/office/officeart/2005/8/layout/list1"/>
    <dgm:cxn modelId="{0CDE2A25-159E-496E-AAA8-29DAE4387424}" type="presParOf" srcId="{709D800E-A848-474B-A711-1623E455A416}" destId="{D5F14672-61C7-4EFA-BDE6-5CB4C79EB2F5}" srcOrd="1" destOrd="0" presId="urn:microsoft.com/office/officeart/2005/8/layout/list1"/>
    <dgm:cxn modelId="{3B454C1D-F5A4-4672-9E37-9C3EA3BF9CFD}" type="presParOf" srcId="{709D800E-A848-474B-A711-1623E455A416}" destId="{235A7D34-21E7-4BDD-9058-F652FCD0D141}" srcOrd="2" destOrd="0" presId="urn:microsoft.com/office/officeart/2005/8/layout/list1"/>
    <dgm:cxn modelId="{D1D98206-1EC6-4FBE-BC67-EB8AC4083627}" type="presParOf" srcId="{709D800E-A848-474B-A711-1623E455A416}" destId="{2793BD98-CFA1-45F4-8116-36B095BB3308}" srcOrd="3" destOrd="0" presId="urn:microsoft.com/office/officeart/2005/8/layout/list1"/>
    <dgm:cxn modelId="{DF74ADCF-BD64-4665-805D-8F485E3AB86F}" type="presParOf" srcId="{709D800E-A848-474B-A711-1623E455A416}" destId="{BB823022-3FF5-4FD7-8D3B-7E12EEB060EE}" srcOrd="4" destOrd="0" presId="urn:microsoft.com/office/officeart/2005/8/layout/list1"/>
    <dgm:cxn modelId="{D161326F-8EA9-47C3-B30B-7AD3B14F18C8}" type="presParOf" srcId="{BB823022-3FF5-4FD7-8D3B-7E12EEB060EE}" destId="{EEBE5FF8-B1A5-4565-9895-92C793FB7596}" srcOrd="0" destOrd="0" presId="urn:microsoft.com/office/officeart/2005/8/layout/list1"/>
    <dgm:cxn modelId="{D1A057E5-894D-42D0-8C38-F712D21F9EC9}" type="presParOf" srcId="{BB823022-3FF5-4FD7-8D3B-7E12EEB060EE}" destId="{014A8213-3ECB-451D-956B-43FA75559CCB}" srcOrd="1" destOrd="0" presId="urn:microsoft.com/office/officeart/2005/8/layout/list1"/>
    <dgm:cxn modelId="{2C7DE9EC-32E5-4321-88CF-5F835BD8DFD8}" type="presParOf" srcId="{709D800E-A848-474B-A711-1623E455A416}" destId="{2C8CA8C9-7AE8-478A-81BA-2FA58E5F12CF}" srcOrd="5" destOrd="0" presId="urn:microsoft.com/office/officeart/2005/8/layout/list1"/>
    <dgm:cxn modelId="{AB5D0D1B-8C4F-42B3-8804-8B986E4B61AF}" type="presParOf" srcId="{709D800E-A848-474B-A711-1623E455A416}" destId="{75CB2CF5-922F-4CC7-BA37-303F98262F89}" srcOrd="6" destOrd="0" presId="urn:microsoft.com/office/officeart/2005/8/layout/list1"/>
    <dgm:cxn modelId="{430ECF21-55F6-47A5-A295-6E870CC506A5}" type="presParOf" srcId="{709D800E-A848-474B-A711-1623E455A416}" destId="{B35A6F55-6869-4243-BBB2-BE672854A967}" srcOrd="7" destOrd="0" presId="urn:microsoft.com/office/officeart/2005/8/layout/list1"/>
    <dgm:cxn modelId="{E7B07D8C-33E1-4D6E-83D4-8E0BDBA8A520}" type="presParOf" srcId="{709D800E-A848-474B-A711-1623E455A416}" destId="{DCA4A38C-CBA4-42CE-ACEC-4E2D3F13C057}" srcOrd="8" destOrd="0" presId="urn:microsoft.com/office/officeart/2005/8/layout/list1"/>
    <dgm:cxn modelId="{AF0BE8B4-EDCA-45CA-9FEA-4B4BE8899EE5}" type="presParOf" srcId="{DCA4A38C-CBA4-42CE-ACEC-4E2D3F13C057}" destId="{1A343D8D-68F1-45C5-955C-C278C98C5ADE}" srcOrd="0" destOrd="0" presId="urn:microsoft.com/office/officeart/2005/8/layout/list1"/>
    <dgm:cxn modelId="{EA9560BF-11D2-45FF-B614-16A6B77517D3}" type="presParOf" srcId="{DCA4A38C-CBA4-42CE-ACEC-4E2D3F13C057}" destId="{2D2644D0-F51E-40BC-9A1B-640B120B4C06}" srcOrd="1" destOrd="0" presId="urn:microsoft.com/office/officeart/2005/8/layout/list1"/>
    <dgm:cxn modelId="{8BA83E64-DAEB-4837-B114-9BA36788B4F4}" type="presParOf" srcId="{709D800E-A848-474B-A711-1623E455A416}" destId="{39727CDA-E4DF-49D9-8004-14A3866D8886}" srcOrd="9" destOrd="0" presId="urn:microsoft.com/office/officeart/2005/8/layout/list1"/>
    <dgm:cxn modelId="{56AC29C1-6B55-41B2-8E67-B4B077E06C93}" type="presParOf" srcId="{709D800E-A848-474B-A711-1623E455A416}" destId="{157657F4-C453-452E-9AE2-B8A8A3BA0091}" srcOrd="10" destOrd="0" presId="urn:microsoft.com/office/officeart/2005/8/layout/list1"/>
    <dgm:cxn modelId="{1E1A2C0D-6806-451C-9F24-3D444C77B68A}" type="presParOf" srcId="{709D800E-A848-474B-A711-1623E455A416}" destId="{300801F4-2B19-4F0A-8A84-07509B7380DD}" srcOrd="11" destOrd="0" presId="urn:microsoft.com/office/officeart/2005/8/layout/list1"/>
    <dgm:cxn modelId="{B6B3B507-539C-41C2-B5B2-206B10E427DA}" type="presParOf" srcId="{709D800E-A848-474B-A711-1623E455A416}" destId="{FDE920CD-41A4-45F1-A14B-24B7AE25D119}" srcOrd="12" destOrd="0" presId="urn:microsoft.com/office/officeart/2005/8/layout/list1"/>
    <dgm:cxn modelId="{C1954A51-3A0D-4FC2-850A-240416E9E2CA}" type="presParOf" srcId="{FDE920CD-41A4-45F1-A14B-24B7AE25D119}" destId="{9B8450CD-0489-419C-8F30-C6049B439317}" srcOrd="0" destOrd="0" presId="urn:microsoft.com/office/officeart/2005/8/layout/list1"/>
    <dgm:cxn modelId="{D26E4A19-F39A-4A19-B296-62F8DF49F92E}" type="presParOf" srcId="{FDE920CD-41A4-45F1-A14B-24B7AE25D119}" destId="{D3A6E71A-7F3D-4A10-B919-280EBC3E43B5}" srcOrd="1" destOrd="0" presId="urn:microsoft.com/office/officeart/2005/8/layout/list1"/>
    <dgm:cxn modelId="{9B0C5D29-19D0-4724-B574-C0690F0E9053}" type="presParOf" srcId="{709D800E-A848-474B-A711-1623E455A416}" destId="{E33DF2A2-AD8C-4800-9F5B-37F9AB53715B}" srcOrd="13" destOrd="0" presId="urn:microsoft.com/office/officeart/2005/8/layout/list1"/>
    <dgm:cxn modelId="{3206E162-BCAA-45B8-BDBD-5ECB92459882}" type="presParOf" srcId="{709D800E-A848-474B-A711-1623E455A416}" destId="{C20B7133-C7F2-4C98-A6E1-2AA9AAC64EB5}" srcOrd="14" destOrd="0" presId="urn:microsoft.com/office/officeart/2005/8/layout/list1"/>
    <dgm:cxn modelId="{882A2B8A-1E6F-4FAE-897A-75462DE940A6}" type="presParOf" srcId="{709D800E-A848-474B-A711-1623E455A416}" destId="{F304AE12-D690-4093-92D8-B0DC231C47C1}" srcOrd="15" destOrd="0" presId="urn:microsoft.com/office/officeart/2005/8/layout/list1"/>
    <dgm:cxn modelId="{FE156A4C-A88A-4DF4-A93A-08A7CB40C18E}" type="presParOf" srcId="{709D800E-A848-474B-A711-1623E455A416}" destId="{C76FC555-D837-4D3D-BB5A-76D28B0C9263}" srcOrd="16" destOrd="0" presId="urn:microsoft.com/office/officeart/2005/8/layout/list1"/>
    <dgm:cxn modelId="{C951C5C9-D197-4970-BCA0-12461F249044}" type="presParOf" srcId="{C76FC555-D837-4D3D-BB5A-76D28B0C9263}" destId="{9FBDD4F3-AE1F-4448-96EF-FCFE65BA72A4}" srcOrd="0" destOrd="0" presId="urn:microsoft.com/office/officeart/2005/8/layout/list1"/>
    <dgm:cxn modelId="{F5FFE9FF-AF72-4D30-86CA-3410505C1847}" type="presParOf" srcId="{C76FC555-D837-4D3D-BB5A-76D28B0C9263}" destId="{715123C0-3863-45C0-8143-8EF8428DE1BE}" srcOrd="1" destOrd="0" presId="urn:microsoft.com/office/officeart/2005/8/layout/list1"/>
    <dgm:cxn modelId="{FCDE64C6-A5B1-4C66-8A06-56B33621183D}" type="presParOf" srcId="{709D800E-A848-474B-A711-1623E455A416}" destId="{B3A7A310-76C8-408B-B9DC-645F6BD764CD}" srcOrd="17" destOrd="0" presId="urn:microsoft.com/office/officeart/2005/8/layout/list1"/>
    <dgm:cxn modelId="{8256E32C-4F2A-45C7-9F71-00036211CA8F}" type="presParOf" srcId="{709D800E-A848-474B-A711-1623E455A416}" destId="{00E83888-4D49-4172-858B-A65CEF7B10C8}"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BC06-CACE-4450-83D0-2A45C0840117}">
      <dsp:nvSpPr>
        <dsp:cNvPr id="0" name=""/>
        <dsp:cNvSpPr/>
      </dsp:nvSpPr>
      <dsp:spPr>
        <a:xfrm>
          <a:off x="0" y="370179"/>
          <a:ext cx="8077200" cy="1497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880" tIns="312420" rIns="626880"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smtClean="0"/>
            <a:t>Tony Eitel, </a:t>
          </a:r>
          <a:r>
            <a:rPr lang="en-US" sz="1500" kern="1200" dirty="0" smtClean="0"/>
            <a:t>Director, Assessment Administration</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Dr. Robert McLeod</a:t>
          </a:r>
          <a:r>
            <a:rPr lang="en-US" sz="1500" kern="1200" dirty="0" smtClean="0"/>
            <a:t>, Assessment Specialist</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Dr. Mary Nesbit-McBride</a:t>
          </a:r>
          <a:r>
            <a:rPr lang="en-US" sz="1500" kern="1200" dirty="0" smtClean="0"/>
            <a:t>, Assessment Specialist</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Michael Huneke</a:t>
          </a:r>
          <a:r>
            <a:rPr lang="en-US" sz="1500" kern="1200" dirty="0" smtClean="0"/>
            <a:t>, Assessment Specialist</a:t>
          </a:r>
          <a:endParaRPr lang="en-US" sz="1500" kern="1200" dirty="0"/>
        </a:p>
      </dsp:txBody>
      <dsp:txXfrm>
        <a:off x="0" y="370179"/>
        <a:ext cx="8077200" cy="1497675"/>
      </dsp:txXfrm>
    </dsp:sp>
    <dsp:sp modelId="{15B5A42A-92BA-4C1C-991D-1634F7AB60C9}">
      <dsp:nvSpPr>
        <dsp:cNvPr id="0" name=""/>
        <dsp:cNvSpPr/>
      </dsp:nvSpPr>
      <dsp:spPr>
        <a:xfrm>
          <a:off x="403860" y="89739"/>
          <a:ext cx="5654040" cy="5608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tx1"/>
              </a:solidFill>
            </a:rPr>
            <a:t>Georgia Department of Education</a:t>
          </a:r>
          <a:endParaRPr lang="en-US" sz="1500" b="1" kern="1200" dirty="0">
            <a:solidFill>
              <a:schemeClr val="tx1"/>
            </a:solidFill>
          </a:endParaRPr>
        </a:p>
      </dsp:txBody>
      <dsp:txXfrm>
        <a:off x="431240" y="117119"/>
        <a:ext cx="5599280" cy="506120"/>
      </dsp:txXfrm>
    </dsp:sp>
    <dsp:sp modelId="{4E0CDD8C-2135-46E8-8E1C-C3FBC4F129BD}">
      <dsp:nvSpPr>
        <dsp:cNvPr id="0" name=""/>
        <dsp:cNvSpPr/>
      </dsp:nvSpPr>
      <dsp:spPr>
        <a:xfrm>
          <a:off x="0" y="2250894"/>
          <a:ext cx="8077200" cy="238376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880" tIns="312420" rIns="626880"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smtClean="0"/>
            <a:t>Kim Block</a:t>
          </a:r>
          <a:r>
            <a:rPr lang="en-US" sz="1500" kern="1200" dirty="0" smtClean="0"/>
            <a:t>, Senior Program Manager</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Charity Flores,  </a:t>
          </a:r>
          <a:r>
            <a:rPr lang="en-US" sz="1500" b="0" kern="1200" dirty="0" smtClean="0"/>
            <a:t>Senior Program Manager</a:t>
          </a:r>
          <a:endParaRPr lang="en-US" sz="1500" b="1" kern="1200" dirty="0"/>
        </a:p>
        <a:p>
          <a:pPr marL="114300" lvl="1" indent="-114300" algn="l" defTabSz="666750" rtl="0">
            <a:lnSpc>
              <a:spcPct val="90000"/>
            </a:lnSpc>
            <a:spcBef>
              <a:spcPct val="0"/>
            </a:spcBef>
            <a:spcAft>
              <a:spcPct val="15000"/>
            </a:spcAft>
            <a:buChar char="••"/>
          </a:pPr>
          <a:r>
            <a:rPr lang="en-US" sz="1500" b="1" kern="1200" dirty="0" smtClean="0"/>
            <a:t>Ed Molin, </a:t>
          </a:r>
          <a:r>
            <a:rPr lang="en-US" sz="1500" b="0" kern="1200" dirty="0" smtClean="0"/>
            <a:t>Senior Program Manager</a:t>
          </a:r>
          <a:endParaRPr lang="en-US" sz="1500" b="0" kern="1200" dirty="0"/>
        </a:p>
        <a:p>
          <a:pPr marL="114300" lvl="1" indent="-114300" algn="l" defTabSz="666750">
            <a:lnSpc>
              <a:spcPct val="90000"/>
            </a:lnSpc>
            <a:spcBef>
              <a:spcPct val="0"/>
            </a:spcBef>
            <a:spcAft>
              <a:spcPct val="15000"/>
            </a:spcAft>
            <a:buChar char="••"/>
          </a:pPr>
          <a:r>
            <a:rPr lang="en-US" sz="1500" b="1" kern="1200" dirty="0" smtClean="0"/>
            <a:t>Nadia Greer</a:t>
          </a:r>
          <a:r>
            <a:rPr lang="en-US" sz="1500" kern="1200" dirty="0" smtClean="0"/>
            <a:t>, Program Associate</a:t>
          </a:r>
        </a:p>
        <a:p>
          <a:pPr marL="114300" lvl="1" indent="-114300" algn="l" defTabSz="666750">
            <a:lnSpc>
              <a:spcPct val="90000"/>
            </a:lnSpc>
            <a:spcBef>
              <a:spcPct val="0"/>
            </a:spcBef>
            <a:spcAft>
              <a:spcPct val="15000"/>
            </a:spcAft>
            <a:buChar char="••"/>
          </a:pPr>
          <a:r>
            <a:rPr lang="en-US" sz="1500" b="1" kern="1200" dirty="0" smtClean="0"/>
            <a:t>Frank McClure</a:t>
          </a:r>
          <a:r>
            <a:rPr lang="en-US" sz="1500" kern="1200" dirty="0" smtClean="0"/>
            <a:t>, Customer Care Project Lead </a:t>
          </a:r>
        </a:p>
        <a:p>
          <a:pPr marL="114300" lvl="1" indent="-114300" algn="l" defTabSz="666750">
            <a:lnSpc>
              <a:spcPct val="90000"/>
            </a:lnSpc>
            <a:spcBef>
              <a:spcPct val="0"/>
            </a:spcBef>
            <a:spcAft>
              <a:spcPct val="15000"/>
            </a:spcAft>
            <a:buChar char="••"/>
          </a:pPr>
          <a:r>
            <a:rPr lang="en-US" sz="1500" b="1" kern="1200" dirty="0" smtClean="0"/>
            <a:t>Yogesh Vazirani</a:t>
          </a:r>
          <a:r>
            <a:rPr lang="en-US" sz="1500" kern="1200" dirty="0" smtClean="0"/>
            <a:t>, Online Implementation Manager</a:t>
          </a:r>
        </a:p>
        <a:p>
          <a:pPr marL="114300" lvl="1" indent="-114300" algn="l" defTabSz="666750">
            <a:lnSpc>
              <a:spcPct val="90000"/>
            </a:lnSpc>
            <a:spcBef>
              <a:spcPct val="0"/>
            </a:spcBef>
            <a:spcAft>
              <a:spcPct val="15000"/>
            </a:spcAft>
            <a:buChar char="••"/>
          </a:pPr>
          <a:r>
            <a:rPr lang="en-US" sz="1500" b="1" kern="1200" dirty="0" smtClean="0"/>
            <a:t>Renita Kelley</a:t>
          </a:r>
          <a:r>
            <a:rPr lang="en-US" sz="1500" kern="1200" dirty="0" smtClean="0"/>
            <a:t>, Briljent Presenter</a:t>
          </a:r>
        </a:p>
        <a:p>
          <a:pPr marL="114300" lvl="1" indent="-114300" algn="l" defTabSz="666750">
            <a:lnSpc>
              <a:spcPct val="90000"/>
            </a:lnSpc>
            <a:spcBef>
              <a:spcPct val="0"/>
            </a:spcBef>
            <a:spcAft>
              <a:spcPct val="15000"/>
            </a:spcAft>
            <a:buChar char="••"/>
          </a:pPr>
          <a:endParaRPr lang="en-US" sz="1500" kern="1200" dirty="0" smtClean="0"/>
        </a:p>
      </dsp:txBody>
      <dsp:txXfrm>
        <a:off x="0" y="2250894"/>
        <a:ext cx="8077200" cy="2383765"/>
      </dsp:txXfrm>
    </dsp:sp>
    <dsp:sp modelId="{CB5B26C4-0BAD-4953-A894-3CF9E018EAA7}">
      <dsp:nvSpPr>
        <dsp:cNvPr id="0" name=""/>
        <dsp:cNvSpPr/>
      </dsp:nvSpPr>
      <dsp:spPr>
        <a:xfrm>
          <a:off x="403860" y="1970454"/>
          <a:ext cx="5654040" cy="5608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tx1"/>
              </a:solidFill>
            </a:rPr>
            <a:t>CTB/McGraw-Hill</a:t>
          </a:r>
          <a:endParaRPr lang="en-US" sz="1500" b="1" kern="1200" dirty="0">
            <a:solidFill>
              <a:schemeClr val="tx1"/>
            </a:solidFill>
          </a:endParaRPr>
        </a:p>
      </dsp:txBody>
      <dsp:txXfrm>
        <a:off x="431240" y="1997834"/>
        <a:ext cx="5599280"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B68B8-CAE3-4524-A655-385361F26BD4}">
      <dsp:nvSpPr>
        <dsp:cNvPr id="0" name=""/>
        <dsp:cNvSpPr/>
      </dsp:nvSpPr>
      <dsp:spPr>
        <a:xfrm>
          <a:off x="0" y="463319"/>
          <a:ext cx="7696200" cy="705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0F6A211-AD52-4FB4-853D-23268F4A43F4}">
      <dsp:nvSpPr>
        <dsp:cNvPr id="0" name=""/>
        <dsp:cNvSpPr/>
      </dsp:nvSpPr>
      <dsp:spPr>
        <a:xfrm>
          <a:off x="366396" y="50039"/>
          <a:ext cx="7327917" cy="8265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No Custom Installation Option  Needed – MSI Package for Network Installation Available</a:t>
          </a:r>
          <a:endParaRPr lang="en-US" sz="2000" b="1" kern="1200" dirty="0">
            <a:solidFill>
              <a:schemeClr val="tx1"/>
            </a:solidFill>
          </a:endParaRPr>
        </a:p>
      </dsp:txBody>
      <dsp:txXfrm>
        <a:off x="406745" y="90388"/>
        <a:ext cx="7247219" cy="745862"/>
      </dsp:txXfrm>
    </dsp:sp>
    <dsp:sp modelId="{C20B7133-C7F2-4C98-A6E1-2AA9AAC64EB5}">
      <dsp:nvSpPr>
        <dsp:cNvPr id="0" name=""/>
        <dsp:cNvSpPr/>
      </dsp:nvSpPr>
      <dsp:spPr>
        <a:xfrm>
          <a:off x="0" y="1733399"/>
          <a:ext cx="7696200" cy="705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A6E71A-7F3D-4A10-B919-280EBC3E43B5}">
      <dsp:nvSpPr>
        <dsp:cNvPr id="0" name=""/>
        <dsp:cNvSpPr/>
      </dsp:nvSpPr>
      <dsp:spPr>
        <a:xfrm>
          <a:off x="445086" y="1320119"/>
          <a:ext cx="7250554" cy="8265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No Pre-positioning of Content required </a:t>
          </a:r>
          <a:endParaRPr lang="en-US" sz="2000" b="1" kern="1200" dirty="0">
            <a:solidFill>
              <a:schemeClr val="tx1"/>
            </a:solidFill>
          </a:endParaRPr>
        </a:p>
      </dsp:txBody>
      <dsp:txXfrm>
        <a:off x="485435" y="1360468"/>
        <a:ext cx="7169856" cy="745862"/>
      </dsp:txXfrm>
    </dsp:sp>
    <dsp:sp modelId="{00E83888-4D49-4172-858B-A65CEF7B10C8}">
      <dsp:nvSpPr>
        <dsp:cNvPr id="0" name=""/>
        <dsp:cNvSpPr/>
      </dsp:nvSpPr>
      <dsp:spPr>
        <a:xfrm>
          <a:off x="0" y="3003479"/>
          <a:ext cx="7696200" cy="705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15123C0-3863-45C0-8143-8EF8428DE1BE}">
      <dsp:nvSpPr>
        <dsp:cNvPr id="0" name=""/>
        <dsp:cNvSpPr/>
      </dsp:nvSpPr>
      <dsp:spPr>
        <a:xfrm>
          <a:off x="366396" y="2590200"/>
          <a:ext cx="7327917" cy="8265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Newly Supported Devices includes Chromebooks, iPads and Androids</a:t>
          </a:r>
          <a:endParaRPr lang="en-US" sz="2000" b="1" kern="1200" dirty="0">
            <a:solidFill>
              <a:schemeClr val="tx1"/>
            </a:solidFill>
          </a:endParaRPr>
        </a:p>
      </dsp:txBody>
      <dsp:txXfrm>
        <a:off x="406745" y="2630549"/>
        <a:ext cx="7247219" cy="745862"/>
      </dsp:txXfrm>
    </dsp:sp>
    <dsp:sp modelId="{9384A009-A65F-4419-9CB3-5740674B7C78}">
      <dsp:nvSpPr>
        <dsp:cNvPr id="0" name=""/>
        <dsp:cNvSpPr/>
      </dsp:nvSpPr>
      <dsp:spPr>
        <a:xfrm>
          <a:off x="0" y="4273560"/>
          <a:ext cx="7696200" cy="705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5061F1-45A5-4E18-99A2-3CF22F873A16}">
      <dsp:nvSpPr>
        <dsp:cNvPr id="0" name=""/>
        <dsp:cNvSpPr/>
      </dsp:nvSpPr>
      <dsp:spPr>
        <a:xfrm>
          <a:off x="366396" y="3860280"/>
          <a:ext cx="7327917" cy="8265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Please Wait Message/Functionality Changed</a:t>
          </a:r>
          <a:endParaRPr lang="en-US" sz="2000" b="1" kern="1200" dirty="0">
            <a:solidFill>
              <a:schemeClr val="tx1"/>
            </a:solidFill>
          </a:endParaRPr>
        </a:p>
      </dsp:txBody>
      <dsp:txXfrm>
        <a:off x="406745" y="3900629"/>
        <a:ext cx="7247219" cy="745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F568-7375-4A3B-82C3-A53CCDA3A034}">
      <dsp:nvSpPr>
        <dsp:cNvPr id="0" name=""/>
        <dsp:cNvSpPr/>
      </dsp:nvSpPr>
      <dsp:spPr>
        <a:xfrm rot="5400000">
          <a:off x="4650394" y="-2699292"/>
          <a:ext cx="857541"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smtClean="0"/>
            <a:t>T1, high-speed cable, or high-speed DSL recommended</a:t>
          </a:r>
          <a:endParaRPr lang="en-US" sz="1600" b="0" kern="1200" dirty="0"/>
        </a:p>
        <a:p>
          <a:pPr marL="171450" lvl="1" indent="-171450" algn="l" defTabSz="711200" rtl="0">
            <a:lnSpc>
              <a:spcPct val="90000"/>
            </a:lnSpc>
            <a:spcBef>
              <a:spcPct val="0"/>
            </a:spcBef>
            <a:spcAft>
              <a:spcPct val="15000"/>
            </a:spcAft>
            <a:buChar char="••"/>
          </a:pPr>
          <a:r>
            <a:rPr lang="en-US" sz="1600" b="0" kern="1200" dirty="0" smtClean="0"/>
            <a:t>Minimum 1.5 Mbps upload and download</a:t>
          </a:r>
          <a:endParaRPr lang="en-US" sz="1600" b="0" kern="1200" dirty="0"/>
        </a:p>
      </dsp:txBody>
      <dsp:txXfrm rot="-5400000">
        <a:off x="1929662" y="63302"/>
        <a:ext cx="6257144" cy="773817"/>
      </dsp:txXfrm>
    </dsp:sp>
    <dsp:sp modelId="{1AAD67E9-DCFE-4F05-8317-304614C332F9}">
      <dsp:nvSpPr>
        <dsp:cNvPr id="0" name=""/>
        <dsp:cNvSpPr/>
      </dsp:nvSpPr>
      <dsp:spPr>
        <a:xfrm>
          <a:off x="0" y="594"/>
          <a:ext cx="1928729" cy="89923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Bandwidth</a:t>
          </a:r>
          <a:endParaRPr lang="en-US" sz="2200" b="0" kern="1200" dirty="0"/>
        </a:p>
      </dsp:txBody>
      <dsp:txXfrm>
        <a:off x="43897" y="44491"/>
        <a:ext cx="1840935" cy="811438"/>
      </dsp:txXfrm>
    </dsp:sp>
    <dsp:sp modelId="{846F7D9E-A936-4F0D-AFC0-96E4295CA8EB}">
      <dsp:nvSpPr>
        <dsp:cNvPr id="0" name=""/>
        <dsp:cNvSpPr/>
      </dsp:nvSpPr>
      <dsp:spPr>
        <a:xfrm rot="5400000">
          <a:off x="4710574" y="-1781823"/>
          <a:ext cx="737181"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smtClean="0"/>
            <a:t>Port 80 and 443 must be open</a:t>
          </a:r>
          <a:endParaRPr lang="en-US" sz="1600" b="0" kern="1200" dirty="0"/>
        </a:p>
      </dsp:txBody>
      <dsp:txXfrm rot="-5400000">
        <a:off x="1929662" y="1035075"/>
        <a:ext cx="6263020" cy="665209"/>
      </dsp:txXfrm>
    </dsp:sp>
    <dsp:sp modelId="{75B1092D-9E71-46CD-B41F-1A23F2869B2A}">
      <dsp:nvSpPr>
        <dsp:cNvPr id="0" name=""/>
        <dsp:cNvSpPr/>
      </dsp:nvSpPr>
      <dsp:spPr>
        <a:xfrm>
          <a:off x="0" y="990101"/>
          <a:ext cx="1928729" cy="75515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Firewalls</a:t>
          </a:r>
          <a:endParaRPr lang="en-US" sz="2200" b="0" kern="1200" dirty="0"/>
        </a:p>
      </dsp:txBody>
      <dsp:txXfrm>
        <a:off x="36864" y="1026965"/>
        <a:ext cx="1855001" cy="681428"/>
      </dsp:txXfrm>
    </dsp:sp>
    <dsp:sp modelId="{9ADDF7F5-515A-4820-BD71-C9CEF8FECAF1}">
      <dsp:nvSpPr>
        <dsp:cNvPr id="0" name=""/>
        <dsp:cNvSpPr/>
      </dsp:nvSpPr>
      <dsp:spPr>
        <a:xfrm rot="5400000">
          <a:off x="4166426" y="-401234"/>
          <a:ext cx="1825475"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smtClean="0"/>
            <a:t>Do Not Cache Dynamic Pages</a:t>
          </a:r>
          <a:endParaRPr lang="en-US" sz="1600" b="0" kern="1200" dirty="0"/>
        </a:p>
        <a:p>
          <a:pPr marL="171450" lvl="1" indent="-171450" algn="l" defTabSz="711200" rtl="0">
            <a:lnSpc>
              <a:spcPct val="90000"/>
            </a:lnSpc>
            <a:spcBef>
              <a:spcPct val="0"/>
            </a:spcBef>
            <a:spcAft>
              <a:spcPct val="15000"/>
            </a:spcAft>
            <a:buChar char="••"/>
          </a:pPr>
          <a:r>
            <a:rPr lang="en-US" sz="1600" b="0" kern="1200" dirty="0" smtClean="0"/>
            <a:t>Allow both HTTP and HTTPS traffic for *.ctb.com</a:t>
          </a:r>
          <a:endParaRPr lang="en-US" sz="1600" b="0" kern="1200" dirty="0"/>
        </a:p>
        <a:p>
          <a:pPr marL="171450" lvl="1" indent="-171450" algn="l" defTabSz="711200" rtl="0">
            <a:lnSpc>
              <a:spcPct val="90000"/>
            </a:lnSpc>
            <a:spcBef>
              <a:spcPct val="0"/>
            </a:spcBef>
            <a:spcAft>
              <a:spcPct val="15000"/>
            </a:spcAft>
            <a:buChar char="••"/>
          </a:pPr>
          <a:r>
            <a:rPr lang="en-US" sz="1600" b="0" kern="1200" dirty="0" smtClean="0"/>
            <a:t>Prioritize traffic to and from *.ctb.com</a:t>
          </a:r>
          <a:endParaRPr lang="en-US" sz="1600" b="0" kern="1200" dirty="0"/>
        </a:p>
        <a:p>
          <a:pPr marL="171450" lvl="1" indent="-171450" algn="l" defTabSz="711200" rtl="0">
            <a:lnSpc>
              <a:spcPct val="90000"/>
            </a:lnSpc>
            <a:spcBef>
              <a:spcPct val="0"/>
            </a:spcBef>
            <a:spcAft>
              <a:spcPct val="15000"/>
            </a:spcAft>
            <a:buChar char="••"/>
          </a:pPr>
          <a:r>
            <a:rPr lang="en-US" sz="1600" b="0" kern="1200" dirty="0" smtClean="0"/>
            <a:t>Users must have credentials if proxy authentication is enabled</a:t>
          </a:r>
          <a:endParaRPr lang="en-US" sz="1600" b="1" kern="1200" dirty="0"/>
        </a:p>
        <a:p>
          <a:pPr marL="171450" lvl="1" indent="-171450" algn="l" defTabSz="711200" rtl="0">
            <a:lnSpc>
              <a:spcPct val="90000"/>
            </a:lnSpc>
            <a:spcBef>
              <a:spcPct val="0"/>
            </a:spcBef>
            <a:spcAft>
              <a:spcPct val="15000"/>
            </a:spcAft>
            <a:buChar char="••"/>
          </a:pPr>
          <a:r>
            <a:rPr lang="en-US" sz="1600" b="0" kern="1200" dirty="0" smtClean="0"/>
            <a:t>Allow traffic from </a:t>
          </a:r>
          <a:r>
            <a:rPr lang="en-US" sz="1600" b="1" kern="1200" dirty="0" smtClean="0"/>
            <a:t>*.readspeaker.com; IPs: 79.136.80.253 &amp; 79.136.80.254</a:t>
          </a:r>
          <a:endParaRPr lang="en-US" sz="1600" b="1" kern="1200" dirty="0"/>
        </a:p>
      </dsp:txBody>
      <dsp:txXfrm rot="-5400000">
        <a:off x="1929661" y="1924643"/>
        <a:ext cx="6209894" cy="1647251"/>
      </dsp:txXfrm>
    </dsp:sp>
    <dsp:sp modelId="{BBAC7324-3B7B-4A90-A404-1F3E8E863DD6}">
      <dsp:nvSpPr>
        <dsp:cNvPr id="0" name=""/>
        <dsp:cNvSpPr/>
      </dsp:nvSpPr>
      <dsp:spPr>
        <a:xfrm>
          <a:off x="0" y="1845533"/>
          <a:ext cx="1928729" cy="180547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Proxy Servers</a:t>
          </a:r>
          <a:endParaRPr lang="en-US" sz="2200" b="0" kern="1200" dirty="0"/>
        </a:p>
      </dsp:txBody>
      <dsp:txXfrm>
        <a:off x="88136" y="1933669"/>
        <a:ext cx="1752457" cy="1629199"/>
      </dsp:txXfrm>
    </dsp:sp>
    <dsp:sp modelId="{CA7E214E-CAB4-478D-9FE7-67F1EF26D712}">
      <dsp:nvSpPr>
        <dsp:cNvPr id="0" name=""/>
        <dsp:cNvSpPr/>
      </dsp:nvSpPr>
      <dsp:spPr>
        <a:xfrm rot="5400000">
          <a:off x="4595435" y="1156706"/>
          <a:ext cx="967458"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smtClean="0"/>
            <a:t>Exclude *.ctb.com from content filtering</a:t>
          </a:r>
          <a:endParaRPr lang="en-US" sz="1600" b="0" kern="1200" dirty="0"/>
        </a:p>
        <a:p>
          <a:pPr marL="171450" lvl="1" indent="-171450" algn="l" defTabSz="711200" rtl="0">
            <a:lnSpc>
              <a:spcPct val="90000"/>
            </a:lnSpc>
            <a:spcBef>
              <a:spcPct val="0"/>
            </a:spcBef>
            <a:spcAft>
              <a:spcPct val="15000"/>
            </a:spcAft>
            <a:buChar char="••"/>
          </a:pPr>
          <a:r>
            <a:rPr lang="en-US" sz="1600" b="0" kern="1200" dirty="0" smtClean="0"/>
            <a:t>Do not block MP3 files – used for Text to Speech (TTS)</a:t>
          </a:r>
          <a:endParaRPr lang="en-US" sz="1600" b="0" kern="1200" dirty="0"/>
        </a:p>
      </dsp:txBody>
      <dsp:txXfrm rot="-5400000">
        <a:off x="1929662" y="3869707"/>
        <a:ext cx="6251779" cy="873004"/>
      </dsp:txXfrm>
    </dsp:sp>
    <dsp:sp modelId="{5CAF5D06-4820-4175-9D58-A18E0C1D924D}">
      <dsp:nvSpPr>
        <dsp:cNvPr id="0" name=""/>
        <dsp:cNvSpPr/>
      </dsp:nvSpPr>
      <dsp:spPr>
        <a:xfrm>
          <a:off x="0" y="3751280"/>
          <a:ext cx="1928729" cy="110985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Web Content Filtering</a:t>
          </a:r>
          <a:endParaRPr lang="en-US" sz="2200" b="0" kern="1200" dirty="0"/>
        </a:p>
      </dsp:txBody>
      <dsp:txXfrm>
        <a:off x="54179" y="3805459"/>
        <a:ext cx="1820371" cy="1001501"/>
      </dsp:txXfrm>
    </dsp:sp>
    <dsp:sp modelId="{6D3F90A5-4F57-4D3D-B7F0-DA2C5D243D63}">
      <dsp:nvSpPr>
        <dsp:cNvPr id="0" name=""/>
        <dsp:cNvSpPr/>
      </dsp:nvSpPr>
      <dsp:spPr>
        <a:xfrm rot="5400000">
          <a:off x="4697668" y="2183406"/>
          <a:ext cx="762992"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smtClean="0"/>
            <a:t>Wireless OK – Do not overload WAP</a:t>
          </a:r>
          <a:endParaRPr lang="en-US" sz="1600" b="0" kern="1200" dirty="0"/>
        </a:p>
      </dsp:txBody>
      <dsp:txXfrm rot="-5400000">
        <a:off x="1929661" y="4988659"/>
        <a:ext cx="6261760" cy="688500"/>
      </dsp:txXfrm>
    </dsp:sp>
    <dsp:sp modelId="{7541A8D8-CC01-4AE5-B041-1AA02FF094E8}">
      <dsp:nvSpPr>
        <dsp:cNvPr id="0" name=""/>
        <dsp:cNvSpPr/>
      </dsp:nvSpPr>
      <dsp:spPr>
        <a:xfrm>
          <a:off x="0" y="4953706"/>
          <a:ext cx="1928729" cy="75840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LAN</a:t>
          </a:r>
          <a:endParaRPr lang="en-US" sz="2200" b="0" kern="1200" dirty="0"/>
        </a:p>
      </dsp:txBody>
      <dsp:txXfrm>
        <a:off x="37022" y="4990728"/>
        <a:ext cx="1854685" cy="6843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2"/>
          <a:ext cx="7648395" cy="402327"/>
        </a:xfrm>
        <a:prstGeom prst="round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1" kern="1200" dirty="0" smtClean="0">
              <a:solidFill>
                <a:srgbClr val="0070C0"/>
              </a:solidFill>
            </a:rPr>
            <a:t>Installation for Windows and Mac:</a:t>
          </a:r>
          <a:endParaRPr lang="en-US" sz="2400" b="1" i="1" kern="1200" dirty="0"/>
        </a:p>
      </dsp:txBody>
      <dsp:txXfrm>
        <a:off x="19640" y="19642"/>
        <a:ext cx="7609115" cy="3630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2"/>
          <a:ext cx="7648395" cy="402327"/>
        </a:xfrm>
        <a:prstGeom prst="round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1" kern="1200" dirty="0" smtClean="0">
              <a:solidFill>
                <a:srgbClr val="0070C0"/>
              </a:solidFill>
            </a:rPr>
            <a:t>Configure</a:t>
          </a:r>
          <a:r>
            <a:rPr lang="en-US" sz="2400" b="1" kern="1200" dirty="0" smtClean="0">
              <a:solidFill>
                <a:srgbClr val="0070C0"/>
              </a:solidFill>
            </a:rPr>
            <a:t> </a:t>
          </a:r>
          <a:r>
            <a:rPr lang="en-US" sz="2400" b="1" kern="1200" dirty="0" smtClean="0"/>
            <a:t>-  Proxy Properties (if applicable at site)</a:t>
          </a:r>
          <a:endParaRPr lang="en-US" sz="2400" b="1" kern="1200" dirty="0"/>
        </a:p>
      </dsp:txBody>
      <dsp:txXfrm>
        <a:off x="19640" y="19642"/>
        <a:ext cx="7609115" cy="3630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122D2-A17D-4907-BEAE-1F59087A153D}">
      <dsp:nvSpPr>
        <dsp:cNvPr id="0" name=""/>
        <dsp:cNvSpPr/>
      </dsp:nvSpPr>
      <dsp:spPr>
        <a:xfrm rot="10800000">
          <a:off x="436136" y="578835"/>
          <a:ext cx="4257123" cy="659012"/>
        </a:xfrm>
        <a:prstGeom prst="chevron">
          <a:avLst>
            <a:gd name="adj" fmla="val 4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D3DCB7-A7CB-4A73-85F0-456DD4B2EAC1}">
      <dsp:nvSpPr>
        <dsp:cNvPr id="0" name=""/>
        <dsp:cNvSpPr/>
      </dsp:nvSpPr>
      <dsp:spPr>
        <a:xfrm>
          <a:off x="2328822" y="183162"/>
          <a:ext cx="2852767" cy="25600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If the application launches and you are able to login and view 3 sample questions, then the installation has been verified. </a:t>
          </a:r>
          <a:endParaRPr lang="en-US" sz="2100" kern="1200" dirty="0"/>
        </a:p>
      </dsp:txBody>
      <dsp:txXfrm>
        <a:off x="2403803" y="258143"/>
        <a:ext cx="2702805" cy="24100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83B84-25C0-44AC-B2DE-8321FD4EDC8B}">
      <dsp:nvSpPr>
        <dsp:cNvPr id="0" name=""/>
        <dsp:cNvSpPr/>
      </dsp:nvSpPr>
      <dsp:spPr>
        <a:xfrm>
          <a:off x="4586" y="0"/>
          <a:ext cx="1565150" cy="782575"/>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Hardware</a:t>
          </a:r>
          <a:endParaRPr lang="en-US" sz="2200" b="0" kern="1200" dirty="0"/>
        </a:p>
      </dsp:txBody>
      <dsp:txXfrm>
        <a:off x="27507" y="22921"/>
        <a:ext cx="1519308" cy="736733"/>
      </dsp:txXfrm>
    </dsp:sp>
    <dsp:sp modelId="{A240FAE4-C127-41F0-ABD7-CFE1EC742729}">
      <dsp:nvSpPr>
        <dsp:cNvPr id="0" name=""/>
        <dsp:cNvSpPr/>
      </dsp:nvSpPr>
      <dsp:spPr>
        <a:xfrm>
          <a:off x="161101" y="782575"/>
          <a:ext cx="156515" cy="884812"/>
        </a:xfrm>
        <a:custGeom>
          <a:avLst/>
          <a:gdLst/>
          <a:ahLst/>
          <a:cxnLst/>
          <a:rect l="0" t="0" r="0" b="0"/>
          <a:pathLst>
            <a:path>
              <a:moveTo>
                <a:pt x="0" y="0"/>
              </a:moveTo>
              <a:lnTo>
                <a:pt x="0" y="884812"/>
              </a:lnTo>
              <a:lnTo>
                <a:pt x="156515" y="8848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4BD24-BE85-449A-9208-BF485DD600EE}">
      <dsp:nvSpPr>
        <dsp:cNvPr id="0" name=""/>
        <dsp:cNvSpPr/>
      </dsp:nvSpPr>
      <dsp:spPr>
        <a:xfrm>
          <a:off x="317616" y="967409"/>
          <a:ext cx="1252120" cy="1399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b="0" kern="1200" dirty="0" smtClean="0"/>
            <a:t>iPad</a:t>
          </a:r>
          <a:r>
            <a:rPr lang="en-US" sz="1800" b="1" kern="1200" baseline="30000" dirty="0" smtClean="0">
              <a:solidFill>
                <a:schemeClr val="tx1"/>
              </a:solidFill>
            </a:rPr>
            <a:t>®</a:t>
          </a:r>
          <a:r>
            <a:rPr lang="en-US" sz="1800" b="0" kern="1200" dirty="0" smtClean="0"/>
            <a:t>2 or newer, </a:t>
          </a:r>
          <a:r>
            <a:rPr lang="en-US" sz="1800" b="1" kern="1200" dirty="0" smtClean="0"/>
            <a:t>No iPad</a:t>
          </a:r>
          <a:r>
            <a:rPr lang="en-US" sz="1800" b="1" kern="1200" baseline="30000" dirty="0" smtClean="0">
              <a:solidFill>
                <a:schemeClr val="tx1"/>
              </a:solidFill>
            </a:rPr>
            <a:t>®</a:t>
          </a:r>
          <a:r>
            <a:rPr lang="en-US" sz="1800" b="1" kern="1200" dirty="0" smtClean="0"/>
            <a:t> mini’s</a:t>
          </a:r>
          <a:endParaRPr lang="en-US" sz="1800" b="1" kern="1200" dirty="0"/>
        </a:p>
      </dsp:txBody>
      <dsp:txXfrm>
        <a:off x="354289" y="1004082"/>
        <a:ext cx="1178774" cy="1326611"/>
      </dsp:txXfrm>
    </dsp:sp>
    <dsp:sp modelId="{BEC8C5FD-C234-4ED4-B34B-9A52876ADB1C}">
      <dsp:nvSpPr>
        <dsp:cNvPr id="0" name=""/>
        <dsp:cNvSpPr/>
      </dsp:nvSpPr>
      <dsp:spPr>
        <a:xfrm>
          <a:off x="161101" y="782575"/>
          <a:ext cx="156515" cy="2238562"/>
        </a:xfrm>
        <a:custGeom>
          <a:avLst/>
          <a:gdLst/>
          <a:ahLst/>
          <a:cxnLst/>
          <a:rect l="0" t="0" r="0" b="0"/>
          <a:pathLst>
            <a:path>
              <a:moveTo>
                <a:pt x="0" y="0"/>
              </a:moveTo>
              <a:lnTo>
                <a:pt x="0" y="2238562"/>
              </a:lnTo>
              <a:lnTo>
                <a:pt x="156515" y="22385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F8B9C-F1A3-4E60-A725-09672F392646}">
      <dsp:nvSpPr>
        <dsp:cNvPr id="0" name=""/>
        <dsp:cNvSpPr/>
      </dsp:nvSpPr>
      <dsp:spPr>
        <a:xfrm>
          <a:off x="317616" y="2629850"/>
          <a:ext cx="1425990" cy="7825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Chromebook</a:t>
          </a:r>
          <a:endParaRPr lang="en-US" sz="1800" kern="1200" dirty="0"/>
        </a:p>
      </dsp:txBody>
      <dsp:txXfrm>
        <a:off x="340537" y="2652771"/>
        <a:ext cx="1380148" cy="736733"/>
      </dsp:txXfrm>
    </dsp:sp>
    <dsp:sp modelId="{3235C300-0F7F-4CD6-836F-C2A8200A9444}">
      <dsp:nvSpPr>
        <dsp:cNvPr id="0" name=""/>
        <dsp:cNvSpPr/>
      </dsp:nvSpPr>
      <dsp:spPr>
        <a:xfrm>
          <a:off x="161101" y="782575"/>
          <a:ext cx="156515" cy="3216782"/>
        </a:xfrm>
        <a:custGeom>
          <a:avLst/>
          <a:gdLst/>
          <a:ahLst/>
          <a:cxnLst/>
          <a:rect l="0" t="0" r="0" b="0"/>
          <a:pathLst>
            <a:path>
              <a:moveTo>
                <a:pt x="0" y="0"/>
              </a:moveTo>
              <a:lnTo>
                <a:pt x="0" y="3216782"/>
              </a:lnTo>
              <a:lnTo>
                <a:pt x="156515" y="3216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EE5FC-EF82-406F-BFE2-777B9B390008}">
      <dsp:nvSpPr>
        <dsp:cNvPr id="0" name=""/>
        <dsp:cNvSpPr/>
      </dsp:nvSpPr>
      <dsp:spPr>
        <a:xfrm>
          <a:off x="317616" y="3608069"/>
          <a:ext cx="1414883" cy="7825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0" kern="1200" dirty="0" smtClean="0"/>
            <a:t>Android with 1GB of memory</a:t>
          </a:r>
          <a:endParaRPr lang="en-US" sz="1800" b="1" kern="1200" dirty="0"/>
        </a:p>
      </dsp:txBody>
      <dsp:txXfrm>
        <a:off x="340537" y="3630990"/>
        <a:ext cx="1369041" cy="736733"/>
      </dsp:txXfrm>
    </dsp:sp>
    <dsp:sp modelId="{EA0CA875-443F-4224-9DEB-B3E7FF5F9B57}">
      <dsp:nvSpPr>
        <dsp:cNvPr id="0" name=""/>
        <dsp:cNvSpPr/>
      </dsp:nvSpPr>
      <dsp:spPr>
        <a:xfrm>
          <a:off x="1814026" y="0"/>
          <a:ext cx="1565150" cy="782575"/>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Monitor/ Speakers</a:t>
          </a:r>
          <a:endParaRPr lang="en-US" sz="2200" b="0" kern="1200" dirty="0"/>
        </a:p>
      </dsp:txBody>
      <dsp:txXfrm>
        <a:off x="1836947" y="22921"/>
        <a:ext cx="1519308" cy="736733"/>
      </dsp:txXfrm>
    </dsp:sp>
    <dsp:sp modelId="{68B1DE5D-A466-40F7-9640-F8FF63AA6F26}">
      <dsp:nvSpPr>
        <dsp:cNvPr id="0" name=""/>
        <dsp:cNvSpPr/>
      </dsp:nvSpPr>
      <dsp:spPr>
        <a:xfrm>
          <a:off x="1970541" y="782575"/>
          <a:ext cx="156527" cy="1171881"/>
        </a:xfrm>
        <a:custGeom>
          <a:avLst/>
          <a:gdLst/>
          <a:ahLst/>
          <a:cxnLst/>
          <a:rect l="0" t="0" r="0" b="0"/>
          <a:pathLst>
            <a:path>
              <a:moveTo>
                <a:pt x="0" y="0"/>
              </a:moveTo>
              <a:lnTo>
                <a:pt x="0" y="1171881"/>
              </a:lnTo>
              <a:lnTo>
                <a:pt x="156527" y="1171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F6D15-9BDC-458D-A09C-524A127DB471}">
      <dsp:nvSpPr>
        <dsp:cNvPr id="0" name=""/>
        <dsp:cNvSpPr/>
      </dsp:nvSpPr>
      <dsp:spPr>
        <a:xfrm>
          <a:off x="2127069" y="967409"/>
          <a:ext cx="1428507" cy="19740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b="0" kern="1200" dirty="0" smtClean="0"/>
            <a:t>Minimum screen size – 10” Class </a:t>
          </a:r>
          <a:r>
            <a:rPr lang="en-US" sz="1800" b="1" kern="1200" dirty="0" smtClean="0"/>
            <a:t>(No iPad</a:t>
          </a:r>
          <a:r>
            <a:rPr lang="en-US" sz="1800" b="1" kern="1200" baseline="30000" dirty="0" smtClean="0">
              <a:solidFill>
                <a:schemeClr val="tx1"/>
              </a:solidFill>
            </a:rPr>
            <a:t>®</a:t>
          </a:r>
          <a:r>
            <a:rPr lang="en-US" sz="1800" b="1" kern="1200" dirty="0" smtClean="0"/>
            <a:t> mini)</a:t>
          </a:r>
        </a:p>
        <a:p>
          <a:pPr lvl="0" algn="l" defTabSz="800100" rtl="0">
            <a:lnSpc>
              <a:spcPct val="90000"/>
            </a:lnSpc>
            <a:spcBef>
              <a:spcPct val="0"/>
            </a:spcBef>
            <a:spcAft>
              <a:spcPct val="35000"/>
            </a:spcAft>
          </a:pPr>
          <a:r>
            <a:rPr lang="en-US" sz="1800" u="none" strike="noStrike" kern="1200" dirty="0" smtClean="0">
              <a:effectLst/>
            </a:rPr>
            <a:t>Resolution - 1024</a:t>
          </a:r>
          <a:r>
            <a:rPr lang="en-US" sz="1800" u="none" strike="noStrike" kern="1200" baseline="0" dirty="0" smtClean="0">
              <a:effectLst/>
            </a:rPr>
            <a:t> x 768</a:t>
          </a:r>
          <a:endParaRPr lang="en-US" sz="1800" b="1" kern="1200" dirty="0"/>
        </a:p>
      </dsp:txBody>
      <dsp:txXfrm>
        <a:off x="2168909" y="1009249"/>
        <a:ext cx="1344827" cy="1890413"/>
      </dsp:txXfrm>
    </dsp:sp>
    <dsp:sp modelId="{ABAA6F01-BA4D-4478-A854-020127679D86}">
      <dsp:nvSpPr>
        <dsp:cNvPr id="0" name=""/>
        <dsp:cNvSpPr/>
      </dsp:nvSpPr>
      <dsp:spPr>
        <a:xfrm>
          <a:off x="1970541" y="782575"/>
          <a:ext cx="156527" cy="3300914"/>
        </a:xfrm>
        <a:custGeom>
          <a:avLst/>
          <a:gdLst/>
          <a:ahLst/>
          <a:cxnLst/>
          <a:rect l="0" t="0" r="0" b="0"/>
          <a:pathLst>
            <a:path>
              <a:moveTo>
                <a:pt x="0" y="0"/>
              </a:moveTo>
              <a:lnTo>
                <a:pt x="0" y="3300914"/>
              </a:lnTo>
              <a:lnTo>
                <a:pt x="156527" y="33009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7A7FC-0A6E-4F4B-91B2-42496F041B23}">
      <dsp:nvSpPr>
        <dsp:cNvPr id="0" name=""/>
        <dsp:cNvSpPr/>
      </dsp:nvSpPr>
      <dsp:spPr>
        <a:xfrm>
          <a:off x="2127069" y="3260017"/>
          <a:ext cx="1561995" cy="16469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b="0" kern="1200" dirty="0" smtClean="0"/>
            <a:t>Sound </a:t>
          </a:r>
          <a:r>
            <a:rPr lang="en-US" sz="1800" b="0" i="1" u="sng" kern="1200" dirty="0" smtClean="0"/>
            <a:t>On</a:t>
          </a:r>
          <a:r>
            <a:rPr lang="en-US" sz="1800" b="0" kern="1200" dirty="0" smtClean="0"/>
            <a:t> and Headset for “Text To Speech” Accommodated Students</a:t>
          </a:r>
          <a:endParaRPr lang="en-US" sz="1800" b="0" kern="1200" dirty="0"/>
        </a:p>
      </dsp:txBody>
      <dsp:txXfrm>
        <a:off x="2172818" y="3305766"/>
        <a:ext cx="1470497" cy="1555447"/>
      </dsp:txXfrm>
    </dsp:sp>
    <dsp:sp modelId="{BB4E52B4-BC74-457A-9308-82A6CAF1895F}">
      <dsp:nvSpPr>
        <dsp:cNvPr id="0" name=""/>
        <dsp:cNvSpPr/>
      </dsp:nvSpPr>
      <dsp:spPr>
        <a:xfrm>
          <a:off x="3624812" y="0"/>
          <a:ext cx="1565150" cy="782575"/>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Operating System</a:t>
          </a:r>
          <a:endParaRPr lang="en-US" sz="2200" b="0" kern="1200" dirty="0"/>
        </a:p>
      </dsp:txBody>
      <dsp:txXfrm>
        <a:off x="3647733" y="22921"/>
        <a:ext cx="1519308" cy="736733"/>
      </dsp:txXfrm>
    </dsp:sp>
    <dsp:sp modelId="{4669A311-FBAB-4450-8583-81386870C11F}">
      <dsp:nvSpPr>
        <dsp:cNvPr id="0" name=""/>
        <dsp:cNvSpPr/>
      </dsp:nvSpPr>
      <dsp:spPr>
        <a:xfrm>
          <a:off x="3781327" y="782575"/>
          <a:ext cx="156533" cy="760684"/>
        </a:xfrm>
        <a:custGeom>
          <a:avLst/>
          <a:gdLst/>
          <a:ahLst/>
          <a:cxnLst/>
          <a:rect l="0" t="0" r="0" b="0"/>
          <a:pathLst>
            <a:path>
              <a:moveTo>
                <a:pt x="0" y="0"/>
              </a:moveTo>
              <a:lnTo>
                <a:pt x="0" y="760684"/>
              </a:lnTo>
              <a:lnTo>
                <a:pt x="156533" y="760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8E26A-4DE3-49D8-A67C-7F3F9AA354C3}">
      <dsp:nvSpPr>
        <dsp:cNvPr id="0" name=""/>
        <dsp:cNvSpPr/>
      </dsp:nvSpPr>
      <dsp:spPr>
        <a:xfrm>
          <a:off x="3937861" y="967409"/>
          <a:ext cx="1252120" cy="11517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b="0" kern="1200" dirty="0" smtClean="0"/>
            <a:t>iPad</a:t>
          </a:r>
          <a:r>
            <a:rPr lang="en-US" sz="1800" b="1" kern="1200" baseline="30000" dirty="0" smtClean="0">
              <a:solidFill>
                <a:schemeClr val="tx1"/>
              </a:solidFill>
            </a:rPr>
            <a:t>®</a:t>
          </a:r>
          <a:r>
            <a:rPr lang="en-US" sz="1800" b="0" kern="1200" dirty="0" smtClean="0"/>
            <a:t> – iOS6 or newer  </a:t>
          </a:r>
          <a:endParaRPr lang="en-US" sz="1800" b="0" kern="1200" dirty="0"/>
        </a:p>
      </dsp:txBody>
      <dsp:txXfrm>
        <a:off x="3971593" y="1001141"/>
        <a:ext cx="1184656" cy="1084236"/>
      </dsp:txXfrm>
    </dsp:sp>
    <dsp:sp modelId="{79C5FB01-5EDF-49D8-BF50-C2F39607CB36}">
      <dsp:nvSpPr>
        <dsp:cNvPr id="0" name=""/>
        <dsp:cNvSpPr/>
      </dsp:nvSpPr>
      <dsp:spPr>
        <a:xfrm>
          <a:off x="3781327" y="782575"/>
          <a:ext cx="237145" cy="1930674"/>
        </a:xfrm>
        <a:custGeom>
          <a:avLst/>
          <a:gdLst/>
          <a:ahLst/>
          <a:cxnLst/>
          <a:rect l="0" t="0" r="0" b="0"/>
          <a:pathLst>
            <a:path>
              <a:moveTo>
                <a:pt x="0" y="0"/>
              </a:moveTo>
              <a:lnTo>
                <a:pt x="0" y="1930674"/>
              </a:lnTo>
              <a:lnTo>
                <a:pt x="237145" y="1930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CB455-C811-4981-8C73-2CD2C0A8A452}">
      <dsp:nvSpPr>
        <dsp:cNvPr id="0" name=""/>
        <dsp:cNvSpPr/>
      </dsp:nvSpPr>
      <dsp:spPr>
        <a:xfrm>
          <a:off x="4018472" y="2321961"/>
          <a:ext cx="1433152" cy="7825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0" kern="1200" dirty="0" smtClean="0"/>
            <a:t>Android OS version 4.0.3 – 4.4.x</a:t>
          </a:r>
          <a:endParaRPr lang="en-US" sz="1800" b="0" kern="1200" dirty="0"/>
        </a:p>
      </dsp:txBody>
      <dsp:txXfrm>
        <a:off x="4041393" y="2344882"/>
        <a:ext cx="1387310" cy="736733"/>
      </dsp:txXfrm>
    </dsp:sp>
    <dsp:sp modelId="{6E0B7262-D2F2-4025-8068-6FF30EA7A712}">
      <dsp:nvSpPr>
        <dsp:cNvPr id="0" name=""/>
        <dsp:cNvSpPr/>
      </dsp:nvSpPr>
      <dsp:spPr>
        <a:xfrm>
          <a:off x="3781327" y="782575"/>
          <a:ext cx="255188" cy="2958399"/>
        </a:xfrm>
        <a:custGeom>
          <a:avLst/>
          <a:gdLst/>
          <a:ahLst/>
          <a:cxnLst/>
          <a:rect l="0" t="0" r="0" b="0"/>
          <a:pathLst>
            <a:path>
              <a:moveTo>
                <a:pt x="0" y="0"/>
              </a:moveTo>
              <a:lnTo>
                <a:pt x="0" y="2958399"/>
              </a:lnTo>
              <a:lnTo>
                <a:pt x="255188" y="2958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8B1EE-5783-4584-926B-F92591AFF7BD}">
      <dsp:nvSpPr>
        <dsp:cNvPr id="0" name=""/>
        <dsp:cNvSpPr/>
      </dsp:nvSpPr>
      <dsp:spPr>
        <a:xfrm>
          <a:off x="4036515" y="3349686"/>
          <a:ext cx="1528939" cy="7825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0" kern="1200" dirty="0" smtClean="0"/>
            <a:t>Chrome OS 30+</a:t>
          </a:r>
          <a:endParaRPr lang="en-US" sz="1800" b="0" kern="1200" dirty="0"/>
        </a:p>
      </dsp:txBody>
      <dsp:txXfrm>
        <a:off x="4059436" y="3372607"/>
        <a:ext cx="1483097" cy="736733"/>
      </dsp:txXfrm>
    </dsp:sp>
    <dsp:sp modelId="{E595EC97-ADE4-43DE-8F35-47D14AAC6580}">
      <dsp:nvSpPr>
        <dsp:cNvPr id="0" name=""/>
        <dsp:cNvSpPr/>
      </dsp:nvSpPr>
      <dsp:spPr>
        <a:xfrm>
          <a:off x="5500285" y="0"/>
          <a:ext cx="1742779" cy="782575"/>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Additional Requirements</a:t>
          </a:r>
          <a:endParaRPr lang="en-US" sz="2200" b="0" kern="1200" dirty="0"/>
        </a:p>
      </dsp:txBody>
      <dsp:txXfrm>
        <a:off x="5523206" y="22921"/>
        <a:ext cx="1696937" cy="736733"/>
      </dsp:txXfrm>
    </dsp:sp>
    <dsp:sp modelId="{233B3B51-DC16-4F93-A506-227F859763CF}">
      <dsp:nvSpPr>
        <dsp:cNvPr id="0" name=""/>
        <dsp:cNvSpPr/>
      </dsp:nvSpPr>
      <dsp:spPr>
        <a:xfrm>
          <a:off x="5674563" y="782575"/>
          <a:ext cx="303794" cy="1390677"/>
        </a:xfrm>
        <a:custGeom>
          <a:avLst/>
          <a:gdLst/>
          <a:ahLst/>
          <a:cxnLst/>
          <a:rect l="0" t="0" r="0" b="0"/>
          <a:pathLst>
            <a:path>
              <a:moveTo>
                <a:pt x="0" y="0"/>
              </a:moveTo>
              <a:lnTo>
                <a:pt x="0" y="1390677"/>
              </a:lnTo>
              <a:lnTo>
                <a:pt x="303794" y="1390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96DA7-5C9B-4104-9574-02946EA33A19}">
      <dsp:nvSpPr>
        <dsp:cNvPr id="0" name=""/>
        <dsp:cNvSpPr/>
      </dsp:nvSpPr>
      <dsp:spPr>
        <a:xfrm>
          <a:off x="5978357" y="893753"/>
          <a:ext cx="1947035" cy="25589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b="0" kern="1200" dirty="0" smtClean="0"/>
            <a:t>Guided Access use is required to allow iPad use for the TDC application only. Other apps cannot be started while Guided Access is on</a:t>
          </a:r>
          <a:endParaRPr lang="en-US" sz="1800" b="0" kern="1200" dirty="0"/>
        </a:p>
      </dsp:txBody>
      <dsp:txXfrm>
        <a:off x="6035384" y="950780"/>
        <a:ext cx="1832981" cy="2444944"/>
      </dsp:txXfrm>
    </dsp:sp>
    <dsp:sp modelId="{37B2C0F8-AE7C-46A4-BD1E-CE7D4254AD8B}">
      <dsp:nvSpPr>
        <dsp:cNvPr id="0" name=""/>
        <dsp:cNvSpPr/>
      </dsp:nvSpPr>
      <dsp:spPr>
        <a:xfrm>
          <a:off x="5674563" y="782575"/>
          <a:ext cx="345239" cy="3407041"/>
        </a:xfrm>
        <a:custGeom>
          <a:avLst/>
          <a:gdLst/>
          <a:ahLst/>
          <a:cxnLst/>
          <a:rect l="0" t="0" r="0" b="0"/>
          <a:pathLst>
            <a:path>
              <a:moveTo>
                <a:pt x="0" y="0"/>
              </a:moveTo>
              <a:lnTo>
                <a:pt x="0" y="3407041"/>
              </a:lnTo>
              <a:lnTo>
                <a:pt x="345239" y="3407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3551D-2281-4951-AB23-39BA27FED5BE}">
      <dsp:nvSpPr>
        <dsp:cNvPr id="0" name=""/>
        <dsp:cNvSpPr/>
      </dsp:nvSpPr>
      <dsp:spPr>
        <a:xfrm>
          <a:off x="6019803" y="3687767"/>
          <a:ext cx="2002554" cy="10037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0" kern="1200" dirty="0" smtClean="0"/>
            <a:t>Android – Single App Mode turned on</a:t>
          </a:r>
          <a:endParaRPr lang="en-US" sz="1800" b="0" kern="1200" dirty="0"/>
        </a:p>
      </dsp:txBody>
      <dsp:txXfrm>
        <a:off x="6049200" y="3717164"/>
        <a:ext cx="1943760" cy="9449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A8783-315F-47EA-8D83-391312A3E798}">
      <dsp:nvSpPr>
        <dsp:cNvPr id="0" name=""/>
        <dsp:cNvSpPr/>
      </dsp:nvSpPr>
      <dsp:spPr>
        <a:xfrm>
          <a:off x="0" y="1659822"/>
          <a:ext cx="2515133" cy="1206317"/>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Use Guided </a:t>
          </a:r>
        </a:p>
        <a:p>
          <a:pPr lvl="0" algn="ctr" defTabSz="1066800" rtl="0">
            <a:lnSpc>
              <a:spcPct val="90000"/>
            </a:lnSpc>
            <a:spcBef>
              <a:spcPct val="0"/>
            </a:spcBef>
            <a:spcAft>
              <a:spcPct val="35000"/>
            </a:spcAft>
          </a:pPr>
          <a:r>
            <a:rPr lang="en-US" sz="2400" kern="1200" dirty="0" smtClean="0"/>
            <a:t>Access:</a:t>
          </a:r>
        </a:p>
        <a:p>
          <a:pPr lvl="0" algn="ctr" defTabSz="1066800" rtl="0">
            <a:lnSpc>
              <a:spcPct val="90000"/>
            </a:lnSpc>
            <a:spcBef>
              <a:spcPct val="0"/>
            </a:spcBef>
            <a:spcAft>
              <a:spcPct val="35000"/>
            </a:spcAft>
          </a:pPr>
          <a:r>
            <a:rPr lang="en-US" sz="2400" kern="1200" dirty="0" smtClean="0"/>
            <a:t>(per Apple)</a:t>
          </a:r>
          <a:endParaRPr lang="en-US" sz="2400" kern="1200" dirty="0"/>
        </a:p>
      </dsp:txBody>
      <dsp:txXfrm>
        <a:off x="35332" y="1695154"/>
        <a:ext cx="2444469" cy="1135653"/>
      </dsp:txXfrm>
    </dsp:sp>
    <dsp:sp modelId="{3FCBE4CD-9A14-4F4E-B69E-8F4106047EB3}">
      <dsp:nvSpPr>
        <dsp:cNvPr id="0" name=""/>
        <dsp:cNvSpPr/>
      </dsp:nvSpPr>
      <dsp:spPr>
        <a:xfrm rot="19465160">
          <a:off x="2371950" y="1785897"/>
          <a:ext cx="1533804" cy="61726"/>
        </a:xfrm>
        <a:custGeom>
          <a:avLst/>
          <a:gdLst/>
          <a:ahLst/>
          <a:cxnLst/>
          <a:rect l="0" t="0" r="0" b="0"/>
          <a:pathLst>
            <a:path>
              <a:moveTo>
                <a:pt x="0" y="30863"/>
              </a:moveTo>
              <a:lnTo>
                <a:pt x="1533804"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00508" y="1778415"/>
        <a:ext cx="76690" cy="76690"/>
      </dsp:txXfrm>
    </dsp:sp>
    <dsp:sp modelId="{667A56BE-EA35-430A-9E6A-765E0F115144}">
      <dsp:nvSpPr>
        <dsp:cNvPr id="0" name=""/>
        <dsp:cNvSpPr/>
      </dsp:nvSpPr>
      <dsp:spPr>
        <a:xfrm>
          <a:off x="3762572" y="594503"/>
          <a:ext cx="4461246" cy="15520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Guided Access limits iPad® [use] to a single app, and lets you control which app features are available. </a:t>
          </a:r>
          <a:endParaRPr lang="en-US" sz="2400" kern="1200" dirty="0"/>
        </a:p>
      </dsp:txBody>
      <dsp:txXfrm>
        <a:off x="3808031" y="639962"/>
        <a:ext cx="4370328" cy="1461154"/>
      </dsp:txXfrm>
    </dsp:sp>
    <dsp:sp modelId="{CE9A8BEB-C0F0-4734-B234-B08AC52F9B80}">
      <dsp:nvSpPr>
        <dsp:cNvPr id="0" name=""/>
        <dsp:cNvSpPr/>
      </dsp:nvSpPr>
      <dsp:spPr>
        <a:xfrm rot="2134840">
          <a:off x="2371950" y="2678339"/>
          <a:ext cx="1533804" cy="61726"/>
        </a:xfrm>
        <a:custGeom>
          <a:avLst/>
          <a:gdLst/>
          <a:ahLst/>
          <a:cxnLst/>
          <a:rect l="0" t="0" r="0" b="0"/>
          <a:pathLst>
            <a:path>
              <a:moveTo>
                <a:pt x="0" y="30863"/>
              </a:moveTo>
              <a:lnTo>
                <a:pt x="1533804"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00508" y="2670857"/>
        <a:ext cx="76690" cy="76690"/>
      </dsp:txXfrm>
    </dsp:sp>
    <dsp:sp modelId="{08E45F59-6BCC-4DF9-A5CB-3B1D0F719262}">
      <dsp:nvSpPr>
        <dsp:cNvPr id="0" name=""/>
        <dsp:cNvSpPr/>
      </dsp:nvSpPr>
      <dsp:spPr>
        <a:xfrm>
          <a:off x="3762572" y="2379386"/>
          <a:ext cx="4461246" cy="15520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Disable the iPad® hardware buttons.</a:t>
          </a:r>
          <a:endParaRPr lang="en-US" sz="2400" kern="1200" dirty="0"/>
        </a:p>
      </dsp:txBody>
      <dsp:txXfrm>
        <a:off x="3808031" y="2424845"/>
        <a:ext cx="4370328" cy="14611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83218"/>
          <a:ext cx="8001055" cy="602583"/>
        </a:xfrm>
        <a:prstGeom prst="round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Proxy Server Considerations:</a:t>
          </a:r>
          <a:endParaRPr lang="en-US" sz="2000" b="1" kern="1200" dirty="0">
            <a:solidFill>
              <a:schemeClr val="tx1"/>
            </a:solidFill>
          </a:endParaRPr>
        </a:p>
      </dsp:txBody>
      <dsp:txXfrm>
        <a:off x="29459" y="112634"/>
        <a:ext cx="7942223" cy="5437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E8595-3D88-40A0-A47E-80662996869F}">
      <dsp:nvSpPr>
        <dsp:cNvPr id="0" name=""/>
        <dsp:cNvSpPr/>
      </dsp:nvSpPr>
      <dsp:spPr>
        <a:xfrm>
          <a:off x="0" y="90449"/>
          <a:ext cx="2209800" cy="752400"/>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0">
            <a:lnSpc>
              <a:spcPct val="90000"/>
            </a:lnSpc>
            <a:spcBef>
              <a:spcPct val="0"/>
            </a:spcBef>
            <a:spcAft>
              <a:spcPct val="35000"/>
            </a:spcAft>
          </a:pPr>
          <a:r>
            <a:rPr lang="en-US" sz="2000" b="1" kern="1200" dirty="0" smtClean="0"/>
            <a:t>Goals</a:t>
          </a:r>
          <a:endParaRPr lang="en-US" sz="2000" b="1" kern="1200" dirty="0"/>
        </a:p>
      </dsp:txBody>
      <dsp:txXfrm>
        <a:off x="0" y="90449"/>
        <a:ext cx="2209800" cy="752400"/>
      </dsp:txXfrm>
    </dsp:sp>
    <dsp:sp modelId="{5F9D3600-9BFD-4671-84BA-45EEC3033658}">
      <dsp:nvSpPr>
        <dsp:cNvPr id="0" name=""/>
        <dsp:cNvSpPr/>
      </dsp:nvSpPr>
      <dsp:spPr>
        <a:xfrm>
          <a:off x="2209799" y="19912"/>
          <a:ext cx="441960" cy="8934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8B97C7-1F24-454F-97B4-D2247BDC8626}">
      <dsp:nvSpPr>
        <dsp:cNvPr id="0" name=""/>
        <dsp:cNvSpPr/>
      </dsp:nvSpPr>
      <dsp:spPr>
        <a:xfrm>
          <a:off x="2828543" y="19912"/>
          <a:ext cx="6010656" cy="8934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Exercise online testing workstations concurrently to confirm; network capacity and readiness at schools, readiness of CTB servers and confirm the link between schools and CTB.  </a:t>
          </a:r>
          <a:endParaRPr lang="en-US" sz="1800" kern="1200" dirty="0"/>
        </a:p>
      </dsp:txBody>
      <dsp:txXfrm>
        <a:off x="2828543" y="19912"/>
        <a:ext cx="6010656" cy="893475"/>
      </dsp:txXfrm>
    </dsp:sp>
    <dsp:sp modelId="{5CA5D6A1-F1CF-4D4E-A5AE-B6EE38F4555F}">
      <dsp:nvSpPr>
        <dsp:cNvPr id="0" name=""/>
        <dsp:cNvSpPr/>
      </dsp:nvSpPr>
      <dsp:spPr>
        <a:xfrm>
          <a:off x="0" y="1050187"/>
          <a:ext cx="2209800" cy="940500"/>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0">
            <a:lnSpc>
              <a:spcPct val="90000"/>
            </a:lnSpc>
            <a:spcBef>
              <a:spcPct val="0"/>
            </a:spcBef>
            <a:spcAft>
              <a:spcPct val="35000"/>
            </a:spcAft>
          </a:pPr>
          <a:r>
            <a:rPr lang="en-US" sz="2000" b="1" kern="1200" dirty="0" smtClean="0"/>
            <a:t>Statewide Readiness Test Date/Time:</a:t>
          </a:r>
          <a:endParaRPr lang="en-US" sz="2000" b="1" kern="1200" dirty="0"/>
        </a:p>
      </dsp:txBody>
      <dsp:txXfrm>
        <a:off x="0" y="1050187"/>
        <a:ext cx="2209800" cy="940500"/>
      </dsp:txXfrm>
    </dsp:sp>
    <dsp:sp modelId="{548F2B9C-EEA1-4B03-8D83-934EF0C30F94}">
      <dsp:nvSpPr>
        <dsp:cNvPr id="0" name=""/>
        <dsp:cNvSpPr/>
      </dsp:nvSpPr>
      <dsp:spPr>
        <a:xfrm>
          <a:off x="2209799" y="1050187"/>
          <a:ext cx="441960" cy="940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1C315-922D-40DE-B416-55448F7AD02D}">
      <dsp:nvSpPr>
        <dsp:cNvPr id="0" name=""/>
        <dsp:cNvSpPr/>
      </dsp:nvSpPr>
      <dsp:spPr>
        <a:xfrm>
          <a:off x="2828543" y="1050187"/>
          <a:ext cx="6010656" cy="9405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January 13, 2015, 10:00 a.m. - 11:00 a.m. Eastern</a:t>
          </a:r>
          <a:endParaRPr lang="en-US" sz="1800" kern="1200" dirty="0"/>
        </a:p>
      </dsp:txBody>
      <dsp:txXfrm>
        <a:off x="2828543" y="1050187"/>
        <a:ext cx="6010656" cy="940500"/>
      </dsp:txXfrm>
    </dsp:sp>
    <dsp:sp modelId="{646D8B2A-DC50-4961-8469-EFC8E57CF57D}">
      <dsp:nvSpPr>
        <dsp:cNvPr id="0" name=""/>
        <dsp:cNvSpPr/>
      </dsp:nvSpPr>
      <dsp:spPr>
        <a:xfrm>
          <a:off x="0" y="2221537"/>
          <a:ext cx="2209800" cy="752400"/>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0">
            <a:lnSpc>
              <a:spcPct val="90000"/>
            </a:lnSpc>
            <a:spcBef>
              <a:spcPct val="0"/>
            </a:spcBef>
            <a:spcAft>
              <a:spcPct val="35000"/>
            </a:spcAft>
          </a:pPr>
          <a:r>
            <a:rPr lang="en-US" sz="2000" b="1" kern="1200" dirty="0" smtClean="0"/>
            <a:t>Timeframe:</a:t>
          </a:r>
          <a:endParaRPr lang="en-US" sz="2000" kern="1200" dirty="0"/>
        </a:p>
      </dsp:txBody>
      <dsp:txXfrm>
        <a:off x="0" y="2221537"/>
        <a:ext cx="2209800" cy="752400"/>
      </dsp:txXfrm>
    </dsp:sp>
    <dsp:sp modelId="{AAE18B3C-145D-491B-BE11-5C901A205D14}">
      <dsp:nvSpPr>
        <dsp:cNvPr id="0" name=""/>
        <dsp:cNvSpPr/>
      </dsp:nvSpPr>
      <dsp:spPr>
        <a:xfrm>
          <a:off x="2209799" y="2127487"/>
          <a:ext cx="441960" cy="940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AA0BF-7FE7-4242-9E91-0DEE3B77F225}">
      <dsp:nvSpPr>
        <dsp:cNvPr id="0" name=""/>
        <dsp:cNvSpPr/>
      </dsp:nvSpPr>
      <dsp:spPr>
        <a:xfrm>
          <a:off x="2828543" y="2127487"/>
          <a:ext cx="6010656" cy="9405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smtClean="0"/>
            <a:t>Approximately 45 minutes concurrently to confirm readiness at sites</a:t>
          </a:r>
          <a:r>
            <a:rPr lang="en-US" sz="1800" kern="1200" dirty="0" smtClean="0"/>
            <a: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 Test in progress and test taker engaged for 30 mins.</a:t>
          </a:r>
          <a:endParaRPr lang="en-US" sz="1800" kern="1200" dirty="0"/>
        </a:p>
      </dsp:txBody>
      <dsp:txXfrm>
        <a:off x="2828543" y="2127487"/>
        <a:ext cx="6010656" cy="940500"/>
      </dsp:txXfrm>
    </dsp:sp>
    <dsp:sp modelId="{FE4F9C65-5072-4673-B2D7-A8B75784D87F}">
      <dsp:nvSpPr>
        <dsp:cNvPr id="0" name=""/>
        <dsp:cNvSpPr/>
      </dsp:nvSpPr>
      <dsp:spPr>
        <a:xfrm>
          <a:off x="0" y="3204787"/>
          <a:ext cx="2209800" cy="752400"/>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0">
            <a:lnSpc>
              <a:spcPct val="90000"/>
            </a:lnSpc>
            <a:spcBef>
              <a:spcPct val="0"/>
            </a:spcBef>
            <a:spcAft>
              <a:spcPct val="35000"/>
            </a:spcAft>
          </a:pPr>
          <a:r>
            <a:rPr lang="en-US" sz="2000" b="1" kern="1200" dirty="0" smtClean="0"/>
            <a:t>Basic Troubleshooting:</a:t>
          </a:r>
          <a:endParaRPr lang="en-US" sz="2000" kern="1200" dirty="0"/>
        </a:p>
      </dsp:txBody>
      <dsp:txXfrm>
        <a:off x="0" y="3204787"/>
        <a:ext cx="2209800" cy="752400"/>
      </dsp:txXfrm>
    </dsp:sp>
    <dsp:sp modelId="{1B1D1EAA-6C73-4329-9935-A27383B40E25}">
      <dsp:nvSpPr>
        <dsp:cNvPr id="0" name=""/>
        <dsp:cNvSpPr/>
      </dsp:nvSpPr>
      <dsp:spPr>
        <a:xfrm>
          <a:off x="2209799" y="3204787"/>
          <a:ext cx="441960" cy="752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62DC9-9C0E-4EE1-8F48-615BEFD91159}">
      <dsp:nvSpPr>
        <dsp:cNvPr id="0" name=""/>
        <dsp:cNvSpPr/>
      </dsp:nvSpPr>
      <dsp:spPr>
        <a:xfrm>
          <a:off x="2828543" y="3204787"/>
          <a:ext cx="6010656" cy="7524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smtClean="0"/>
            <a:t>Connectivity, workstation setup, and capacity. Make note of all issues experienced.</a:t>
          </a:r>
          <a:endParaRPr lang="en-US" sz="1800" b="0" kern="1200" dirty="0"/>
        </a:p>
      </dsp:txBody>
      <dsp:txXfrm>
        <a:off x="2828543" y="3204787"/>
        <a:ext cx="6010656" cy="752400"/>
      </dsp:txXfrm>
    </dsp:sp>
    <dsp:sp modelId="{E7DE43CB-505D-47DD-87AA-5F50222C2A94}">
      <dsp:nvSpPr>
        <dsp:cNvPr id="0" name=""/>
        <dsp:cNvSpPr/>
      </dsp:nvSpPr>
      <dsp:spPr>
        <a:xfrm>
          <a:off x="0" y="4093987"/>
          <a:ext cx="2209800" cy="940500"/>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0">
            <a:lnSpc>
              <a:spcPct val="90000"/>
            </a:lnSpc>
            <a:spcBef>
              <a:spcPct val="0"/>
            </a:spcBef>
            <a:spcAft>
              <a:spcPct val="35000"/>
            </a:spcAft>
          </a:pPr>
          <a:r>
            <a:rPr lang="en-US" sz="2000" b="1" kern="1200" dirty="0" smtClean="0"/>
            <a:t>Statewide Readiness Test Participants:</a:t>
          </a:r>
          <a:endParaRPr lang="en-US" sz="2000" b="1" kern="1200" dirty="0"/>
        </a:p>
      </dsp:txBody>
      <dsp:txXfrm>
        <a:off x="0" y="4093987"/>
        <a:ext cx="2209800" cy="940500"/>
      </dsp:txXfrm>
    </dsp:sp>
    <dsp:sp modelId="{E9B6B0A2-9C3B-4B95-B062-3A6ECD8BAD14}">
      <dsp:nvSpPr>
        <dsp:cNvPr id="0" name=""/>
        <dsp:cNvSpPr/>
      </dsp:nvSpPr>
      <dsp:spPr>
        <a:xfrm>
          <a:off x="2209799" y="4093987"/>
          <a:ext cx="441960" cy="940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B51FF-D4D4-49B1-8B6A-B0BA9AE05355}">
      <dsp:nvSpPr>
        <dsp:cNvPr id="0" name=""/>
        <dsp:cNvSpPr/>
      </dsp:nvSpPr>
      <dsp:spPr>
        <a:xfrm>
          <a:off x="2828543" y="4093987"/>
          <a:ext cx="6010656" cy="940500"/>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smtClean="0"/>
            <a:t>Administrators, School teachers and students (no need to use all 1020 simulated profiles)</a:t>
          </a:r>
          <a:endParaRPr lang="en-US" sz="1800" b="0" kern="1200" dirty="0"/>
        </a:p>
        <a:p>
          <a:pPr marL="171450" lvl="1" indent="-171450" algn="l" defTabSz="800100" rtl="0">
            <a:lnSpc>
              <a:spcPct val="90000"/>
            </a:lnSpc>
            <a:spcBef>
              <a:spcPct val="0"/>
            </a:spcBef>
            <a:spcAft>
              <a:spcPct val="15000"/>
            </a:spcAft>
            <a:buChar char="••"/>
          </a:pPr>
          <a:r>
            <a:rPr lang="en-US" sz="1800" b="0" kern="1200" dirty="0" smtClean="0"/>
            <a:t>Statewide Readiness Test answers will not be scored.</a:t>
          </a:r>
          <a:endParaRPr lang="en-US" sz="1800" b="0" kern="1200" dirty="0"/>
        </a:p>
      </dsp:txBody>
      <dsp:txXfrm>
        <a:off x="2828543" y="4093987"/>
        <a:ext cx="6010656" cy="940500"/>
      </dsp:txXfrm>
    </dsp:sp>
    <dsp:sp modelId="{0289D7B9-196B-4C62-B91C-99440F2EE71F}">
      <dsp:nvSpPr>
        <dsp:cNvPr id="0" name=""/>
        <dsp:cNvSpPr/>
      </dsp:nvSpPr>
      <dsp:spPr>
        <a:xfrm>
          <a:off x="0" y="5171287"/>
          <a:ext cx="2209800" cy="752400"/>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rtl="0">
            <a:lnSpc>
              <a:spcPct val="90000"/>
            </a:lnSpc>
            <a:spcBef>
              <a:spcPct val="0"/>
            </a:spcBef>
            <a:spcAft>
              <a:spcPct val="35000"/>
            </a:spcAft>
          </a:pPr>
          <a:r>
            <a:rPr lang="en-US" sz="1800" b="1" kern="1200" dirty="0" smtClean="0"/>
            <a:t>Content</a:t>
          </a:r>
          <a:endParaRPr lang="en-US" sz="1800" b="1" kern="1200" dirty="0"/>
        </a:p>
      </dsp:txBody>
      <dsp:txXfrm>
        <a:off x="0" y="5171287"/>
        <a:ext cx="2209800" cy="752400"/>
      </dsp:txXfrm>
    </dsp:sp>
    <dsp:sp modelId="{9C875ECC-12BB-4F1F-8626-7931CE14FE2E}">
      <dsp:nvSpPr>
        <dsp:cNvPr id="0" name=""/>
        <dsp:cNvSpPr/>
      </dsp:nvSpPr>
      <dsp:spPr>
        <a:xfrm>
          <a:off x="2209799" y="5171287"/>
          <a:ext cx="441960" cy="752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0A65F-B543-4A59-B822-8B1B654320AC}">
      <dsp:nvSpPr>
        <dsp:cNvPr id="0" name=""/>
        <dsp:cNvSpPr/>
      </dsp:nvSpPr>
      <dsp:spPr>
        <a:xfrm>
          <a:off x="2828543" y="5171287"/>
          <a:ext cx="6010656" cy="752400"/>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smtClean="0"/>
            <a:t>Items will be selected from the Non-Secure Practice Tests on </a:t>
          </a:r>
          <a:r>
            <a:rPr lang="en-US" sz="1800" b="0" kern="1200" dirty="0" err="1" smtClean="0"/>
            <a:t>LearnOAS</a:t>
          </a:r>
          <a:r>
            <a:rPr lang="en-US" sz="1800" b="0" kern="1200" dirty="0" smtClean="0"/>
            <a:t> website</a:t>
          </a:r>
          <a:endParaRPr lang="en-US" sz="1800" b="0" kern="1200" dirty="0"/>
        </a:p>
      </dsp:txBody>
      <dsp:txXfrm>
        <a:off x="2828543" y="5171287"/>
        <a:ext cx="6010656" cy="7524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4B92F-F6E5-438C-BF91-5E91131DD4A4}">
      <dsp:nvSpPr>
        <dsp:cNvPr id="0" name=""/>
        <dsp:cNvSpPr/>
      </dsp:nvSpPr>
      <dsp:spPr>
        <a:xfrm>
          <a:off x="4316" y="2576186"/>
          <a:ext cx="2207641" cy="791226"/>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ctr" defTabSz="1066800" rtl="0">
            <a:lnSpc>
              <a:spcPct val="90000"/>
            </a:lnSpc>
            <a:spcBef>
              <a:spcPct val="0"/>
            </a:spcBef>
            <a:spcAft>
              <a:spcPct val="35000"/>
            </a:spcAft>
          </a:pPr>
          <a:r>
            <a:rPr lang="en-US" sz="2400" b="1" kern="1200" dirty="0" smtClean="0"/>
            <a:t>Logins and Test Access:</a:t>
          </a:r>
          <a:endParaRPr lang="en-US" sz="2400" b="1" kern="1200" dirty="0"/>
        </a:p>
      </dsp:txBody>
      <dsp:txXfrm>
        <a:off x="4316" y="2576186"/>
        <a:ext cx="2207641" cy="791226"/>
      </dsp:txXfrm>
    </dsp:sp>
    <dsp:sp modelId="{533781AC-E5C5-4BDB-AA2F-9F7B345EFC64}">
      <dsp:nvSpPr>
        <dsp:cNvPr id="0" name=""/>
        <dsp:cNvSpPr/>
      </dsp:nvSpPr>
      <dsp:spPr>
        <a:xfrm>
          <a:off x="2211958" y="153055"/>
          <a:ext cx="441528" cy="563748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FA888-EFDE-42C0-AC9A-BBF5651B7C2B}">
      <dsp:nvSpPr>
        <dsp:cNvPr id="0" name=""/>
        <dsp:cNvSpPr/>
      </dsp:nvSpPr>
      <dsp:spPr>
        <a:xfrm>
          <a:off x="2830097" y="2902"/>
          <a:ext cx="6004786" cy="59377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1,020 simulated student profiles per school. Not required to use all 1,020 test tickets.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50 test tickets with screen reader accommodation will be provided per school. The sequence number will start from 1021 to 1070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Credential are not case sensitive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Student Login ID consists of  System ID School ID, the word “Student”, and a sequential number from 0001 to 1020</a:t>
          </a:r>
          <a:endParaRPr lang="en-US" sz="2000" kern="1200" dirty="0"/>
        </a:p>
        <a:p>
          <a:pPr marL="457200" lvl="2" indent="-228600" algn="l" defTabSz="889000" rtl="0">
            <a:lnSpc>
              <a:spcPct val="90000"/>
            </a:lnSpc>
            <a:spcBef>
              <a:spcPct val="0"/>
            </a:spcBef>
            <a:spcAft>
              <a:spcPct val="15000"/>
            </a:spcAft>
            <a:buChar char="••"/>
          </a:pPr>
          <a:r>
            <a:rPr lang="en-US" sz="2000" kern="1200" dirty="0" smtClean="0"/>
            <a:t>Example: 10104145student0001</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Test Ticket documents can be accessed using your CTB.com account credentials. Download from the Secure File Sharing</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Password – common to all users – test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Test Access Code is specific to the school- The access code for each school will be the School ID and the word “test”</a:t>
          </a:r>
          <a:endParaRPr lang="en-US" sz="2000" kern="1200" dirty="0"/>
        </a:p>
        <a:p>
          <a:pPr marL="457200" lvl="2" indent="-228600" algn="l" defTabSz="889000" rtl="0">
            <a:lnSpc>
              <a:spcPct val="90000"/>
            </a:lnSpc>
            <a:spcBef>
              <a:spcPct val="0"/>
            </a:spcBef>
            <a:spcAft>
              <a:spcPct val="15000"/>
            </a:spcAft>
            <a:buChar char="••"/>
          </a:pPr>
          <a:r>
            <a:rPr lang="en-US" sz="2000" kern="1200" dirty="0" smtClean="0"/>
            <a:t>Example 4145test</a:t>
          </a:r>
          <a:endParaRPr lang="en-US" sz="2000" kern="1200" dirty="0"/>
        </a:p>
      </dsp:txBody>
      <dsp:txXfrm>
        <a:off x="2830097" y="2902"/>
        <a:ext cx="6004786" cy="593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DD5C-B69A-4720-A926-86C0602FE62F}">
      <dsp:nvSpPr>
        <dsp:cNvPr id="0" name=""/>
        <dsp:cNvSpPr/>
      </dsp:nvSpPr>
      <dsp:spPr>
        <a:xfrm>
          <a:off x="0" y="7199"/>
          <a:ext cx="8077200" cy="5217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Checkpoint Process</a:t>
          </a:r>
        </a:p>
      </dsp:txBody>
      <dsp:txXfrm>
        <a:off x="25470" y="32669"/>
        <a:ext cx="8026260" cy="470820"/>
      </dsp:txXfrm>
    </dsp:sp>
    <dsp:sp modelId="{FE7028C9-17CA-42D4-B326-EC866D21B785}">
      <dsp:nvSpPr>
        <dsp:cNvPr id="0" name=""/>
        <dsp:cNvSpPr/>
      </dsp:nvSpPr>
      <dsp:spPr>
        <a:xfrm>
          <a:off x="0" y="56928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Spring EOG and EOC Test Information and Important Dates</a:t>
          </a:r>
        </a:p>
      </dsp:txBody>
      <dsp:txXfrm>
        <a:off x="23588" y="592868"/>
        <a:ext cx="8030024" cy="436034"/>
      </dsp:txXfrm>
    </dsp:sp>
    <dsp:sp modelId="{34F12934-E1F5-406B-9770-61D556D0DFD0}">
      <dsp:nvSpPr>
        <dsp:cNvPr id="0" name=""/>
        <dsp:cNvSpPr/>
      </dsp:nvSpPr>
      <dsp:spPr>
        <a:xfrm>
          <a:off x="0" y="109281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Roles and Responsibilities</a:t>
          </a:r>
        </a:p>
      </dsp:txBody>
      <dsp:txXfrm>
        <a:off x="23588" y="1116398"/>
        <a:ext cx="8030024" cy="436034"/>
      </dsp:txXfrm>
    </dsp:sp>
    <dsp:sp modelId="{EB4A7711-8DB3-4506-B9A6-5E46A9045C8E}">
      <dsp:nvSpPr>
        <dsp:cNvPr id="0" name=""/>
        <dsp:cNvSpPr/>
      </dsp:nvSpPr>
      <dsp:spPr>
        <a:xfrm>
          <a:off x="0" y="161634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System Overview</a:t>
          </a:r>
        </a:p>
      </dsp:txBody>
      <dsp:txXfrm>
        <a:off x="23588" y="1639928"/>
        <a:ext cx="8030024" cy="436034"/>
      </dsp:txXfrm>
    </dsp:sp>
    <dsp:sp modelId="{8F548E32-8EC2-4C63-BC0C-D094E00233B6}">
      <dsp:nvSpPr>
        <dsp:cNvPr id="0" name=""/>
        <dsp:cNvSpPr/>
      </dsp:nvSpPr>
      <dsp:spPr>
        <a:xfrm>
          <a:off x="0" y="213987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Network and Workstations Requirements</a:t>
          </a:r>
        </a:p>
      </dsp:txBody>
      <dsp:txXfrm>
        <a:off x="23588" y="2163458"/>
        <a:ext cx="8030024" cy="436034"/>
      </dsp:txXfrm>
    </dsp:sp>
    <dsp:sp modelId="{E6D49ADB-6298-458A-9176-65BB3E2087CB}">
      <dsp:nvSpPr>
        <dsp:cNvPr id="0" name=""/>
        <dsp:cNvSpPr/>
      </dsp:nvSpPr>
      <dsp:spPr>
        <a:xfrm>
          <a:off x="0" y="266340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TDC Installation Process</a:t>
          </a:r>
        </a:p>
      </dsp:txBody>
      <dsp:txXfrm>
        <a:off x="23588" y="2686988"/>
        <a:ext cx="8030024" cy="436034"/>
      </dsp:txXfrm>
    </dsp:sp>
    <dsp:sp modelId="{BAC935BB-5FC6-4B6E-93D8-10F6B8B08494}">
      <dsp:nvSpPr>
        <dsp:cNvPr id="0" name=""/>
        <dsp:cNvSpPr/>
      </dsp:nvSpPr>
      <dsp:spPr>
        <a:xfrm>
          <a:off x="0" y="318693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Statewide Readiness Test (SRT)</a:t>
          </a:r>
        </a:p>
      </dsp:txBody>
      <dsp:txXfrm>
        <a:off x="23588" y="3210518"/>
        <a:ext cx="8030024" cy="436034"/>
      </dsp:txXfrm>
    </dsp:sp>
    <dsp:sp modelId="{90A69C59-4C18-4E5A-AA69-623B6FCD529D}">
      <dsp:nvSpPr>
        <dsp:cNvPr id="0" name=""/>
        <dsp:cNvSpPr/>
      </dsp:nvSpPr>
      <dsp:spPr>
        <a:xfrm>
          <a:off x="0" y="371046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Workstation Cleanup</a:t>
          </a:r>
        </a:p>
      </dsp:txBody>
      <dsp:txXfrm>
        <a:off x="23588" y="3734048"/>
        <a:ext cx="8030024" cy="436034"/>
      </dsp:txXfrm>
    </dsp:sp>
    <dsp:sp modelId="{C68A5C4D-49BB-4284-A076-497EA2265A1B}">
      <dsp:nvSpPr>
        <dsp:cNvPr id="0" name=""/>
        <dsp:cNvSpPr/>
      </dsp:nvSpPr>
      <dsp:spPr>
        <a:xfrm>
          <a:off x="0" y="4233990"/>
          <a:ext cx="8077200" cy="4832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Support Resources</a:t>
          </a:r>
        </a:p>
      </dsp:txBody>
      <dsp:txXfrm>
        <a:off x="23588" y="4257578"/>
        <a:ext cx="8030024" cy="4360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F55E9-57A5-47AD-B545-B14EBEC5AF50}">
      <dsp:nvSpPr>
        <dsp:cNvPr id="0" name=""/>
        <dsp:cNvSpPr/>
      </dsp:nvSpPr>
      <dsp:spPr>
        <a:xfrm>
          <a:off x="291" y="77272"/>
          <a:ext cx="4232675" cy="589475"/>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b="0" kern="1200" dirty="0" smtClean="0"/>
            <a:t>CTB</a:t>
          </a:r>
          <a:endParaRPr lang="en-US" sz="2800" b="0" kern="1200" dirty="0"/>
        </a:p>
      </dsp:txBody>
      <dsp:txXfrm>
        <a:off x="17556" y="94537"/>
        <a:ext cx="4198145" cy="554945"/>
      </dsp:txXfrm>
    </dsp:sp>
    <dsp:sp modelId="{4D68A6E1-0FB6-4144-BD6E-9BE7CDC5AC73}">
      <dsp:nvSpPr>
        <dsp:cNvPr id="0" name=""/>
        <dsp:cNvSpPr/>
      </dsp:nvSpPr>
      <dsp:spPr>
        <a:xfrm>
          <a:off x="423558" y="666747"/>
          <a:ext cx="423267" cy="508084"/>
        </a:xfrm>
        <a:custGeom>
          <a:avLst/>
          <a:gdLst/>
          <a:ahLst/>
          <a:cxnLst/>
          <a:rect l="0" t="0" r="0" b="0"/>
          <a:pathLst>
            <a:path>
              <a:moveTo>
                <a:pt x="0" y="0"/>
              </a:moveTo>
              <a:lnTo>
                <a:pt x="0" y="508084"/>
              </a:lnTo>
              <a:lnTo>
                <a:pt x="423267" y="508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52F6B-1B47-4361-864B-8687F90ECD23}">
      <dsp:nvSpPr>
        <dsp:cNvPr id="0" name=""/>
        <dsp:cNvSpPr/>
      </dsp:nvSpPr>
      <dsp:spPr>
        <a:xfrm>
          <a:off x="846826" y="813515"/>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Provide SRT Tickets with login ID, password and Test Access Code (TAC)</a:t>
          </a:r>
          <a:endParaRPr lang="en-US" sz="1600" kern="1200" dirty="0"/>
        </a:p>
      </dsp:txBody>
      <dsp:txXfrm>
        <a:off x="867991" y="834680"/>
        <a:ext cx="3431960" cy="680304"/>
      </dsp:txXfrm>
    </dsp:sp>
    <dsp:sp modelId="{A5229538-401A-47DB-B786-51FDDB741E02}">
      <dsp:nvSpPr>
        <dsp:cNvPr id="0" name=""/>
        <dsp:cNvSpPr/>
      </dsp:nvSpPr>
      <dsp:spPr>
        <a:xfrm>
          <a:off x="423558" y="666747"/>
          <a:ext cx="423267" cy="1411378"/>
        </a:xfrm>
        <a:custGeom>
          <a:avLst/>
          <a:gdLst/>
          <a:ahLst/>
          <a:cxnLst/>
          <a:rect l="0" t="0" r="0" b="0"/>
          <a:pathLst>
            <a:path>
              <a:moveTo>
                <a:pt x="0" y="0"/>
              </a:moveTo>
              <a:lnTo>
                <a:pt x="0" y="1411378"/>
              </a:lnTo>
              <a:lnTo>
                <a:pt x="423267" y="1411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6BFC1-9C1C-49FA-85FC-8F811E04EAB5}">
      <dsp:nvSpPr>
        <dsp:cNvPr id="0" name=""/>
        <dsp:cNvSpPr/>
      </dsp:nvSpPr>
      <dsp:spPr>
        <a:xfrm>
          <a:off x="846826" y="1716808"/>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Create SRT sessions</a:t>
          </a:r>
          <a:endParaRPr lang="en-US" sz="1600" kern="1200" dirty="0"/>
        </a:p>
      </dsp:txBody>
      <dsp:txXfrm>
        <a:off x="867991" y="1737973"/>
        <a:ext cx="3431960" cy="680304"/>
      </dsp:txXfrm>
    </dsp:sp>
    <dsp:sp modelId="{08DF6A9F-48F7-4892-A77F-E35568287435}">
      <dsp:nvSpPr>
        <dsp:cNvPr id="0" name=""/>
        <dsp:cNvSpPr/>
      </dsp:nvSpPr>
      <dsp:spPr>
        <a:xfrm>
          <a:off x="423558" y="666747"/>
          <a:ext cx="423267" cy="2314672"/>
        </a:xfrm>
        <a:custGeom>
          <a:avLst/>
          <a:gdLst/>
          <a:ahLst/>
          <a:cxnLst/>
          <a:rect l="0" t="0" r="0" b="0"/>
          <a:pathLst>
            <a:path>
              <a:moveTo>
                <a:pt x="0" y="0"/>
              </a:moveTo>
              <a:lnTo>
                <a:pt x="0" y="2314672"/>
              </a:lnTo>
              <a:lnTo>
                <a:pt x="423267" y="2314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3D148-42EB-4D7E-81A5-CA6D8BBFF30D}">
      <dsp:nvSpPr>
        <dsp:cNvPr id="0" name=""/>
        <dsp:cNvSpPr/>
      </dsp:nvSpPr>
      <dsp:spPr>
        <a:xfrm>
          <a:off x="846826" y="2620102"/>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Provide TDC software</a:t>
          </a:r>
          <a:endParaRPr lang="en-US" sz="1600" kern="1200" dirty="0"/>
        </a:p>
      </dsp:txBody>
      <dsp:txXfrm>
        <a:off x="867991" y="2641267"/>
        <a:ext cx="3431960" cy="680304"/>
      </dsp:txXfrm>
    </dsp:sp>
    <dsp:sp modelId="{F2E83D82-70B3-42DD-88EB-F8AD4F1EB0C5}">
      <dsp:nvSpPr>
        <dsp:cNvPr id="0" name=""/>
        <dsp:cNvSpPr/>
      </dsp:nvSpPr>
      <dsp:spPr>
        <a:xfrm>
          <a:off x="423558" y="666747"/>
          <a:ext cx="423267" cy="3217965"/>
        </a:xfrm>
        <a:custGeom>
          <a:avLst/>
          <a:gdLst/>
          <a:ahLst/>
          <a:cxnLst/>
          <a:rect l="0" t="0" r="0" b="0"/>
          <a:pathLst>
            <a:path>
              <a:moveTo>
                <a:pt x="0" y="0"/>
              </a:moveTo>
              <a:lnTo>
                <a:pt x="0" y="3217965"/>
              </a:lnTo>
              <a:lnTo>
                <a:pt x="423267" y="32179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8D43C-8191-4767-96CC-626CFAC683E0}">
      <dsp:nvSpPr>
        <dsp:cNvPr id="0" name=""/>
        <dsp:cNvSpPr/>
      </dsp:nvSpPr>
      <dsp:spPr>
        <a:xfrm>
          <a:off x="846826" y="3523396"/>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Monitor SRT testing progress and status</a:t>
          </a:r>
          <a:endParaRPr lang="en-US" sz="1600" kern="1200" dirty="0"/>
        </a:p>
      </dsp:txBody>
      <dsp:txXfrm>
        <a:off x="867991" y="3544561"/>
        <a:ext cx="3431960" cy="680304"/>
      </dsp:txXfrm>
    </dsp:sp>
    <dsp:sp modelId="{88953356-D8D4-4208-8EB5-4987CD35BD3B}">
      <dsp:nvSpPr>
        <dsp:cNvPr id="0" name=""/>
        <dsp:cNvSpPr/>
      </dsp:nvSpPr>
      <dsp:spPr>
        <a:xfrm>
          <a:off x="423558" y="666747"/>
          <a:ext cx="423267" cy="4121259"/>
        </a:xfrm>
        <a:custGeom>
          <a:avLst/>
          <a:gdLst/>
          <a:ahLst/>
          <a:cxnLst/>
          <a:rect l="0" t="0" r="0" b="0"/>
          <a:pathLst>
            <a:path>
              <a:moveTo>
                <a:pt x="0" y="0"/>
              </a:moveTo>
              <a:lnTo>
                <a:pt x="0" y="4121259"/>
              </a:lnTo>
              <a:lnTo>
                <a:pt x="423267" y="4121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D44F1-3544-455F-A4ED-3434B6A1DDCB}">
      <dsp:nvSpPr>
        <dsp:cNvPr id="0" name=""/>
        <dsp:cNvSpPr/>
      </dsp:nvSpPr>
      <dsp:spPr>
        <a:xfrm>
          <a:off x="846826" y="4426689"/>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Provide troubleshooting and support during and following the SRT</a:t>
          </a:r>
          <a:endParaRPr lang="en-US" sz="1600" kern="1200" dirty="0"/>
        </a:p>
      </dsp:txBody>
      <dsp:txXfrm>
        <a:off x="867991" y="4447854"/>
        <a:ext cx="3431960" cy="680304"/>
      </dsp:txXfrm>
    </dsp:sp>
    <dsp:sp modelId="{F85146AF-6EE9-48A9-8578-5D346863322F}">
      <dsp:nvSpPr>
        <dsp:cNvPr id="0" name=""/>
        <dsp:cNvSpPr/>
      </dsp:nvSpPr>
      <dsp:spPr>
        <a:xfrm>
          <a:off x="423558" y="666747"/>
          <a:ext cx="423267" cy="5024553"/>
        </a:xfrm>
        <a:custGeom>
          <a:avLst/>
          <a:gdLst/>
          <a:ahLst/>
          <a:cxnLst/>
          <a:rect l="0" t="0" r="0" b="0"/>
          <a:pathLst>
            <a:path>
              <a:moveTo>
                <a:pt x="0" y="0"/>
              </a:moveTo>
              <a:lnTo>
                <a:pt x="0" y="5024553"/>
              </a:lnTo>
              <a:lnTo>
                <a:pt x="423267" y="5024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5214EA-0A9E-42A6-A37D-5944D0CCFD46}">
      <dsp:nvSpPr>
        <dsp:cNvPr id="0" name=""/>
        <dsp:cNvSpPr/>
      </dsp:nvSpPr>
      <dsp:spPr>
        <a:xfrm>
          <a:off x="846826" y="5329983"/>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Follow-up with corps and schools after SRT</a:t>
          </a:r>
          <a:endParaRPr lang="en-US" sz="1600" kern="1200" dirty="0"/>
        </a:p>
      </dsp:txBody>
      <dsp:txXfrm>
        <a:off x="867991" y="5351148"/>
        <a:ext cx="3431960" cy="680304"/>
      </dsp:txXfrm>
    </dsp:sp>
    <dsp:sp modelId="{32080A6C-D68B-4703-8983-77573B3415F7}">
      <dsp:nvSpPr>
        <dsp:cNvPr id="0" name=""/>
        <dsp:cNvSpPr/>
      </dsp:nvSpPr>
      <dsp:spPr>
        <a:xfrm>
          <a:off x="4594283" y="77272"/>
          <a:ext cx="4232675" cy="589475"/>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b="0" kern="1200" dirty="0" smtClean="0"/>
            <a:t>Schools</a:t>
          </a:r>
          <a:endParaRPr lang="en-US" sz="2800" b="0" kern="1200" dirty="0"/>
        </a:p>
      </dsp:txBody>
      <dsp:txXfrm>
        <a:off x="4611548" y="94537"/>
        <a:ext cx="4198145" cy="554945"/>
      </dsp:txXfrm>
    </dsp:sp>
    <dsp:sp modelId="{57B3030A-8D02-4DFA-9244-BA2C66F6F0F6}">
      <dsp:nvSpPr>
        <dsp:cNvPr id="0" name=""/>
        <dsp:cNvSpPr/>
      </dsp:nvSpPr>
      <dsp:spPr>
        <a:xfrm>
          <a:off x="5017551" y="666747"/>
          <a:ext cx="423267" cy="508084"/>
        </a:xfrm>
        <a:custGeom>
          <a:avLst/>
          <a:gdLst/>
          <a:ahLst/>
          <a:cxnLst/>
          <a:rect l="0" t="0" r="0" b="0"/>
          <a:pathLst>
            <a:path>
              <a:moveTo>
                <a:pt x="0" y="0"/>
              </a:moveTo>
              <a:lnTo>
                <a:pt x="0" y="508084"/>
              </a:lnTo>
              <a:lnTo>
                <a:pt x="423267" y="508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51FB7-A5A8-4E26-B1D5-1AE756FE7F78}">
      <dsp:nvSpPr>
        <dsp:cNvPr id="0" name=""/>
        <dsp:cNvSpPr/>
      </dsp:nvSpPr>
      <dsp:spPr>
        <a:xfrm>
          <a:off x="5440818" y="813515"/>
          <a:ext cx="3341822"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100000"/>
            </a:lnSpc>
            <a:spcBef>
              <a:spcPct val="0"/>
            </a:spcBef>
            <a:spcAft>
              <a:spcPts val="0"/>
            </a:spcAft>
          </a:pPr>
          <a:r>
            <a:rPr lang="en-US" sz="1600" kern="1200" dirty="0" smtClean="0"/>
            <a:t>Plan for SRT</a:t>
          </a:r>
        </a:p>
        <a:p>
          <a:pPr lvl="0" algn="l" defTabSz="711200" rtl="0">
            <a:lnSpc>
              <a:spcPct val="100000"/>
            </a:lnSpc>
            <a:spcBef>
              <a:spcPct val="0"/>
            </a:spcBef>
            <a:spcAft>
              <a:spcPts val="0"/>
            </a:spcAft>
          </a:pPr>
          <a:endParaRPr lang="en-US" sz="1600" kern="1200" dirty="0"/>
        </a:p>
      </dsp:txBody>
      <dsp:txXfrm>
        <a:off x="5461983" y="834680"/>
        <a:ext cx="3299492" cy="680304"/>
      </dsp:txXfrm>
    </dsp:sp>
    <dsp:sp modelId="{19653A7A-A3BE-4915-B093-05AF80DBAE6E}">
      <dsp:nvSpPr>
        <dsp:cNvPr id="0" name=""/>
        <dsp:cNvSpPr/>
      </dsp:nvSpPr>
      <dsp:spPr>
        <a:xfrm>
          <a:off x="5017551" y="666747"/>
          <a:ext cx="423267" cy="1411378"/>
        </a:xfrm>
        <a:custGeom>
          <a:avLst/>
          <a:gdLst/>
          <a:ahLst/>
          <a:cxnLst/>
          <a:rect l="0" t="0" r="0" b="0"/>
          <a:pathLst>
            <a:path>
              <a:moveTo>
                <a:pt x="0" y="0"/>
              </a:moveTo>
              <a:lnTo>
                <a:pt x="0" y="1411378"/>
              </a:lnTo>
              <a:lnTo>
                <a:pt x="423267" y="1411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D384B-2EE5-485E-A55F-7E06111D791A}">
      <dsp:nvSpPr>
        <dsp:cNvPr id="0" name=""/>
        <dsp:cNvSpPr/>
      </dsp:nvSpPr>
      <dsp:spPr>
        <a:xfrm>
          <a:off x="5440818" y="1716808"/>
          <a:ext cx="3396846"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100000"/>
            </a:lnSpc>
            <a:spcBef>
              <a:spcPct val="0"/>
            </a:spcBef>
            <a:spcAft>
              <a:spcPts val="0"/>
            </a:spcAft>
          </a:pPr>
          <a:r>
            <a:rPr lang="en-US" sz="1600" kern="1200" dirty="0" smtClean="0"/>
            <a:t>Install TDC software and setup network</a:t>
          </a:r>
        </a:p>
        <a:p>
          <a:pPr lvl="0" algn="l" defTabSz="711200" rtl="0">
            <a:lnSpc>
              <a:spcPct val="100000"/>
            </a:lnSpc>
            <a:spcBef>
              <a:spcPct val="0"/>
            </a:spcBef>
            <a:spcAft>
              <a:spcPts val="0"/>
            </a:spcAft>
          </a:pPr>
          <a:endParaRPr lang="en-US" sz="1600" kern="1200" dirty="0"/>
        </a:p>
      </dsp:txBody>
      <dsp:txXfrm>
        <a:off x="5461983" y="1737973"/>
        <a:ext cx="3354516" cy="680304"/>
      </dsp:txXfrm>
    </dsp:sp>
    <dsp:sp modelId="{29ED52B8-01B7-4A33-86DF-3F1AD56E1A18}">
      <dsp:nvSpPr>
        <dsp:cNvPr id="0" name=""/>
        <dsp:cNvSpPr/>
      </dsp:nvSpPr>
      <dsp:spPr>
        <a:xfrm>
          <a:off x="5017551" y="666747"/>
          <a:ext cx="423267" cy="2314672"/>
        </a:xfrm>
        <a:custGeom>
          <a:avLst/>
          <a:gdLst/>
          <a:ahLst/>
          <a:cxnLst/>
          <a:rect l="0" t="0" r="0" b="0"/>
          <a:pathLst>
            <a:path>
              <a:moveTo>
                <a:pt x="0" y="0"/>
              </a:moveTo>
              <a:lnTo>
                <a:pt x="0" y="2314672"/>
              </a:lnTo>
              <a:lnTo>
                <a:pt x="423267" y="2314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51963-F525-4BBF-A716-583C03F01613}">
      <dsp:nvSpPr>
        <dsp:cNvPr id="0" name=""/>
        <dsp:cNvSpPr/>
      </dsp:nvSpPr>
      <dsp:spPr>
        <a:xfrm>
          <a:off x="5440818" y="2620102"/>
          <a:ext cx="3396846"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100000"/>
            </a:lnSpc>
            <a:spcBef>
              <a:spcPct val="0"/>
            </a:spcBef>
            <a:spcAft>
              <a:spcPts val="0"/>
            </a:spcAft>
          </a:pPr>
          <a:r>
            <a:rPr lang="en-US" sz="1600" kern="1200" dirty="0" smtClean="0"/>
            <a:t>Verify workstation and network setup</a:t>
          </a:r>
        </a:p>
      </dsp:txBody>
      <dsp:txXfrm>
        <a:off x="5461983" y="2641267"/>
        <a:ext cx="3354516" cy="680304"/>
      </dsp:txXfrm>
    </dsp:sp>
    <dsp:sp modelId="{004D9D80-750A-4EA9-AB80-706B4B9383D7}">
      <dsp:nvSpPr>
        <dsp:cNvPr id="0" name=""/>
        <dsp:cNvSpPr/>
      </dsp:nvSpPr>
      <dsp:spPr>
        <a:xfrm>
          <a:off x="5017551" y="666747"/>
          <a:ext cx="423267" cy="3217965"/>
        </a:xfrm>
        <a:custGeom>
          <a:avLst/>
          <a:gdLst/>
          <a:ahLst/>
          <a:cxnLst/>
          <a:rect l="0" t="0" r="0" b="0"/>
          <a:pathLst>
            <a:path>
              <a:moveTo>
                <a:pt x="0" y="0"/>
              </a:moveTo>
              <a:lnTo>
                <a:pt x="0" y="3217965"/>
              </a:lnTo>
              <a:lnTo>
                <a:pt x="423267" y="32179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F000F-F707-4103-8D8F-8178ABCCAEF1}">
      <dsp:nvSpPr>
        <dsp:cNvPr id="0" name=""/>
        <dsp:cNvSpPr/>
      </dsp:nvSpPr>
      <dsp:spPr>
        <a:xfrm>
          <a:off x="5440818" y="3523396"/>
          <a:ext cx="3437499"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100000"/>
            </a:lnSpc>
            <a:spcBef>
              <a:spcPct val="0"/>
            </a:spcBef>
            <a:spcAft>
              <a:spcPts val="0"/>
            </a:spcAft>
          </a:pPr>
          <a:r>
            <a:rPr lang="en-US" sz="1600" kern="1200" dirty="0" smtClean="0"/>
            <a:t>Provide Test Tickets and Access Code to test takers</a:t>
          </a:r>
        </a:p>
      </dsp:txBody>
      <dsp:txXfrm>
        <a:off x="5461983" y="3544561"/>
        <a:ext cx="3395169" cy="680304"/>
      </dsp:txXfrm>
    </dsp:sp>
    <dsp:sp modelId="{42989D8B-A439-4A7F-8B9E-5FB792C8143E}">
      <dsp:nvSpPr>
        <dsp:cNvPr id="0" name=""/>
        <dsp:cNvSpPr/>
      </dsp:nvSpPr>
      <dsp:spPr>
        <a:xfrm>
          <a:off x="5017551" y="666747"/>
          <a:ext cx="423267" cy="4121259"/>
        </a:xfrm>
        <a:custGeom>
          <a:avLst/>
          <a:gdLst/>
          <a:ahLst/>
          <a:cxnLst/>
          <a:rect l="0" t="0" r="0" b="0"/>
          <a:pathLst>
            <a:path>
              <a:moveTo>
                <a:pt x="0" y="0"/>
              </a:moveTo>
              <a:lnTo>
                <a:pt x="0" y="4121259"/>
              </a:lnTo>
              <a:lnTo>
                <a:pt x="423267" y="4121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1A45B9-8E20-4C80-8295-D2140E06BFF3}">
      <dsp:nvSpPr>
        <dsp:cNvPr id="0" name=""/>
        <dsp:cNvSpPr/>
      </dsp:nvSpPr>
      <dsp:spPr>
        <a:xfrm>
          <a:off x="5440818" y="4426689"/>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100000"/>
            </a:lnSpc>
            <a:spcBef>
              <a:spcPct val="0"/>
            </a:spcBef>
            <a:spcAft>
              <a:spcPts val="0"/>
            </a:spcAft>
          </a:pPr>
          <a:r>
            <a:rPr lang="en-US" sz="1600" kern="1200" dirty="0" smtClean="0"/>
            <a:t>Administer SRT</a:t>
          </a:r>
        </a:p>
      </dsp:txBody>
      <dsp:txXfrm>
        <a:off x="5461983" y="4447854"/>
        <a:ext cx="3431960" cy="680304"/>
      </dsp:txXfrm>
    </dsp:sp>
    <dsp:sp modelId="{4D6B8CBB-CA89-449F-8B4B-B68D3B21CD3E}">
      <dsp:nvSpPr>
        <dsp:cNvPr id="0" name=""/>
        <dsp:cNvSpPr/>
      </dsp:nvSpPr>
      <dsp:spPr>
        <a:xfrm>
          <a:off x="5017551" y="666747"/>
          <a:ext cx="423267" cy="5024553"/>
        </a:xfrm>
        <a:custGeom>
          <a:avLst/>
          <a:gdLst/>
          <a:ahLst/>
          <a:cxnLst/>
          <a:rect l="0" t="0" r="0" b="0"/>
          <a:pathLst>
            <a:path>
              <a:moveTo>
                <a:pt x="0" y="0"/>
              </a:moveTo>
              <a:lnTo>
                <a:pt x="0" y="5024553"/>
              </a:lnTo>
              <a:lnTo>
                <a:pt x="423267" y="5024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DE11CA-26D7-4F3A-A4F4-57C832C95CC4}">
      <dsp:nvSpPr>
        <dsp:cNvPr id="0" name=""/>
        <dsp:cNvSpPr/>
      </dsp:nvSpPr>
      <dsp:spPr>
        <a:xfrm>
          <a:off x="5440818" y="5329983"/>
          <a:ext cx="3474290" cy="7226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100000"/>
            </a:lnSpc>
            <a:spcBef>
              <a:spcPct val="0"/>
            </a:spcBef>
            <a:spcAft>
              <a:spcPts val="0"/>
            </a:spcAft>
          </a:pPr>
          <a:r>
            <a:rPr lang="en-US" sz="1600" kern="1200" dirty="0" smtClean="0"/>
            <a:t>Note problems – Report issues to CTB</a:t>
          </a:r>
        </a:p>
        <a:p>
          <a:pPr lvl="0" algn="l" defTabSz="711200" rtl="0">
            <a:lnSpc>
              <a:spcPct val="100000"/>
            </a:lnSpc>
            <a:spcBef>
              <a:spcPct val="0"/>
            </a:spcBef>
            <a:spcAft>
              <a:spcPts val="0"/>
            </a:spcAft>
          </a:pPr>
          <a:endParaRPr lang="en-US" sz="1600" kern="1200" dirty="0"/>
        </a:p>
      </dsp:txBody>
      <dsp:txXfrm>
        <a:off x="5461983" y="5351148"/>
        <a:ext cx="3431960" cy="6803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F69CF-D786-49C7-BB42-92311DFB1842}">
      <dsp:nvSpPr>
        <dsp:cNvPr id="0" name=""/>
        <dsp:cNvSpPr/>
      </dsp:nvSpPr>
      <dsp:spPr>
        <a:xfrm>
          <a:off x="0" y="1896314"/>
          <a:ext cx="1207611" cy="2020796"/>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Before Test Day </a:t>
          </a:r>
          <a:endParaRPr lang="en-US" sz="2400" b="1" kern="1200" dirty="0"/>
        </a:p>
      </dsp:txBody>
      <dsp:txXfrm>
        <a:off x="35370" y="1931684"/>
        <a:ext cx="1136871" cy="1950056"/>
      </dsp:txXfrm>
    </dsp:sp>
    <dsp:sp modelId="{9E5D0880-4E5B-41C9-9204-58646902FB76}">
      <dsp:nvSpPr>
        <dsp:cNvPr id="0" name=""/>
        <dsp:cNvSpPr/>
      </dsp:nvSpPr>
      <dsp:spPr>
        <a:xfrm rot="17519190">
          <a:off x="338959" y="1609101"/>
          <a:ext cx="2776967" cy="20217"/>
        </a:xfrm>
        <a:custGeom>
          <a:avLst/>
          <a:gdLst/>
          <a:ahLst/>
          <a:cxnLst/>
          <a:rect l="0" t="0" r="0" b="0"/>
          <a:pathLst>
            <a:path>
              <a:moveTo>
                <a:pt x="0" y="10108"/>
              </a:moveTo>
              <a:lnTo>
                <a:pt x="2776967"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658018" y="1549786"/>
        <a:ext cx="138848" cy="138848"/>
      </dsp:txXfrm>
    </dsp:sp>
    <dsp:sp modelId="{A20F9FC9-CA1A-4FF0-8184-92C0B2ED5E6D}">
      <dsp:nvSpPr>
        <dsp:cNvPr id="0" name=""/>
        <dsp:cNvSpPr/>
      </dsp:nvSpPr>
      <dsp:spPr>
        <a:xfrm>
          <a:off x="2247274" y="5234"/>
          <a:ext cx="6435190" cy="65294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Plan/schedule the </a:t>
          </a:r>
          <a:r>
            <a:rPr lang="en-US" sz="2000" kern="1200" dirty="0" smtClean="0"/>
            <a:t>Statewide Readiness Test.</a:t>
          </a:r>
          <a:endParaRPr lang="en-US" sz="2000" b="0" kern="1200" dirty="0"/>
        </a:p>
      </dsp:txBody>
      <dsp:txXfrm>
        <a:off x="2266398" y="24358"/>
        <a:ext cx="6396942" cy="614698"/>
      </dsp:txXfrm>
    </dsp:sp>
    <dsp:sp modelId="{0078F548-5252-4249-9B9D-0EEE4A9FD2C5}">
      <dsp:nvSpPr>
        <dsp:cNvPr id="0" name=""/>
        <dsp:cNvSpPr/>
      </dsp:nvSpPr>
      <dsp:spPr>
        <a:xfrm rot="17980871">
          <a:off x="677645" y="1984545"/>
          <a:ext cx="2099595" cy="20217"/>
        </a:xfrm>
        <a:custGeom>
          <a:avLst/>
          <a:gdLst/>
          <a:ahLst/>
          <a:cxnLst/>
          <a:rect l="0" t="0" r="0" b="0"/>
          <a:pathLst>
            <a:path>
              <a:moveTo>
                <a:pt x="0" y="10108"/>
              </a:moveTo>
              <a:lnTo>
                <a:pt x="2099595"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674952" y="1942164"/>
        <a:ext cx="104979" cy="104979"/>
      </dsp:txXfrm>
    </dsp:sp>
    <dsp:sp modelId="{89A908EB-7601-4C99-B537-2D26D542A705}">
      <dsp:nvSpPr>
        <dsp:cNvPr id="0" name=""/>
        <dsp:cNvSpPr/>
      </dsp:nvSpPr>
      <dsp:spPr>
        <a:xfrm>
          <a:off x="2247274" y="756122"/>
          <a:ext cx="6439525" cy="65294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Install TDC software and Setup network.</a:t>
          </a:r>
          <a:endParaRPr lang="en-US" sz="2000" b="0" kern="1200" dirty="0"/>
        </a:p>
      </dsp:txBody>
      <dsp:txXfrm>
        <a:off x="2266398" y="775246"/>
        <a:ext cx="6401277" cy="614698"/>
      </dsp:txXfrm>
    </dsp:sp>
    <dsp:sp modelId="{E2DA05E4-77FC-4BF2-9A3F-495E7BC252FE}">
      <dsp:nvSpPr>
        <dsp:cNvPr id="0" name=""/>
        <dsp:cNvSpPr/>
      </dsp:nvSpPr>
      <dsp:spPr>
        <a:xfrm rot="18845394">
          <a:off x="980328" y="2359989"/>
          <a:ext cx="1494228" cy="20217"/>
        </a:xfrm>
        <a:custGeom>
          <a:avLst/>
          <a:gdLst/>
          <a:ahLst/>
          <a:cxnLst/>
          <a:rect l="0" t="0" r="0" b="0"/>
          <a:pathLst>
            <a:path>
              <a:moveTo>
                <a:pt x="0" y="10108"/>
              </a:moveTo>
              <a:lnTo>
                <a:pt x="1494228"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90087" y="2332742"/>
        <a:ext cx="74711" cy="74711"/>
      </dsp:txXfrm>
    </dsp:sp>
    <dsp:sp modelId="{C52969D6-D752-44F5-A06F-626C42EAA9EF}">
      <dsp:nvSpPr>
        <dsp:cNvPr id="0" name=""/>
        <dsp:cNvSpPr/>
      </dsp:nvSpPr>
      <dsp:spPr>
        <a:xfrm>
          <a:off x="2247274" y="1507011"/>
          <a:ext cx="6435190" cy="65294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Select test takers: administrators, teachers or students</a:t>
          </a:r>
          <a:endParaRPr lang="en-US" sz="2000" b="0" kern="1200" dirty="0"/>
        </a:p>
      </dsp:txBody>
      <dsp:txXfrm>
        <a:off x="2266398" y="1526135"/>
        <a:ext cx="6396942" cy="614698"/>
      </dsp:txXfrm>
    </dsp:sp>
    <dsp:sp modelId="{5F7EF512-0B37-4CCF-A166-8FC9F59D5AC3}">
      <dsp:nvSpPr>
        <dsp:cNvPr id="0" name=""/>
        <dsp:cNvSpPr/>
      </dsp:nvSpPr>
      <dsp:spPr>
        <a:xfrm rot="20566460">
          <a:off x="1183199" y="2735433"/>
          <a:ext cx="1088486" cy="20217"/>
        </a:xfrm>
        <a:custGeom>
          <a:avLst/>
          <a:gdLst/>
          <a:ahLst/>
          <a:cxnLst/>
          <a:rect l="0" t="0" r="0" b="0"/>
          <a:pathLst>
            <a:path>
              <a:moveTo>
                <a:pt x="0" y="10108"/>
              </a:moveTo>
              <a:lnTo>
                <a:pt x="1088486"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00230" y="2718330"/>
        <a:ext cx="54424" cy="54424"/>
      </dsp:txXfrm>
    </dsp:sp>
    <dsp:sp modelId="{7380D1A8-1385-4991-9D2A-A7B6748DB8FF}">
      <dsp:nvSpPr>
        <dsp:cNvPr id="0" name=""/>
        <dsp:cNvSpPr/>
      </dsp:nvSpPr>
      <dsp:spPr>
        <a:xfrm>
          <a:off x="2247274" y="2257899"/>
          <a:ext cx="6435190" cy="65294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Access test tickets containing SRT login IDs, passwords, and test access codes from ISOFT and print (PDF)</a:t>
          </a:r>
          <a:endParaRPr lang="en-US" sz="2000" b="0" kern="1200" dirty="0"/>
        </a:p>
      </dsp:txBody>
      <dsp:txXfrm>
        <a:off x="2266398" y="2277023"/>
        <a:ext cx="6396942" cy="614698"/>
      </dsp:txXfrm>
    </dsp:sp>
    <dsp:sp modelId="{9C02F140-50C9-447D-940A-7483CCF18799}">
      <dsp:nvSpPr>
        <dsp:cNvPr id="0" name=""/>
        <dsp:cNvSpPr/>
      </dsp:nvSpPr>
      <dsp:spPr>
        <a:xfrm rot="1344084">
          <a:off x="1165180" y="3110878"/>
          <a:ext cx="1124523" cy="20217"/>
        </a:xfrm>
        <a:custGeom>
          <a:avLst/>
          <a:gdLst/>
          <a:ahLst/>
          <a:cxnLst/>
          <a:rect l="0" t="0" r="0" b="0"/>
          <a:pathLst>
            <a:path>
              <a:moveTo>
                <a:pt x="0" y="10108"/>
              </a:moveTo>
              <a:lnTo>
                <a:pt x="1124523"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99329" y="3092873"/>
        <a:ext cx="56226" cy="56226"/>
      </dsp:txXfrm>
    </dsp:sp>
    <dsp:sp modelId="{56D9D22F-70E6-48DA-AC59-E3BB34CCB3D0}">
      <dsp:nvSpPr>
        <dsp:cNvPr id="0" name=""/>
        <dsp:cNvSpPr/>
      </dsp:nvSpPr>
      <dsp:spPr>
        <a:xfrm>
          <a:off x="2247274" y="3008787"/>
          <a:ext cx="6435190" cy="65294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Involve Technology and Test Coordinators in the planning phase</a:t>
          </a:r>
          <a:endParaRPr lang="en-US" sz="2000" b="0" kern="1200" dirty="0"/>
        </a:p>
      </dsp:txBody>
      <dsp:txXfrm>
        <a:off x="2266398" y="3027911"/>
        <a:ext cx="6396942" cy="614698"/>
      </dsp:txXfrm>
    </dsp:sp>
    <dsp:sp modelId="{85E929A7-EBAF-40E5-A017-C3840EFB0592}">
      <dsp:nvSpPr>
        <dsp:cNvPr id="0" name=""/>
        <dsp:cNvSpPr/>
      </dsp:nvSpPr>
      <dsp:spPr>
        <a:xfrm rot="3132348">
          <a:off x="879190" y="3566907"/>
          <a:ext cx="1696503" cy="20217"/>
        </a:xfrm>
        <a:custGeom>
          <a:avLst/>
          <a:gdLst/>
          <a:ahLst/>
          <a:cxnLst/>
          <a:rect l="0" t="0" r="0" b="0"/>
          <a:pathLst>
            <a:path>
              <a:moveTo>
                <a:pt x="0" y="10108"/>
              </a:moveTo>
              <a:lnTo>
                <a:pt x="1696503"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685030" y="3534603"/>
        <a:ext cx="84825" cy="84825"/>
      </dsp:txXfrm>
    </dsp:sp>
    <dsp:sp modelId="{F2C5925A-5C39-4AFB-AA44-0BB7448823A9}">
      <dsp:nvSpPr>
        <dsp:cNvPr id="0" name=""/>
        <dsp:cNvSpPr/>
      </dsp:nvSpPr>
      <dsp:spPr>
        <a:xfrm>
          <a:off x="2247274" y="3759675"/>
          <a:ext cx="6435190" cy="97528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Print troubleshooting support document and provide to test coordinators and staff members involved with </a:t>
          </a:r>
          <a:r>
            <a:rPr lang="en-US" sz="2000" kern="1200" dirty="0" smtClean="0"/>
            <a:t>SRT</a:t>
          </a:r>
          <a:endParaRPr lang="en-US" sz="2000" b="0" kern="1200" dirty="0"/>
        </a:p>
      </dsp:txBody>
      <dsp:txXfrm>
        <a:off x="2275839" y="3788240"/>
        <a:ext cx="6378060" cy="918156"/>
      </dsp:txXfrm>
    </dsp:sp>
    <dsp:sp modelId="{1E71BBFE-0CF7-4CE2-B01B-A0ECAFE5A5D6}">
      <dsp:nvSpPr>
        <dsp:cNvPr id="0" name=""/>
        <dsp:cNvSpPr/>
      </dsp:nvSpPr>
      <dsp:spPr>
        <a:xfrm rot="4001877">
          <a:off x="413336" y="4103521"/>
          <a:ext cx="2628211" cy="20217"/>
        </a:xfrm>
        <a:custGeom>
          <a:avLst/>
          <a:gdLst/>
          <a:ahLst/>
          <a:cxnLst/>
          <a:rect l="0" t="0" r="0" b="0"/>
          <a:pathLst>
            <a:path>
              <a:moveTo>
                <a:pt x="0" y="10108"/>
              </a:moveTo>
              <a:lnTo>
                <a:pt x="2628211" y="10108"/>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661737" y="4047924"/>
        <a:ext cx="131410" cy="131410"/>
      </dsp:txXfrm>
    </dsp:sp>
    <dsp:sp modelId="{AA2EC880-0A76-47A4-BDF3-41E6800206BC}">
      <dsp:nvSpPr>
        <dsp:cNvPr id="0" name=""/>
        <dsp:cNvSpPr/>
      </dsp:nvSpPr>
      <dsp:spPr>
        <a:xfrm>
          <a:off x="2247274" y="4832903"/>
          <a:ext cx="6435190" cy="97528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Plan for protocol/phone tree in the event issues occur during the </a:t>
          </a:r>
          <a:r>
            <a:rPr lang="en-US" sz="2000" kern="1200" dirty="0" smtClean="0"/>
            <a:t>SRT</a:t>
          </a:r>
          <a:endParaRPr lang="en-US" sz="2000" b="0" kern="1200" dirty="0"/>
        </a:p>
      </dsp:txBody>
      <dsp:txXfrm>
        <a:off x="2275839" y="4861468"/>
        <a:ext cx="6378060" cy="9181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489D-2F56-4516-B4A8-EA298442F707}">
      <dsp:nvSpPr>
        <dsp:cNvPr id="0" name=""/>
        <dsp:cNvSpPr/>
      </dsp:nvSpPr>
      <dsp:spPr>
        <a:xfrm>
          <a:off x="0" y="1737468"/>
          <a:ext cx="1304591" cy="2338488"/>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On Test Day </a:t>
          </a:r>
          <a:endParaRPr lang="en-US" sz="2400" b="1" kern="1200" dirty="0"/>
        </a:p>
      </dsp:txBody>
      <dsp:txXfrm>
        <a:off x="38210" y="1775678"/>
        <a:ext cx="1228171" cy="2262068"/>
      </dsp:txXfrm>
    </dsp:sp>
    <dsp:sp modelId="{3B1F75CC-FBD3-4F65-9B5B-F6C32BD94C95}">
      <dsp:nvSpPr>
        <dsp:cNvPr id="0" name=""/>
        <dsp:cNvSpPr/>
      </dsp:nvSpPr>
      <dsp:spPr>
        <a:xfrm rot="17366208">
          <a:off x="582351" y="1872219"/>
          <a:ext cx="2164881" cy="27482"/>
        </a:xfrm>
        <a:custGeom>
          <a:avLst/>
          <a:gdLst/>
          <a:ahLst/>
          <a:cxnLst/>
          <a:rect l="0" t="0" r="0" b="0"/>
          <a:pathLst>
            <a:path>
              <a:moveTo>
                <a:pt x="0" y="13741"/>
              </a:moveTo>
              <a:lnTo>
                <a:pt x="2164881" y="1374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610669" y="1831839"/>
        <a:ext cx="108244" cy="108244"/>
      </dsp:txXfrm>
    </dsp:sp>
    <dsp:sp modelId="{9DB08A25-37C7-4ACC-8BBA-D3FBB6A8F5C3}">
      <dsp:nvSpPr>
        <dsp:cNvPr id="0" name=""/>
        <dsp:cNvSpPr/>
      </dsp:nvSpPr>
      <dsp:spPr>
        <a:xfrm>
          <a:off x="2024992" y="421404"/>
          <a:ext cx="6880095" cy="88760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Provide test takers with SRT test ticket</a:t>
          </a:r>
          <a:endParaRPr lang="en-US" sz="2000" b="0" kern="1200" dirty="0">
            <a:solidFill>
              <a:schemeClr val="bg1"/>
            </a:solidFill>
          </a:endParaRPr>
        </a:p>
      </dsp:txBody>
      <dsp:txXfrm>
        <a:off x="2050989" y="447401"/>
        <a:ext cx="6828101" cy="835615"/>
      </dsp:txXfrm>
    </dsp:sp>
    <dsp:sp modelId="{421F58E2-049E-4118-88FB-6AF9DACD9A51}">
      <dsp:nvSpPr>
        <dsp:cNvPr id="0" name=""/>
        <dsp:cNvSpPr/>
      </dsp:nvSpPr>
      <dsp:spPr>
        <a:xfrm rot="18312764">
          <a:off x="1040109" y="2382595"/>
          <a:ext cx="1249364" cy="27482"/>
        </a:xfrm>
        <a:custGeom>
          <a:avLst/>
          <a:gdLst/>
          <a:ahLst/>
          <a:cxnLst/>
          <a:rect l="0" t="0" r="0" b="0"/>
          <a:pathLst>
            <a:path>
              <a:moveTo>
                <a:pt x="0" y="13741"/>
              </a:moveTo>
              <a:lnTo>
                <a:pt x="1249364" y="1374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33557" y="2365102"/>
        <a:ext cx="62468" cy="62468"/>
      </dsp:txXfrm>
    </dsp:sp>
    <dsp:sp modelId="{A8BBE19E-DF89-468F-B568-4AB881A358A0}">
      <dsp:nvSpPr>
        <dsp:cNvPr id="0" name=""/>
        <dsp:cNvSpPr/>
      </dsp:nvSpPr>
      <dsp:spPr>
        <a:xfrm>
          <a:off x="2024992" y="1442156"/>
          <a:ext cx="6880095" cy="88760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Administer SRT</a:t>
          </a:r>
          <a:endParaRPr lang="en-US" sz="2000" b="0" kern="1200" dirty="0"/>
        </a:p>
      </dsp:txBody>
      <dsp:txXfrm>
        <a:off x="2050989" y="1468153"/>
        <a:ext cx="6828101" cy="835615"/>
      </dsp:txXfrm>
    </dsp:sp>
    <dsp:sp modelId="{19FB189A-D911-4E94-8AA2-52FCDC8B0DCF}">
      <dsp:nvSpPr>
        <dsp:cNvPr id="0" name=""/>
        <dsp:cNvSpPr/>
      </dsp:nvSpPr>
      <dsp:spPr>
        <a:xfrm>
          <a:off x="1304591" y="2892971"/>
          <a:ext cx="720400" cy="27482"/>
        </a:xfrm>
        <a:custGeom>
          <a:avLst/>
          <a:gdLst/>
          <a:ahLst/>
          <a:cxnLst/>
          <a:rect l="0" t="0" r="0" b="0"/>
          <a:pathLst>
            <a:path>
              <a:moveTo>
                <a:pt x="0" y="13741"/>
              </a:moveTo>
              <a:lnTo>
                <a:pt x="720400" y="1374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46781" y="2888702"/>
        <a:ext cx="36020" cy="36020"/>
      </dsp:txXfrm>
    </dsp:sp>
    <dsp:sp modelId="{CC77026D-9AAF-4811-A8DA-3F50E13E253F}">
      <dsp:nvSpPr>
        <dsp:cNvPr id="0" name=""/>
        <dsp:cNvSpPr/>
      </dsp:nvSpPr>
      <dsp:spPr>
        <a:xfrm>
          <a:off x="2024992" y="2462907"/>
          <a:ext cx="6880095" cy="88760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Technology and Test Coordinators monitor testing process and record issues</a:t>
          </a:r>
          <a:endParaRPr lang="en-US" sz="2000" b="0" kern="1200" dirty="0"/>
        </a:p>
      </dsp:txBody>
      <dsp:txXfrm>
        <a:off x="2050989" y="2488904"/>
        <a:ext cx="6828101" cy="835615"/>
      </dsp:txXfrm>
    </dsp:sp>
    <dsp:sp modelId="{70E26B4F-EDD8-4318-B265-BED24E2938C7}">
      <dsp:nvSpPr>
        <dsp:cNvPr id="0" name=""/>
        <dsp:cNvSpPr/>
      </dsp:nvSpPr>
      <dsp:spPr>
        <a:xfrm rot="3287236">
          <a:off x="1040109" y="3403346"/>
          <a:ext cx="1249364" cy="27482"/>
        </a:xfrm>
        <a:custGeom>
          <a:avLst/>
          <a:gdLst/>
          <a:ahLst/>
          <a:cxnLst/>
          <a:rect l="0" t="0" r="0" b="0"/>
          <a:pathLst>
            <a:path>
              <a:moveTo>
                <a:pt x="0" y="13741"/>
              </a:moveTo>
              <a:lnTo>
                <a:pt x="1249364" y="1374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33557" y="3385854"/>
        <a:ext cx="62468" cy="62468"/>
      </dsp:txXfrm>
    </dsp:sp>
    <dsp:sp modelId="{45025B53-848D-47AB-88C4-B62F39307096}">
      <dsp:nvSpPr>
        <dsp:cNvPr id="0" name=""/>
        <dsp:cNvSpPr/>
      </dsp:nvSpPr>
      <dsp:spPr>
        <a:xfrm>
          <a:off x="2024992" y="3483658"/>
          <a:ext cx="6880095" cy="88760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Implement protocol/ phone tree if a site experiences issues on test day</a:t>
          </a:r>
          <a:endParaRPr lang="en-US" sz="2000" b="0" kern="1200" dirty="0"/>
        </a:p>
      </dsp:txBody>
      <dsp:txXfrm>
        <a:off x="2050989" y="3509655"/>
        <a:ext cx="6828101" cy="835615"/>
      </dsp:txXfrm>
    </dsp:sp>
    <dsp:sp modelId="{7D027E24-8DC3-4188-A829-1A20D2056ACE}">
      <dsp:nvSpPr>
        <dsp:cNvPr id="0" name=""/>
        <dsp:cNvSpPr/>
      </dsp:nvSpPr>
      <dsp:spPr>
        <a:xfrm rot="4233792">
          <a:off x="582351" y="3913722"/>
          <a:ext cx="2164881" cy="27482"/>
        </a:xfrm>
        <a:custGeom>
          <a:avLst/>
          <a:gdLst/>
          <a:ahLst/>
          <a:cxnLst/>
          <a:rect l="0" t="0" r="0" b="0"/>
          <a:pathLst>
            <a:path>
              <a:moveTo>
                <a:pt x="0" y="13741"/>
              </a:moveTo>
              <a:lnTo>
                <a:pt x="2164881" y="1374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610669" y="3873341"/>
        <a:ext cx="108244" cy="108244"/>
      </dsp:txXfrm>
    </dsp:sp>
    <dsp:sp modelId="{FD60CEA2-F41F-443B-8424-977EABDD5C48}">
      <dsp:nvSpPr>
        <dsp:cNvPr id="0" name=""/>
        <dsp:cNvSpPr/>
      </dsp:nvSpPr>
      <dsp:spPr>
        <a:xfrm>
          <a:off x="2024992" y="4504410"/>
          <a:ext cx="6880095" cy="88760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Provide local basic troubleshooting</a:t>
          </a:r>
          <a:endParaRPr lang="en-US" sz="2000" b="0" kern="1200" dirty="0"/>
        </a:p>
      </dsp:txBody>
      <dsp:txXfrm>
        <a:off x="2050989" y="4530407"/>
        <a:ext cx="6828101" cy="8356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068C5-33F6-4DC2-98C9-287720D8DDBA}">
      <dsp:nvSpPr>
        <dsp:cNvPr id="0" name=""/>
        <dsp:cNvSpPr/>
      </dsp:nvSpPr>
      <dsp:spPr>
        <a:xfrm>
          <a:off x="0" y="1928615"/>
          <a:ext cx="1069228" cy="1956194"/>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After the Test </a:t>
          </a:r>
          <a:endParaRPr lang="en-US" sz="2400" b="1" kern="1200" dirty="0"/>
        </a:p>
      </dsp:txBody>
      <dsp:txXfrm>
        <a:off x="31317" y="1959932"/>
        <a:ext cx="1006594" cy="1893560"/>
      </dsp:txXfrm>
    </dsp:sp>
    <dsp:sp modelId="{98EFF476-ED7F-4C56-9FFB-01422E412834}">
      <dsp:nvSpPr>
        <dsp:cNvPr id="0" name=""/>
        <dsp:cNvSpPr/>
      </dsp:nvSpPr>
      <dsp:spPr>
        <a:xfrm rot="18301786">
          <a:off x="732031" y="2241100"/>
          <a:ext cx="1583092" cy="34902"/>
        </a:xfrm>
        <a:custGeom>
          <a:avLst/>
          <a:gdLst/>
          <a:ahLst/>
          <a:cxnLst/>
          <a:rect l="0" t="0" r="0" b="0"/>
          <a:pathLst>
            <a:path>
              <a:moveTo>
                <a:pt x="0" y="17451"/>
              </a:moveTo>
              <a:lnTo>
                <a:pt x="1583092" y="1745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84000" y="2218974"/>
        <a:ext cx="79154" cy="79154"/>
      </dsp:txXfrm>
    </dsp:sp>
    <dsp:sp modelId="{A5A18430-35C9-438E-8789-27B93EC94514}">
      <dsp:nvSpPr>
        <dsp:cNvPr id="0" name=""/>
        <dsp:cNvSpPr/>
      </dsp:nvSpPr>
      <dsp:spPr>
        <a:xfrm>
          <a:off x="1977926" y="1046772"/>
          <a:ext cx="6930563" cy="112723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Report SRT issues to CTB</a:t>
          </a:r>
          <a:endParaRPr lang="en-US" sz="2000" b="0" kern="1200" dirty="0"/>
        </a:p>
      </dsp:txBody>
      <dsp:txXfrm>
        <a:off x="2010942" y="1079788"/>
        <a:ext cx="6864531" cy="1061204"/>
      </dsp:txXfrm>
    </dsp:sp>
    <dsp:sp modelId="{410B5E98-C015-4911-A977-2F5CD63D38F9}">
      <dsp:nvSpPr>
        <dsp:cNvPr id="0" name=""/>
        <dsp:cNvSpPr/>
      </dsp:nvSpPr>
      <dsp:spPr>
        <a:xfrm>
          <a:off x="1069228" y="2889261"/>
          <a:ext cx="908698" cy="34902"/>
        </a:xfrm>
        <a:custGeom>
          <a:avLst/>
          <a:gdLst/>
          <a:ahLst/>
          <a:cxnLst/>
          <a:rect l="0" t="0" r="0" b="0"/>
          <a:pathLst>
            <a:path>
              <a:moveTo>
                <a:pt x="0" y="17451"/>
              </a:moveTo>
              <a:lnTo>
                <a:pt x="908698" y="1745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0860" y="2883995"/>
        <a:ext cx="45434" cy="45434"/>
      </dsp:txXfrm>
    </dsp:sp>
    <dsp:sp modelId="{829A9131-BB75-4FD5-A9AA-D2FE4B60C04F}">
      <dsp:nvSpPr>
        <dsp:cNvPr id="0" name=""/>
        <dsp:cNvSpPr/>
      </dsp:nvSpPr>
      <dsp:spPr>
        <a:xfrm>
          <a:off x="1977926" y="2343094"/>
          <a:ext cx="6930563" cy="112723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Work with CTB Support team to resolve issues</a:t>
          </a:r>
          <a:endParaRPr lang="en-US" sz="2000" b="0" kern="1200" dirty="0">
            <a:solidFill>
              <a:schemeClr val="bg1"/>
            </a:solidFill>
          </a:endParaRPr>
        </a:p>
      </dsp:txBody>
      <dsp:txXfrm>
        <a:off x="2010942" y="2376110"/>
        <a:ext cx="6864531" cy="1061204"/>
      </dsp:txXfrm>
    </dsp:sp>
    <dsp:sp modelId="{20A8897E-079C-4BC5-AE53-3489C1442B7E}">
      <dsp:nvSpPr>
        <dsp:cNvPr id="0" name=""/>
        <dsp:cNvSpPr/>
      </dsp:nvSpPr>
      <dsp:spPr>
        <a:xfrm rot="3298214">
          <a:off x="732031" y="3537422"/>
          <a:ext cx="1583092" cy="34902"/>
        </a:xfrm>
        <a:custGeom>
          <a:avLst/>
          <a:gdLst/>
          <a:ahLst/>
          <a:cxnLst/>
          <a:rect l="0" t="0" r="0" b="0"/>
          <a:pathLst>
            <a:path>
              <a:moveTo>
                <a:pt x="0" y="17451"/>
              </a:moveTo>
              <a:lnTo>
                <a:pt x="1583092" y="17451"/>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84000" y="3515296"/>
        <a:ext cx="79154" cy="79154"/>
      </dsp:txXfrm>
    </dsp:sp>
    <dsp:sp modelId="{48C2E362-907E-4585-83CF-177C9DE237E1}">
      <dsp:nvSpPr>
        <dsp:cNvPr id="0" name=""/>
        <dsp:cNvSpPr/>
      </dsp:nvSpPr>
      <dsp:spPr>
        <a:xfrm>
          <a:off x="1977926" y="3639416"/>
          <a:ext cx="6930563" cy="112723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0" kern="1200" dirty="0" smtClean="0"/>
            <a:t>RTS Application – Mark successful completion of  Checkpoint 2</a:t>
          </a:r>
          <a:endParaRPr lang="en-US" sz="2000" b="0" kern="1200" dirty="0"/>
        </a:p>
      </dsp:txBody>
      <dsp:txXfrm>
        <a:off x="2010942" y="3672432"/>
        <a:ext cx="6864531" cy="106120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57426-E5E2-44D4-8722-0E8403EFE2E5}">
      <dsp:nvSpPr>
        <dsp:cNvPr id="0" name=""/>
        <dsp:cNvSpPr/>
      </dsp:nvSpPr>
      <dsp:spPr>
        <a:xfrm>
          <a:off x="853024" y="1537199"/>
          <a:ext cx="2944119" cy="1209600"/>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06680" numCol="1" spcCol="1270" anchor="t" anchorCtr="0">
          <a:noAutofit/>
        </a:bodyPr>
        <a:lstStyle/>
        <a:p>
          <a:pPr lvl="0" algn="ctr" defTabSz="1244600" rtl="0">
            <a:lnSpc>
              <a:spcPct val="90000"/>
            </a:lnSpc>
            <a:spcBef>
              <a:spcPct val="0"/>
            </a:spcBef>
            <a:spcAft>
              <a:spcPct val="35000"/>
            </a:spcAft>
          </a:pPr>
          <a:r>
            <a:rPr lang="en-US" sz="2800" kern="1200" dirty="0" smtClean="0"/>
            <a:t>Standard Install</a:t>
          </a:r>
          <a:endParaRPr lang="en-US" sz="2800" kern="1200" dirty="0"/>
        </a:p>
      </dsp:txBody>
      <dsp:txXfrm>
        <a:off x="853024" y="1537199"/>
        <a:ext cx="2944119" cy="806400"/>
      </dsp:txXfrm>
    </dsp:sp>
    <dsp:sp modelId="{FFF037F6-608F-4E8D-ABB8-F69F013960C6}">
      <dsp:nvSpPr>
        <dsp:cNvPr id="0" name=""/>
        <dsp:cNvSpPr/>
      </dsp:nvSpPr>
      <dsp:spPr>
        <a:xfrm>
          <a:off x="533408" y="2534515"/>
          <a:ext cx="3423952" cy="252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Uninstall TDC 15.1 (content files will be removed automatically)</a:t>
          </a:r>
          <a:endParaRPr lang="en-US" sz="2800" kern="1200" dirty="0"/>
        </a:p>
      </dsp:txBody>
      <dsp:txXfrm>
        <a:off x="607216" y="2608323"/>
        <a:ext cx="3276336" cy="2372384"/>
      </dsp:txXfrm>
    </dsp:sp>
    <dsp:sp modelId="{2FB9A07B-4B19-44F3-99E5-B84440DFBF49}">
      <dsp:nvSpPr>
        <dsp:cNvPr id="0" name=""/>
        <dsp:cNvSpPr/>
      </dsp:nvSpPr>
      <dsp:spPr>
        <a:xfrm>
          <a:off x="3963616" y="1573899"/>
          <a:ext cx="877804" cy="733000"/>
        </a:xfrm>
        <a:prstGeom prst="diamond">
          <a:avLst/>
        </a:prstGeom>
        <a:solidFill>
          <a:schemeClr val="accent2">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3963616" y="1720499"/>
        <a:ext cx="657904" cy="439800"/>
      </dsp:txXfrm>
    </dsp:sp>
    <dsp:sp modelId="{5318AB40-361D-4F7C-BC26-B278C333E683}">
      <dsp:nvSpPr>
        <dsp:cNvPr id="0" name=""/>
        <dsp:cNvSpPr/>
      </dsp:nvSpPr>
      <dsp:spPr>
        <a:xfrm>
          <a:off x="4972629" y="1537199"/>
          <a:ext cx="2944119" cy="1209600"/>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06680" numCol="1" spcCol="1270" anchor="t" anchorCtr="0">
          <a:noAutofit/>
        </a:bodyPr>
        <a:lstStyle/>
        <a:p>
          <a:pPr lvl="0" algn="ctr" defTabSz="1244600" rtl="0">
            <a:lnSpc>
              <a:spcPct val="90000"/>
            </a:lnSpc>
            <a:spcBef>
              <a:spcPct val="0"/>
            </a:spcBef>
            <a:spcAft>
              <a:spcPct val="35000"/>
            </a:spcAft>
          </a:pPr>
          <a:r>
            <a:rPr lang="en-US" sz="2800" kern="1200" dirty="0" smtClean="0"/>
            <a:t>Custom Install</a:t>
          </a:r>
          <a:endParaRPr lang="en-US" sz="2800" kern="1200" dirty="0"/>
        </a:p>
      </dsp:txBody>
      <dsp:txXfrm>
        <a:off x="4972629" y="1537199"/>
        <a:ext cx="2944119" cy="806400"/>
      </dsp:txXfrm>
    </dsp:sp>
    <dsp:sp modelId="{0EC46A29-217A-4116-B9ED-E54FB94C1346}">
      <dsp:nvSpPr>
        <dsp:cNvPr id="0" name=""/>
        <dsp:cNvSpPr/>
      </dsp:nvSpPr>
      <dsp:spPr>
        <a:xfrm>
          <a:off x="4881860" y="2534515"/>
          <a:ext cx="3423952" cy="252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Delete shortcut from all desktops</a:t>
          </a:r>
          <a:endParaRPr lang="en-US" sz="2800" kern="1200" dirty="0"/>
        </a:p>
      </dsp:txBody>
      <dsp:txXfrm>
        <a:off x="4955668" y="2608323"/>
        <a:ext cx="3276336" cy="237238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81C67-8C82-4630-8B59-6F3357ECC851}">
      <dsp:nvSpPr>
        <dsp:cNvPr id="0" name=""/>
        <dsp:cNvSpPr/>
      </dsp:nvSpPr>
      <dsp:spPr>
        <a:xfrm>
          <a:off x="0" y="672507"/>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260AB1-8362-45EF-B852-115950B17226}">
      <dsp:nvSpPr>
        <dsp:cNvPr id="0" name=""/>
        <dsp:cNvSpPr/>
      </dsp:nvSpPr>
      <dsp:spPr>
        <a:xfrm>
          <a:off x="384810" y="1992"/>
          <a:ext cx="7216126" cy="99523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Review the system requirements document to ensure that your site meets the expectations to conduct online testing successfully </a:t>
          </a:r>
          <a:endParaRPr lang="en-US" sz="2000" b="1" kern="1200" dirty="0">
            <a:solidFill>
              <a:schemeClr val="tx1"/>
            </a:solidFill>
          </a:endParaRPr>
        </a:p>
      </dsp:txBody>
      <dsp:txXfrm>
        <a:off x="433393" y="50575"/>
        <a:ext cx="7118960" cy="898068"/>
      </dsp:txXfrm>
    </dsp:sp>
    <dsp:sp modelId="{DCA9063B-660D-415F-A748-8FBA63FC7862}">
      <dsp:nvSpPr>
        <dsp:cNvPr id="0" name=""/>
        <dsp:cNvSpPr/>
      </dsp:nvSpPr>
      <dsp:spPr>
        <a:xfrm>
          <a:off x="0" y="1670427"/>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2FB75FB-3C53-43DB-9B01-D416E5C40F07}">
      <dsp:nvSpPr>
        <dsp:cNvPr id="0" name=""/>
        <dsp:cNvSpPr/>
      </dsp:nvSpPr>
      <dsp:spPr>
        <a:xfrm>
          <a:off x="384810" y="1345707"/>
          <a:ext cx="7254214"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Two opportunities to provide Student Data for EOG and EOC – State Pre-ID file and CTB Online Pre-code</a:t>
          </a:r>
          <a:endParaRPr lang="en-US" sz="2000" b="1" kern="1200" dirty="0">
            <a:solidFill>
              <a:schemeClr val="tx1"/>
            </a:solidFill>
          </a:endParaRPr>
        </a:p>
      </dsp:txBody>
      <dsp:txXfrm>
        <a:off x="416513" y="1377410"/>
        <a:ext cx="7190808" cy="586034"/>
      </dsp:txXfrm>
    </dsp:sp>
    <dsp:sp modelId="{75CB2CF5-922F-4CC7-BA37-303F98262F89}">
      <dsp:nvSpPr>
        <dsp:cNvPr id="0" name=""/>
        <dsp:cNvSpPr/>
      </dsp:nvSpPr>
      <dsp:spPr>
        <a:xfrm>
          <a:off x="0" y="2668347"/>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4A8213-3ECB-451D-956B-43FA75559CCB}">
      <dsp:nvSpPr>
        <dsp:cNvPr id="0" name=""/>
        <dsp:cNvSpPr/>
      </dsp:nvSpPr>
      <dsp:spPr>
        <a:xfrm>
          <a:off x="373536" y="2343627"/>
          <a:ext cx="7321310"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Ensure that ALL of your student records are accounted for in either one of the two pre-code opportunities</a:t>
          </a:r>
          <a:endParaRPr lang="en-US" sz="2000" b="1" kern="1200" dirty="0">
            <a:solidFill>
              <a:schemeClr val="tx1"/>
            </a:solidFill>
          </a:endParaRPr>
        </a:p>
      </dsp:txBody>
      <dsp:txXfrm>
        <a:off x="405239" y="2375330"/>
        <a:ext cx="7257904" cy="586034"/>
      </dsp:txXfrm>
    </dsp:sp>
    <dsp:sp modelId="{C20B7133-C7F2-4C98-A6E1-2AA9AAC64EB5}">
      <dsp:nvSpPr>
        <dsp:cNvPr id="0" name=""/>
        <dsp:cNvSpPr/>
      </dsp:nvSpPr>
      <dsp:spPr>
        <a:xfrm>
          <a:off x="0" y="3936116"/>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A6E71A-7F3D-4A10-B919-280EBC3E43B5}">
      <dsp:nvSpPr>
        <dsp:cNvPr id="0" name=""/>
        <dsp:cNvSpPr/>
      </dsp:nvSpPr>
      <dsp:spPr>
        <a:xfrm>
          <a:off x="445086" y="3341547"/>
          <a:ext cx="7250554" cy="91928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For students  that will be testing online ensure that are flagged appropriately in the state pre-id or the CTB Online pre-code system</a:t>
          </a:r>
          <a:endParaRPr lang="en-US" sz="2000" b="1" kern="1200" dirty="0">
            <a:solidFill>
              <a:schemeClr val="tx1"/>
            </a:solidFill>
          </a:endParaRPr>
        </a:p>
      </dsp:txBody>
      <dsp:txXfrm>
        <a:off x="489962" y="3386423"/>
        <a:ext cx="7160802" cy="829536"/>
      </dsp:txXfrm>
    </dsp:sp>
    <dsp:sp modelId="{0EE541EE-DF20-4E98-9AE5-03DC0D1438E5}">
      <dsp:nvSpPr>
        <dsp:cNvPr id="0" name=""/>
        <dsp:cNvSpPr/>
      </dsp:nvSpPr>
      <dsp:spPr>
        <a:xfrm>
          <a:off x="0" y="5082407"/>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B881408-9B46-45F0-B088-F6E2F87C29CE}">
      <dsp:nvSpPr>
        <dsp:cNvPr id="0" name=""/>
        <dsp:cNvSpPr/>
      </dsp:nvSpPr>
      <dsp:spPr>
        <a:xfrm>
          <a:off x="384810" y="4609316"/>
          <a:ext cx="7216126" cy="79781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ALL students should be given the opportunity to take a secure Practice Test in the Test Administration System (TAS) before the Operational Test. </a:t>
          </a:r>
          <a:endParaRPr lang="en-US" sz="2000" b="1" kern="1200" dirty="0">
            <a:solidFill>
              <a:schemeClr val="tx1"/>
            </a:solidFill>
          </a:endParaRPr>
        </a:p>
      </dsp:txBody>
      <dsp:txXfrm>
        <a:off x="423756" y="4648262"/>
        <a:ext cx="7138234" cy="71991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E202-249B-4D12-8FD5-1CE1072C910F}">
      <dsp:nvSpPr>
        <dsp:cNvPr id="0" name=""/>
        <dsp:cNvSpPr/>
      </dsp:nvSpPr>
      <dsp:spPr>
        <a:xfrm>
          <a:off x="640079" y="0"/>
          <a:ext cx="725424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F8A1A-388B-4EF9-92E1-D091979C1935}">
      <dsp:nvSpPr>
        <dsp:cNvPr id="0" name=""/>
        <dsp:cNvSpPr/>
      </dsp:nvSpPr>
      <dsp:spPr>
        <a:xfrm>
          <a:off x="2083" y="431799"/>
          <a:ext cx="1910030" cy="320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Test Coordinators</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Students locked out of the system before completing the test</a:t>
          </a:r>
        </a:p>
      </dsp:txBody>
      <dsp:txXfrm>
        <a:off x="95323" y="525039"/>
        <a:ext cx="1723550" cy="3013920"/>
      </dsp:txXfrm>
    </dsp:sp>
    <dsp:sp modelId="{A96AB05F-306F-4498-B45A-13BB24678FEC}">
      <dsp:nvSpPr>
        <dsp:cNvPr id="0" name=""/>
        <dsp:cNvSpPr/>
      </dsp:nvSpPr>
      <dsp:spPr>
        <a:xfrm>
          <a:off x="2208817" y="431799"/>
          <a:ext cx="1910030" cy="320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CTB.com/ga</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Technology documentation </a:t>
          </a:r>
        </a:p>
        <a:p>
          <a:pPr marL="114300" lvl="1" indent="-114300" algn="l" defTabSz="622300">
            <a:lnSpc>
              <a:spcPct val="90000"/>
            </a:lnSpc>
            <a:spcBef>
              <a:spcPct val="0"/>
            </a:spcBef>
            <a:spcAft>
              <a:spcPct val="15000"/>
            </a:spcAft>
            <a:buChar char="••"/>
          </a:pPr>
          <a:r>
            <a:rPr lang="en-US" sz="1400" kern="1200" dirty="0" smtClean="0">
              <a:solidFill>
                <a:schemeClr val="tx1"/>
              </a:solidFill>
            </a:rPr>
            <a:t>Troubleshooting Guide</a:t>
          </a:r>
        </a:p>
      </dsp:txBody>
      <dsp:txXfrm>
        <a:off x="2302057" y="525039"/>
        <a:ext cx="1723550" cy="3013920"/>
      </dsp:txXfrm>
    </dsp:sp>
    <dsp:sp modelId="{E1DC5C98-BFD8-41B1-87A9-CB1D990828D7}">
      <dsp:nvSpPr>
        <dsp:cNvPr id="0" name=""/>
        <dsp:cNvSpPr/>
      </dsp:nvSpPr>
      <dsp:spPr>
        <a:xfrm>
          <a:off x="4415551" y="431799"/>
          <a:ext cx="1910030" cy="320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CTB Support</a:t>
          </a:r>
        </a:p>
        <a:p>
          <a:pPr marL="114300" lvl="1" indent="-114300" algn="l" defTabSz="622300">
            <a:lnSpc>
              <a:spcPct val="90000"/>
            </a:lnSpc>
            <a:spcBef>
              <a:spcPct val="0"/>
            </a:spcBef>
            <a:spcAft>
              <a:spcPct val="15000"/>
            </a:spcAft>
            <a:buChar char="••"/>
          </a:pPr>
          <a:r>
            <a:rPr lang="en-US" sz="1400" kern="1200" dirty="0" smtClean="0">
              <a:solidFill>
                <a:schemeClr val="tx1"/>
              </a:solidFill>
            </a:rPr>
            <a:t>Questions about site readiness</a:t>
          </a:r>
        </a:p>
        <a:p>
          <a:pPr marL="114300" lvl="1" indent="-114300" algn="l" defTabSz="622300">
            <a:lnSpc>
              <a:spcPct val="90000"/>
            </a:lnSpc>
            <a:spcBef>
              <a:spcPct val="0"/>
            </a:spcBef>
            <a:spcAft>
              <a:spcPct val="15000"/>
            </a:spcAft>
            <a:buChar char="••"/>
          </a:pPr>
          <a:r>
            <a:rPr lang="en-US" sz="1400" kern="1200" dirty="0" smtClean="0">
              <a:solidFill>
                <a:schemeClr val="tx1"/>
              </a:solidFill>
            </a:rPr>
            <a:t>Technical issues that do not appear to be local</a:t>
          </a:r>
        </a:p>
        <a:p>
          <a:pPr marL="114300" lvl="1" indent="-114300" algn="l" defTabSz="622300">
            <a:lnSpc>
              <a:spcPct val="90000"/>
            </a:lnSpc>
            <a:spcBef>
              <a:spcPct val="0"/>
            </a:spcBef>
            <a:spcAft>
              <a:spcPct val="15000"/>
            </a:spcAft>
            <a:buChar char="••"/>
          </a:pPr>
          <a:r>
            <a:rPr lang="en-US" sz="1400" kern="1200" dirty="0" smtClean="0">
              <a:solidFill>
                <a:schemeClr val="tx1"/>
              </a:solidFill>
            </a:rPr>
            <a:t>Issues creating/obtaining user accounts for the system</a:t>
          </a:r>
        </a:p>
        <a:p>
          <a:pPr marL="114300" lvl="1" indent="-114300" algn="l" defTabSz="622300">
            <a:lnSpc>
              <a:spcPct val="90000"/>
            </a:lnSpc>
            <a:spcBef>
              <a:spcPct val="0"/>
            </a:spcBef>
            <a:spcAft>
              <a:spcPct val="15000"/>
            </a:spcAft>
            <a:buChar char="••"/>
          </a:pPr>
          <a:r>
            <a:rPr lang="en-US" sz="1400" kern="1200" dirty="0" smtClean="0">
              <a:solidFill>
                <a:schemeClr val="tx1"/>
              </a:solidFill>
            </a:rPr>
            <a:t>Assistance with application functions</a:t>
          </a:r>
        </a:p>
      </dsp:txBody>
      <dsp:txXfrm>
        <a:off x="4508791" y="525039"/>
        <a:ext cx="1723550" cy="3013920"/>
      </dsp:txXfrm>
    </dsp:sp>
    <dsp:sp modelId="{EBD60F74-8E91-4FAF-8F4A-720147D71502}">
      <dsp:nvSpPr>
        <dsp:cNvPr id="0" name=""/>
        <dsp:cNvSpPr/>
      </dsp:nvSpPr>
      <dsp:spPr>
        <a:xfrm>
          <a:off x="6622286" y="431799"/>
          <a:ext cx="1910030" cy="320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DOE</a:t>
          </a:r>
        </a:p>
        <a:p>
          <a:pPr marL="114300" lvl="1" indent="-114300" algn="l" defTabSz="622300">
            <a:lnSpc>
              <a:spcPct val="90000"/>
            </a:lnSpc>
            <a:spcBef>
              <a:spcPct val="0"/>
            </a:spcBef>
            <a:spcAft>
              <a:spcPct val="15000"/>
            </a:spcAft>
            <a:buChar char="••"/>
          </a:pPr>
          <a:r>
            <a:rPr lang="en-US" sz="1400" kern="1200" dirty="0" smtClean="0">
              <a:solidFill>
                <a:schemeClr val="tx1"/>
              </a:solidFill>
            </a:rPr>
            <a:t>Testing policies and procedures</a:t>
          </a:r>
          <a:endParaRPr lang="en-US" sz="1400" kern="1200" dirty="0">
            <a:solidFill>
              <a:schemeClr val="tx1"/>
            </a:solidFill>
          </a:endParaRPr>
        </a:p>
      </dsp:txBody>
      <dsp:txXfrm>
        <a:off x="6715526" y="525039"/>
        <a:ext cx="1723550" cy="30139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1C187-FBD9-4FF1-8D33-D5839A760348}">
      <dsp:nvSpPr>
        <dsp:cNvPr id="0" name=""/>
        <dsp:cNvSpPr/>
      </dsp:nvSpPr>
      <dsp:spPr>
        <a:xfrm>
          <a:off x="1565753" y="0"/>
          <a:ext cx="1565753" cy="1524000"/>
        </a:xfrm>
        <a:prstGeom prst="trapezoid">
          <a:avLst>
            <a:gd name="adj" fmla="val 51370"/>
          </a:avLst>
        </a:prstGeom>
        <a:solidFill>
          <a:srgbClr val="33CCCC"/>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Unexpected</a:t>
          </a:r>
        </a:p>
        <a:p>
          <a:pPr lvl="0" algn="ctr" defTabSz="711200">
            <a:lnSpc>
              <a:spcPct val="90000"/>
            </a:lnSpc>
            <a:spcBef>
              <a:spcPct val="0"/>
            </a:spcBef>
            <a:spcAft>
              <a:spcPct val="35000"/>
            </a:spcAft>
          </a:pPr>
          <a:r>
            <a:rPr lang="en-US" sz="1600" kern="1200" dirty="0" smtClean="0"/>
            <a:t>Events</a:t>
          </a:r>
          <a:endParaRPr lang="en-US" sz="2000" kern="1200" dirty="0"/>
        </a:p>
      </dsp:txBody>
      <dsp:txXfrm>
        <a:off x="1565753" y="0"/>
        <a:ext cx="1565753" cy="1524000"/>
      </dsp:txXfrm>
    </dsp:sp>
    <dsp:sp modelId="{91E53F2D-E3DA-4499-88E1-DC713E16C06C}">
      <dsp:nvSpPr>
        <dsp:cNvPr id="0" name=""/>
        <dsp:cNvSpPr/>
      </dsp:nvSpPr>
      <dsp:spPr>
        <a:xfrm>
          <a:off x="782876" y="1523999"/>
          <a:ext cx="3131506" cy="1524000"/>
        </a:xfrm>
        <a:prstGeom prst="trapezoid">
          <a:avLst>
            <a:gd name="adj" fmla="val 51370"/>
          </a:avLst>
        </a:prstGeom>
        <a:solidFill>
          <a:srgbClr val="00CC66"/>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Technological</a:t>
          </a:r>
          <a:endParaRPr lang="en-US" sz="2400" kern="1200" dirty="0"/>
        </a:p>
      </dsp:txBody>
      <dsp:txXfrm>
        <a:off x="1330890" y="1523999"/>
        <a:ext cx="2035479" cy="1524000"/>
      </dsp:txXfrm>
    </dsp:sp>
    <dsp:sp modelId="{561D5A25-82CB-41FB-B191-4E4B5D0DE5E0}">
      <dsp:nvSpPr>
        <dsp:cNvPr id="0" name=""/>
        <dsp:cNvSpPr/>
      </dsp:nvSpPr>
      <dsp:spPr>
        <a:xfrm>
          <a:off x="0" y="3047999"/>
          <a:ext cx="4697260" cy="1524000"/>
        </a:xfrm>
        <a:prstGeom prst="trapezoid">
          <a:avLst>
            <a:gd name="adj" fmla="val 51370"/>
          </a:avLst>
        </a:prstGeom>
        <a:solidFill>
          <a:srgbClr val="9933FF"/>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Test Administration</a:t>
          </a:r>
        </a:p>
      </dsp:txBody>
      <dsp:txXfrm>
        <a:off x="822020" y="3047999"/>
        <a:ext cx="3053219" cy="1524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E8BF-2939-4172-9EEF-0A7966C47558}">
      <dsp:nvSpPr>
        <dsp:cNvPr id="0" name=""/>
        <dsp:cNvSpPr/>
      </dsp:nvSpPr>
      <dsp:spPr>
        <a:xfrm>
          <a:off x="368416" y="0"/>
          <a:ext cx="2893489" cy="66783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mj-lt"/>
              <a:cs typeface="Arial" pitchFamily="34" charset="0"/>
            </a:rPr>
            <a:t>Administration Policies and Procedures Assistance</a:t>
          </a:r>
          <a:endParaRPr lang="en-US" sz="1800" kern="1200" dirty="0">
            <a:solidFill>
              <a:schemeClr val="tx1"/>
            </a:solidFill>
            <a:latin typeface="+mj-lt"/>
          </a:endParaRPr>
        </a:p>
      </dsp:txBody>
      <dsp:txXfrm>
        <a:off x="387976" y="19560"/>
        <a:ext cx="2854369" cy="628718"/>
      </dsp:txXfrm>
    </dsp:sp>
    <dsp:sp modelId="{C53DC066-44A7-411D-A17A-C62DBEA69A4A}">
      <dsp:nvSpPr>
        <dsp:cNvPr id="0" name=""/>
        <dsp:cNvSpPr/>
      </dsp:nvSpPr>
      <dsp:spPr>
        <a:xfrm>
          <a:off x="657765" y="667838"/>
          <a:ext cx="215542" cy="1509620"/>
        </a:xfrm>
        <a:custGeom>
          <a:avLst/>
          <a:gdLst/>
          <a:ahLst/>
          <a:cxnLst/>
          <a:rect l="0" t="0" r="0" b="0"/>
          <a:pathLst>
            <a:path>
              <a:moveTo>
                <a:pt x="0" y="0"/>
              </a:moveTo>
              <a:lnTo>
                <a:pt x="0" y="1509620"/>
              </a:lnTo>
              <a:lnTo>
                <a:pt x="215542" y="15096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5D4B11-157E-4D2A-B798-BB839F282683}">
      <dsp:nvSpPr>
        <dsp:cNvPr id="0" name=""/>
        <dsp:cNvSpPr/>
      </dsp:nvSpPr>
      <dsp:spPr>
        <a:xfrm>
          <a:off x="873308" y="837006"/>
          <a:ext cx="3797339" cy="2680903"/>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latin typeface="+mj-lt"/>
              <a:cs typeface="Arial" pitchFamily="34" charset="0"/>
            </a:rPr>
            <a:t>Georgia Department of Education</a:t>
          </a:r>
        </a:p>
        <a:p>
          <a:pPr lvl="0" algn="l" defTabSz="711200">
            <a:lnSpc>
              <a:spcPct val="90000"/>
            </a:lnSpc>
            <a:spcBef>
              <a:spcPct val="0"/>
            </a:spcBef>
            <a:spcAft>
              <a:spcPct val="35000"/>
            </a:spcAft>
          </a:pPr>
          <a:endParaRPr lang="en-US" sz="400" b="1" kern="1200" dirty="0" smtClean="0">
            <a:latin typeface="+mj-lt"/>
            <a:cs typeface="Arial" pitchFamily="34" charset="0"/>
          </a:endParaRPr>
        </a:p>
        <a:p>
          <a:pPr lvl="0" algn="l" defTabSz="711200">
            <a:lnSpc>
              <a:spcPct val="90000"/>
            </a:lnSpc>
            <a:spcBef>
              <a:spcPct val="0"/>
            </a:spcBef>
            <a:spcAft>
              <a:spcPct val="35000"/>
            </a:spcAft>
          </a:pPr>
          <a:r>
            <a:rPr lang="en-US" sz="1600" b="1" kern="1200" dirty="0" smtClean="0"/>
            <a:t>-Dr. Mary Nesbit-McBride</a:t>
          </a:r>
          <a:r>
            <a:rPr lang="en-US" sz="1600" kern="1200" dirty="0" smtClean="0"/>
            <a:t>,</a:t>
          </a:r>
          <a:r>
            <a:rPr lang="en-US" sz="1600" b="1" kern="1200" dirty="0" smtClean="0"/>
            <a:t> Assessment Specialist</a:t>
          </a:r>
        </a:p>
        <a:p>
          <a:pPr lvl="0" algn="l" defTabSz="711200">
            <a:lnSpc>
              <a:spcPct val="90000"/>
            </a:lnSpc>
            <a:spcBef>
              <a:spcPct val="0"/>
            </a:spcBef>
            <a:spcAft>
              <a:spcPct val="35000"/>
            </a:spcAft>
          </a:pPr>
          <a:r>
            <a:rPr lang="en-US" sz="1600" b="1" kern="1200" dirty="0" smtClean="0"/>
            <a:t>404-232-1207 </a:t>
          </a:r>
          <a:r>
            <a:rPr lang="en-US" sz="1600" b="1" kern="1200" dirty="0" smtClean="0">
              <a:hlinkClick xmlns:r="http://schemas.openxmlformats.org/officeDocument/2006/relationships" r:id="rId1"/>
            </a:rPr>
            <a:t>MNesbit@doe.k12.ga.us</a:t>
          </a:r>
          <a:endParaRPr lang="en-US" sz="1600" b="1" kern="1200" dirty="0" smtClean="0"/>
        </a:p>
        <a:p>
          <a:pPr lvl="0" algn="l" defTabSz="711200">
            <a:lnSpc>
              <a:spcPct val="90000"/>
            </a:lnSpc>
            <a:spcBef>
              <a:spcPct val="0"/>
            </a:spcBef>
            <a:spcAft>
              <a:spcPct val="35000"/>
            </a:spcAft>
          </a:pPr>
          <a:r>
            <a:rPr lang="en-US" sz="1600" b="1" kern="1200" dirty="0" smtClean="0"/>
            <a:t>-Dr. Robert McLeod</a:t>
          </a:r>
          <a:r>
            <a:rPr lang="en-US" sz="1600" kern="1200" dirty="0" smtClean="0"/>
            <a:t>, </a:t>
          </a:r>
          <a:r>
            <a:rPr lang="en-US" sz="1600" b="1" kern="1200" dirty="0" smtClean="0"/>
            <a:t>Assessment Specialist</a:t>
          </a:r>
        </a:p>
        <a:p>
          <a:pPr lvl="0" algn="l" defTabSz="711200">
            <a:lnSpc>
              <a:spcPct val="90000"/>
            </a:lnSpc>
            <a:spcBef>
              <a:spcPct val="0"/>
            </a:spcBef>
            <a:spcAft>
              <a:spcPct val="35000"/>
            </a:spcAft>
          </a:pPr>
          <a:r>
            <a:rPr lang="en-US" sz="1600" b="1" kern="1200" dirty="0" smtClean="0"/>
            <a:t>404-656-2589 </a:t>
          </a:r>
          <a:r>
            <a:rPr lang="en-US" sz="1600" b="1" kern="1200" dirty="0" smtClean="0">
              <a:hlinkClick xmlns:r="http://schemas.openxmlformats.org/officeDocument/2006/relationships" r:id="rId2"/>
            </a:rPr>
            <a:t>RMcLeod@doe.k12.ga.us</a:t>
          </a:r>
          <a:endParaRPr lang="en-US" sz="1600" b="1" kern="1200" dirty="0" smtClean="0"/>
        </a:p>
        <a:p>
          <a:pPr lvl="0" algn="l" defTabSz="711200">
            <a:lnSpc>
              <a:spcPct val="90000"/>
            </a:lnSpc>
            <a:spcBef>
              <a:spcPct val="0"/>
            </a:spcBef>
            <a:spcAft>
              <a:spcPct val="35000"/>
            </a:spcAft>
          </a:pPr>
          <a:r>
            <a:rPr lang="en-US" sz="1600" b="1" kern="1200" dirty="0" smtClean="0"/>
            <a:t>Michael Huneke, Assessment Specialist</a:t>
          </a:r>
        </a:p>
        <a:p>
          <a:pPr lvl="0" algn="l" defTabSz="711200">
            <a:lnSpc>
              <a:spcPct val="90000"/>
            </a:lnSpc>
            <a:spcBef>
              <a:spcPct val="0"/>
            </a:spcBef>
            <a:spcAft>
              <a:spcPct val="35000"/>
            </a:spcAft>
          </a:pPr>
          <a:r>
            <a:rPr lang="en-US" sz="1600" b="1" kern="1200" dirty="0" smtClean="0"/>
            <a:t>404-232-1208 </a:t>
          </a:r>
          <a:r>
            <a:rPr lang="en-US" sz="1600" b="1" kern="1200" dirty="0" smtClean="0">
              <a:hlinkClick xmlns:r="http://schemas.openxmlformats.org/officeDocument/2006/relationships" r:id="rId3"/>
            </a:rPr>
            <a:t>MHuneke@doe.k12.ga.us</a:t>
          </a:r>
          <a:endParaRPr lang="en-US" sz="1600" b="1" kern="1200" dirty="0" smtClean="0"/>
        </a:p>
        <a:p>
          <a:pPr lvl="0" algn="l" defTabSz="711200">
            <a:lnSpc>
              <a:spcPct val="90000"/>
            </a:lnSpc>
            <a:spcBef>
              <a:spcPct val="0"/>
            </a:spcBef>
            <a:spcAft>
              <a:spcPct val="35000"/>
            </a:spcAft>
          </a:pPr>
          <a:r>
            <a:rPr lang="en-US" sz="1600" b="1" kern="1200" dirty="0" smtClean="0">
              <a:latin typeface="+mj-lt"/>
              <a:cs typeface="Arial" pitchFamily="34" charset="0"/>
            </a:rPr>
            <a:t>  </a:t>
          </a:r>
        </a:p>
      </dsp:txBody>
      <dsp:txXfrm>
        <a:off x="951829" y="915527"/>
        <a:ext cx="3640297" cy="2523861"/>
      </dsp:txXfrm>
    </dsp:sp>
    <dsp:sp modelId="{00360452-404E-4B80-A445-1FDB19B00DFD}">
      <dsp:nvSpPr>
        <dsp:cNvPr id="0" name=""/>
        <dsp:cNvSpPr/>
      </dsp:nvSpPr>
      <dsp:spPr>
        <a:xfrm>
          <a:off x="657765" y="667838"/>
          <a:ext cx="233888" cy="3688092"/>
        </a:xfrm>
        <a:custGeom>
          <a:avLst/>
          <a:gdLst/>
          <a:ahLst/>
          <a:cxnLst/>
          <a:rect l="0" t="0" r="0" b="0"/>
          <a:pathLst>
            <a:path>
              <a:moveTo>
                <a:pt x="0" y="0"/>
              </a:moveTo>
              <a:lnTo>
                <a:pt x="0" y="3688092"/>
              </a:lnTo>
              <a:lnTo>
                <a:pt x="233888" y="36880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45154-3779-483D-AF6A-8F2691B620B0}">
      <dsp:nvSpPr>
        <dsp:cNvPr id="0" name=""/>
        <dsp:cNvSpPr/>
      </dsp:nvSpPr>
      <dsp:spPr>
        <a:xfrm>
          <a:off x="891654" y="3684869"/>
          <a:ext cx="3763391" cy="1342121"/>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Website:</a:t>
          </a:r>
          <a:endParaRPr lang="en-US" sz="1600" kern="1200" dirty="0" smtClean="0">
            <a:hlinkClick xmlns:r="http://schemas.openxmlformats.org/officeDocument/2006/relationships" r:id="rId4"/>
          </a:endParaRPr>
        </a:p>
        <a:p>
          <a:pPr lvl="0" algn="l" defTabSz="711200">
            <a:lnSpc>
              <a:spcPct val="90000"/>
            </a:lnSpc>
            <a:spcBef>
              <a:spcPct val="0"/>
            </a:spcBef>
            <a:spcAft>
              <a:spcPct val="35000"/>
            </a:spcAft>
          </a:pPr>
          <a:r>
            <a:rPr lang="en-US" sz="1600" kern="1200" dirty="0" smtClean="0">
              <a:hlinkClick xmlns:r="http://schemas.openxmlformats.org/officeDocument/2006/relationships" r:id="rId5"/>
            </a:rPr>
            <a:t>http://www.gadoe.org/Curriculum-Instruction-and-Assessment/Assessment/Pages/Georgia-Milestones-Assessment-System.aspx</a:t>
          </a:r>
          <a:r>
            <a:rPr lang="en-US" sz="1600" kern="1200" dirty="0" smtClean="0"/>
            <a:t> </a:t>
          </a:r>
          <a:endParaRPr lang="en-US" sz="1600" b="1" kern="1200" dirty="0" smtClean="0">
            <a:latin typeface="+mj-lt"/>
            <a:cs typeface="Arial" pitchFamily="34" charset="0"/>
          </a:endParaRPr>
        </a:p>
      </dsp:txBody>
      <dsp:txXfrm>
        <a:off x="930963" y="3724178"/>
        <a:ext cx="3684773" cy="1263503"/>
      </dsp:txXfrm>
    </dsp:sp>
    <dsp:sp modelId="{F186A3D6-C30B-47BF-9A9C-C32EA1B11743}">
      <dsp:nvSpPr>
        <dsp:cNvPr id="0" name=""/>
        <dsp:cNvSpPr/>
      </dsp:nvSpPr>
      <dsp:spPr>
        <a:xfrm>
          <a:off x="4644147" y="0"/>
          <a:ext cx="2399195" cy="66783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solidFill>
                <a:schemeClr val="tx1"/>
              </a:solidFill>
              <a:effectLst/>
              <a:uLnTx/>
              <a:uFillTx/>
              <a:latin typeface="+mj-lt"/>
              <a:ea typeface="+mn-ea"/>
              <a:cs typeface="+mn-cs"/>
            </a:rPr>
            <a:t>EOC Support</a:t>
          </a:r>
          <a:endParaRPr lang="en-US" sz="1800" kern="1200" dirty="0">
            <a:solidFill>
              <a:schemeClr val="tx1"/>
            </a:solidFill>
            <a:latin typeface="+mj-lt"/>
          </a:endParaRPr>
        </a:p>
      </dsp:txBody>
      <dsp:txXfrm>
        <a:off x="4663707" y="19560"/>
        <a:ext cx="2360075" cy="628718"/>
      </dsp:txXfrm>
    </dsp:sp>
    <dsp:sp modelId="{BC3BF2B0-2847-49D5-8BF5-07F15A07F40C}">
      <dsp:nvSpPr>
        <dsp:cNvPr id="0" name=""/>
        <dsp:cNvSpPr/>
      </dsp:nvSpPr>
      <dsp:spPr>
        <a:xfrm>
          <a:off x="4884067" y="667838"/>
          <a:ext cx="139081" cy="1198624"/>
        </a:xfrm>
        <a:custGeom>
          <a:avLst/>
          <a:gdLst/>
          <a:ahLst/>
          <a:cxnLst/>
          <a:rect l="0" t="0" r="0" b="0"/>
          <a:pathLst>
            <a:path>
              <a:moveTo>
                <a:pt x="0" y="0"/>
              </a:moveTo>
              <a:lnTo>
                <a:pt x="0" y="1198624"/>
              </a:lnTo>
              <a:lnTo>
                <a:pt x="139081" y="119862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F10A64-328B-47D1-950B-2B8FAE5F49DE}">
      <dsp:nvSpPr>
        <dsp:cNvPr id="0" name=""/>
        <dsp:cNvSpPr/>
      </dsp:nvSpPr>
      <dsp:spPr>
        <a:xfrm>
          <a:off x="5023148" y="837006"/>
          <a:ext cx="2540275" cy="2058912"/>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endParaRPr kumimoji="0" lang="en-US" sz="16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CTB/Georgia Help Desk</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hlinkClick xmlns:r="http://schemas.openxmlformats.org/officeDocument/2006/relationships" r:id="rId6"/>
            </a:rPr>
            <a:t>GeorgiaHelpDesk@ctb.com</a:t>
          </a:r>
          <a:r>
            <a:rPr kumimoji="0" lang="en-US" sz="1600" b="1" i="0" u="none" strike="noStrike" kern="1200" cap="none" spc="0" normalizeH="0" baseline="0" noProof="0" dirty="0" smtClean="0">
              <a:ln/>
              <a:effectLst/>
              <a:uLnTx/>
              <a:uFillTx/>
              <a:latin typeface="+mj-lt"/>
              <a:ea typeface="+mn-ea"/>
              <a:cs typeface="+mn-cs"/>
            </a:rPr>
            <a:t> </a:t>
          </a:r>
        </a:p>
        <a:p>
          <a:pPr lvl="0" algn="l" defTabSz="711200" rtl="0">
            <a:lnSpc>
              <a:spcPct val="90000"/>
            </a:lnSpc>
            <a:spcBef>
              <a:spcPct val="0"/>
            </a:spcBef>
            <a:spcAft>
              <a:spcPct val="35000"/>
            </a:spcAft>
          </a:pPr>
          <a:endParaRPr lang="en-US" sz="400" b="1" kern="1200" dirty="0" smtClean="0">
            <a:latin typeface="+mj-lt"/>
            <a:cs typeface="Arial" pitchFamily="34" charset="0"/>
          </a:endParaRPr>
        </a:p>
        <a:p>
          <a:pPr lvl="0" algn="l" defTabSz="711200" rtl="0">
            <a:lnSpc>
              <a:spcPct val="90000"/>
            </a:lnSpc>
            <a:spcBef>
              <a:spcPct val="0"/>
            </a:spcBef>
            <a:spcAft>
              <a:spcPct val="35000"/>
            </a:spcAft>
          </a:pPr>
          <a:r>
            <a:rPr lang="en-US" sz="1600" b="1" kern="1200" dirty="0" smtClean="0">
              <a:latin typeface="+mj-lt"/>
              <a:cs typeface="Arial" pitchFamily="34" charset="0"/>
              <a:hlinkClick xmlns:r="http://schemas.openxmlformats.org/officeDocument/2006/relationships" r:id="rId7"/>
            </a:rPr>
            <a:t>http://www.ctb.com/ga</a:t>
          </a:r>
          <a:r>
            <a:rPr lang="en-US" sz="1600" b="1" kern="1200" dirty="0" smtClean="0">
              <a:latin typeface="+mj-lt"/>
            </a:rPr>
            <a:t> or</a:t>
          </a:r>
        </a:p>
        <a:p>
          <a:pPr lvl="0" algn="l" defTabSz="711200" rtl="0">
            <a:lnSpc>
              <a:spcPct val="90000"/>
            </a:lnSpc>
            <a:spcBef>
              <a:spcPct val="0"/>
            </a:spcBef>
            <a:spcAft>
              <a:spcPct val="35000"/>
            </a:spcAft>
          </a:pPr>
          <a:r>
            <a:rPr lang="en-US" sz="1600" b="1" kern="1200" smtClean="0">
              <a:latin typeface="+mj-lt"/>
              <a:hlinkClick xmlns:r="http://schemas.openxmlformats.org/officeDocument/2006/relationships" r:id="rId8"/>
            </a:rPr>
            <a:t>http://www.ctb.com/netcaster/categoryIndex.html?directoryId=8413&amp;categoryId=8583</a:t>
          </a:r>
          <a:endParaRPr lang="en-US" sz="1600" b="1" kern="1200" smtClean="0">
            <a:latin typeface="+mj-lt"/>
          </a:endParaRPr>
        </a:p>
        <a:p>
          <a:pPr lvl="0" algn="l" defTabSz="711200" rtl="0">
            <a:lnSpc>
              <a:spcPct val="90000"/>
            </a:lnSpc>
            <a:spcBef>
              <a:spcPct val="0"/>
            </a:spcBef>
            <a:spcAft>
              <a:spcPct val="35000"/>
            </a:spcAft>
          </a:pPr>
          <a:endParaRPr lang="en-US" sz="1600" b="1" kern="1200" dirty="0">
            <a:latin typeface="+mj-lt"/>
          </a:endParaRPr>
        </a:p>
      </dsp:txBody>
      <dsp:txXfrm>
        <a:off x="5083451" y="897309"/>
        <a:ext cx="2419669" cy="1938306"/>
      </dsp:txXfrm>
    </dsp:sp>
    <dsp:sp modelId="{45E6964B-C78E-454D-87A8-F217FAEE7C3A}">
      <dsp:nvSpPr>
        <dsp:cNvPr id="0" name=""/>
        <dsp:cNvSpPr/>
      </dsp:nvSpPr>
      <dsp:spPr>
        <a:xfrm>
          <a:off x="4884067" y="667838"/>
          <a:ext cx="202018" cy="3290384"/>
        </a:xfrm>
        <a:custGeom>
          <a:avLst/>
          <a:gdLst/>
          <a:ahLst/>
          <a:cxnLst/>
          <a:rect l="0" t="0" r="0" b="0"/>
          <a:pathLst>
            <a:path>
              <a:moveTo>
                <a:pt x="0" y="0"/>
              </a:moveTo>
              <a:lnTo>
                <a:pt x="0" y="3290384"/>
              </a:lnTo>
              <a:lnTo>
                <a:pt x="202018" y="329038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01561D-393F-4D8C-8D45-BAF47D617CFC}">
      <dsp:nvSpPr>
        <dsp:cNvPr id="0" name=""/>
        <dsp:cNvSpPr/>
      </dsp:nvSpPr>
      <dsp:spPr>
        <a:xfrm>
          <a:off x="5086085" y="3403990"/>
          <a:ext cx="2736128" cy="1108464"/>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Phone: 866-282-2249</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Hours of Operation: </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6:30 am - 6:30 pm EST  </a:t>
          </a:r>
        </a:p>
      </dsp:txBody>
      <dsp:txXfrm>
        <a:off x="5118551" y="3436456"/>
        <a:ext cx="2671196" cy="1043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DCC1-0483-4051-B718-7FADC09456D7}">
      <dsp:nvSpPr>
        <dsp:cNvPr id="0" name=""/>
        <dsp:cNvSpPr/>
      </dsp:nvSpPr>
      <dsp:spPr>
        <a:xfrm>
          <a:off x="143568" y="0"/>
          <a:ext cx="2675829" cy="743442"/>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1</a:t>
          </a:r>
        </a:p>
      </dsp:txBody>
      <dsp:txXfrm>
        <a:off x="165343" y="21775"/>
        <a:ext cx="2632279" cy="699892"/>
      </dsp:txXfrm>
    </dsp:sp>
    <dsp:sp modelId="{B88DCB94-19C1-4ABF-B110-D83FDED70000}">
      <dsp:nvSpPr>
        <dsp:cNvPr id="0" name=""/>
        <dsp:cNvSpPr/>
      </dsp:nvSpPr>
      <dsp:spPr>
        <a:xfrm>
          <a:off x="411151" y="743442"/>
          <a:ext cx="132115" cy="547876"/>
        </a:xfrm>
        <a:custGeom>
          <a:avLst/>
          <a:gdLst/>
          <a:ahLst/>
          <a:cxnLst/>
          <a:rect l="0" t="0" r="0" b="0"/>
          <a:pathLst>
            <a:path>
              <a:moveTo>
                <a:pt x="0" y="0"/>
              </a:moveTo>
              <a:lnTo>
                <a:pt x="0" y="547876"/>
              </a:lnTo>
              <a:lnTo>
                <a:pt x="132115" y="547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BB6B5-EA06-4150-820B-25824590D884}">
      <dsp:nvSpPr>
        <dsp:cNvPr id="0" name=""/>
        <dsp:cNvSpPr/>
      </dsp:nvSpPr>
      <dsp:spPr>
        <a:xfrm>
          <a:off x="543267" y="916230"/>
          <a:ext cx="2123737" cy="7501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cs typeface="Arial" pitchFamily="34" charset="0"/>
            </a:rPr>
            <a:t>RTS data entry open</a:t>
          </a:r>
          <a:endParaRPr lang="en-US" sz="2000" b="0" kern="1200" dirty="0">
            <a:latin typeface="Calibri" pitchFamily="34" charset="0"/>
            <a:cs typeface="Arial" pitchFamily="34" charset="0"/>
          </a:endParaRPr>
        </a:p>
      </dsp:txBody>
      <dsp:txXfrm>
        <a:off x="565239" y="938202"/>
        <a:ext cx="2079793" cy="706234"/>
      </dsp:txXfrm>
    </dsp:sp>
    <dsp:sp modelId="{4F29F96E-BEEB-4FC0-904A-EA60ACBCD57C}">
      <dsp:nvSpPr>
        <dsp:cNvPr id="0" name=""/>
        <dsp:cNvSpPr/>
      </dsp:nvSpPr>
      <dsp:spPr>
        <a:xfrm>
          <a:off x="3226864" y="0"/>
          <a:ext cx="2411937" cy="743442"/>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2</a:t>
          </a:r>
        </a:p>
      </dsp:txBody>
      <dsp:txXfrm>
        <a:off x="3248639" y="21775"/>
        <a:ext cx="2368387" cy="699892"/>
      </dsp:txXfrm>
    </dsp:sp>
    <dsp:sp modelId="{FA14746A-0DEA-4DBC-A844-8DC944DCC276}">
      <dsp:nvSpPr>
        <dsp:cNvPr id="0" name=""/>
        <dsp:cNvSpPr/>
      </dsp:nvSpPr>
      <dsp:spPr>
        <a:xfrm>
          <a:off x="3422338" y="743442"/>
          <a:ext cx="91440" cy="609166"/>
        </a:xfrm>
        <a:custGeom>
          <a:avLst/>
          <a:gdLst/>
          <a:ahLst/>
          <a:cxnLst/>
          <a:rect l="0" t="0" r="0" b="0"/>
          <a:pathLst>
            <a:path>
              <a:moveTo>
                <a:pt x="45720" y="0"/>
              </a:moveTo>
              <a:lnTo>
                <a:pt x="45720" y="609166"/>
              </a:lnTo>
              <a:lnTo>
                <a:pt x="82859" y="609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C07E3-F6B4-41D7-A6E6-9266B882CAE3}">
      <dsp:nvSpPr>
        <dsp:cNvPr id="0" name=""/>
        <dsp:cNvSpPr/>
      </dsp:nvSpPr>
      <dsp:spPr>
        <a:xfrm>
          <a:off x="3505197" y="939425"/>
          <a:ext cx="2310073" cy="8263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ts val="30"/>
            </a:spcAft>
          </a:pPr>
          <a:r>
            <a:rPr lang="en-US" sz="2000" b="0" kern="1200" dirty="0" smtClean="0">
              <a:latin typeface="Calibri" pitchFamily="34" charset="0"/>
            </a:rPr>
            <a:t>Site Readiness Training </a:t>
          </a:r>
          <a:endParaRPr lang="en-US" sz="1000" b="0" kern="1200" dirty="0" smtClean="0">
            <a:latin typeface="Calibri" pitchFamily="34" charset="0"/>
          </a:endParaRPr>
        </a:p>
        <a:p>
          <a:pPr lvl="0" algn="ctr" defTabSz="889000" rtl="0">
            <a:lnSpc>
              <a:spcPct val="90000"/>
            </a:lnSpc>
            <a:spcBef>
              <a:spcPct val="0"/>
            </a:spcBef>
            <a:spcAft>
              <a:spcPct val="35000"/>
            </a:spcAft>
          </a:pPr>
          <a:r>
            <a:rPr lang="en-US" sz="1200" b="0" kern="1200" dirty="0" smtClean="0">
              <a:latin typeface="Calibri" pitchFamily="34" charset="0"/>
            </a:rPr>
            <a:t>December 11</a:t>
          </a:r>
          <a:r>
            <a:rPr lang="en-US" sz="1200" b="0" kern="1200" baseline="30000" dirty="0" smtClean="0">
              <a:latin typeface="Calibri" pitchFamily="34" charset="0"/>
            </a:rPr>
            <a:t>th</a:t>
          </a:r>
          <a:r>
            <a:rPr lang="en-US" sz="1200" b="0" kern="1200" dirty="0" smtClean="0">
              <a:latin typeface="Calibri" pitchFamily="34" charset="0"/>
            </a:rPr>
            <a:t> and 18</a:t>
          </a:r>
          <a:r>
            <a:rPr lang="en-US" sz="1200" b="0" kern="1200" baseline="30000" dirty="0" smtClean="0">
              <a:latin typeface="Calibri" pitchFamily="34" charset="0"/>
            </a:rPr>
            <a:t>th</a:t>
          </a:r>
          <a:endParaRPr lang="en-US" sz="1200" b="0" kern="1200" dirty="0">
            <a:latin typeface="Calibri" pitchFamily="34" charset="0"/>
          </a:endParaRPr>
        </a:p>
      </dsp:txBody>
      <dsp:txXfrm>
        <a:off x="3529400" y="963628"/>
        <a:ext cx="2261667" cy="777960"/>
      </dsp:txXfrm>
    </dsp:sp>
    <dsp:sp modelId="{9C465ABD-29FF-4E68-AFCF-75EECE511754}">
      <dsp:nvSpPr>
        <dsp:cNvPr id="0" name=""/>
        <dsp:cNvSpPr/>
      </dsp:nvSpPr>
      <dsp:spPr>
        <a:xfrm>
          <a:off x="3422338" y="743442"/>
          <a:ext cx="91440" cy="1512207"/>
        </a:xfrm>
        <a:custGeom>
          <a:avLst/>
          <a:gdLst/>
          <a:ahLst/>
          <a:cxnLst/>
          <a:rect l="0" t="0" r="0" b="0"/>
          <a:pathLst>
            <a:path>
              <a:moveTo>
                <a:pt x="45720" y="0"/>
              </a:moveTo>
              <a:lnTo>
                <a:pt x="45720" y="1512207"/>
              </a:lnTo>
              <a:lnTo>
                <a:pt x="109528" y="1512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050AB-5253-4ABC-AE61-3BCB7D671477}">
      <dsp:nvSpPr>
        <dsp:cNvPr id="0" name=""/>
        <dsp:cNvSpPr/>
      </dsp:nvSpPr>
      <dsp:spPr>
        <a:xfrm>
          <a:off x="3531866" y="1906830"/>
          <a:ext cx="2261934" cy="6976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Test Delivery Client (TDC)Installation</a:t>
          </a:r>
          <a:endParaRPr lang="en-US" sz="2000" b="0" kern="1200" dirty="0">
            <a:latin typeface="Calibri" pitchFamily="34" charset="0"/>
          </a:endParaRPr>
        </a:p>
      </dsp:txBody>
      <dsp:txXfrm>
        <a:off x="3552299" y="1927263"/>
        <a:ext cx="2221068" cy="656773"/>
      </dsp:txXfrm>
    </dsp:sp>
    <dsp:sp modelId="{267A8AE7-3B29-45DF-B114-1A902B1D0AFA}">
      <dsp:nvSpPr>
        <dsp:cNvPr id="0" name=""/>
        <dsp:cNvSpPr/>
      </dsp:nvSpPr>
      <dsp:spPr>
        <a:xfrm>
          <a:off x="3422338" y="743442"/>
          <a:ext cx="91440" cy="2350577"/>
        </a:xfrm>
        <a:custGeom>
          <a:avLst/>
          <a:gdLst/>
          <a:ahLst/>
          <a:cxnLst/>
          <a:rect l="0" t="0" r="0" b="0"/>
          <a:pathLst>
            <a:path>
              <a:moveTo>
                <a:pt x="45720" y="0"/>
              </a:moveTo>
              <a:lnTo>
                <a:pt x="45720" y="2350577"/>
              </a:lnTo>
              <a:lnTo>
                <a:pt x="109528" y="2350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F9F12-A868-4CF6-B25C-7FF008929F73}">
      <dsp:nvSpPr>
        <dsp:cNvPr id="0" name=""/>
        <dsp:cNvSpPr/>
      </dsp:nvSpPr>
      <dsp:spPr>
        <a:xfrm>
          <a:off x="3531866" y="2790331"/>
          <a:ext cx="2261934" cy="6073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Site Readiness Test</a:t>
          </a:r>
        </a:p>
        <a:p>
          <a:pPr lvl="0" algn="ctr" defTabSz="889000" rtl="0">
            <a:lnSpc>
              <a:spcPct val="90000"/>
            </a:lnSpc>
            <a:spcBef>
              <a:spcPct val="0"/>
            </a:spcBef>
            <a:spcAft>
              <a:spcPct val="35000"/>
            </a:spcAft>
          </a:pPr>
          <a:r>
            <a:rPr lang="en-US" sz="1200" b="0" kern="1200" dirty="0" smtClean="0">
              <a:latin typeface="Calibri" pitchFamily="34" charset="0"/>
            </a:rPr>
            <a:t>January 13</a:t>
          </a:r>
          <a:r>
            <a:rPr lang="en-US" sz="1200" b="0" kern="1200" baseline="30000" dirty="0" smtClean="0">
              <a:latin typeface="Calibri" pitchFamily="34" charset="0"/>
            </a:rPr>
            <a:t>th</a:t>
          </a:r>
          <a:r>
            <a:rPr lang="en-US" sz="1200" b="0" kern="1200" dirty="0" smtClean="0">
              <a:latin typeface="Calibri" pitchFamily="34" charset="0"/>
            </a:rPr>
            <a:t> </a:t>
          </a:r>
          <a:endParaRPr lang="en-US" sz="1200" b="0" kern="1200" dirty="0">
            <a:latin typeface="Calibri" pitchFamily="34" charset="0"/>
          </a:endParaRPr>
        </a:p>
      </dsp:txBody>
      <dsp:txXfrm>
        <a:off x="3549655" y="2808120"/>
        <a:ext cx="2226356" cy="571800"/>
      </dsp:txXfrm>
    </dsp:sp>
    <dsp:sp modelId="{CCEDA51D-C8DC-48FD-B3F7-0A6D6E98191E}">
      <dsp:nvSpPr>
        <dsp:cNvPr id="0" name=""/>
        <dsp:cNvSpPr/>
      </dsp:nvSpPr>
      <dsp:spPr>
        <a:xfrm>
          <a:off x="3422338" y="743442"/>
          <a:ext cx="91440" cy="3188946"/>
        </a:xfrm>
        <a:custGeom>
          <a:avLst/>
          <a:gdLst/>
          <a:ahLst/>
          <a:cxnLst/>
          <a:rect l="0" t="0" r="0" b="0"/>
          <a:pathLst>
            <a:path>
              <a:moveTo>
                <a:pt x="45720" y="0"/>
              </a:moveTo>
              <a:lnTo>
                <a:pt x="45720" y="3188946"/>
              </a:lnTo>
              <a:lnTo>
                <a:pt x="109528" y="3188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34C50-F766-4397-BB72-C57209B41181}">
      <dsp:nvSpPr>
        <dsp:cNvPr id="0" name=""/>
        <dsp:cNvSpPr/>
      </dsp:nvSpPr>
      <dsp:spPr>
        <a:xfrm>
          <a:off x="3531866" y="3583570"/>
          <a:ext cx="2261934" cy="6976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Site Support and Troubleshooting</a:t>
          </a:r>
          <a:endParaRPr lang="en-US" sz="2000" b="0" kern="1200" dirty="0">
            <a:latin typeface="Calibri" pitchFamily="34" charset="0"/>
          </a:endParaRPr>
        </a:p>
      </dsp:txBody>
      <dsp:txXfrm>
        <a:off x="3552299" y="3604003"/>
        <a:ext cx="2221068" cy="656773"/>
      </dsp:txXfrm>
    </dsp:sp>
    <dsp:sp modelId="{E7A248B9-F9D3-48CC-87F2-33CADE5D56A4}">
      <dsp:nvSpPr>
        <dsp:cNvPr id="0" name=""/>
        <dsp:cNvSpPr/>
      </dsp:nvSpPr>
      <dsp:spPr>
        <a:xfrm>
          <a:off x="3468058" y="743442"/>
          <a:ext cx="104929" cy="4142635"/>
        </a:xfrm>
        <a:custGeom>
          <a:avLst/>
          <a:gdLst/>
          <a:ahLst/>
          <a:cxnLst/>
          <a:rect l="0" t="0" r="0" b="0"/>
          <a:pathLst>
            <a:path>
              <a:moveTo>
                <a:pt x="0" y="0"/>
              </a:moveTo>
              <a:lnTo>
                <a:pt x="0" y="4142635"/>
              </a:lnTo>
              <a:lnTo>
                <a:pt x="104929" y="4142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B6071-C50E-4A1A-8227-242DB2F96134}">
      <dsp:nvSpPr>
        <dsp:cNvPr id="0" name=""/>
        <dsp:cNvSpPr/>
      </dsp:nvSpPr>
      <dsp:spPr>
        <a:xfrm>
          <a:off x="3572987" y="4514357"/>
          <a:ext cx="2180119" cy="7434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Site Certification</a:t>
          </a:r>
          <a:endParaRPr lang="en-US" sz="2000" kern="1200" dirty="0"/>
        </a:p>
      </dsp:txBody>
      <dsp:txXfrm>
        <a:off x="3594762" y="4536132"/>
        <a:ext cx="2136569" cy="699892"/>
      </dsp:txXfrm>
    </dsp:sp>
    <dsp:sp modelId="{731947CA-F180-4A70-86AF-83E7D09B7437}">
      <dsp:nvSpPr>
        <dsp:cNvPr id="0" name=""/>
        <dsp:cNvSpPr/>
      </dsp:nvSpPr>
      <dsp:spPr>
        <a:xfrm>
          <a:off x="6019801" y="0"/>
          <a:ext cx="2411937" cy="743442"/>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3</a:t>
          </a:r>
        </a:p>
      </dsp:txBody>
      <dsp:txXfrm>
        <a:off x="6041576" y="21775"/>
        <a:ext cx="2368387" cy="699892"/>
      </dsp:txXfrm>
    </dsp:sp>
    <dsp:sp modelId="{46BEA8C7-D9D0-4ED4-8CC2-FF792961A770}">
      <dsp:nvSpPr>
        <dsp:cNvPr id="0" name=""/>
        <dsp:cNvSpPr/>
      </dsp:nvSpPr>
      <dsp:spPr>
        <a:xfrm>
          <a:off x="6215275" y="743442"/>
          <a:ext cx="91440" cy="538814"/>
        </a:xfrm>
        <a:custGeom>
          <a:avLst/>
          <a:gdLst/>
          <a:ahLst/>
          <a:cxnLst/>
          <a:rect l="0" t="0" r="0" b="0"/>
          <a:pathLst>
            <a:path>
              <a:moveTo>
                <a:pt x="45720" y="0"/>
              </a:moveTo>
              <a:lnTo>
                <a:pt x="45720" y="538814"/>
              </a:lnTo>
              <a:lnTo>
                <a:pt x="102177" y="5388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4E03C-8184-4833-9F79-EE2FDC710F1C}">
      <dsp:nvSpPr>
        <dsp:cNvPr id="0" name=""/>
        <dsp:cNvSpPr/>
      </dsp:nvSpPr>
      <dsp:spPr>
        <a:xfrm>
          <a:off x="6317452" y="916230"/>
          <a:ext cx="2445546" cy="7320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ts val="50"/>
            </a:spcAft>
          </a:pPr>
          <a:r>
            <a:rPr lang="en-US" sz="2000" b="0" kern="1200" dirty="0" smtClean="0">
              <a:latin typeface="Calibri" pitchFamily="34" charset="0"/>
            </a:rPr>
            <a:t>Test Administration System (TAS) Training</a:t>
          </a:r>
        </a:p>
        <a:p>
          <a:pPr lvl="0" algn="ctr" defTabSz="889000" rtl="0">
            <a:lnSpc>
              <a:spcPct val="90000"/>
            </a:lnSpc>
            <a:spcBef>
              <a:spcPct val="0"/>
            </a:spcBef>
            <a:spcAft>
              <a:spcPct val="35000"/>
            </a:spcAft>
          </a:pPr>
          <a:r>
            <a:rPr lang="en-US" sz="1200" b="0" kern="1200" dirty="0" smtClean="0">
              <a:latin typeface="Calibri" pitchFamily="34" charset="0"/>
            </a:rPr>
            <a:t>March 16</a:t>
          </a:r>
          <a:r>
            <a:rPr lang="en-US" sz="1200" b="0" kern="1200" baseline="30000" dirty="0" smtClean="0">
              <a:latin typeface="Calibri" pitchFamily="34" charset="0"/>
            </a:rPr>
            <a:t>th</a:t>
          </a:r>
          <a:r>
            <a:rPr lang="en-US" sz="1200" b="0" kern="1200" dirty="0" smtClean="0">
              <a:latin typeface="Calibri" pitchFamily="34" charset="0"/>
            </a:rPr>
            <a:t> and 23</a:t>
          </a:r>
          <a:r>
            <a:rPr lang="en-US" sz="1200" b="0" kern="1200" baseline="30000" dirty="0" smtClean="0">
              <a:latin typeface="Calibri" pitchFamily="34" charset="0"/>
            </a:rPr>
            <a:t>rd</a:t>
          </a:r>
          <a:endParaRPr lang="en-US" sz="1200" b="0" kern="1200" dirty="0">
            <a:latin typeface="Calibri" pitchFamily="34" charset="0"/>
          </a:endParaRPr>
        </a:p>
      </dsp:txBody>
      <dsp:txXfrm>
        <a:off x="6338893" y="937671"/>
        <a:ext cx="2402664" cy="689171"/>
      </dsp:txXfrm>
    </dsp:sp>
    <dsp:sp modelId="{4325629C-C9EF-4A30-BB2F-4FB4A12CCCF3}">
      <dsp:nvSpPr>
        <dsp:cNvPr id="0" name=""/>
        <dsp:cNvSpPr/>
      </dsp:nvSpPr>
      <dsp:spPr>
        <a:xfrm>
          <a:off x="6215275" y="743442"/>
          <a:ext cx="91440" cy="1491413"/>
        </a:xfrm>
        <a:custGeom>
          <a:avLst/>
          <a:gdLst/>
          <a:ahLst/>
          <a:cxnLst/>
          <a:rect l="0" t="0" r="0" b="0"/>
          <a:pathLst>
            <a:path>
              <a:moveTo>
                <a:pt x="45720" y="0"/>
              </a:moveTo>
              <a:lnTo>
                <a:pt x="45720" y="1491413"/>
              </a:lnTo>
              <a:lnTo>
                <a:pt x="102177" y="14914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8E5A2-01B2-4C5E-B278-DD441279AB4A}">
      <dsp:nvSpPr>
        <dsp:cNvPr id="0" name=""/>
        <dsp:cNvSpPr/>
      </dsp:nvSpPr>
      <dsp:spPr>
        <a:xfrm>
          <a:off x="6317453" y="1948545"/>
          <a:ext cx="2445546" cy="5726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Test Setup/ Assignment</a:t>
          </a:r>
          <a:endParaRPr lang="en-US" sz="2000" b="0" kern="1200" dirty="0">
            <a:latin typeface="Calibri" pitchFamily="34" charset="0"/>
          </a:endParaRPr>
        </a:p>
      </dsp:txBody>
      <dsp:txXfrm>
        <a:off x="6334225" y="1965317"/>
        <a:ext cx="2412002" cy="539078"/>
      </dsp:txXfrm>
    </dsp:sp>
    <dsp:sp modelId="{9C3CD702-7651-4821-8D94-9CA804CD4020}">
      <dsp:nvSpPr>
        <dsp:cNvPr id="0" name=""/>
        <dsp:cNvSpPr/>
      </dsp:nvSpPr>
      <dsp:spPr>
        <a:xfrm>
          <a:off x="6260995" y="743442"/>
          <a:ext cx="139805" cy="2523881"/>
        </a:xfrm>
        <a:custGeom>
          <a:avLst/>
          <a:gdLst/>
          <a:ahLst/>
          <a:cxnLst/>
          <a:rect l="0" t="0" r="0" b="0"/>
          <a:pathLst>
            <a:path>
              <a:moveTo>
                <a:pt x="0" y="0"/>
              </a:moveTo>
              <a:lnTo>
                <a:pt x="0" y="2523881"/>
              </a:lnTo>
              <a:lnTo>
                <a:pt x="139805" y="2523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F574E-2A7B-43D9-AA47-7DDB730183F2}">
      <dsp:nvSpPr>
        <dsp:cNvPr id="0" name=""/>
        <dsp:cNvSpPr/>
      </dsp:nvSpPr>
      <dsp:spPr>
        <a:xfrm>
          <a:off x="6400801" y="2895602"/>
          <a:ext cx="2315248" cy="7434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Practice and Operational Test Tickets</a:t>
          </a:r>
          <a:endParaRPr lang="en-US" sz="2000" kern="1200" dirty="0"/>
        </a:p>
      </dsp:txBody>
      <dsp:txXfrm>
        <a:off x="6422576" y="2917377"/>
        <a:ext cx="2271698" cy="699892"/>
      </dsp:txXfrm>
    </dsp:sp>
    <dsp:sp modelId="{3045354F-66B0-45B2-A516-FF7F73F0FC81}">
      <dsp:nvSpPr>
        <dsp:cNvPr id="0" name=""/>
        <dsp:cNvSpPr/>
      </dsp:nvSpPr>
      <dsp:spPr>
        <a:xfrm>
          <a:off x="6215275" y="743442"/>
          <a:ext cx="91440" cy="3394735"/>
        </a:xfrm>
        <a:custGeom>
          <a:avLst/>
          <a:gdLst/>
          <a:ahLst/>
          <a:cxnLst/>
          <a:rect l="0" t="0" r="0" b="0"/>
          <a:pathLst>
            <a:path>
              <a:moveTo>
                <a:pt x="45720" y="0"/>
              </a:moveTo>
              <a:lnTo>
                <a:pt x="45720" y="3394735"/>
              </a:lnTo>
              <a:lnTo>
                <a:pt x="102177" y="3394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12D7C-7CCA-4261-BDE7-A8B6AFA73FFF}">
      <dsp:nvSpPr>
        <dsp:cNvPr id="0" name=""/>
        <dsp:cNvSpPr/>
      </dsp:nvSpPr>
      <dsp:spPr>
        <a:xfrm>
          <a:off x="6317452" y="3855380"/>
          <a:ext cx="2445546" cy="5655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Final Workstation Check</a:t>
          </a:r>
          <a:endParaRPr lang="en-US" sz="2000" b="0" kern="1200" dirty="0">
            <a:latin typeface="Calibri" pitchFamily="34" charset="0"/>
          </a:endParaRPr>
        </a:p>
      </dsp:txBody>
      <dsp:txXfrm>
        <a:off x="6334018" y="3871946"/>
        <a:ext cx="2412414" cy="532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2EB8-6F51-4857-89D8-E8FA49202266}">
      <dsp:nvSpPr>
        <dsp:cNvPr id="0" name=""/>
        <dsp:cNvSpPr/>
      </dsp:nvSpPr>
      <dsp:spPr>
        <a:xfrm rot="5400000">
          <a:off x="4547562" y="-1243924"/>
          <a:ext cx="1475338"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GA Milestones Spring EOG Online Tests</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GA Milestones Spring EOC Online Tests</a:t>
          </a:r>
          <a:endParaRPr lang="en-US" sz="1600" b="1" i="0" u="none" kern="1200" baseline="0" dirty="0">
            <a:solidFill>
              <a:schemeClr val="tx1"/>
            </a:solidFill>
          </a:endParaRPr>
        </a:p>
      </dsp:txBody>
      <dsp:txXfrm rot="-5400000">
        <a:off x="2798063" y="577595"/>
        <a:ext cx="4902316" cy="1331298"/>
      </dsp:txXfrm>
    </dsp:sp>
    <dsp:sp modelId="{A535685B-EBA8-4C0C-9C48-D1713EEEA49C}">
      <dsp:nvSpPr>
        <dsp:cNvPr id="0" name=""/>
        <dsp:cNvSpPr/>
      </dsp:nvSpPr>
      <dsp:spPr>
        <a:xfrm>
          <a:off x="0" y="423547"/>
          <a:ext cx="2798064" cy="16394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0" u="none" kern="1200" baseline="0" dirty="0" smtClean="0">
              <a:solidFill>
                <a:schemeClr val="tx1"/>
              </a:solidFill>
            </a:rPr>
            <a:t>Tests</a:t>
          </a:r>
          <a:endParaRPr lang="en-US" sz="2400" b="1" kern="1200" dirty="0">
            <a:solidFill>
              <a:schemeClr val="tx1"/>
            </a:solidFill>
          </a:endParaRPr>
        </a:p>
      </dsp:txBody>
      <dsp:txXfrm>
        <a:off x="80029" y="503576"/>
        <a:ext cx="2638006" cy="1479351"/>
      </dsp:txXfrm>
    </dsp:sp>
    <dsp:sp modelId="{74130D5B-C605-4C96-8B29-4F4E0EA5BE10}">
      <dsp:nvSpPr>
        <dsp:cNvPr id="0" name=""/>
        <dsp:cNvSpPr/>
      </dsp:nvSpPr>
      <dsp:spPr>
        <a:xfrm rot="5400000">
          <a:off x="4173928" y="702854"/>
          <a:ext cx="2112866"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Spring EOG</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Practice: March 16</a:t>
          </a:r>
          <a:r>
            <a:rPr lang="en-US" sz="1600" b="1" kern="1200" baseline="30000" dirty="0" smtClean="0">
              <a:solidFill>
                <a:schemeClr val="tx1"/>
              </a:solidFill>
            </a:rPr>
            <a:t>th</a:t>
          </a:r>
          <a:r>
            <a:rPr lang="en-US" sz="1600" b="1" kern="1200" dirty="0" smtClean="0">
              <a:solidFill>
                <a:schemeClr val="tx1"/>
              </a:solidFill>
            </a:rPr>
            <a:t>, 2015 to May 1</a:t>
          </a:r>
          <a:r>
            <a:rPr lang="en-US" sz="1600" b="1" kern="1200" baseline="30000" dirty="0" smtClean="0">
              <a:solidFill>
                <a:schemeClr val="tx1"/>
              </a:solidFill>
            </a:rPr>
            <a:t>st</a:t>
          </a:r>
          <a:r>
            <a:rPr lang="en-US" sz="1600" b="1" kern="1200" dirty="0" smtClean="0">
              <a:solidFill>
                <a:schemeClr val="tx1"/>
              </a:solidFill>
            </a:rPr>
            <a:t>,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Operational: </a:t>
          </a:r>
          <a:r>
            <a:rPr lang="en-US" sz="1600" b="1" kern="1200" dirty="0" smtClean="0">
              <a:solidFill>
                <a:schemeClr val="tx1"/>
              </a:solidFill>
            </a:rPr>
            <a:t>March 30</a:t>
          </a:r>
          <a:r>
            <a:rPr lang="en-US" sz="1600" b="1" kern="1200" baseline="30000" dirty="0" smtClean="0">
              <a:solidFill>
                <a:schemeClr val="tx1"/>
              </a:solidFill>
            </a:rPr>
            <a:t>th</a:t>
          </a:r>
          <a:r>
            <a:rPr lang="en-US" sz="1600" b="1" kern="1200" dirty="0" smtClean="0">
              <a:solidFill>
                <a:schemeClr val="tx1"/>
              </a:solidFill>
            </a:rPr>
            <a:t>, 2015 to May 1</a:t>
          </a:r>
          <a:r>
            <a:rPr lang="en-US" sz="1600" b="1" kern="1200" baseline="30000" dirty="0" smtClean="0">
              <a:solidFill>
                <a:schemeClr val="tx1"/>
              </a:solidFill>
            </a:rPr>
            <a:t>st</a:t>
          </a:r>
          <a:r>
            <a:rPr lang="en-US" sz="1600" b="1" kern="1200" dirty="0" smtClean="0">
              <a:solidFill>
                <a:schemeClr val="tx1"/>
              </a:solidFill>
            </a:rPr>
            <a:t>, 2015</a:t>
          </a:r>
          <a:endParaRPr lang="en-US" sz="1600" b="1" kern="1200" dirty="0">
            <a:solidFill>
              <a:schemeClr val="tx1"/>
            </a:solidFill>
          </a:endParaRPr>
        </a:p>
        <a:p>
          <a:pPr marL="171450" lvl="1" indent="-171450" algn="l" defTabSz="711200">
            <a:lnSpc>
              <a:spcPct val="90000"/>
            </a:lnSpc>
            <a:spcBef>
              <a:spcPct val="0"/>
            </a:spcBef>
            <a:spcAft>
              <a:spcPct val="15000"/>
            </a:spcAft>
            <a:buChar char="••"/>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Spring EOC</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Practice: April 13</a:t>
          </a:r>
          <a:r>
            <a:rPr lang="en-US" sz="1600" b="1" kern="1200" baseline="30000" dirty="0" smtClean="0">
              <a:solidFill>
                <a:schemeClr val="tx1"/>
              </a:solidFill>
            </a:rPr>
            <a:t>th</a:t>
          </a:r>
          <a:r>
            <a:rPr lang="en-US" sz="1600" b="1" kern="1200" dirty="0" smtClean="0">
              <a:solidFill>
                <a:schemeClr val="tx1"/>
              </a:solidFill>
            </a:rPr>
            <a:t>, 2015 to June 5</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Operational: April</a:t>
          </a:r>
          <a:r>
            <a:rPr lang="en-US" sz="1600" b="1" kern="1200" dirty="0" smtClean="0">
              <a:solidFill>
                <a:schemeClr val="tx1"/>
              </a:solidFill>
            </a:rPr>
            <a:t> 27</a:t>
          </a:r>
          <a:r>
            <a:rPr lang="en-US" sz="1600" b="1" kern="1200" baseline="30000" dirty="0" smtClean="0">
              <a:solidFill>
                <a:schemeClr val="tx1"/>
              </a:solidFill>
            </a:rPr>
            <a:t>th</a:t>
          </a:r>
          <a:r>
            <a:rPr lang="en-US" sz="1600" b="1" kern="1200" dirty="0" smtClean="0">
              <a:solidFill>
                <a:schemeClr val="tx1"/>
              </a:solidFill>
            </a:rPr>
            <a:t>, 2015 to June 5</a:t>
          </a:r>
          <a:r>
            <a:rPr lang="en-US" sz="1600" b="1" kern="1200" baseline="30000" dirty="0" smtClean="0">
              <a:solidFill>
                <a:schemeClr val="tx1"/>
              </a:solidFill>
            </a:rPr>
            <a:t>th</a:t>
          </a:r>
          <a:r>
            <a:rPr lang="en-US" sz="1600" b="1" kern="1200" dirty="0" smtClean="0">
              <a:solidFill>
                <a:schemeClr val="tx1"/>
              </a:solidFill>
            </a:rPr>
            <a:t>, 2015</a:t>
          </a:r>
          <a:endParaRPr lang="en-US" sz="1600" b="1" kern="1200" dirty="0">
            <a:solidFill>
              <a:schemeClr val="tx1"/>
            </a:solidFill>
          </a:endParaRPr>
        </a:p>
      </dsp:txBody>
      <dsp:txXfrm rot="-5400000">
        <a:off x="2743193" y="2236731"/>
        <a:ext cx="4871194" cy="1906582"/>
      </dsp:txXfrm>
    </dsp:sp>
    <dsp:sp modelId="{F47E09F3-9154-4693-AE29-BE91AE536E1F}">
      <dsp:nvSpPr>
        <dsp:cNvPr id="0" name=""/>
        <dsp:cNvSpPr/>
      </dsp:nvSpPr>
      <dsp:spPr>
        <a:xfrm>
          <a:off x="0" y="2123734"/>
          <a:ext cx="2798064" cy="21123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solidFill>
                <a:schemeClr val="tx1"/>
              </a:solidFill>
            </a:rPr>
            <a:t>Test Administration </a:t>
          </a:r>
          <a:endParaRPr lang="en-US" sz="2400" b="1" kern="1200" dirty="0">
            <a:solidFill>
              <a:schemeClr val="tx1"/>
            </a:solidFill>
          </a:endParaRPr>
        </a:p>
      </dsp:txBody>
      <dsp:txXfrm>
        <a:off x="103114" y="2226848"/>
        <a:ext cx="2591836" cy="1906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5E5B-A72D-4759-BA51-D40431BBF2DA}">
      <dsp:nvSpPr>
        <dsp:cNvPr id="0" name=""/>
        <dsp:cNvSpPr/>
      </dsp:nvSpPr>
      <dsp:spPr>
        <a:xfrm rot="5400000">
          <a:off x="4153395" y="-1159699"/>
          <a:ext cx="2263672"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i="0" u="none" kern="1200" baseline="0" dirty="0" smtClean="0">
              <a:solidFill>
                <a:schemeClr val="tx1"/>
              </a:solidFill>
            </a:rPr>
            <a:t>Student Pre-code data provided from in the  State Pre-ID file</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en-US" sz="1800" b="1" kern="1200" dirty="0" smtClean="0">
              <a:solidFill>
                <a:schemeClr val="tx1"/>
              </a:solidFill>
            </a:rPr>
            <a:t>CTB Online Pre-code window Feb 23</a:t>
          </a:r>
          <a:r>
            <a:rPr lang="en-US" sz="1800" b="1" kern="1200" baseline="30000" dirty="0" smtClean="0">
              <a:solidFill>
                <a:schemeClr val="tx1"/>
              </a:solidFill>
            </a:rPr>
            <a:t>rd</a:t>
          </a:r>
          <a:r>
            <a:rPr lang="en-US" sz="1800" b="1" kern="1200" dirty="0" smtClean="0">
              <a:solidFill>
                <a:schemeClr val="tx1"/>
              </a:solidFill>
            </a:rPr>
            <a:t>  2015 to March 6</a:t>
          </a:r>
          <a:r>
            <a:rPr lang="en-US" sz="1800" b="1" kern="1200" baseline="30000" dirty="0" smtClean="0">
              <a:solidFill>
                <a:schemeClr val="tx1"/>
              </a:solidFill>
            </a:rPr>
            <a:t>th</a:t>
          </a:r>
          <a:r>
            <a:rPr lang="en-US" sz="1800" b="1" kern="1200" dirty="0" smtClean="0">
              <a:solidFill>
                <a:schemeClr val="tx1"/>
              </a:solidFill>
            </a:rPr>
            <a:t> 2015</a:t>
          </a:r>
          <a:endParaRPr lang="en-US" sz="1800" b="1" kern="1200" dirty="0">
            <a:solidFill>
              <a:schemeClr val="tx1"/>
            </a:solidFill>
          </a:endParaRPr>
        </a:p>
        <a:p>
          <a:pPr marL="171450" lvl="1" indent="-171450" algn="l" defTabSz="800100" rtl="0">
            <a:lnSpc>
              <a:spcPct val="90000"/>
            </a:lnSpc>
            <a:spcBef>
              <a:spcPct val="0"/>
            </a:spcBef>
            <a:spcAft>
              <a:spcPct val="15000"/>
            </a:spcAft>
            <a:buChar char="••"/>
          </a:pPr>
          <a:r>
            <a:rPr lang="en-US" sz="1800" b="1" kern="1200" dirty="0" smtClean="0">
              <a:solidFill>
                <a:schemeClr val="tx1"/>
              </a:solidFill>
            </a:rPr>
            <a:t>Manual entry of students in TAS</a:t>
          </a:r>
          <a:endParaRPr lang="en-US" sz="1800" b="1" kern="1200" dirty="0">
            <a:solidFill>
              <a:schemeClr val="tx1"/>
            </a:solidFill>
          </a:endParaRPr>
        </a:p>
      </dsp:txBody>
      <dsp:txXfrm rot="-5400000">
        <a:off x="2798064" y="306135"/>
        <a:ext cx="4863833" cy="2042666"/>
      </dsp:txXfrm>
    </dsp:sp>
    <dsp:sp modelId="{98A655A6-7BBA-46E1-922F-549B6EA71702}">
      <dsp:nvSpPr>
        <dsp:cNvPr id="0" name=""/>
        <dsp:cNvSpPr/>
      </dsp:nvSpPr>
      <dsp:spPr>
        <a:xfrm>
          <a:off x="0" y="135341"/>
          <a:ext cx="2798064" cy="238425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mn-lt"/>
              <a:ea typeface="Times New Roman"/>
              <a:cs typeface="Times New Roman"/>
            </a:rPr>
            <a:t>EOG</a:t>
          </a:r>
          <a:endParaRPr lang="en-US" sz="2400" b="1" kern="1200" dirty="0">
            <a:solidFill>
              <a:schemeClr val="tx1"/>
            </a:solidFill>
            <a:latin typeface="+mn-lt"/>
          </a:endParaRPr>
        </a:p>
      </dsp:txBody>
      <dsp:txXfrm>
        <a:off x="116390" y="251731"/>
        <a:ext cx="2565284" cy="2151474"/>
      </dsp:txXfrm>
    </dsp:sp>
    <dsp:sp modelId="{C22D1BFF-7C8B-41F9-864F-46CA956C37B6}">
      <dsp:nvSpPr>
        <dsp:cNvPr id="0" name=""/>
        <dsp:cNvSpPr/>
      </dsp:nvSpPr>
      <dsp:spPr>
        <a:xfrm rot="5400000">
          <a:off x="4060375" y="1469889"/>
          <a:ext cx="2339973"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i="0" u="none" kern="1200" baseline="0" dirty="0" smtClean="0">
              <a:solidFill>
                <a:schemeClr val="tx1"/>
              </a:solidFill>
            </a:rPr>
            <a:t>Student Pre-code data provided from in the  State Pre-ID file</a:t>
          </a:r>
          <a:endParaRPr lang="en-US" sz="1800" b="1" i="0" u="none" kern="1200" baseline="0" dirty="0">
            <a:solidFill>
              <a:schemeClr val="tx1"/>
            </a:solidFill>
          </a:endParaRPr>
        </a:p>
        <a:p>
          <a:pPr marL="171450" lvl="1" indent="-171450" algn="l" defTabSz="800100" rtl="0">
            <a:lnSpc>
              <a:spcPct val="90000"/>
            </a:lnSpc>
            <a:spcBef>
              <a:spcPct val="0"/>
            </a:spcBef>
            <a:spcAft>
              <a:spcPct val="15000"/>
            </a:spcAft>
            <a:buChar char="••"/>
          </a:pPr>
          <a:r>
            <a:rPr lang="en-US" sz="1800" b="1" i="0" u="none" kern="1200" baseline="0" dirty="0" smtClean="0">
              <a:solidFill>
                <a:schemeClr val="tx1"/>
              </a:solidFill>
            </a:rPr>
            <a:t>CTB Online Pre-code window from March  9</a:t>
          </a:r>
          <a:r>
            <a:rPr lang="en-US" sz="1800" b="1" i="0" u="none" kern="1200" baseline="30000" dirty="0" smtClean="0">
              <a:solidFill>
                <a:schemeClr val="tx1"/>
              </a:solidFill>
            </a:rPr>
            <a:t>th</a:t>
          </a:r>
          <a:r>
            <a:rPr lang="en-US" sz="1800" b="1" i="0" u="none" kern="1200" baseline="0" dirty="0" smtClean="0">
              <a:solidFill>
                <a:schemeClr val="tx1"/>
              </a:solidFill>
            </a:rPr>
            <a:t> 2015 to April 3</a:t>
          </a:r>
          <a:r>
            <a:rPr lang="en-US" sz="1800" b="1" i="0" u="none" kern="1200" baseline="30000" dirty="0" smtClean="0">
              <a:solidFill>
                <a:schemeClr val="tx1"/>
              </a:solidFill>
            </a:rPr>
            <a:t>rd</a:t>
          </a:r>
          <a:r>
            <a:rPr lang="en-US" sz="1800" b="1" i="0" u="none" kern="1200" baseline="0" dirty="0" smtClean="0">
              <a:solidFill>
                <a:schemeClr val="tx1"/>
              </a:solidFill>
            </a:rPr>
            <a:t> 2015</a:t>
          </a:r>
          <a:endParaRPr lang="en-US" sz="1800" b="1" i="0" u="none" kern="1200" baseline="0" dirty="0">
            <a:solidFill>
              <a:schemeClr val="tx1"/>
            </a:solidFill>
          </a:endParaRPr>
        </a:p>
        <a:p>
          <a:pPr marL="171450" lvl="1" indent="-171450" algn="l" defTabSz="800100" rtl="0">
            <a:lnSpc>
              <a:spcPct val="90000"/>
            </a:lnSpc>
            <a:spcBef>
              <a:spcPct val="0"/>
            </a:spcBef>
            <a:spcAft>
              <a:spcPct val="15000"/>
            </a:spcAft>
            <a:buChar char="••"/>
          </a:pPr>
          <a:r>
            <a:rPr lang="en-US" sz="1800" b="1" kern="1200" dirty="0" smtClean="0">
              <a:solidFill>
                <a:schemeClr val="tx1"/>
              </a:solidFill>
            </a:rPr>
            <a:t>Manual entry of students in TAS</a:t>
          </a:r>
          <a:r>
            <a:rPr lang="en-US" sz="1800" b="1" i="0" u="none" kern="1200" baseline="0" dirty="0" smtClean="0">
              <a:solidFill>
                <a:schemeClr val="tx1"/>
              </a:solidFill>
            </a:rPr>
            <a:t> </a:t>
          </a:r>
          <a:endParaRPr lang="en-US" sz="1800" b="1" i="0" u="none" kern="1200" baseline="0" dirty="0">
            <a:solidFill>
              <a:schemeClr val="tx1"/>
            </a:solidFill>
          </a:endParaRPr>
        </a:p>
        <a:p>
          <a:pPr marL="171450" lvl="1" indent="-171450" algn="l" defTabSz="800100" rtl="0">
            <a:lnSpc>
              <a:spcPct val="90000"/>
            </a:lnSpc>
            <a:spcBef>
              <a:spcPct val="0"/>
            </a:spcBef>
            <a:spcAft>
              <a:spcPct val="15000"/>
            </a:spcAft>
            <a:buChar char="••"/>
          </a:pPr>
          <a:endParaRPr lang="en-US" sz="1800" b="1" i="0" u="none" kern="1200" baseline="0" dirty="0">
            <a:solidFill>
              <a:schemeClr val="tx1"/>
            </a:solidFill>
          </a:endParaRPr>
        </a:p>
      </dsp:txBody>
      <dsp:txXfrm rot="-5400000">
        <a:off x="2743194" y="2901298"/>
        <a:ext cx="4860108" cy="2111517"/>
      </dsp:txXfrm>
    </dsp:sp>
    <dsp:sp modelId="{5F34722B-00D7-4523-BE3B-FEB75F86F2D8}">
      <dsp:nvSpPr>
        <dsp:cNvPr id="0" name=""/>
        <dsp:cNvSpPr/>
      </dsp:nvSpPr>
      <dsp:spPr>
        <a:xfrm>
          <a:off x="0" y="2835478"/>
          <a:ext cx="2798064" cy="223398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solidFill>
                <a:schemeClr val="tx1"/>
              </a:solidFill>
            </a:rPr>
            <a:t>EOC</a:t>
          </a:r>
          <a:endParaRPr lang="en-US" sz="2400" b="1" kern="1200" dirty="0">
            <a:solidFill>
              <a:schemeClr val="tx1"/>
            </a:solidFill>
          </a:endParaRPr>
        </a:p>
      </dsp:txBody>
      <dsp:txXfrm>
        <a:off x="109054" y="2944532"/>
        <a:ext cx="2579956" cy="2015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7EE1E-09A1-4155-A672-D82D8D833F96}">
      <dsp:nvSpPr>
        <dsp:cNvPr id="0" name=""/>
        <dsp:cNvSpPr/>
      </dsp:nvSpPr>
      <dsp:spPr>
        <a:xfrm rot="16200000">
          <a:off x="508000" y="-508000"/>
          <a:ext cx="2032000" cy="3048000"/>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System Test Coordinator</a:t>
          </a:r>
        </a:p>
        <a:p>
          <a:pPr lvl="0" algn="ctr" defTabSz="666750">
            <a:lnSpc>
              <a:spcPct val="90000"/>
            </a:lnSpc>
            <a:spcBef>
              <a:spcPct val="0"/>
            </a:spcBef>
            <a:spcAft>
              <a:spcPct val="35000"/>
            </a:spcAft>
          </a:pPr>
          <a:r>
            <a:rPr lang="en-US" sz="1500" kern="1200" dirty="0" smtClean="0">
              <a:solidFill>
                <a:srgbClr val="C00000"/>
              </a:solidFill>
              <a:latin typeface="Arial" charset="0"/>
            </a:rPr>
            <a:t>Assessment policies, procedures and possible test scheduling, adding and authorizing new users</a:t>
          </a:r>
          <a:endParaRPr lang="en-US" sz="1500" b="1" kern="1200" dirty="0">
            <a:solidFill>
              <a:srgbClr val="C00000"/>
            </a:solidFill>
          </a:endParaRPr>
        </a:p>
      </dsp:txBody>
      <dsp:txXfrm rot="5400000">
        <a:off x="0" y="0"/>
        <a:ext cx="3048000" cy="1524000"/>
      </dsp:txXfrm>
    </dsp:sp>
    <dsp:sp modelId="{CD3666A9-5851-46B4-9AFD-943B30B18843}">
      <dsp:nvSpPr>
        <dsp:cNvPr id="0" name=""/>
        <dsp:cNvSpPr/>
      </dsp:nvSpPr>
      <dsp:spPr>
        <a:xfrm>
          <a:off x="3048000" y="0"/>
          <a:ext cx="3048000" cy="2032000"/>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School Test </a:t>
          </a:r>
          <a:r>
            <a:rPr lang="en-US" sz="1500" strike="noStrike" kern="1200" dirty="0" smtClean="0">
              <a:solidFill>
                <a:schemeClr val="tx1"/>
              </a:solidFill>
              <a:latin typeface="Arial" charset="0"/>
            </a:rPr>
            <a:t>Coordinator</a:t>
          </a:r>
          <a:endParaRPr lang="en-US" sz="1500" strike="sngStrike" kern="1200" dirty="0" smtClean="0">
            <a:solidFill>
              <a:schemeClr val="tx1"/>
            </a:solidFill>
            <a:latin typeface="Arial" charset="0"/>
          </a:endParaRPr>
        </a:p>
        <a:p>
          <a:pPr lvl="0" algn="ctr" defTabSz="666750">
            <a:lnSpc>
              <a:spcPct val="90000"/>
            </a:lnSpc>
            <a:spcBef>
              <a:spcPct val="0"/>
            </a:spcBef>
            <a:spcAft>
              <a:spcPct val="35000"/>
            </a:spcAft>
          </a:pPr>
          <a:r>
            <a:rPr lang="en-US" sz="1500" kern="1200" dirty="0" smtClean="0">
              <a:solidFill>
                <a:schemeClr val="bg2">
                  <a:lumMod val="25000"/>
                </a:schemeClr>
              </a:solidFill>
              <a:latin typeface="Arial" charset="0"/>
            </a:rPr>
            <a:t>Test scheduling, student management, test administration, and coding and  invalidations, Add/Edit users at School Level</a:t>
          </a:r>
          <a:endParaRPr lang="en-US" sz="1500" kern="1200" dirty="0">
            <a:solidFill>
              <a:schemeClr val="bg2">
                <a:lumMod val="25000"/>
              </a:schemeClr>
            </a:solidFill>
          </a:endParaRPr>
        </a:p>
      </dsp:txBody>
      <dsp:txXfrm>
        <a:off x="3048000" y="0"/>
        <a:ext cx="3048000" cy="1524000"/>
      </dsp:txXfrm>
    </dsp:sp>
    <dsp:sp modelId="{6E2276BE-387B-42DE-B01B-3620725F3AC5}">
      <dsp:nvSpPr>
        <dsp:cNvPr id="0" name=""/>
        <dsp:cNvSpPr/>
      </dsp:nvSpPr>
      <dsp:spPr>
        <a:xfrm rot="10800000">
          <a:off x="0" y="2032000"/>
          <a:ext cx="3048000" cy="2032000"/>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School Technology Coordinator</a:t>
          </a:r>
        </a:p>
        <a:p>
          <a:pPr lvl="0" algn="ctr" defTabSz="666750">
            <a:lnSpc>
              <a:spcPct val="90000"/>
            </a:lnSpc>
            <a:spcBef>
              <a:spcPct val="0"/>
            </a:spcBef>
            <a:spcAft>
              <a:spcPct val="35000"/>
            </a:spcAft>
          </a:pPr>
          <a:r>
            <a:rPr lang="en-US" sz="1500" kern="1200" dirty="0" smtClean="0">
              <a:solidFill>
                <a:schemeClr val="bg2">
                  <a:lumMod val="25000"/>
                </a:schemeClr>
              </a:solidFill>
              <a:latin typeface="Arial" charset="0"/>
            </a:rPr>
            <a:t>Setting up hardware and installing software for each school computer. On site, offering support during  Readiness Test and the Spring  online testing.</a:t>
          </a:r>
          <a:endParaRPr lang="en-US" sz="1500" kern="1200" dirty="0">
            <a:solidFill>
              <a:schemeClr val="bg2">
                <a:lumMod val="25000"/>
              </a:schemeClr>
            </a:solidFill>
          </a:endParaRPr>
        </a:p>
      </dsp:txBody>
      <dsp:txXfrm rot="10800000">
        <a:off x="0" y="2539999"/>
        <a:ext cx="3048000" cy="1524000"/>
      </dsp:txXfrm>
    </dsp:sp>
    <dsp:sp modelId="{219B8838-40A8-43E3-9342-4AD9BF7A7DD1}">
      <dsp:nvSpPr>
        <dsp:cNvPr id="0" name=""/>
        <dsp:cNvSpPr/>
      </dsp:nvSpPr>
      <dsp:spPr>
        <a:xfrm rot="5400000">
          <a:off x="3556000" y="1523999"/>
          <a:ext cx="2032000" cy="3048000"/>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System Technology Coordinator</a:t>
          </a:r>
        </a:p>
        <a:p>
          <a:pPr lvl="0" algn="ctr" defTabSz="666750">
            <a:lnSpc>
              <a:spcPct val="90000"/>
            </a:lnSpc>
            <a:spcBef>
              <a:spcPct val="0"/>
            </a:spcBef>
            <a:spcAft>
              <a:spcPct val="35000"/>
            </a:spcAft>
          </a:pPr>
          <a:r>
            <a:rPr lang="en-US" sz="1500" kern="1200" dirty="0" smtClean="0">
              <a:solidFill>
                <a:srgbClr val="C00000"/>
              </a:solidFill>
              <a:latin typeface="Arial" charset="0"/>
            </a:rPr>
            <a:t>Equipment and ISP, proxy servers, firewalls and WAN connections at each school</a:t>
          </a:r>
          <a:endParaRPr lang="en-US" sz="1500" kern="1200" dirty="0">
            <a:solidFill>
              <a:srgbClr val="C00000"/>
            </a:solidFill>
          </a:endParaRPr>
        </a:p>
      </dsp:txBody>
      <dsp:txXfrm rot="-5400000">
        <a:off x="3048000" y="2539999"/>
        <a:ext cx="3048000" cy="1524000"/>
      </dsp:txXfrm>
    </dsp:sp>
    <dsp:sp modelId="{3C58F3A3-BC21-4B8B-BBB6-FDEFB90F2B7F}">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Roles Overview</a:t>
          </a:r>
          <a:endParaRPr lang="en-US" sz="1500" kern="1200" dirty="0"/>
        </a:p>
      </dsp:txBody>
      <dsp:txXfrm>
        <a:off x="2183197" y="1573596"/>
        <a:ext cx="1729606" cy="916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01DF7-96B8-4B55-9322-DB60BB6D84DA}">
      <dsp:nvSpPr>
        <dsp:cNvPr id="0" name=""/>
        <dsp:cNvSpPr/>
      </dsp:nvSpPr>
      <dsp:spPr>
        <a:xfrm>
          <a:off x="219898" y="532944"/>
          <a:ext cx="1712993" cy="1172329"/>
        </a:xfrm>
        <a:prstGeom prst="roundRect">
          <a:avLst>
            <a:gd name="adj" fmla="val 10000"/>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Understand Statewide Readiness Test and Plan for the Event</a:t>
          </a:r>
          <a:endParaRPr lang="en-US" sz="1400" b="1" kern="1200" dirty="0"/>
        </a:p>
      </dsp:txBody>
      <dsp:txXfrm>
        <a:off x="254234" y="567280"/>
        <a:ext cx="1644321" cy="1103657"/>
      </dsp:txXfrm>
    </dsp:sp>
    <dsp:sp modelId="{E725030D-63E6-4EB0-975D-0E703154C04B}">
      <dsp:nvSpPr>
        <dsp:cNvPr id="0" name=""/>
        <dsp:cNvSpPr/>
      </dsp:nvSpPr>
      <dsp:spPr>
        <a:xfrm>
          <a:off x="2060811" y="906698"/>
          <a:ext cx="271189" cy="424822"/>
        </a:xfrm>
        <a:prstGeom prst="rightArrow">
          <a:avLst>
            <a:gd name="adj1" fmla="val 60000"/>
            <a:gd name="adj2" fmla="val 50000"/>
          </a:avLst>
        </a:prstGeom>
        <a:solidFill>
          <a:schemeClr val="accent6">
            <a:lumMod val="60000"/>
            <a:lumOff val="4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060811" y="991662"/>
        <a:ext cx="189832" cy="254894"/>
      </dsp:txXfrm>
    </dsp:sp>
    <dsp:sp modelId="{45C5DE3F-1787-4942-A261-94275BDBF6DE}">
      <dsp:nvSpPr>
        <dsp:cNvPr id="0" name=""/>
        <dsp:cNvSpPr/>
      </dsp:nvSpPr>
      <dsp:spPr>
        <a:xfrm>
          <a:off x="2444569" y="532944"/>
          <a:ext cx="1712993" cy="1172329"/>
        </a:xfrm>
        <a:prstGeom prst="roundRect">
          <a:avLst>
            <a:gd name="adj" fmla="val 10000"/>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Team with Technology Coordinator to Administer the SRT</a:t>
          </a:r>
          <a:endParaRPr lang="en-US" sz="1400" b="1" kern="1200" dirty="0"/>
        </a:p>
      </dsp:txBody>
      <dsp:txXfrm>
        <a:off x="2478905" y="567280"/>
        <a:ext cx="1644321" cy="1103657"/>
      </dsp:txXfrm>
    </dsp:sp>
    <dsp:sp modelId="{63367009-F461-4C49-8BE5-DB84C8E8E91E}">
      <dsp:nvSpPr>
        <dsp:cNvPr id="0" name=""/>
        <dsp:cNvSpPr/>
      </dsp:nvSpPr>
      <dsp:spPr>
        <a:xfrm>
          <a:off x="4326830" y="906698"/>
          <a:ext cx="358847" cy="424822"/>
        </a:xfrm>
        <a:prstGeom prst="rightArrow">
          <a:avLst>
            <a:gd name="adj1" fmla="val 60000"/>
            <a:gd name="adj2" fmla="val 50000"/>
          </a:avLst>
        </a:prstGeom>
        <a:solidFill>
          <a:schemeClr val="accent6">
            <a:lumMod val="60000"/>
            <a:lumOff val="4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4326830" y="991662"/>
        <a:ext cx="251193" cy="254894"/>
      </dsp:txXfrm>
    </dsp:sp>
    <dsp:sp modelId="{AD8FF90D-B002-44D6-8DE0-15442F4AD855}">
      <dsp:nvSpPr>
        <dsp:cNvPr id="0" name=""/>
        <dsp:cNvSpPr/>
      </dsp:nvSpPr>
      <dsp:spPr>
        <a:xfrm>
          <a:off x="4834633" y="532944"/>
          <a:ext cx="1712993" cy="1172329"/>
        </a:xfrm>
        <a:prstGeom prst="roundRect">
          <a:avLst>
            <a:gd name="adj" fmla="val 10000"/>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Monitor and Report on SRT Experience</a:t>
          </a:r>
          <a:endParaRPr lang="en-US" sz="1400" b="1" kern="1200" dirty="0"/>
        </a:p>
      </dsp:txBody>
      <dsp:txXfrm>
        <a:off x="4868969" y="567280"/>
        <a:ext cx="1644321" cy="1103657"/>
      </dsp:txXfrm>
    </dsp:sp>
    <dsp:sp modelId="{4B3312EC-AB41-4529-9F41-869329C21E3E}">
      <dsp:nvSpPr>
        <dsp:cNvPr id="0" name=""/>
        <dsp:cNvSpPr/>
      </dsp:nvSpPr>
      <dsp:spPr>
        <a:xfrm>
          <a:off x="6699727" y="906698"/>
          <a:ext cx="322452" cy="424822"/>
        </a:xfrm>
        <a:prstGeom prst="rightArrow">
          <a:avLst>
            <a:gd name="adj1" fmla="val 60000"/>
            <a:gd name="adj2" fmla="val 50000"/>
          </a:avLst>
        </a:prstGeom>
        <a:solidFill>
          <a:schemeClr val="accent6">
            <a:lumMod val="60000"/>
            <a:lumOff val="4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699727" y="991662"/>
        <a:ext cx="225716" cy="254894"/>
      </dsp:txXfrm>
    </dsp:sp>
    <dsp:sp modelId="{D19021EB-9D69-4772-9BEA-13E649567556}">
      <dsp:nvSpPr>
        <dsp:cNvPr id="0" name=""/>
        <dsp:cNvSpPr/>
      </dsp:nvSpPr>
      <dsp:spPr>
        <a:xfrm>
          <a:off x="7156027" y="532944"/>
          <a:ext cx="1712993" cy="1172329"/>
        </a:xfrm>
        <a:prstGeom prst="roundRect">
          <a:avLst>
            <a:gd name="adj" fmla="val 10000"/>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Review SRT Results with Tech Coordinator – Compile Feedback to CTB</a:t>
          </a:r>
          <a:endParaRPr lang="en-US" sz="1400" b="1" kern="1200" dirty="0"/>
        </a:p>
      </dsp:txBody>
      <dsp:txXfrm>
        <a:off x="7190363" y="567280"/>
        <a:ext cx="1644321" cy="1103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A608C-8D08-4FE5-9B28-9EDC4BB59B32}">
      <dsp:nvSpPr>
        <dsp:cNvPr id="0" name=""/>
        <dsp:cNvSpPr/>
      </dsp:nvSpPr>
      <dsp:spPr>
        <a:xfrm>
          <a:off x="126118" y="518184"/>
          <a:ext cx="1368176" cy="1554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Review Test Delivery Client Installation Guide and Checklists</a:t>
          </a:r>
          <a:endParaRPr lang="en-US" sz="1400" b="1" kern="1200" dirty="0"/>
        </a:p>
      </dsp:txBody>
      <dsp:txXfrm>
        <a:off x="166191" y="558257"/>
        <a:ext cx="1288030" cy="1474284"/>
      </dsp:txXfrm>
    </dsp:sp>
    <dsp:sp modelId="{8985681E-F7AE-4165-AA2A-394F9CEAA310}">
      <dsp:nvSpPr>
        <dsp:cNvPr id="0" name=""/>
        <dsp:cNvSpPr/>
      </dsp:nvSpPr>
      <dsp:spPr>
        <a:xfrm>
          <a:off x="1606719" y="1125746"/>
          <a:ext cx="238339" cy="339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06719" y="1193607"/>
        <a:ext cx="166837" cy="203585"/>
      </dsp:txXfrm>
    </dsp:sp>
    <dsp:sp modelId="{5C67566F-6883-4C33-97EE-B77F2EDB4B11}">
      <dsp:nvSpPr>
        <dsp:cNvPr id="0" name=""/>
        <dsp:cNvSpPr/>
      </dsp:nvSpPr>
      <dsp:spPr>
        <a:xfrm>
          <a:off x="1943993" y="518184"/>
          <a:ext cx="1368176" cy="1554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Install TDC / Confirm Installation</a:t>
          </a:r>
          <a:endParaRPr lang="en-US" sz="1400" b="1" kern="1200" dirty="0"/>
        </a:p>
      </dsp:txBody>
      <dsp:txXfrm>
        <a:off x="1984066" y="558257"/>
        <a:ext cx="1288030" cy="1474284"/>
      </dsp:txXfrm>
    </dsp:sp>
    <dsp:sp modelId="{3AE4896F-03AC-4C66-9A25-64C7DD74FCA4}">
      <dsp:nvSpPr>
        <dsp:cNvPr id="0" name=""/>
        <dsp:cNvSpPr/>
      </dsp:nvSpPr>
      <dsp:spPr>
        <a:xfrm>
          <a:off x="3437649" y="1125746"/>
          <a:ext cx="266016" cy="339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437649" y="1193607"/>
        <a:ext cx="186211" cy="203585"/>
      </dsp:txXfrm>
    </dsp:sp>
    <dsp:sp modelId="{B13FC303-F4A7-4FE2-9A28-36235EEE3570}">
      <dsp:nvSpPr>
        <dsp:cNvPr id="0" name=""/>
        <dsp:cNvSpPr/>
      </dsp:nvSpPr>
      <dsp:spPr>
        <a:xfrm>
          <a:off x="3814088" y="518184"/>
          <a:ext cx="1368176" cy="1554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Monitor and Report on SRT Experience</a:t>
          </a:r>
          <a:endParaRPr lang="en-US" sz="1400" b="1" kern="1200" dirty="0"/>
        </a:p>
      </dsp:txBody>
      <dsp:txXfrm>
        <a:off x="3854161" y="558257"/>
        <a:ext cx="1288030" cy="1474284"/>
      </dsp:txXfrm>
    </dsp:sp>
    <dsp:sp modelId="{19077B70-6F4D-430F-B947-7E391388C0EC}">
      <dsp:nvSpPr>
        <dsp:cNvPr id="0" name=""/>
        <dsp:cNvSpPr/>
      </dsp:nvSpPr>
      <dsp:spPr>
        <a:xfrm>
          <a:off x="5307745" y="1125746"/>
          <a:ext cx="266016" cy="339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307745" y="1193607"/>
        <a:ext cx="186211" cy="203585"/>
      </dsp:txXfrm>
    </dsp:sp>
    <dsp:sp modelId="{66985DD9-2ECF-4CD2-B0EC-0039E060B49F}">
      <dsp:nvSpPr>
        <dsp:cNvPr id="0" name=""/>
        <dsp:cNvSpPr/>
      </dsp:nvSpPr>
      <dsp:spPr>
        <a:xfrm>
          <a:off x="5684184" y="518184"/>
          <a:ext cx="1368176" cy="1554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Review SRT Results with Test Coordinator – Compile Feedback to CTB</a:t>
          </a:r>
          <a:endParaRPr lang="en-US" sz="1400" b="1" kern="1200" dirty="0"/>
        </a:p>
      </dsp:txBody>
      <dsp:txXfrm>
        <a:off x="5724257" y="558257"/>
        <a:ext cx="1288030" cy="1474284"/>
      </dsp:txXfrm>
    </dsp:sp>
    <dsp:sp modelId="{76B18A5F-3CC9-4233-B6F5-C15DF3D61F34}">
      <dsp:nvSpPr>
        <dsp:cNvPr id="0" name=""/>
        <dsp:cNvSpPr/>
      </dsp:nvSpPr>
      <dsp:spPr>
        <a:xfrm>
          <a:off x="7156171" y="1125746"/>
          <a:ext cx="220078" cy="339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7156171" y="1193607"/>
        <a:ext cx="154055" cy="203585"/>
      </dsp:txXfrm>
    </dsp:sp>
    <dsp:sp modelId="{354EF36E-25AD-4ADE-AB15-B1C990A936D3}">
      <dsp:nvSpPr>
        <dsp:cNvPr id="0" name=""/>
        <dsp:cNvSpPr/>
      </dsp:nvSpPr>
      <dsp:spPr>
        <a:xfrm>
          <a:off x="7467602" y="518184"/>
          <a:ext cx="1176632" cy="1554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RTS  - Checkpoint 2 Readiness Panel  Signoff</a:t>
          </a:r>
          <a:endParaRPr lang="en-US" sz="1400" b="1" kern="1200" dirty="0"/>
        </a:p>
      </dsp:txBody>
      <dsp:txXfrm>
        <a:off x="7502064" y="552646"/>
        <a:ext cx="1107708" cy="14855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A7D34-21E7-4BDD-9058-F652FCD0D141}">
      <dsp:nvSpPr>
        <dsp:cNvPr id="0" name=""/>
        <dsp:cNvSpPr/>
      </dsp:nvSpPr>
      <dsp:spPr>
        <a:xfrm>
          <a:off x="0" y="405827"/>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01EEA16-8B6A-4E67-80DE-AAF31E87A517}">
      <dsp:nvSpPr>
        <dsp:cNvPr id="0" name=""/>
        <dsp:cNvSpPr/>
      </dsp:nvSpPr>
      <dsp:spPr>
        <a:xfrm>
          <a:off x="384810" y="79199"/>
          <a:ext cx="7254214"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Will be used for Statewide Readiness Test</a:t>
          </a:r>
          <a:endParaRPr lang="en-US" sz="2000" b="1" kern="1200" dirty="0">
            <a:solidFill>
              <a:schemeClr val="tx1"/>
            </a:solidFill>
          </a:endParaRPr>
        </a:p>
      </dsp:txBody>
      <dsp:txXfrm>
        <a:off x="416513" y="110902"/>
        <a:ext cx="7190808" cy="586034"/>
      </dsp:txXfrm>
    </dsp:sp>
    <dsp:sp modelId="{75CB2CF5-922F-4CC7-BA37-303F98262F89}">
      <dsp:nvSpPr>
        <dsp:cNvPr id="0" name=""/>
        <dsp:cNvSpPr/>
      </dsp:nvSpPr>
      <dsp:spPr>
        <a:xfrm>
          <a:off x="0" y="1401839"/>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4A8213-3ECB-451D-956B-43FA75559CCB}">
      <dsp:nvSpPr>
        <dsp:cNvPr id="0" name=""/>
        <dsp:cNvSpPr/>
      </dsp:nvSpPr>
      <dsp:spPr>
        <a:xfrm>
          <a:off x="373536" y="1077119"/>
          <a:ext cx="7321310"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Preliminary Release of the client </a:t>
          </a:r>
          <a:endParaRPr lang="en-US" sz="2000" b="1" kern="1200" dirty="0">
            <a:solidFill>
              <a:schemeClr val="tx1"/>
            </a:solidFill>
          </a:endParaRPr>
        </a:p>
      </dsp:txBody>
      <dsp:txXfrm>
        <a:off x="405239" y="1108822"/>
        <a:ext cx="7257904" cy="586034"/>
      </dsp:txXfrm>
    </dsp:sp>
    <dsp:sp modelId="{157657F4-C453-452E-9AE2-B8A8A3BA0091}">
      <dsp:nvSpPr>
        <dsp:cNvPr id="0" name=""/>
        <dsp:cNvSpPr/>
      </dsp:nvSpPr>
      <dsp:spPr>
        <a:xfrm>
          <a:off x="0" y="2399760"/>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D2644D0-F51E-40BC-9A1B-640B120B4C06}">
      <dsp:nvSpPr>
        <dsp:cNvPr id="0" name=""/>
        <dsp:cNvSpPr/>
      </dsp:nvSpPr>
      <dsp:spPr>
        <a:xfrm>
          <a:off x="373536" y="2075039"/>
          <a:ext cx="7321310"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Updated Release for Spring 2015 Operational Test by end of January</a:t>
          </a:r>
          <a:endParaRPr lang="en-US" sz="2000" b="1" kern="1200" dirty="0">
            <a:solidFill>
              <a:schemeClr val="tx1"/>
            </a:solidFill>
          </a:endParaRPr>
        </a:p>
      </dsp:txBody>
      <dsp:txXfrm>
        <a:off x="405239" y="2106742"/>
        <a:ext cx="7257904" cy="586034"/>
      </dsp:txXfrm>
    </dsp:sp>
    <dsp:sp modelId="{C20B7133-C7F2-4C98-A6E1-2AA9AAC64EB5}">
      <dsp:nvSpPr>
        <dsp:cNvPr id="0" name=""/>
        <dsp:cNvSpPr/>
      </dsp:nvSpPr>
      <dsp:spPr>
        <a:xfrm>
          <a:off x="0" y="3397680"/>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A6E71A-7F3D-4A10-B919-280EBC3E43B5}">
      <dsp:nvSpPr>
        <dsp:cNvPr id="0" name=""/>
        <dsp:cNvSpPr/>
      </dsp:nvSpPr>
      <dsp:spPr>
        <a:xfrm>
          <a:off x="445086" y="3072960"/>
          <a:ext cx="7250554"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HTML 5 based Lockdown Browser </a:t>
          </a:r>
          <a:endParaRPr lang="en-US" sz="2000" b="1" kern="1200" dirty="0">
            <a:solidFill>
              <a:schemeClr val="tx1"/>
            </a:solidFill>
          </a:endParaRPr>
        </a:p>
      </dsp:txBody>
      <dsp:txXfrm>
        <a:off x="476789" y="3104663"/>
        <a:ext cx="7187148" cy="586034"/>
      </dsp:txXfrm>
    </dsp:sp>
    <dsp:sp modelId="{00E83888-4D49-4172-858B-A65CEF7B10C8}">
      <dsp:nvSpPr>
        <dsp:cNvPr id="0" name=""/>
        <dsp:cNvSpPr/>
      </dsp:nvSpPr>
      <dsp:spPr>
        <a:xfrm>
          <a:off x="0" y="4395600"/>
          <a:ext cx="7696200"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15123C0-3863-45C0-8143-8EF8428DE1BE}">
      <dsp:nvSpPr>
        <dsp:cNvPr id="0" name=""/>
        <dsp:cNvSpPr/>
      </dsp:nvSpPr>
      <dsp:spPr>
        <a:xfrm>
          <a:off x="366396" y="4070880"/>
          <a:ext cx="7327917" cy="6494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Ancillary Software No Longer Required (Java, Flash and Air)</a:t>
          </a:r>
          <a:endParaRPr lang="en-US" sz="2000" b="1" kern="1200" dirty="0">
            <a:solidFill>
              <a:schemeClr val="tx1"/>
            </a:solidFill>
          </a:endParaRPr>
        </a:p>
      </dsp:txBody>
      <dsp:txXfrm>
        <a:off x="398099" y="4102583"/>
        <a:ext cx="7264511"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50DE19BA-31C5-4B1C-AC7F-53FCD1326853}" type="datetimeFigureOut">
              <a:rPr lang="en-US"/>
              <a:pPr>
                <a:defRPr/>
              </a:pPr>
              <a:t>12/11/2014</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FA23BE17-6CDD-42F0-9569-845CDB16AEF1}" type="slidenum">
              <a:rPr lang="en-US"/>
              <a:pPr>
                <a:defRPr/>
              </a:pPr>
              <a:t>‹#›</a:t>
            </a:fld>
            <a:endParaRPr lang="en-US" dirty="0"/>
          </a:p>
        </p:txBody>
      </p:sp>
    </p:spTree>
    <p:extLst>
      <p:ext uri="{BB962C8B-B14F-4D97-AF65-F5344CB8AC3E}">
        <p14:creationId xmlns:p14="http://schemas.microsoft.com/office/powerpoint/2010/main" val="2547282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679CFD-E2FB-4E75-B2A8-350744FA6CCD}" type="datetimeFigureOut">
              <a:rPr lang="en-US"/>
              <a:pPr>
                <a:defRPr/>
              </a:pPr>
              <a:t>12/11/2014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994214D-30BC-4A85-84AC-7B981A30C493}" type="slidenum">
              <a:rPr lang="en-US"/>
              <a:pPr>
                <a:defRPr/>
              </a:pPr>
              <a:t>‹#›</a:t>
            </a:fld>
            <a:endParaRPr lang="en-US" dirty="0"/>
          </a:p>
        </p:txBody>
      </p:sp>
    </p:spTree>
    <p:extLst>
      <p:ext uri="{BB962C8B-B14F-4D97-AF65-F5344CB8AC3E}">
        <p14:creationId xmlns:p14="http://schemas.microsoft.com/office/powerpoint/2010/main" val="30081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ctb.com/ga"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ctb.com/ga"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DOE will present this slide</a:t>
            </a:r>
          </a:p>
          <a:p>
            <a:r>
              <a:rPr lang="en-US" b="1" dirty="0" smtClean="0"/>
              <a:t>Phones muted during training – use chat window</a:t>
            </a:r>
          </a:p>
          <a:p>
            <a:endParaRPr lang="en-US" b="1" dirty="0" smtClean="0"/>
          </a:p>
          <a:p>
            <a:r>
              <a:rPr lang="en-US" dirty="0" smtClean="0"/>
              <a:t>(DOE will start webinar session and give Moderator privileges to CTB Presenter, et al prior to the meeting, upload the slides and start the recording)</a:t>
            </a:r>
          </a:p>
          <a:p>
            <a:endParaRPr lang="en-US" dirty="0" smtClean="0"/>
          </a:p>
          <a:p>
            <a:r>
              <a:rPr lang="en-US" dirty="0" smtClean="0"/>
              <a:t>This is the GA Milestones Spring EOG and EOC Technical Set-up Training. This is geared towards getting your sites ready for the Spring administrations and the Statewide Readiness Test. Although it is mainly directed towards Technology Coordinators, Test Coordinators are welcome as they can learn about the functions Technology Coordinators must complete for a good student experience.</a:t>
            </a:r>
          </a:p>
          <a:p>
            <a:endParaRPr lang="en-US" dirty="0" smtClean="0"/>
          </a:p>
          <a:p>
            <a:r>
              <a:rPr lang="en-US" dirty="0" smtClean="0"/>
              <a:t>Thank you for joining this training today. Let’s get started.</a:t>
            </a:r>
          </a:p>
          <a:p>
            <a:endParaRPr lang="en-US" dirty="0" smtClean="0"/>
          </a:p>
        </p:txBody>
      </p:sp>
      <p:sp>
        <p:nvSpPr>
          <p:cNvPr id="4" name="Slide Number Placeholder 3"/>
          <p:cNvSpPr>
            <a:spLocks noGrp="1"/>
          </p:cNvSpPr>
          <p:nvPr>
            <p:ph type="sldNum" sz="quarter" idx="5"/>
          </p:nvPr>
        </p:nvSpPr>
        <p:spPr/>
        <p:txBody>
          <a:bodyPr/>
          <a:lstStyle/>
          <a:p>
            <a:pPr>
              <a:defRPr/>
            </a:pPr>
            <a:fld id="{2154F87F-D68A-47C1-AAC9-CAD39098B4B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itchFamily="34" charset="0"/>
              </a:rPr>
              <a:t>Here is an overview of the test administration roles:</a:t>
            </a:r>
          </a:p>
          <a:p>
            <a:pPr marL="171450" indent="-171450">
              <a:buFont typeface="Arial" panose="020B0604020202020204" pitchFamily="34" charset="0"/>
              <a:buChar char="•"/>
            </a:pPr>
            <a:r>
              <a:rPr lang="en-US" dirty="0" smtClean="0">
                <a:latin typeface="Arial" pitchFamily="34" charset="0"/>
              </a:rPr>
              <a:t>As you’ll see in the top-left corner, the System Test Coordinator is responsible for assessment policies, procedures and possible test scheduling.</a:t>
            </a:r>
          </a:p>
          <a:p>
            <a:pPr marL="171450" indent="-171450">
              <a:buFont typeface="Arial" panose="020B0604020202020204" pitchFamily="34" charset="0"/>
              <a:buChar char="•"/>
            </a:pPr>
            <a:r>
              <a:rPr lang="en-US" dirty="0" smtClean="0">
                <a:latin typeface="Arial" pitchFamily="34" charset="0"/>
              </a:rPr>
              <a:t>In the top-right corner, you’ll see that the School Test Coordinator/Test Examiner is responsible for test scheduling, student management, test administration, and invalidations</a:t>
            </a:r>
          </a:p>
          <a:p>
            <a:pPr marL="171450" indent="-171450">
              <a:buFont typeface="Arial" panose="020B0604020202020204" pitchFamily="34" charset="0"/>
              <a:buChar char="•"/>
            </a:pPr>
            <a:r>
              <a:rPr lang="en-US" dirty="0" smtClean="0">
                <a:latin typeface="Arial" pitchFamily="34" charset="0"/>
              </a:rPr>
              <a:t>In the lower left corner, you’ll see that the School Technology Coordinator is responsible for setting up hardware and installing software for each school computer.</a:t>
            </a:r>
          </a:p>
          <a:p>
            <a:pPr marL="171450" indent="-171450">
              <a:buFont typeface="Arial" panose="020B0604020202020204" pitchFamily="34" charset="0"/>
              <a:buChar char="•"/>
            </a:pPr>
            <a:r>
              <a:rPr lang="en-US" dirty="0" smtClean="0">
                <a:latin typeface="Arial" pitchFamily="34" charset="0"/>
              </a:rPr>
              <a:t>And finally, in the lower right corner, you’ll see that the System Technology Coordinator is responsible for equipment and ISP, proxy servers, firewalls and Wide Area Network (WAN) connections at each school.</a:t>
            </a:r>
          </a:p>
          <a:p>
            <a:endParaRPr lang="en-US" dirty="0" smtClean="0">
              <a:latin typeface="Arial" pitchFamily="34" charset="0"/>
            </a:endParaRPr>
          </a:p>
          <a:p>
            <a:r>
              <a:rPr lang="en-US" dirty="0" smtClean="0">
                <a:latin typeface="Arial" pitchFamily="34" charset="0"/>
              </a:rPr>
              <a:t>The roles listed here are typical for an online test, however, depending on the size of the school system it’s possible that some people may have dual roles, or the responsibilities may overlap between roles.</a:t>
            </a:r>
          </a:p>
        </p:txBody>
      </p:sp>
      <p:sp>
        <p:nvSpPr>
          <p:cNvPr id="4" name="Slide Number Placeholder 3"/>
          <p:cNvSpPr>
            <a:spLocks noGrp="1"/>
          </p:cNvSpPr>
          <p:nvPr>
            <p:ph type="sldNum" sz="quarter" idx="5"/>
          </p:nvPr>
        </p:nvSpPr>
        <p:spPr/>
        <p:txBody>
          <a:bodyPr/>
          <a:lstStyle/>
          <a:p>
            <a:pPr>
              <a:defRPr/>
            </a:pPr>
            <a:fld id="{7C067938-B8F3-43A6-A7EB-813F75A8B141}"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slide outlines the roles</a:t>
            </a:r>
            <a:r>
              <a:rPr lang="en-US" baseline="0" dirty="0" smtClean="0"/>
              <a:t> and responsibilities of the Test and Technology Coordinators.</a:t>
            </a:r>
          </a:p>
          <a:p>
            <a:pPr eaLnBrk="1" hangingPunct="1"/>
            <a:endParaRPr lang="en-US" baseline="0" dirty="0" smtClean="0"/>
          </a:p>
          <a:p>
            <a:pPr eaLnBrk="1" hangingPunct="1"/>
            <a:r>
              <a:rPr lang="en-US" dirty="0" smtClean="0"/>
              <a:t>Both the Test and Technology Coordinators have tasks</a:t>
            </a:r>
            <a:r>
              <a:rPr lang="en-US" baseline="0" dirty="0" smtClean="0"/>
              <a:t> to complete </a:t>
            </a:r>
            <a:r>
              <a:rPr lang="en-US" dirty="0" smtClean="0"/>
              <a:t>during Checkpoint 2 and</a:t>
            </a:r>
            <a:r>
              <a:rPr lang="en-US" baseline="0" dirty="0" smtClean="0"/>
              <a:t> the Statewide Readiness Test</a:t>
            </a:r>
            <a:r>
              <a:rPr lang="en-US" dirty="0" smtClean="0"/>
              <a:t>.   Test Coordinators should review and plan for the Statewide Readiness Test. Test Coordinators</a:t>
            </a:r>
            <a:r>
              <a:rPr lang="en-US" baseline="0" dirty="0" smtClean="0"/>
              <a:t> should team with the technology coordinator</a:t>
            </a:r>
            <a:r>
              <a:rPr lang="en-US" dirty="0" smtClean="0"/>
              <a:t> in administering the Statewide Readiness Test.  During the Statewide Readiness Test, the Test coordinator should work with the technology coordinator to monitor the test process and report on issues.  Finally, following the Statewide Readiness Test, the test and technology coordinators will compare notes from the test process and report back to CTB</a:t>
            </a:r>
            <a:r>
              <a:rPr lang="en-US" baseline="0" dirty="0" smtClean="0"/>
              <a:t> on the</a:t>
            </a:r>
            <a:r>
              <a:rPr lang="en-US" dirty="0" smtClean="0"/>
              <a:t> </a:t>
            </a:r>
            <a:r>
              <a:rPr lang="en-US" baseline="0" dirty="0" smtClean="0"/>
              <a:t>issues faced, if the issues could not be resolved locally.</a:t>
            </a:r>
            <a:r>
              <a:rPr lang="en-US" dirty="0" smtClean="0"/>
              <a:t>  </a:t>
            </a:r>
          </a:p>
          <a:p>
            <a:pPr eaLnBrk="1" hangingPunct="1"/>
            <a:endParaRPr lang="en-US" dirty="0" smtClean="0"/>
          </a:p>
          <a:p>
            <a:pPr eaLnBrk="1" hangingPunct="1"/>
            <a:r>
              <a:rPr lang="en-US" dirty="0" smtClean="0"/>
              <a:t>Responsibilities</a:t>
            </a:r>
            <a:r>
              <a:rPr lang="en-US" baseline="0" dirty="0" smtClean="0"/>
              <a:t> for the </a:t>
            </a:r>
            <a:r>
              <a:rPr lang="en-US" dirty="0" smtClean="0"/>
              <a:t>Technology coordinator include installing the test delivery client and preparing for the Statewide Readiness Test at the site. This includes</a:t>
            </a:r>
            <a:r>
              <a:rPr lang="en-US" baseline="0" dirty="0" smtClean="0"/>
              <a:t> </a:t>
            </a:r>
            <a:r>
              <a:rPr lang="en-US" dirty="0" smtClean="0"/>
              <a:t>verifying that workstations are ready for testing. The technology coordinator will also be involved during the Statewide Readiness Test in conjunction with the test coordinator, as mentioned</a:t>
            </a:r>
            <a:r>
              <a:rPr lang="en-US" baseline="0" dirty="0" smtClean="0"/>
              <a:t> earlier</a:t>
            </a:r>
            <a:r>
              <a:rPr lang="en-US" dirty="0" smtClean="0"/>
              <a:t>. The final step for the technology coordinator is to login to the RTS application and check completion</a:t>
            </a:r>
            <a:r>
              <a:rPr lang="en-US" baseline="0" dirty="0" smtClean="0"/>
              <a:t> for </a:t>
            </a:r>
            <a:r>
              <a:rPr lang="en-US" dirty="0" smtClean="0"/>
              <a:t>Checkpoint 2.</a:t>
            </a:r>
          </a:p>
          <a:p>
            <a:endParaRPr lang="en-US" dirty="0" smtClean="0"/>
          </a:p>
        </p:txBody>
      </p:sp>
      <p:sp>
        <p:nvSpPr>
          <p:cNvPr id="4" name="Slide Number Placeholder 3"/>
          <p:cNvSpPr>
            <a:spLocks noGrp="1"/>
          </p:cNvSpPr>
          <p:nvPr>
            <p:ph type="sldNum" sz="quarter" idx="5"/>
          </p:nvPr>
        </p:nvSpPr>
        <p:spPr/>
        <p:txBody>
          <a:bodyPr/>
          <a:lstStyle/>
          <a:p>
            <a:pPr>
              <a:defRPr/>
            </a:pPr>
            <a:fld id="{D1BF5E2A-3611-4EF5-B15B-0C5270B8D632}"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E93228FB-6934-46CD-9139-63C336DE10FC}" type="slidenum">
              <a:rPr lang="en-US" smtClean="0">
                <a:cs typeface="Arial" charset="0"/>
              </a:rPr>
              <a:pPr>
                <a:defRPr/>
              </a:pPr>
              <a:t>12</a:t>
            </a:fld>
            <a:endParaRPr lang="en-US" dirty="0" smtClean="0">
              <a:cs typeface="Arial" charset="0"/>
            </a:endParaRPr>
          </a:p>
        </p:txBody>
      </p:sp>
      <p:sp>
        <p:nvSpPr>
          <p:cNvPr id="63491" name="Rectangle 2"/>
          <p:cNvSpPr>
            <a:spLocks noGrp="1" noRot="1" noChangeAspect="1" noTextEdit="1"/>
          </p:cNvSpPr>
          <p:nvPr>
            <p:ph type="sldImg"/>
          </p:nvPr>
        </p:nvSpPr>
        <p:spPr bwMode="auto">
          <a:noFill/>
          <a:ln>
            <a:solidFill>
              <a:srgbClr val="000000"/>
            </a:solidFill>
            <a:miter lim="800000"/>
            <a:headEnd/>
            <a:tailEnd/>
          </a:ln>
        </p:spPr>
      </p:sp>
      <p:sp>
        <p:nvSpPr>
          <p:cNvPr id="63492" name="Rectangle 3"/>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buFontTx/>
              <a:buChar char="•"/>
            </a:pPr>
            <a:r>
              <a:rPr lang="en-US" dirty="0" smtClean="0"/>
              <a:t>The Georgia Online Testing Program consists of 2 main components, the Test Delivery Client (TDC),  and the Test Administration System (TAS) website.</a:t>
            </a:r>
          </a:p>
          <a:p>
            <a:pPr defTabSz="457200" eaLnBrk="1" hangingPunct="1">
              <a:buFontTx/>
              <a:buChar char="•"/>
            </a:pPr>
            <a:endParaRPr lang="en-US" dirty="0" smtClean="0"/>
          </a:p>
          <a:p>
            <a:pPr defTabSz="457200" eaLnBrk="1" hangingPunct="1">
              <a:buFontTx/>
              <a:buChar char="•"/>
            </a:pPr>
            <a:r>
              <a:rPr lang="en-US" dirty="0" smtClean="0"/>
              <a:t>The TDC is the software that students will use to take the online testing. It includes a locked down browser component, which is a security feature that keeps students from minimizing the software or accessing any other windows during testing.</a:t>
            </a:r>
          </a:p>
          <a:p>
            <a:pPr defTabSz="457200" eaLnBrk="1" hangingPunct="1">
              <a:buFontTx/>
              <a:buChar char="•"/>
            </a:pPr>
            <a:endParaRPr lang="en-US" dirty="0" smtClean="0"/>
          </a:p>
          <a:p>
            <a:pPr defTabSz="457200" eaLnBrk="1" hangingPunct="1">
              <a:buFontTx/>
              <a:buChar char="•"/>
            </a:pPr>
            <a:r>
              <a:rPr lang="en-US" dirty="0" smtClean="0"/>
              <a:t>The TAS is a web-based app where Test Coordinators can log in and update student data, handle test assignments, and check on testing status.</a:t>
            </a:r>
          </a:p>
          <a:p>
            <a:pPr defTabSz="457200" eaLnBrk="1" hangingPunct="1">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F45699F3-07F7-41BF-8FB5-15E073728148}" type="slidenum">
              <a:rPr lang="en-US" smtClean="0">
                <a:cs typeface="Arial" charset="0"/>
              </a:rPr>
              <a:pPr>
                <a:defRPr/>
              </a:pPr>
              <a:t>13</a:t>
            </a:fld>
            <a:endParaRPr lang="en-US" dirty="0" smtClean="0">
              <a:cs typeface="Arial" charset="0"/>
            </a:endParaRPr>
          </a:p>
        </p:txBody>
      </p:sp>
      <p:sp>
        <p:nvSpPr>
          <p:cNvPr id="64515" name="Rectangle 2"/>
          <p:cNvSpPr>
            <a:spLocks noGrp="1" noRot="1" noChangeAspect="1" noTextEdit="1"/>
          </p:cNvSpPr>
          <p:nvPr>
            <p:ph type="sldImg"/>
          </p:nvPr>
        </p:nvSpPr>
        <p:spPr bwMode="auto">
          <a:noFill/>
          <a:ln>
            <a:solidFill>
              <a:srgbClr val="000000"/>
            </a:solidFill>
            <a:miter lim="800000"/>
            <a:headEnd/>
            <a:tailEnd/>
          </a:ln>
        </p:spPr>
      </p:sp>
      <p:sp>
        <p:nvSpPr>
          <p:cNvPr id="64516"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altLang="en-US" dirty="0" smtClean="0">
                <a:latin typeface="Arial" pitchFamily="34" charset="0"/>
              </a:rPr>
              <a:t>A new version of the TDC software, called the CTB Secure Testing App has been released.</a:t>
            </a:r>
            <a:r>
              <a:rPr lang="en-US" altLang="en-US" baseline="0" dirty="0" smtClean="0">
                <a:latin typeface="Arial" pitchFamily="34" charset="0"/>
              </a:rPr>
              <a:t> This will be used for the Statewide Readiness Test on Jan 13</a:t>
            </a:r>
            <a:r>
              <a:rPr lang="en-US" altLang="en-US" baseline="30000" dirty="0" smtClean="0">
                <a:latin typeface="Arial" pitchFamily="34" charset="0"/>
              </a:rPr>
              <a:t>th</a:t>
            </a:r>
            <a:endParaRPr lang="en-US" altLang="en-US" baseline="0" dirty="0" smtClean="0">
              <a:latin typeface="Arial" pitchFamily="34" charset="0"/>
            </a:endParaRPr>
          </a:p>
          <a:p>
            <a:endParaRPr lang="en-US" altLang="en-US" baseline="0" dirty="0" smtClean="0">
              <a:latin typeface="Arial" pitchFamily="34" charset="0"/>
            </a:endParaRPr>
          </a:p>
          <a:p>
            <a:r>
              <a:rPr lang="en-US" altLang="en-US" baseline="0" dirty="0" smtClean="0">
                <a:latin typeface="Arial" pitchFamily="34" charset="0"/>
              </a:rPr>
              <a:t>Please note that this is a preliminary release of the application. You can use this to test your network, your proxy settings, your network deployment packages and as noted for the Statewide Readiness Test.</a:t>
            </a:r>
          </a:p>
          <a:p>
            <a:endParaRPr lang="en-US" altLang="en-US"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itchFamily="34" charset="0"/>
              </a:rPr>
              <a:t>We are still adding/upgrading the security features of the application to better align with the various operating systems, such as Windows, MAC, </a:t>
            </a:r>
            <a:r>
              <a:rPr lang="en-US" altLang="en-US" baseline="0" dirty="0" err="1" smtClean="0">
                <a:latin typeface="Arial" pitchFamily="34" charset="0"/>
              </a:rPr>
              <a:t>Chromebooks</a:t>
            </a:r>
            <a:r>
              <a:rPr lang="en-US" altLang="en-US" baseline="0" dirty="0" smtClean="0">
                <a:latin typeface="Arial" pitchFamily="34" charset="0"/>
              </a:rPr>
              <a:t>, iPads, Android tablets and Linux. A newer updated version with enhanced security will be made available by the end of January. A memo will be sent out to all System Test Coordinators when the updated release is made available.</a:t>
            </a:r>
          </a:p>
          <a:p>
            <a:endParaRPr lang="en-US" altLang="en-US" baseline="0" dirty="0" smtClean="0">
              <a:latin typeface="Arial" pitchFamily="34" charset="0"/>
            </a:endParaRPr>
          </a:p>
          <a:p>
            <a:r>
              <a:rPr lang="en-US" altLang="en-US" baseline="0" dirty="0" smtClean="0">
                <a:latin typeface="Arial" pitchFamily="34" charset="0"/>
              </a:rPr>
              <a:t>The new CTB Secure Testing App is an HTML 5-based lock down browser, which means that the ancillary software (Java, Flash, and Air) are no longer required.  You do not have to uninstall Java, Flash or Air.  Although the new TDC does not require Java, Flash, or Air, other locally installed applications may require them, such as the Media Player or other Multi-Media software.</a:t>
            </a:r>
          </a:p>
          <a:p>
            <a:endParaRPr lang="en-US" altLang="en-US" baseline="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F45699F3-07F7-41BF-8FB5-15E073728148}" type="slidenum">
              <a:rPr lang="en-US" smtClean="0">
                <a:cs typeface="Arial" charset="0"/>
              </a:rPr>
              <a:pPr>
                <a:defRPr/>
              </a:pPr>
              <a:t>14</a:t>
            </a:fld>
            <a:endParaRPr lang="en-US" dirty="0" smtClean="0">
              <a:cs typeface="Arial" charset="0"/>
            </a:endParaRPr>
          </a:p>
        </p:txBody>
      </p:sp>
      <p:sp>
        <p:nvSpPr>
          <p:cNvPr id="64515" name="Rectangle 2"/>
          <p:cNvSpPr>
            <a:spLocks noGrp="1" noRot="1" noChangeAspect="1" noTextEdit="1"/>
          </p:cNvSpPr>
          <p:nvPr>
            <p:ph type="sldImg"/>
          </p:nvPr>
        </p:nvSpPr>
        <p:spPr bwMode="auto">
          <a:noFill/>
          <a:ln>
            <a:solidFill>
              <a:srgbClr val="000000"/>
            </a:solidFill>
            <a:miter lim="800000"/>
            <a:headEnd/>
            <a:tailEnd/>
          </a:ln>
        </p:spPr>
      </p:sp>
      <p:sp>
        <p:nvSpPr>
          <p:cNvPr id="64516"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altLang="en-US" baseline="0" dirty="0" smtClean="0">
                <a:latin typeface="Arial" pitchFamily="34" charset="0"/>
              </a:rPr>
              <a:t>Please note that there are no more separate custom install options. The </a:t>
            </a:r>
            <a:r>
              <a:rPr lang="en-US" altLang="en-US" baseline="0" dirty="0" err="1" smtClean="0">
                <a:latin typeface="Arial" pitchFamily="34" charset="0"/>
              </a:rPr>
              <a:t>MSI</a:t>
            </a:r>
            <a:r>
              <a:rPr lang="en-US" altLang="en-US" baseline="0" dirty="0" smtClean="0">
                <a:latin typeface="Arial" pitchFamily="34" charset="0"/>
              </a:rPr>
              <a:t> packages are available to push through using Network deployment.</a:t>
            </a:r>
          </a:p>
          <a:p>
            <a:endParaRPr lang="en-US" altLang="en-US" baseline="0" dirty="0" smtClean="0">
              <a:latin typeface="Arial" pitchFamily="34" charset="0"/>
            </a:endParaRPr>
          </a:p>
          <a:p>
            <a:r>
              <a:rPr lang="en-US" altLang="en-US" baseline="0" dirty="0" smtClean="0">
                <a:latin typeface="Arial" pitchFamily="34" charset="0"/>
              </a:rPr>
              <a:t>Also,</a:t>
            </a:r>
            <a:r>
              <a:rPr lang="en-US" altLang="en-US" dirty="0" smtClean="0">
                <a:latin typeface="Arial" pitchFamily="34" charset="0"/>
              </a:rPr>
              <a:t> y</a:t>
            </a:r>
            <a:r>
              <a:rPr lang="en-US" altLang="en-US" baseline="0" dirty="0" smtClean="0">
                <a:latin typeface="Arial" pitchFamily="34" charset="0"/>
              </a:rPr>
              <a:t>ou are no longer required to pre-position content packages when installing the TDC software. All of the content will be accessed in a secure manner at the time of the test. </a:t>
            </a:r>
          </a:p>
          <a:p>
            <a:endParaRPr lang="en-US" altLang="en-US" baseline="0" dirty="0" smtClean="0">
              <a:latin typeface="Arial" pitchFamily="34" charset="0"/>
            </a:endParaRPr>
          </a:p>
          <a:p>
            <a:r>
              <a:rPr lang="en-US" altLang="en-US" baseline="0" dirty="0" smtClean="0">
                <a:latin typeface="Arial" pitchFamily="34" charset="0"/>
              </a:rPr>
              <a:t>Newly supported devices include Chromebooks and Androids. Along with the iPad, these mobile devices will have apps available via each device’s app store.</a:t>
            </a:r>
          </a:p>
          <a:p>
            <a:endParaRPr lang="en-US" altLang="en-US" baseline="0" dirty="0" smtClean="0">
              <a:latin typeface="Arial" pitchFamily="34" charset="0"/>
            </a:endParaRPr>
          </a:p>
          <a:p>
            <a:r>
              <a:rPr lang="en-US" altLang="en-US" baseline="0" dirty="0" smtClean="0">
                <a:latin typeface="Arial" pitchFamily="34" charset="0"/>
              </a:rPr>
              <a:t>In the past, students saw a “Please Wait” message when their test sessions were interrupted. Although we are still insuring that student responses are saved, we have changed the functionality and the message that students will see when their test sessions are interrupted.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Frequently Asked Questions regarding the new Online</a:t>
            </a:r>
            <a:r>
              <a:rPr lang="en-US" baseline="0" dirty="0" smtClean="0"/>
              <a:t> Testing Application</a:t>
            </a:r>
            <a:r>
              <a:rPr lang="en-US" dirty="0" smtClean="0"/>
              <a:t>.</a:t>
            </a:r>
          </a:p>
          <a:p>
            <a:endParaRPr lang="en-US" b="1" i="1" dirty="0" smtClean="0"/>
          </a:p>
          <a:p>
            <a:r>
              <a:rPr lang="en-US" b="0" i="0" dirty="0" smtClean="0"/>
              <a:t>The first quest</a:t>
            </a:r>
            <a:r>
              <a:rPr lang="en-US" b="0" i="0" baseline="0" dirty="0" smtClean="0"/>
              <a:t>ion is, wh</a:t>
            </a:r>
            <a:r>
              <a:rPr lang="en-US" b="0" i="0" dirty="0" smtClean="0"/>
              <a:t>en will the new Application be available?</a:t>
            </a:r>
          </a:p>
          <a:p>
            <a:r>
              <a:rPr lang="en-US" b="0" i="0" dirty="0" smtClean="0"/>
              <a:t>The answer is that the preliminary version is currently available to download for Window, Mac and </a:t>
            </a:r>
            <a:r>
              <a:rPr lang="en-US" b="0" i="0" dirty="0" err="1" smtClean="0"/>
              <a:t>Chromebooks</a:t>
            </a:r>
            <a:r>
              <a:rPr lang="en-US" b="0" i="0" dirty="0" smtClean="0"/>
              <a:t>.</a:t>
            </a:r>
          </a:p>
          <a:p>
            <a:r>
              <a:rPr lang="en-US" b="0" i="0" dirty="0" smtClean="0"/>
              <a:t>An updated version with enhanced security will be released by end of January</a:t>
            </a:r>
          </a:p>
          <a:p>
            <a:r>
              <a:rPr lang="en-US" b="0" i="0" dirty="0" smtClean="0"/>
              <a:t>App for Linux, iPads and Android tablets will be available by Jan 30th 2015</a:t>
            </a:r>
          </a:p>
          <a:p>
            <a:endParaRPr lang="en-US" b="0" i="0" dirty="0" smtClean="0"/>
          </a:p>
          <a:p>
            <a:r>
              <a:rPr lang="en-US" b="0" i="0" dirty="0" smtClean="0"/>
              <a:t>The next question</a:t>
            </a:r>
            <a:r>
              <a:rPr lang="en-US" b="0" i="0" baseline="0" dirty="0" smtClean="0"/>
              <a:t> is, c</a:t>
            </a:r>
            <a:r>
              <a:rPr lang="en-US" b="0" i="0" dirty="0" smtClean="0"/>
              <a:t>an we use the new </a:t>
            </a:r>
            <a:r>
              <a:rPr lang="en-US" b="0" i="0" dirty="0" err="1" smtClean="0"/>
              <a:t>TDC</a:t>
            </a:r>
            <a:r>
              <a:rPr lang="en-US" b="0" i="0" dirty="0" smtClean="0"/>
              <a:t> to administer Winter </a:t>
            </a:r>
            <a:r>
              <a:rPr lang="en-US" b="0" i="0" dirty="0" err="1" smtClean="0"/>
              <a:t>EOC</a:t>
            </a:r>
            <a:r>
              <a:rPr lang="en-US" b="0" i="0" dirty="0" smtClean="0"/>
              <a:t> and Spring Mid-Month?</a:t>
            </a:r>
          </a:p>
          <a:p>
            <a:r>
              <a:rPr lang="en-US" b="0" i="0" dirty="0" smtClean="0"/>
              <a:t>The answer is, no.</a:t>
            </a:r>
            <a:r>
              <a:rPr lang="en-US" b="0" i="0" baseline="0" dirty="0" smtClean="0"/>
              <a:t> </a:t>
            </a:r>
            <a:r>
              <a:rPr lang="en-US" b="0" i="0" dirty="0" smtClean="0"/>
              <a:t>You will need to use the current </a:t>
            </a:r>
            <a:r>
              <a:rPr lang="en-US" b="0" i="0" dirty="0" err="1" smtClean="0"/>
              <a:t>TDC</a:t>
            </a:r>
            <a:r>
              <a:rPr lang="en-US" b="0" i="0" dirty="0" smtClean="0"/>
              <a:t> 15.1 for administering your Winter </a:t>
            </a:r>
            <a:r>
              <a:rPr lang="en-US" b="0" i="0" dirty="0" err="1" smtClean="0"/>
              <a:t>EOC</a:t>
            </a:r>
            <a:r>
              <a:rPr lang="en-US" b="0" i="0" dirty="0" smtClean="0"/>
              <a:t> and Spring Mid-Month tests. Students will not be able to take the </a:t>
            </a:r>
            <a:r>
              <a:rPr lang="en-US" b="0" i="0" dirty="0" err="1" smtClean="0"/>
              <a:t>EOC</a:t>
            </a:r>
            <a:r>
              <a:rPr lang="en-US" b="0" i="0" dirty="0" smtClean="0"/>
              <a:t> tests even if they launch the new application inadvertently</a:t>
            </a:r>
          </a:p>
          <a:p>
            <a:endParaRPr lang="en-US" b="0" i="0" dirty="0" smtClean="0"/>
          </a:p>
          <a:p>
            <a:r>
              <a:rPr lang="en-US" b="0" i="0" dirty="0" smtClean="0"/>
              <a:t>The last question</a:t>
            </a:r>
            <a:r>
              <a:rPr lang="en-US" b="0" i="0" baseline="0" dirty="0" smtClean="0"/>
              <a:t> is, w</a:t>
            </a:r>
            <a:r>
              <a:rPr lang="en-US" b="0" i="0" dirty="0" smtClean="0"/>
              <a:t>hen should we remove </a:t>
            </a:r>
            <a:r>
              <a:rPr lang="en-US" b="0" i="0" dirty="0" err="1" smtClean="0"/>
              <a:t>TDC</a:t>
            </a:r>
            <a:r>
              <a:rPr lang="en-US" b="0" i="0" dirty="0" smtClean="0"/>
              <a:t> 15.1 from our workstations ?</a:t>
            </a:r>
          </a:p>
          <a:p>
            <a:r>
              <a:rPr lang="en-US" b="0" i="0" dirty="0" smtClean="0"/>
              <a:t>The</a:t>
            </a:r>
            <a:r>
              <a:rPr lang="en-US" b="0" i="0" baseline="0" dirty="0" smtClean="0"/>
              <a:t> answer is that b</a:t>
            </a:r>
            <a:r>
              <a:rPr lang="en-US" b="0" i="0" dirty="0" smtClean="0"/>
              <a:t>oth applications can co-exist on a workstation without affecting each other’s performance.</a:t>
            </a:r>
          </a:p>
          <a:p>
            <a:r>
              <a:rPr lang="en-US" b="0" i="0" dirty="0" smtClean="0"/>
              <a:t>It is recommended that you remove </a:t>
            </a:r>
            <a:r>
              <a:rPr lang="en-US" b="0" i="0" dirty="0" err="1" smtClean="0"/>
              <a:t>TDC</a:t>
            </a:r>
            <a:r>
              <a:rPr lang="en-US" b="0" i="0" dirty="0" smtClean="0"/>
              <a:t> 15.1 from your workstations and network only after you have completed ALL your Spring Mid-Month administrations. Steps to perform the uninstallation will be discussed later in the presentation</a:t>
            </a:r>
          </a:p>
          <a:p>
            <a:endParaRPr lang="en-US" b="1" i="1" dirty="0" smtClean="0"/>
          </a:p>
          <a:p>
            <a:endParaRPr lang="en-US" b="1" i="1" dirty="0" smtClean="0"/>
          </a:p>
          <a:p>
            <a:endParaRPr lang="en-US" b="1" i="1" dirty="0" smtClean="0"/>
          </a:p>
          <a:p>
            <a:r>
              <a:rPr lang="en-US" b="1" i="1" dirty="0" smtClean="0"/>
              <a:t>** Read through FAQ above **</a:t>
            </a:r>
            <a:endParaRPr lang="en-US" b="1" i="1"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15</a:t>
            </a:fld>
            <a:endParaRPr lang="en-US" dirty="0"/>
          </a:p>
        </p:txBody>
      </p:sp>
    </p:spTree>
    <p:extLst>
      <p:ext uri="{BB962C8B-B14F-4D97-AF65-F5344CB8AC3E}">
        <p14:creationId xmlns:p14="http://schemas.microsoft.com/office/powerpoint/2010/main" val="50889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Here are the network requirements for online testing:</a:t>
            </a:r>
          </a:p>
          <a:p>
            <a:pPr marL="171450" indent="-171450">
              <a:buFont typeface="Arial" panose="020B0604020202020204" pitchFamily="34" charset="0"/>
              <a:buChar char="•"/>
            </a:pPr>
            <a:r>
              <a:rPr lang="en-US" b="0" dirty="0" smtClean="0"/>
              <a:t>First, confirm the network bandwidth. The minimum is 1.5 Mbps (megabits per second) upload and download  speed. T1, high-speed cable, or high-speed DSL are recommended. </a:t>
            </a:r>
          </a:p>
          <a:p>
            <a:pPr marL="171450" indent="-171450">
              <a:buFont typeface="Arial" panose="020B0604020202020204" pitchFamily="34" charset="0"/>
              <a:buChar char="•"/>
            </a:pPr>
            <a:r>
              <a:rPr lang="en-US" b="0" dirty="0" smtClean="0"/>
              <a:t>The next step is to setup the firewall. Ports  80 and 443 must be opened. Ctb.com also needs to be whitelisted.  If you wish to enter IPs, please see the addresses listed here on this</a:t>
            </a:r>
            <a:r>
              <a:rPr lang="en-US" b="0" baseline="0" dirty="0" smtClean="0"/>
              <a:t> slide</a:t>
            </a:r>
            <a:r>
              <a:rPr lang="en-US" b="0" dirty="0" smtClean="0"/>
              <a:t>.</a:t>
            </a:r>
          </a:p>
          <a:p>
            <a:pPr marL="171450" indent="-171450">
              <a:buFont typeface="Arial" panose="020B0604020202020204" pitchFamily="34" charset="0"/>
              <a:buChar char="•"/>
            </a:pPr>
            <a:r>
              <a:rPr lang="en-US" b="0" dirty="0" smtClean="0"/>
              <a:t>Regarding proxy servers, make sure you do not allow caching of dynamic pages. Also, allow both HTTP and HTTPS traffic for *.ctb.com (star dot ctb dot com) and *.readspeaker.com (star dot </a:t>
            </a:r>
            <a:r>
              <a:rPr lang="en-US" b="0" dirty="0" err="1" smtClean="0"/>
              <a:t>readspeaker</a:t>
            </a:r>
            <a:r>
              <a:rPr lang="en-US" b="0" dirty="0" smtClean="0"/>
              <a:t> dot com), and exclude these domains from content filtering. Also confirm that users have credentials if proxy authentication is enabled. We’ve also provided IP addresses if needed for certain equipment on your network.</a:t>
            </a:r>
          </a:p>
          <a:p>
            <a:pPr marL="171450" indent="-171450">
              <a:buFont typeface="Arial" panose="020B0604020202020204" pitchFamily="34" charset="0"/>
              <a:buChar char="•"/>
            </a:pPr>
            <a:r>
              <a:rPr lang="en-US" b="0" dirty="0" smtClean="0"/>
              <a:t>As for web content filtering, we ask that you please do not block MP3 files. The TDC uses MP3 files to deliver the audio for the text to speech accommodated students.</a:t>
            </a:r>
          </a:p>
          <a:p>
            <a:pPr marL="171450" indent="-171450">
              <a:buFont typeface="Arial" panose="020B0604020202020204" pitchFamily="34" charset="0"/>
              <a:buChar char="•"/>
            </a:pPr>
            <a:r>
              <a:rPr lang="en-US" b="0" dirty="0" smtClean="0"/>
              <a:t>Finally, using wireless is okay for online testing, just make sure you consider the distance from the Access Point and the number of connections to that access point.</a:t>
            </a:r>
          </a:p>
        </p:txBody>
      </p:sp>
      <p:sp>
        <p:nvSpPr>
          <p:cNvPr id="80900" name="Slide Number Placeholder 3"/>
          <p:cNvSpPr>
            <a:spLocks noGrp="1"/>
          </p:cNvSpPr>
          <p:nvPr>
            <p:ph type="sldNum" sz="quarter" idx="5"/>
          </p:nvPr>
        </p:nvSpPr>
        <p:spPr/>
        <p:txBody>
          <a:bodyPr/>
          <a:lstStyle/>
          <a:p>
            <a:pPr>
              <a:defRPr/>
            </a:pPr>
            <a:fld id="{82AD3ABA-E64F-4E65-8A21-034023424E0F}" type="slidenum">
              <a:rPr lang="en-US" smtClean="0">
                <a:cs typeface="Arial" charset="0"/>
              </a:rPr>
              <a:pPr>
                <a:defRPr/>
              </a:pPr>
              <a:t>16</a:t>
            </a:fld>
            <a:endParaRPr lang="en-US"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177800" indent="-177800">
              <a:buFont typeface="Wingdings" pitchFamily="2" charset="2"/>
              <a:buNone/>
            </a:pPr>
            <a:r>
              <a:rPr lang="en-US" dirty="0" smtClean="0"/>
              <a:t>Here we have the workstation requirements for the TDC. </a:t>
            </a:r>
          </a:p>
          <a:p>
            <a:pPr marL="177800" indent="-177800">
              <a:buFont typeface="Wingdings" pitchFamily="2" charset="2"/>
              <a:buNone/>
            </a:pPr>
            <a:r>
              <a:rPr lang="en-US" dirty="0" smtClean="0"/>
              <a:t>Several versions of Windows are supported as well as MAC and Linux operating systems.</a:t>
            </a:r>
          </a:p>
          <a:p>
            <a:pPr marL="177800" indent="-177800">
              <a:buFont typeface="Wingdings" pitchFamily="2" charset="2"/>
              <a:buNone/>
            </a:pPr>
            <a:r>
              <a:rPr lang="en-US" dirty="0" smtClean="0"/>
              <a:t>Please refer back to this slide for processor and RAM/memory requirements for the testing software. </a:t>
            </a:r>
          </a:p>
          <a:p>
            <a:pPr marL="177800" indent="-177800">
              <a:buFont typeface="Wingdings" pitchFamily="2" charset="2"/>
              <a:buNone/>
            </a:pPr>
            <a:r>
              <a:rPr lang="en-US" dirty="0" smtClean="0"/>
              <a:t>The workstation minimum requirements document will be located in the Technology section of the CTB GA Portal at www.ctb.com/ga</a:t>
            </a:r>
          </a:p>
          <a:p>
            <a:pPr marL="177800" indent="-177800">
              <a:buFont typeface="Wingdings" pitchFamily="2" charset="2"/>
              <a:buNone/>
            </a:pPr>
            <a:endParaRPr lang="en-US" dirty="0" smtClean="0"/>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dirty="0" smtClean="0"/>
              <a:t>The operating system requirements</a:t>
            </a:r>
            <a:r>
              <a:rPr lang="en-US" b="0" i="0" baseline="0" dirty="0" smtClean="0"/>
              <a:t> for Windows are Windows 7, Windows 8, and 8.1</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hardware requirements are 1.3 Gigahertz Processor, 1 Gigabyte RAM. 2 Gigabyte Recommended, 1 Gigabyte Disk Space Available</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screen size and resolution requirements are 10 inch class with 1024 x 768 resolution</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b="0" i="0" baseline="0" dirty="0" smtClean="0"/>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dirty="0" smtClean="0"/>
              <a:t>The operating system requirements</a:t>
            </a:r>
            <a:r>
              <a:rPr lang="en-US" b="0" i="0" baseline="0" dirty="0" smtClean="0"/>
              <a:t> for MAC OS X are Lion 10.7.5 (Intel), Mountain Lion 10.8.x (Intel), Mavericks 10.9.x (Intel), and Yosemite 10.10.0 (Intel)</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hardware requirements are 1.3 Gigahertz Processor, 1 Gigabyte RAM, 2 Gigabyte Recommended, 1 Gigabyte Disk Space Available</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screen size and resolution requirements are the same for all types and that is again, 10 inch class with 1024 x 768 resolution</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b="0" i="0" baseline="0" dirty="0" smtClean="0"/>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dirty="0" smtClean="0"/>
              <a:t>The operating system requirements</a:t>
            </a:r>
            <a:r>
              <a:rPr lang="en-US" b="0" i="0" baseline="0" dirty="0" smtClean="0"/>
              <a:t> for Linux are Fedora (Red Hat) 16 and Ubuntu 12</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hardware requirements are 1.3 Gigahertz Processor, 2 Gigabyte RAM, 4 Gigabyte Recommended, 1 Gigabyte Disk Space Available</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screen size and resolution requirements are again, 10 inch class with 1024 x 768 resolution</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b="0" i="0" baseline="0" dirty="0" smtClean="0"/>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b="1" i="1" dirty="0" smtClean="0"/>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1" i="1" dirty="0" smtClean="0"/>
              <a:t>** Review the workstation requirements above **</a:t>
            </a:r>
          </a:p>
          <a:p>
            <a:pPr marL="177800" indent="-177800">
              <a:buFont typeface="Wingdings" pitchFamily="2" charset="2"/>
              <a:buNone/>
            </a:pPr>
            <a:endParaRPr lang="en-US" dirty="0" smtClean="0"/>
          </a:p>
        </p:txBody>
      </p:sp>
      <p:sp>
        <p:nvSpPr>
          <p:cNvPr id="81924" name="Slide Number Placeholder 3"/>
          <p:cNvSpPr>
            <a:spLocks noGrp="1"/>
          </p:cNvSpPr>
          <p:nvPr>
            <p:ph type="sldNum" sz="quarter" idx="5"/>
          </p:nvPr>
        </p:nvSpPr>
        <p:spPr/>
        <p:txBody>
          <a:bodyPr/>
          <a:lstStyle/>
          <a:p>
            <a:pPr>
              <a:defRPr/>
            </a:pPr>
            <a:fld id="{533F0BC5-8870-451F-B1DC-6C254BF1FE2F}" type="slidenum">
              <a:rPr lang="en-US" smtClean="0">
                <a:cs typeface="Arial" charset="0"/>
              </a:rPr>
              <a:pPr>
                <a:defRPr/>
              </a:pPr>
              <a:t>17</a:t>
            </a:fld>
            <a:endParaRPr lang="en-US"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dirty="0" smtClean="0"/>
              <a:t>Continuing</a:t>
            </a:r>
            <a:r>
              <a:rPr lang="en-US" b="0" i="0" baseline="0" dirty="0" smtClean="0"/>
              <a:t> with the workstation requirements:</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b="0" i="0" dirty="0" smtClean="0"/>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dirty="0" smtClean="0"/>
              <a:t>The operating system requirements</a:t>
            </a:r>
            <a:r>
              <a:rPr lang="en-US" b="0" i="0" baseline="0" dirty="0" smtClean="0"/>
              <a:t> for iOS are as follows: iOS6, iOS7, and iOS8</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hardware requirements call for iPad 2 or newer</a:t>
            </a:r>
          </a:p>
          <a:p>
            <a:pPr marL="177800" marR="0" indent="-17780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0" i="0" baseline="0" dirty="0" smtClean="0"/>
              <a:t>The screen size and resolution requirements are 10 inch class with 1024 x 768 resolution</a:t>
            </a:r>
          </a:p>
          <a:p>
            <a:pPr marL="462915" indent="-462915"/>
            <a:r>
              <a:rPr lang="en-US" b="0" i="0" dirty="0" smtClean="0"/>
              <a:t>*No iPad mini, guided access must be on / Assistive Touch must be off</a:t>
            </a:r>
          </a:p>
          <a:p>
            <a:pPr marL="462915" indent="-462915"/>
            <a:endParaRPr lang="en-US" b="1" i="1" dirty="0" smtClean="0"/>
          </a:p>
          <a:p>
            <a:pPr marL="462915" indent="-462915"/>
            <a:r>
              <a:rPr lang="en-US" b="0" i="0" dirty="0" smtClean="0"/>
              <a:t>The</a:t>
            </a:r>
            <a:r>
              <a:rPr lang="en-US" b="0" i="0" baseline="0" dirty="0" smtClean="0"/>
              <a:t> operating system requirements for Android are as follows: Version 4 (Ice Cream Sandwich), (Jelly Bean), or (Kit Kat)</a:t>
            </a:r>
          </a:p>
          <a:p>
            <a:pPr marL="462915" indent="-462915"/>
            <a:r>
              <a:rPr lang="en-US" b="0" i="0" baseline="0" dirty="0" smtClean="0"/>
              <a:t>The hardware requirements 1 Gigabyte RAM</a:t>
            </a:r>
          </a:p>
          <a:p>
            <a:pPr marL="462915" indent="-462915"/>
            <a:r>
              <a:rPr lang="en-US" b="0" i="0" dirty="0" smtClean="0"/>
              <a:t>The screen size and resolution requirements</a:t>
            </a:r>
            <a:r>
              <a:rPr lang="en-US" b="0" i="0" baseline="0" dirty="0" smtClean="0"/>
              <a:t> are </a:t>
            </a:r>
            <a:r>
              <a:rPr lang="en-US" b="0" i="0" dirty="0" smtClean="0"/>
              <a:t>10-inch class with 1024 x 768 resolution, and the device must be configured to use single app mode</a:t>
            </a:r>
          </a:p>
          <a:p>
            <a:pPr marL="462915" indent="-462915"/>
            <a:endParaRPr lang="en-US" b="0" i="0" dirty="0" smtClean="0"/>
          </a:p>
          <a:p>
            <a:pPr marL="462915" indent="-462915"/>
            <a:r>
              <a:rPr lang="en-US" b="0" i="0" dirty="0" smtClean="0"/>
              <a:t>The operating system requirements</a:t>
            </a:r>
            <a:r>
              <a:rPr lang="en-US" b="0" i="0" baseline="0" dirty="0" smtClean="0"/>
              <a:t> for </a:t>
            </a:r>
            <a:r>
              <a:rPr lang="en-US" b="0" i="0" baseline="0" dirty="0" err="1" smtClean="0"/>
              <a:t>Chromebook</a:t>
            </a:r>
            <a:r>
              <a:rPr lang="en-US" b="0" i="0" baseline="0" dirty="0" smtClean="0"/>
              <a:t> is Chrome OS 30 or newer</a:t>
            </a:r>
          </a:p>
          <a:p>
            <a:pPr marL="462915" indent="-462915"/>
            <a:r>
              <a:rPr lang="en-US" b="0" i="0" dirty="0" smtClean="0"/>
              <a:t>The screen size and resolution requirements</a:t>
            </a:r>
            <a:r>
              <a:rPr lang="en-US" b="0" i="0" baseline="0" dirty="0" smtClean="0"/>
              <a:t> are </a:t>
            </a:r>
            <a:r>
              <a:rPr lang="en-US" b="0" i="0" dirty="0" smtClean="0"/>
              <a:t>10-inch class with 1024 x 768 resolution</a:t>
            </a:r>
          </a:p>
          <a:p>
            <a:pPr marL="462915" indent="-462915"/>
            <a:endParaRPr lang="en-US" b="0" i="0" dirty="0" smtClean="0"/>
          </a:p>
          <a:p>
            <a:pPr marL="462915" indent="-462915"/>
            <a:r>
              <a:rPr lang="en-US" b="0" i="0" dirty="0" smtClean="0"/>
              <a:t>And</a:t>
            </a:r>
            <a:r>
              <a:rPr lang="en-US" b="0" i="0" baseline="0" dirty="0" smtClean="0"/>
              <a:t> finally, the operating system requirements for Thin Client Configurations is </a:t>
            </a:r>
            <a:r>
              <a:rPr lang="en-US" b="0" i="0" baseline="0" dirty="0" err="1" smtClean="0"/>
              <a:t>NComputing</a:t>
            </a:r>
            <a:r>
              <a:rPr lang="en-US" b="0" i="0" baseline="0" dirty="0" smtClean="0"/>
              <a:t> (Windows 7, Windows 8).</a:t>
            </a:r>
          </a:p>
          <a:p>
            <a:pPr marL="462915" indent="-462915"/>
            <a:r>
              <a:rPr lang="en-US" b="0" i="0" baseline="0" dirty="0" smtClean="0"/>
              <a:t>The hardware requirements are the same as Windows and the </a:t>
            </a:r>
            <a:r>
              <a:rPr lang="en-US" b="0" i="0" dirty="0" smtClean="0"/>
              <a:t>screen size and resolution requirements</a:t>
            </a:r>
            <a:r>
              <a:rPr lang="en-US" b="0" i="0" baseline="0" dirty="0" smtClean="0"/>
              <a:t> are </a:t>
            </a:r>
            <a:r>
              <a:rPr lang="en-US" b="0" i="0" dirty="0" smtClean="0"/>
              <a:t>10-inch class with 1024 x 768 resolution</a:t>
            </a:r>
            <a:endParaRPr lang="en-US" b="0" i="0" baseline="0" dirty="0" smtClean="0"/>
          </a:p>
          <a:p>
            <a:pPr marL="462915" indent="-462915"/>
            <a:endParaRPr lang="en-US" b="0" i="0" dirty="0" smtClean="0"/>
          </a:p>
          <a:p>
            <a:pPr marL="462915" marR="0" indent="-462915" algn="l" defTabSz="914400" rtl="0" eaLnBrk="0" fontAlgn="base" latinLnBrk="0" hangingPunct="0">
              <a:lnSpc>
                <a:spcPct val="100000"/>
              </a:lnSpc>
              <a:spcBef>
                <a:spcPct val="30000"/>
              </a:spcBef>
              <a:spcAft>
                <a:spcPct val="0"/>
              </a:spcAft>
              <a:buClrTx/>
              <a:buSzTx/>
              <a:buFontTx/>
              <a:buNone/>
              <a:tabLst/>
              <a:defRPr/>
            </a:pPr>
            <a:r>
              <a:rPr lang="en-US" b="1" i="1" dirty="0" smtClean="0"/>
              <a:t>** Continue reviewing the workstation requirements above **</a:t>
            </a:r>
          </a:p>
          <a:p>
            <a:pPr marL="462915" indent="-462915"/>
            <a:endParaRPr lang="en-US" b="0" i="0" dirty="0"/>
          </a:p>
        </p:txBody>
      </p:sp>
      <p:sp>
        <p:nvSpPr>
          <p:cNvPr id="81924" name="Slide Number Placeholder 3"/>
          <p:cNvSpPr>
            <a:spLocks noGrp="1"/>
          </p:cNvSpPr>
          <p:nvPr>
            <p:ph type="sldNum" sz="quarter" idx="5"/>
          </p:nvPr>
        </p:nvSpPr>
        <p:spPr/>
        <p:txBody>
          <a:bodyPr/>
          <a:lstStyle/>
          <a:p>
            <a:pPr>
              <a:defRPr/>
            </a:pPr>
            <a:fld id="{533F0BC5-8870-451F-B1DC-6C254BF1FE2F}" type="slidenum">
              <a:rPr lang="en-US" smtClean="0">
                <a:cs typeface="Arial" charset="0"/>
              </a:rPr>
              <a:pPr>
                <a:defRPr/>
              </a:pPr>
              <a:t>18</a:t>
            </a:fld>
            <a:endParaRPr lang="en-US"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key consideration</a:t>
            </a:r>
            <a:r>
              <a:rPr lang="en-US" baseline="0" dirty="0" smtClean="0"/>
              <a:t>s when installing the Test Delivery Client. </a:t>
            </a:r>
          </a:p>
          <a:p>
            <a:endParaRPr lang="en-US" baseline="0" dirty="0" smtClean="0"/>
          </a:p>
          <a:p>
            <a:r>
              <a:rPr lang="en-US" baseline="0" dirty="0" smtClean="0"/>
              <a:t>The following conditions must be met on each workstation:</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kern="1200" dirty="0" smtClean="0">
                <a:solidFill>
                  <a:schemeClr val="tx1"/>
                </a:solidFill>
              </a:rPr>
              <a:t>– Administration permissions may be required to install the </a:t>
            </a:r>
            <a:r>
              <a:rPr lang="en-US" i="0" kern="1200" dirty="0" err="1" smtClean="0">
                <a:solidFill>
                  <a:schemeClr val="tx1"/>
                </a:solidFill>
              </a:rPr>
              <a:t>TDC</a:t>
            </a:r>
            <a:r>
              <a:rPr lang="en-US" i="0" kern="1200" dirty="0" smtClean="0">
                <a:solidFill>
                  <a:schemeClr val="tx1"/>
                </a:solidFill>
              </a:rPr>
              <a:t> software. This condition is locally driven.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kern="1200" dirty="0" smtClean="0">
                <a:solidFill>
                  <a:schemeClr val="tx1"/>
                </a:solidFill>
              </a:rPr>
              <a:t>– The </a:t>
            </a:r>
            <a:r>
              <a:rPr lang="en-US" i="0" kern="1200" dirty="0" err="1" smtClean="0">
                <a:solidFill>
                  <a:schemeClr val="tx1"/>
                </a:solidFill>
              </a:rPr>
              <a:t>TDC</a:t>
            </a:r>
            <a:r>
              <a:rPr lang="en-US" i="0" kern="1200" dirty="0" smtClean="0">
                <a:solidFill>
                  <a:schemeClr val="tx1"/>
                </a:solidFill>
              </a:rPr>
              <a:t> must be installed, and the </a:t>
            </a:r>
            <a:r>
              <a:rPr lang="en-US" i="0" kern="1200" dirty="0" err="1" smtClean="0">
                <a:solidFill>
                  <a:schemeClr val="tx1"/>
                </a:solidFill>
              </a:rPr>
              <a:t>TDC</a:t>
            </a:r>
            <a:r>
              <a:rPr lang="en-US" i="0" kern="1200" dirty="0" smtClean="0">
                <a:solidFill>
                  <a:schemeClr val="tx1"/>
                </a:solidFill>
              </a:rPr>
              <a:t> executable must be runnable by the user account logged into the workstation during testing.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kern="1200" dirty="0" smtClean="0">
                <a:solidFill>
                  <a:schemeClr val="tx1"/>
                </a:solidFill>
              </a:rPr>
              <a:t>– The logged in user must have write access to the </a:t>
            </a:r>
            <a:r>
              <a:rPr lang="en-US" i="0" kern="1200" dirty="0" err="1" smtClean="0">
                <a:solidFill>
                  <a:schemeClr val="tx1"/>
                </a:solidFill>
              </a:rPr>
              <a:t>TDC</a:t>
            </a:r>
            <a:r>
              <a:rPr lang="en-US" i="0" kern="1200" dirty="0" smtClean="0">
                <a:solidFill>
                  <a:schemeClr val="tx1"/>
                </a:solidFill>
              </a:rPr>
              <a:t> installation directory so that the </a:t>
            </a:r>
            <a:r>
              <a:rPr lang="en-US" i="0" kern="1200" dirty="0" err="1" smtClean="0">
                <a:solidFill>
                  <a:schemeClr val="tx1"/>
                </a:solidFill>
              </a:rPr>
              <a:t>TDC</a:t>
            </a:r>
            <a:r>
              <a:rPr lang="en-US" i="0" kern="1200" dirty="0" smtClean="0">
                <a:solidFill>
                  <a:schemeClr val="tx1"/>
                </a:solidFill>
              </a:rPr>
              <a:t> Log File can be updated.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kern="1200" dirty="0" smtClean="0">
                <a:solidFill>
                  <a:schemeClr val="tx1"/>
                </a:solidFill>
              </a:rPr>
              <a:t>– </a:t>
            </a:r>
            <a:r>
              <a:rPr lang="en-US" dirty="0" smtClean="0">
                <a:solidFill>
                  <a:schemeClr val="tx1"/>
                </a:solidFill>
              </a:rPr>
              <a:t>MP3 Player must be tested and working in order for students to receive Text-to-Speech accommodations.</a:t>
            </a:r>
            <a:endParaRPr lang="en-US" i="0" kern="1200" dirty="0" smtClean="0">
              <a:solidFill>
                <a:schemeClr val="tx1"/>
              </a:solidFill>
            </a:endParaRPr>
          </a:p>
          <a:p>
            <a:endParaRPr lang="en-US" baseline="0" dirty="0" smtClean="0"/>
          </a:p>
          <a:p>
            <a:endParaRPr lang="en-US" baseline="0" dirty="0" smtClean="0"/>
          </a:p>
          <a:p>
            <a:r>
              <a:rPr lang="en-US" b="1" i="1" baseline="0" dirty="0" smtClean="0"/>
              <a:t>** Review items in the light orange</a:t>
            </a:r>
            <a:r>
              <a:rPr lang="en-US" b="1" i="1" dirty="0" smtClean="0"/>
              <a:t> boxes **</a:t>
            </a:r>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19</a:t>
            </a:fld>
            <a:endParaRPr lang="en-US" dirty="0"/>
          </a:p>
        </p:txBody>
      </p:sp>
    </p:spTree>
    <p:extLst>
      <p:ext uri="{BB962C8B-B14F-4D97-AF65-F5344CB8AC3E}">
        <p14:creationId xmlns:p14="http://schemas.microsoft.com/office/powerpoint/2010/main" val="25645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DOE will present this slide</a:t>
            </a:r>
          </a:p>
          <a:p>
            <a:r>
              <a:rPr lang="en-US" dirty="0" smtClean="0"/>
              <a:t>(Identify participants present on the call)</a:t>
            </a:r>
          </a:p>
          <a:p>
            <a:r>
              <a:rPr lang="en-US" dirty="0" smtClean="0"/>
              <a:t>Presenter: Renita Kelley </a:t>
            </a:r>
            <a:r>
              <a:rPr lang="en-US" baseline="0" dirty="0" smtClean="0"/>
              <a:t>- Briljent</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4764020-CB3C-42DB-A4C0-B889C25FF53B}"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21">
              <a:defRPr/>
            </a:pPr>
            <a:r>
              <a:rPr lang="en-US" dirty="0" smtClean="0"/>
              <a:t>The steps to install the CTB Secure Testing App on a PC are to</a:t>
            </a:r>
            <a:r>
              <a:rPr lang="en-US" baseline="0" dirty="0" smtClean="0"/>
              <a:t> f</a:t>
            </a:r>
            <a:r>
              <a:rPr lang="en-US" dirty="0" smtClean="0"/>
              <a:t>irst, access the software installation</a:t>
            </a:r>
            <a:r>
              <a:rPr lang="en-US" baseline="0" dirty="0" smtClean="0"/>
              <a:t> link in the installation guide document.  Please go to the www.CTB.com/ga portal and look for it under Spring 2015 – Online Testing, under “Technology”</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01040" y="4415791"/>
            <a:ext cx="5608320" cy="47127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20000"/>
              </a:spcBef>
              <a:buClr>
                <a:srgbClr val="DC241F"/>
              </a:buClr>
            </a:pPr>
            <a:r>
              <a:rPr lang="en-US" sz="1600" dirty="0"/>
              <a:t>The installation process for the new TDC has been simplified. There are only a few screens. </a:t>
            </a:r>
            <a:r>
              <a:rPr lang="en-US" sz="1600" dirty="0" smtClean="0"/>
              <a:t>Start the installation</a:t>
            </a:r>
            <a:r>
              <a:rPr lang="en-US" sz="1600" baseline="0" dirty="0" smtClean="0"/>
              <a:t> process, </a:t>
            </a:r>
            <a:r>
              <a:rPr lang="en-US" sz="1600" dirty="0" smtClean="0"/>
              <a:t>review </a:t>
            </a:r>
            <a:r>
              <a:rPr lang="en-US" sz="1600" dirty="0"/>
              <a:t>and accept the license </a:t>
            </a:r>
            <a:r>
              <a:rPr lang="en-US" sz="1600" dirty="0" smtClean="0"/>
              <a:t>agreement, and then click Next.</a:t>
            </a:r>
            <a:endParaRPr lang="en-US" sz="2000" b="1" dirty="0">
              <a:solidFill>
                <a:srgbClr val="FFFF00"/>
              </a:solidFill>
            </a:endParaRPr>
          </a:p>
        </p:txBody>
      </p:sp>
      <p:sp>
        <p:nvSpPr>
          <p:cNvPr id="4" name="Slide Number Placeholder 3"/>
          <p:cNvSpPr>
            <a:spLocks noGrp="1"/>
          </p:cNvSpPr>
          <p:nvPr>
            <p:ph type="sldNum" sz="quarter" idx="5"/>
          </p:nvPr>
        </p:nvSpPr>
        <p:spPr/>
        <p:txBody>
          <a:bodyPr/>
          <a:lstStyle/>
          <a:p>
            <a:pPr>
              <a:defRPr/>
            </a:pPr>
            <a:fld id="{DF75A05C-F328-4EE0-846E-2394106B1B86}"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01040" y="4415791"/>
            <a:ext cx="5608320" cy="47127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20000"/>
              </a:spcBef>
              <a:buClr>
                <a:srgbClr val="DC241F"/>
              </a:buClr>
            </a:pPr>
            <a:r>
              <a:rPr lang="en-US" sz="1600" dirty="0"/>
              <a:t>Accept the default installation folder </a:t>
            </a:r>
            <a:r>
              <a:rPr lang="en-US" sz="1600" dirty="0" smtClean="0"/>
              <a:t>and</a:t>
            </a:r>
            <a:r>
              <a:rPr lang="en-US" sz="1600" baseline="0" dirty="0" smtClean="0"/>
              <a:t> click Next. Then, </a:t>
            </a:r>
            <a:r>
              <a:rPr lang="en-US" sz="1600" dirty="0" smtClean="0"/>
              <a:t>and </a:t>
            </a:r>
            <a:r>
              <a:rPr lang="en-US" sz="1600" dirty="0"/>
              <a:t>click </a:t>
            </a:r>
            <a:r>
              <a:rPr lang="en-US" sz="1600" dirty="0" smtClean="0"/>
              <a:t>install to</a:t>
            </a:r>
            <a:r>
              <a:rPr lang="en-US" sz="1600" baseline="0" dirty="0" smtClean="0"/>
              <a:t> begin the installation.</a:t>
            </a:r>
            <a:endParaRPr lang="en-US" sz="2000" b="1" dirty="0">
              <a:solidFill>
                <a:srgbClr val="FFFF00"/>
              </a:solidFill>
            </a:endParaRPr>
          </a:p>
        </p:txBody>
      </p:sp>
      <p:sp>
        <p:nvSpPr>
          <p:cNvPr id="4" name="Slide Number Placeholder 3"/>
          <p:cNvSpPr>
            <a:spLocks noGrp="1"/>
          </p:cNvSpPr>
          <p:nvPr>
            <p:ph type="sldNum" sz="quarter" idx="5"/>
          </p:nvPr>
        </p:nvSpPr>
        <p:spPr/>
        <p:txBody>
          <a:bodyPr/>
          <a:lstStyle/>
          <a:p>
            <a:pPr>
              <a:defRPr/>
            </a:pPr>
            <a:fld id="{DF75A05C-F328-4EE0-846E-2394106B1B86}"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01040" y="4415791"/>
            <a:ext cx="5608320" cy="47127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20000"/>
              </a:spcBef>
              <a:buClr>
                <a:srgbClr val="DC241F"/>
              </a:buClr>
            </a:pPr>
            <a:r>
              <a:rPr lang="en-US" sz="1600" dirty="0" smtClean="0"/>
              <a:t>Click Finish to complete the installation.</a:t>
            </a:r>
            <a:r>
              <a:rPr lang="en-US" sz="1600" baseline="0" dirty="0" smtClean="0"/>
              <a:t> </a:t>
            </a:r>
            <a:r>
              <a:rPr lang="en-US" sz="1600" dirty="0" smtClean="0"/>
              <a:t>It </a:t>
            </a:r>
            <a:r>
              <a:rPr lang="en-US" sz="1600" dirty="0"/>
              <a:t>should be noted that an MSI package will be released for those who want to </a:t>
            </a:r>
            <a:r>
              <a:rPr lang="en-US" sz="1600" dirty="0" smtClean="0"/>
              <a:t>roll </a:t>
            </a:r>
            <a:r>
              <a:rPr lang="en-US" sz="1600" dirty="0"/>
              <a:t>the application out via a network installation. Because there is no content to pre-position, the small CTB Secure Testing App is the only software that needs to be installed.</a:t>
            </a:r>
            <a:endParaRPr lang="en-US" sz="2000" b="1" dirty="0">
              <a:solidFill>
                <a:srgbClr val="FFFF00"/>
              </a:solidFill>
            </a:endParaRPr>
          </a:p>
        </p:txBody>
      </p:sp>
      <p:sp>
        <p:nvSpPr>
          <p:cNvPr id="4" name="Slide Number Placeholder 3"/>
          <p:cNvSpPr>
            <a:spLocks noGrp="1"/>
          </p:cNvSpPr>
          <p:nvPr>
            <p:ph type="sldNum" sz="quarter" idx="5"/>
          </p:nvPr>
        </p:nvSpPr>
        <p:spPr/>
        <p:txBody>
          <a:bodyPr/>
          <a:lstStyle/>
          <a:p>
            <a:pPr>
              <a:defRPr/>
            </a:pPr>
            <a:fld id="{DF75A05C-F328-4EE0-846E-2394106B1B86}"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21">
              <a:defRPr/>
            </a:pPr>
            <a:r>
              <a:rPr lang="en-US" dirty="0" smtClean="0"/>
              <a:t>Next, for those sites that require</a:t>
            </a:r>
            <a:r>
              <a:rPr lang="en-US" baseline="0" dirty="0" smtClean="0"/>
              <a:t> proxy authentication, find and open the app.properties file, add the required credentials, and then save. To find this file, navigate to the installed location; within Program Files, look for the McGraw Hill Education folder, then the CTB Secure Testing App folder as shown on the slide. The app.properties file can be opened and saved using Notepad or WordPad. In some cases, only the proxy.host and proxy.port are required. This depends on the proxy configuration at the local site.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latin typeface="Arial" pitchFamily="34" charset="0"/>
              </a:rPr>
              <a:t>Continuing with the </a:t>
            </a:r>
            <a:r>
              <a:rPr lang="en-US" altLang="en-US" baseline="0" dirty="0" err="1" smtClean="0">
                <a:latin typeface="Arial" pitchFamily="34" charset="0"/>
              </a:rPr>
              <a:t>TDC</a:t>
            </a:r>
            <a:r>
              <a:rPr lang="en-US" altLang="en-US" baseline="0" dirty="0" smtClean="0">
                <a:latin typeface="Arial" pitchFamily="34" charset="0"/>
              </a:rPr>
              <a:t> Installation process, what about the test content?  It is no longer necessary to preposition the test content on each testing workstation. When each student logs in to take a test, the test framework is downloaded in the form of an XML file. The test framework XML file contains only the text needed to construct the test. Images are downloaded as needed when the student moves through the test. After the student completes the test, the test content is cached locally for the next student who takes the same test. The content is encrypted at all times, including when cached locally. No extra time is expected when launching the CTB Secure Testing App and logging into tests.</a:t>
            </a:r>
          </a:p>
        </p:txBody>
      </p:sp>
      <p:sp>
        <p:nvSpPr>
          <p:cNvPr id="4" name="Slide Number Placeholder 3"/>
          <p:cNvSpPr>
            <a:spLocks noGrp="1"/>
          </p:cNvSpPr>
          <p:nvPr>
            <p:ph type="sldNum" sz="quarter" idx="10"/>
          </p:nvPr>
        </p:nvSpPr>
        <p:spPr/>
        <p:txBody>
          <a:bodyPr/>
          <a:lstStyle/>
          <a:p>
            <a:fld id="{11F1C3C0-4216-AB45-BCA3-1484D1E247D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50256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65760" rtl="0" eaLnBrk="0" fontAlgn="base" latinLnBrk="0" hangingPunct="0">
              <a:lnSpc>
                <a:spcPct val="100000"/>
              </a:lnSpc>
              <a:spcBef>
                <a:spcPct val="30000"/>
              </a:spcBef>
              <a:spcAft>
                <a:spcPct val="0"/>
              </a:spcAft>
              <a:buClrTx/>
              <a:buSzTx/>
              <a:buFontTx/>
              <a:buNone/>
              <a:tabLst/>
              <a:defRPr/>
            </a:pPr>
            <a:r>
              <a:rPr lang="en-US" dirty="0" smtClean="0"/>
              <a:t>If the application launches and you are able to login and view two questions, then the installation has been verified. </a:t>
            </a:r>
          </a:p>
          <a:p>
            <a:pPr marL="0" marR="0" lvl="0" indent="0" algn="l" defTabSz="46576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65760" rtl="0" eaLnBrk="0" fontAlgn="base" latinLnBrk="0" hangingPunct="0">
              <a:lnSpc>
                <a:spcPct val="100000"/>
              </a:lnSpc>
              <a:spcBef>
                <a:spcPct val="30000"/>
              </a:spcBef>
              <a:spcAft>
                <a:spcPct val="0"/>
              </a:spcAft>
              <a:buClrTx/>
              <a:buSzTx/>
              <a:buFontTx/>
              <a:buNone/>
              <a:tabLst/>
              <a:defRPr/>
            </a:pPr>
            <a:r>
              <a:rPr lang="en-US" dirty="0" smtClean="0"/>
              <a:t>Use</a:t>
            </a:r>
            <a:r>
              <a:rPr lang="en-US" baseline="0" dirty="0" smtClean="0"/>
              <a:t> “Test” for Username and Password and “Georgia” for Access Code.</a:t>
            </a:r>
            <a:endParaRPr lang="en-US" dirty="0" smtClean="0"/>
          </a:p>
          <a:p>
            <a:pPr defTabSz="465760">
              <a:defRPr/>
            </a:pPr>
            <a:endParaRPr lang="en-US" dirty="0" smtClean="0"/>
          </a:p>
          <a:p>
            <a:pPr defTabSz="465760">
              <a:defRPr/>
            </a:pPr>
            <a:r>
              <a:rPr lang="en-US" dirty="0" smtClean="0"/>
              <a:t>You</a:t>
            </a:r>
            <a:r>
              <a:rPr lang="en-US" baseline="0" dirty="0" smtClean="0"/>
              <a:t> can do further verification of your network and workstation setup after you</a:t>
            </a:r>
            <a:r>
              <a:rPr lang="en-US" dirty="0" smtClean="0"/>
              <a:t> receive</a:t>
            </a:r>
            <a:r>
              <a:rPr lang="en-US" baseline="0" dirty="0" smtClean="0"/>
              <a:t> the readiness test tickets for your site. The type of test ticket to use depends on which content has been loaded to the objectbank folder. </a:t>
            </a:r>
            <a:r>
              <a:rPr lang="en-US" dirty="0" smtClean="0"/>
              <a:t>This confirmation process will work regardless of which type of installer was used. If you login with a</a:t>
            </a:r>
            <a:r>
              <a:rPr lang="en-US" baseline="0" dirty="0" smtClean="0"/>
              <a:t> </a:t>
            </a:r>
            <a:r>
              <a:rPr lang="en-US" baseline="0" dirty="0" err="1" smtClean="0"/>
              <a:t>SRT</a:t>
            </a:r>
            <a:r>
              <a:rPr lang="en-US" baseline="0" dirty="0" smtClean="0"/>
              <a:t> ticket, </a:t>
            </a:r>
            <a:r>
              <a:rPr lang="en-US" dirty="0" smtClean="0"/>
              <a:t>and the Welcome screen appears as shown</a:t>
            </a:r>
            <a:r>
              <a:rPr lang="en-US" baseline="0" dirty="0" smtClean="0"/>
              <a:t> on this slide</a:t>
            </a:r>
            <a:r>
              <a:rPr lang="en-US" dirty="0" smtClean="0"/>
              <a:t>, then the network and workstation have been properly configured. This site should</a:t>
            </a:r>
            <a:r>
              <a:rPr lang="en-US" baseline="0" dirty="0" smtClean="0"/>
              <a:t> now be ready for online testing.</a:t>
            </a:r>
            <a:r>
              <a:rPr lang="en-US" dirty="0" smtClean="0"/>
              <a:t> </a:t>
            </a:r>
          </a:p>
          <a:p>
            <a:pPr defTabSz="465760"/>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altLang="en-US" dirty="0" smtClean="0">
                <a:latin typeface="Arial" pitchFamily="34" charset="0"/>
              </a:rPr>
              <a:t>I</a:t>
            </a:r>
            <a:r>
              <a:rPr lang="en-US" altLang="en-US" baseline="0" dirty="0" smtClean="0">
                <a:latin typeface="Arial" pitchFamily="34" charset="0"/>
              </a:rPr>
              <a:t>f any site plans to use iPads for testing, the devices must be an iPad 2 or newer with iOS6 or newer installed. The device must be in the 10” class of machines, therefore, iPad Minis cannot be used for online testing. Guided access must be turned on in order to lock down the TDC. </a:t>
            </a:r>
          </a:p>
          <a:p>
            <a:pPr marL="0" indent="0">
              <a:spcBef>
                <a:spcPts val="0"/>
              </a:spcBef>
            </a:pPr>
            <a:endParaRPr lang="en-US" altLang="en-US" baseline="0" dirty="0" smtClean="0">
              <a:latin typeface="Arial" pitchFamily="34" charset="0"/>
            </a:endParaRPr>
          </a:p>
          <a:p>
            <a:pPr marL="0" indent="0">
              <a:spcBef>
                <a:spcPts val="0"/>
              </a:spcBef>
            </a:pPr>
            <a:r>
              <a:rPr lang="en-US" altLang="en-US" baseline="0" dirty="0" smtClean="0">
                <a:latin typeface="Arial" pitchFamily="34" charset="0"/>
              </a:rPr>
              <a:t>Android devices must have at least 1GB of memory and the operating system must be between 4.0.3 and 4.4.x. Android devices with version 5, Lollipop, OS are not supported. Androids must be locked into single app mode in order to lock down the TDC.</a:t>
            </a:r>
            <a:endParaRPr lang="en-US" alt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27</a:t>
            </a:fld>
            <a:endParaRPr lang="en-US" dirty="0"/>
          </a:p>
        </p:txBody>
      </p:sp>
    </p:spTree>
    <p:extLst>
      <p:ext uri="{BB962C8B-B14F-4D97-AF65-F5344CB8AC3E}">
        <p14:creationId xmlns:p14="http://schemas.microsoft.com/office/powerpoint/2010/main" val="2542244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60"/>
            <a:r>
              <a:rPr lang="en-US" altLang="en-US" dirty="0" smtClean="0">
                <a:latin typeface="Arial" pitchFamily="34" charset="0"/>
              </a:rPr>
              <a:t>Access the new test delivery</a:t>
            </a:r>
            <a:r>
              <a:rPr lang="en-US" altLang="en-US" baseline="0" dirty="0" smtClean="0">
                <a:latin typeface="Arial" pitchFamily="34" charset="0"/>
              </a:rPr>
              <a:t> client from the store for each mobile device. Search the Education sections of each store for the app.  The app name is “CTB Secure Testing App.”</a:t>
            </a:r>
          </a:p>
          <a:p>
            <a:pPr defTabSz="465760"/>
            <a:endParaRPr lang="en-US" altLang="en-US" baseline="0" dirty="0" smtClean="0">
              <a:latin typeface="Arial" pitchFamily="34" charset="0"/>
            </a:endParaRPr>
          </a:p>
          <a:p>
            <a:pPr defTabSz="465760"/>
            <a:r>
              <a:rPr lang="en-US" altLang="en-US" baseline="0" dirty="0" smtClean="0">
                <a:latin typeface="Arial" pitchFamily="34" charset="0"/>
              </a:rPr>
              <a:t>After installing the app on the mobile device, enter an access code to localize the app to Georgia. The app access code will be shared with the System Test Coordinator (</a:t>
            </a:r>
            <a:r>
              <a:rPr lang="en-US" altLang="en-US" baseline="0" dirty="0" err="1" smtClean="0">
                <a:latin typeface="Arial" pitchFamily="34" charset="0"/>
              </a:rPr>
              <a:t>STC</a:t>
            </a:r>
            <a:r>
              <a:rPr lang="en-US" altLang="en-US" baseline="0" dirty="0" smtClean="0">
                <a:latin typeface="Arial" pitchFamily="34" charset="0"/>
              </a:rPr>
              <a:t>) via a memo announcing the availability of the new CTB Secure Testing App when the apps for iPad and Android are released. The App Access code will also be included in the Installation Guide.</a:t>
            </a:r>
          </a:p>
          <a:p>
            <a:pPr defTabSz="465760"/>
            <a:endParaRPr lang="en-US" altLang="en-US" baseline="0" dirty="0" smtClean="0">
              <a:latin typeface="Arial" pitchFamily="34" charset="0"/>
            </a:endParaRPr>
          </a:p>
          <a:p>
            <a:pPr defTabSz="465760"/>
            <a:endParaRPr lang="en-US" altLang="en-US" baseline="0"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If</a:t>
            </a:r>
            <a:r>
              <a:rPr lang="en-US" altLang="en-US" baseline="0" dirty="0" smtClean="0">
                <a:latin typeface="Arial" pitchFamily="34" charset="0"/>
              </a:rPr>
              <a:t> you are unfamiliar with guided access, please refer to the Apple user guide. The link is displayed on the slide.  Per Apple, you can use guided access to (1)  </a:t>
            </a:r>
            <a:r>
              <a:rPr lang="en-US" sz="1200" dirty="0" smtClean="0"/>
              <a:t>limit iPad® use to a single app, and (2)</a:t>
            </a:r>
            <a:r>
              <a:rPr lang="en-US" sz="1200" baseline="0" dirty="0" smtClean="0"/>
              <a:t> </a:t>
            </a:r>
            <a:r>
              <a:rPr lang="en-US" sz="1200" dirty="0" smtClean="0"/>
              <a:t>control which app features are available;</a:t>
            </a:r>
            <a:r>
              <a:rPr lang="en-US" sz="1200" baseline="0" dirty="0" smtClean="0"/>
              <a:t> it can also disable the iPad hardware buttons.</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29</a:t>
            </a:fld>
            <a:endParaRPr lang="en-US" dirty="0"/>
          </a:p>
        </p:txBody>
      </p:sp>
    </p:spTree>
    <p:extLst>
      <p:ext uri="{BB962C8B-B14F-4D97-AF65-F5344CB8AC3E}">
        <p14:creationId xmlns:p14="http://schemas.microsoft.com/office/powerpoint/2010/main" val="410497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1"/>
            <a:endParaRPr lang="en-US" dirty="0" smtClean="0"/>
          </a:p>
          <a:p>
            <a:pPr lvl="1"/>
            <a:r>
              <a:rPr lang="en-US" dirty="0"/>
              <a:t>Thank you _________ (Mary). As _____ (Mary) said, I am a trainer with Briljent, and today we’ll review the technical aspects of online testing. Let’s go ahead and get started.</a:t>
            </a:r>
          </a:p>
          <a:p>
            <a:pPr lvl="1"/>
            <a:endParaRPr lang="en-US" dirty="0" smtClean="0"/>
          </a:p>
          <a:p>
            <a:pPr lvl="1"/>
            <a:r>
              <a:rPr lang="en-US" dirty="0" smtClean="0"/>
              <a:t>Here is the agenda for todays session.</a:t>
            </a:r>
          </a:p>
          <a:p>
            <a:pPr lvl="1"/>
            <a:r>
              <a:rPr lang="en-US" dirty="0" smtClean="0"/>
              <a:t>First, we’ll discuss the Spring EOG and EOC Test Information</a:t>
            </a:r>
            <a:r>
              <a:rPr lang="en-US" baseline="0" dirty="0" smtClean="0"/>
              <a:t>, Important Milestones and dates around them.</a:t>
            </a:r>
          </a:p>
          <a:p>
            <a:pPr lvl="1"/>
            <a:r>
              <a:rPr lang="en-US" dirty="0" smtClean="0"/>
              <a:t>Then, we’ll review the Roles and Responsibilities for Test and Technology Coordinators.</a:t>
            </a:r>
          </a:p>
          <a:p>
            <a:pPr lvl="1"/>
            <a:r>
              <a:rPr lang="en-US" dirty="0" smtClean="0"/>
              <a:t>After that, we’ll give you an overview of the new Test Delivery Client (TDC) followed by the Network and Workstation Requirements for testing.</a:t>
            </a:r>
          </a:p>
          <a:p>
            <a:pPr lvl="1"/>
            <a:endParaRPr lang="en-US" dirty="0" smtClean="0"/>
          </a:p>
          <a:p>
            <a:pPr lvl="1"/>
            <a:r>
              <a:rPr lang="en-US" dirty="0" smtClean="0"/>
              <a:t>Then, we’ll review the steps for site readiness.</a:t>
            </a:r>
          </a:p>
          <a:p>
            <a:pPr lvl="1"/>
            <a:r>
              <a:rPr lang="en-US" dirty="0" smtClean="0"/>
              <a:t>We’ll also discuss some considerations for site preparation.</a:t>
            </a:r>
          </a:p>
          <a:p>
            <a:pPr lvl="1"/>
            <a:r>
              <a:rPr lang="en-US" dirty="0" smtClean="0"/>
              <a:t>And finally, we’ll finish up by offering some support resources and a Question and Answer session.</a:t>
            </a:r>
          </a:p>
          <a:p>
            <a:pPr lvl="1"/>
            <a:endParaRPr lang="en-US" dirty="0" smtClean="0"/>
          </a:p>
          <a:p>
            <a:pPr lvl="1"/>
            <a:r>
              <a:rPr lang="en-US" dirty="0" smtClean="0"/>
              <a:t>As a reminder, we’d like you to use the chat window for any questions that you have throughout the webinar.</a:t>
            </a:r>
          </a:p>
        </p:txBody>
      </p:sp>
      <p:sp>
        <p:nvSpPr>
          <p:cNvPr id="4" name="Slide Number Placeholder 3"/>
          <p:cNvSpPr>
            <a:spLocks noGrp="1"/>
          </p:cNvSpPr>
          <p:nvPr>
            <p:ph type="sldNum" sz="quarter" idx="5"/>
          </p:nvPr>
        </p:nvSpPr>
        <p:spPr/>
        <p:txBody>
          <a:bodyPr/>
          <a:lstStyle/>
          <a:p>
            <a:pPr>
              <a:defRPr/>
            </a:pPr>
            <a:fld id="{236A3ED9-82A0-40D6-8E81-14A1D4B95C26}"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you how to ensure that Assistive Touch is turned off.</a:t>
            </a:r>
          </a:p>
          <a:p>
            <a:r>
              <a:rPr lang="en-US" dirty="0" smtClean="0"/>
              <a:t>On the iPad, go to Settings, under Setting</a:t>
            </a:r>
            <a:r>
              <a:rPr lang="en-US" baseline="0" dirty="0" smtClean="0"/>
              <a:t> tap </a:t>
            </a:r>
            <a:r>
              <a:rPr lang="en-US" dirty="0" smtClean="0"/>
              <a:t>General, Accessibility, and then ensure that the Assistive Touch slider is in the off position.</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30</a:t>
            </a:fld>
            <a:endParaRPr lang="en-US" dirty="0"/>
          </a:p>
        </p:txBody>
      </p:sp>
    </p:spTree>
    <p:extLst>
      <p:ext uri="{BB962C8B-B14F-4D97-AF65-F5344CB8AC3E}">
        <p14:creationId xmlns:p14="http://schemas.microsoft.com/office/powerpoint/2010/main" val="528549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slide shows you how to ensure that Guided Access is turned on.</a:t>
            </a:r>
            <a:endParaRPr lang="en-US" dirty="0" smtClean="0"/>
          </a:p>
          <a:p>
            <a:r>
              <a:rPr lang="en-US" dirty="0" smtClean="0"/>
              <a:t>To turn it on, turn the slider for Guided Access to the on position, and then select </a:t>
            </a:r>
            <a:r>
              <a:rPr lang="en-US" b="1" dirty="0" smtClean="0"/>
              <a:t>Passcode Settings</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31</a:t>
            </a:fld>
            <a:endParaRPr lang="en-US" dirty="0"/>
          </a:p>
        </p:txBody>
      </p:sp>
    </p:spTree>
    <p:extLst>
      <p:ext uri="{BB962C8B-B14F-4D97-AF65-F5344CB8AC3E}">
        <p14:creationId xmlns:p14="http://schemas.microsoft.com/office/powerpoint/2010/main" val="3611796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60"/>
            <a:r>
              <a:rPr lang="en-US" altLang="en-US" dirty="0" smtClean="0">
                <a:latin typeface="Arial" pitchFamily="34" charset="0"/>
              </a:rPr>
              <a:t>There</a:t>
            </a:r>
            <a:r>
              <a:rPr lang="en-US" altLang="en-US" baseline="0" dirty="0" smtClean="0">
                <a:latin typeface="Arial" pitchFamily="34" charset="0"/>
              </a:rPr>
              <a:t> are some unique proxy server considerations when using iPads for online testing to consider that I would like to walk you through: </a:t>
            </a:r>
          </a:p>
          <a:p>
            <a:pPr defTabSz="465760"/>
            <a:endParaRPr lang="en-US" altLang="en-US" baseline="0" dirty="0" smtClean="0">
              <a:latin typeface="Arial" pitchFamily="34" charset="0"/>
            </a:endParaRPr>
          </a:p>
          <a:p>
            <a:pPr defTabSz="457200" fontAlgn="auto">
              <a:spcBef>
                <a:spcPts val="0"/>
              </a:spcBef>
              <a:spcAft>
                <a:spcPts val="0"/>
              </a:spcAft>
              <a:defRPr/>
            </a:pPr>
            <a:r>
              <a:rPr lang="en-US" sz="1200" dirty="0" smtClean="0">
                <a:solidFill>
                  <a:prstClr val="black"/>
                </a:solidFill>
              </a:rPr>
              <a:t>Sites with Proxy Server(s): The </a:t>
            </a:r>
            <a:r>
              <a:rPr lang="en-US" sz="1200" dirty="0" err="1" smtClean="0">
                <a:solidFill>
                  <a:prstClr val="black"/>
                </a:solidFill>
              </a:rPr>
              <a:t>TDC</a:t>
            </a:r>
            <a:r>
              <a:rPr lang="en-US" sz="1200" dirty="0" smtClean="0">
                <a:solidFill>
                  <a:prstClr val="black"/>
                </a:solidFill>
              </a:rPr>
              <a:t> makes HTTPS requests.</a:t>
            </a:r>
          </a:p>
          <a:p>
            <a:pPr defTabSz="457200" fontAlgn="auto">
              <a:spcBef>
                <a:spcPts val="0"/>
              </a:spcBef>
              <a:spcAft>
                <a:spcPts val="0"/>
              </a:spcAft>
              <a:defRPr/>
            </a:pPr>
            <a:endParaRPr lang="en-US" sz="100" dirty="0" smtClean="0">
              <a:solidFill>
                <a:prstClr val="black"/>
              </a:solidFill>
            </a:endParaRPr>
          </a:p>
          <a:p>
            <a:pPr defTabSz="457200" fontAlgn="auto">
              <a:spcBef>
                <a:spcPts val="0"/>
              </a:spcBef>
              <a:spcAft>
                <a:spcPts val="0"/>
              </a:spcAft>
              <a:defRPr/>
            </a:pPr>
            <a:r>
              <a:rPr lang="en-US" sz="1200" dirty="0" smtClean="0">
                <a:solidFill>
                  <a:prstClr val="black"/>
                </a:solidFill>
              </a:rPr>
              <a:t>There is a difference between an HTTP proxy and an HTTPS proxy. </a:t>
            </a:r>
          </a:p>
          <a:p>
            <a:pPr defTabSz="457200" fontAlgn="auto">
              <a:spcBef>
                <a:spcPts val="0"/>
              </a:spcBef>
              <a:spcAft>
                <a:spcPts val="0"/>
              </a:spcAft>
              <a:defRPr/>
            </a:pPr>
            <a:endParaRPr lang="en-US" sz="100" dirty="0" smtClean="0">
              <a:solidFill>
                <a:prstClr val="black"/>
              </a:solidFill>
            </a:endParaRPr>
          </a:p>
          <a:p>
            <a:pPr defTabSz="457200" fontAlgn="auto">
              <a:spcBef>
                <a:spcPts val="0"/>
              </a:spcBef>
              <a:spcAft>
                <a:spcPts val="0"/>
              </a:spcAft>
              <a:defRPr/>
            </a:pPr>
            <a:r>
              <a:rPr lang="en-US" sz="1200" dirty="0" smtClean="0">
                <a:solidFill>
                  <a:prstClr val="black"/>
                </a:solidFill>
              </a:rPr>
              <a:t>Apple only allows manual setting and configuration for an HTTP connection in iPad, no HTTPS. </a:t>
            </a:r>
          </a:p>
          <a:p>
            <a:pPr defTabSz="457200" fontAlgn="auto">
              <a:spcBef>
                <a:spcPts val="0"/>
              </a:spcBef>
              <a:spcAft>
                <a:spcPts val="0"/>
              </a:spcAft>
              <a:defRPr/>
            </a:pPr>
            <a:endParaRPr lang="en-US" sz="100" dirty="0" smtClean="0">
              <a:solidFill>
                <a:prstClr val="black"/>
              </a:solidFill>
            </a:endParaRPr>
          </a:p>
          <a:p>
            <a:pPr defTabSz="457200" fontAlgn="auto">
              <a:spcBef>
                <a:spcPts val="0"/>
              </a:spcBef>
              <a:spcAft>
                <a:spcPts val="0"/>
              </a:spcAft>
              <a:defRPr/>
            </a:pPr>
            <a:r>
              <a:rPr lang="en-US" sz="1200" dirty="0" smtClean="0">
                <a:solidFill>
                  <a:prstClr val="black"/>
                </a:solidFill>
              </a:rPr>
              <a:t>Since it is only possible to define an HTTP proxy server, these credentials are not be used for HTTPS connection requests. Subsequently, whenever the </a:t>
            </a:r>
            <a:r>
              <a:rPr lang="en-US" sz="1200" dirty="0" err="1" smtClean="0">
                <a:solidFill>
                  <a:prstClr val="black"/>
                </a:solidFill>
              </a:rPr>
              <a:t>TDC</a:t>
            </a:r>
            <a:r>
              <a:rPr lang="en-US" sz="1200" dirty="0" smtClean="0">
                <a:solidFill>
                  <a:prstClr val="black"/>
                </a:solidFill>
              </a:rPr>
              <a:t> app fires an HTTPS request, it will be blocked by the Proxy Server.</a:t>
            </a:r>
          </a:p>
          <a:p>
            <a:pPr defTabSz="457200" fontAlgn="auto">
              <a:spcBef>
                <a:spcPts val="0"/>
              </a:spcBef>
              <a:spcAft>
                <a:spcPts val="0"/>
              </a:spcAft>
              <a:defRPr/>
            </a:pPr>
            <a:r>
              <a:rPr lang="en-US" sz="1200" dirty="0" smtClean="0">
                <a:solidFill>
                  <a:prstClr val="black"/>
                </a:solidFill>
              </a:rPr>
              <a:t> </a:t>
            </a:r>
          </a:p>
          <a:p>
            <a:pPr defTabSz="457200" fontAlgn="auto">
              <a:spcBef>
                <a:spcPts val="0"/>
              </a:spcBef>
              <a:spcAft>
                <a:spcPts val="0"/>
              </a:spcAft>
              <a:defRPr/>
            </a:pPr>
            <a:r>
              <a:rPr lang="en-US" sz="1200" dirty="0" smtClean="0">
                <a:solidFill>
                  <a:prstClr val="black"/>
                </a:solidFill>
              </a:rPr>
              <a:t>Option to Resolve:  If the app will be used on a network that has a Proxy Server, add the following URLs in the list of </a:t>
            </a:r>
            <a:r>
              <a:rPr lang="en-US" sz="1200" b="1" dirty="0" smtClean="0">
                <a:solidFill>
                  <a:prstClr val="black"/>
                </a:solidFill>
              </a:rPr>
              <a:t>exceptions</a:t>
            </a:r>
            <a:r>
              <a:rPr lang="en-US" sz="1200" dirty="0" smtClean="0">
                <a:solidFill>
                  <a:prstClr val="black"/>
                </a:solidFill>
              </a:rPr>
              <a:t> so tha</a:t>
            </a:r>
            <a:r>
              <a:rPr lang="en-US" sz="1200" dirty="0" smtClean="0">
                <a:solidFill>
                  <a:prstClr val="black"/>
                </a:solidFill>
                <a:latin typeface="+mn-lt"/>
                <a:cs typeface="+mn-cs"/>
              </a:rPr>
              <a:t>t </a:t>
            </a:r>
            <a:r>
              <a:rPr lang="en-US" sz="1200" dirty="0" smtClean="0">
                <a:solidFill>
                  <a:prstClr val="black"/>
                </a:solidFill>
              </a:rPr>
              <a:t>the Proxy Server will not request authentication for those URLs. The URLs are:</a:t>
            </a:r>
          </a:p>
          <a:p>
            <a:pPr defTabSz="457200" fontAlgn="auto">
              <a:spcBef>
                <a:spcPts val="0"/>
              </a:spcBef>
              <a:spcAft>
                <a:spcPts val="0"/>
              </a:spcAft>
              <a:defRPr/>
            </a:pPr>
            <a:r>
              <a:rPr lang="en-US" sz="800" dirty="0" smtClean="0">
                <a:solidFill>
                  <a:prstClr val="black"/>
                </a:solidFill>
              </a:rPr>
              <a:t/>
            </a:r>
            <a:br>
              <a:rPr lang="en-US" sz="800" dirty="0" smtClean="0">
                <a:solidFill>
                  <a:prstClr val="black"/>
                </a:solidFill>
              </a:rPr>
            </a:br>
            <a:r>
              <a:rPr lang="en-US" sz="1200" u="sng" dirty="0" smtClean="0">
                <a:solidFill>
                  <a:prstClr val="black"/>
                </a:solidFill>
              </a:rPr>
              <a:t>https://*.</a:t>
            </a:r>
            <a:r>
              <a:rPr lang="en-US" sz="1200" u="sng" dirty="0" err="1" smtClean="0">
                <a:solidFill>
                  <a:prstClr val="black"/>
                </a:solidFill>
              </a:rPr>
              <a:t>ctb.com</a:t>
            </a:r>
            <a:r>
              <a:rPr lang="en-US" sz="1200" u="sng" dirty="0" smtClean="0">
                <a:solidFill>
                  <a:prstClr val="black"/>
                </a:solidFill>
              </a:rPr>
              <a:t>/ </a:t>
            </a:r>
            <a:r>
              <a:rPr lang="en-US" sz="1200" dirty="0" smtClean="0">
                <a:solidFill>
                  <a:prstClr val="black"/>
                </a:solidFill>
              </a:rPr>
              <a:t/>
            </a:r>
            <a:br>
              <a:rPr lang="en-US" sz="1200" dirty="0" smtClean="0">
                <a:solidFill>
                  <a:prstClr val="black"/>
                </a:solidFill>
              </a:rPr>
            </a:br>
            <a:r>
              <a:rPr lang="en-US" sz="1200" u="sng" dirty="0" smtClean="0">
                <a:solidFill>
                  <a:prstClr val="black"/>
                </a:solidFill>
              </a:rPr>
              <a:t>https://*.</a:t>
            </a:r>
            <a:r>
              <a:rPr lang="en-US" sz="1200" u="sng" dirty="0" err="1" smtClean="0">
                <a:solidFill>
                  <a:prstClr val="black"/>
                </a:solidFill>
              </a:rPr>
              <a:t>readspeaker.com</a:t>
            </a:r>
            <a:r>
              <a:rPr lang="en-US" sz="1200" u="sng" dirty="0" smtClean="0">
                <a:solidFill>
                  <a:prstClr val="black"/>
                </a:solidFill>
              </a:rPr>
              <a:t>/</a:t>
            </a:r>
            <a:endParaRPr lang="en-US" sz="1200" dirty="0" smtClean="0">
              <a:solidFill>
                <a:prstClr val="black"/>
              </a:solidFill>
            </a:endParaRPr>
          </a:p>
          <a:p>
            <a:pPr defTabSz="465760"/>
            <a:endParaRPr lang="en-US" altLang="en-US" baseline="0" dirty="0" smtClean="0">
              <a:latin typeface="Arial" pitchFamily="34" charset="0"/>
            </a:endParaRPr>
          </a:p>
          <a:p>
            <a:pPr defTabSz="465760"/>
            <a:endParaRPr lang="en-US" altLang="en-US" baseline="0" dirty="0" smtClean="0">
              <a:latin typeface="Arial" pitchFamily="34" charset="0"/>
            </a:endParaRPr>
          </a:p>
          <a:p>
            <a:pPr defTabSz="465760"/>
            <a:r>
              <a:rPr lang="en-US" altLang="en-US" b="1" i="1" baseline="0" dirty="0" smtClean="0">
                <a:latin typeface="Arial" pitchFamily="34" charset="0"/>
              </a:rPr>
              <a:t>** Speaker – read the notes on the slide</a:t>
            </a:r>
            <a:r>
              <a:rPr lang="en-US" altLang="en-US" b="1" i="1" dirty="0" smtClean="0">
                <a:latin typeface="Arial" pitchFamily="34" charset="0"/>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changed</a:t>
            </a:r>
            <a:r>
              <a:rPr lang="en-US" baseline="0" dirty="0" smtClean="0"/>
              <a:t> the way the “Please Wait” functionality works in the new TDC.</a:t>
            </a:r>
          </a:p>
          <a:p>
            <a:r>
              <a:rPr lang="en-US" baseline="0" dirty="0" smtClean="0"/>
              <a:t>When the connection is lost a “Connecting” message is displayed as shown on the slide. </a:t>
            </a:r>
            <a:r>
              <a:rPr lang="en-US" dirty="0" smtClean="0">
                <a:effectLst/>
              </a:rPr>
              <a:t>The “Connecting” message will display for up to about 30 seconds before considering the student completely disconnected. During this time, the system is checking for an internet connection without requiring the student to do anything. If the system can reconnect, the</a:t>
            </a:r>
            <a:r>
              <a:rPr lang="en-US" baseline="0" dirty="0" smtClean="0">
                <a:effectLst/>
              </a:rPr>
              <a:t> </a:t>
            </a:r>
            <a:r>
              <a:rPr lang="en-US" dirty="0" smtClean="0">
                <a:effectLst/>
              </a:rPr>
              <a:t>message will disappear and the student can continue testing. If the system has been unable to find a connection after the 30 second period, then a "Connection Lost" message will display. From the "Connection Lost" message, students can retry the connection or exit the testing client. </a:t>
            </a:r>
          </a:p>
          <a:p>
            <a:endParaRPr lang="en-US" dirty="0" smtClean="0">
              <a:effectLst/>
            </a:endParaRPr>
          </a:p>
          <a:p>
            <a:r>
              <a:rPr lang="en-US" dirty="0" smtClean="0">
                <a:effectLst/>
              </a:rPr>
              <a:t>The student</a:t>
            </a:r>
            <a:r>
              <a:rPr lang="en-US" baseline="0" dirty="0" smtClean="0">
                <a:effectLst/>
              </a:rPr>
              <a:t> can then be moved to a different machine to continue their test if it’s a workstation issue or log back into the same machine if connectivity is restored.</a:t>
            </a:r>
            <a:endParaRPr lang="en-US" dirty="0" smtClean="0">
              <a:effectLst/>
            </a:endParaRPr>
          </a:p>
          <a:p>
            <a:endParaRPr lang="en-US" dirty="0" smtClean="0">
              <a:effectLst/>
            </a:endParaRPr>
          </a:p>
          <a:p>
            <a:r>
              <a:rPr lang="en-US" dirty="0" smtClean="0">
                <a:effectLst/>
              </a:rPr>
              <a:t>There is a “heartbeat” connection to the CTB</a:t>
            </a:r>
            <a:r>
              <a:rPr lang="en-US" baseline="0" dirty="0" smtClean="0">
                <a:effectLst/>
              </a:rPr>
              <a:t> servers in the new TDC just like the old one. </a:t>
            </a:r>
            <a:r>
              <a:rPr lang="en-US" dirty="0" smtClean="0">
                <a:effectLst/>
              </a:rPr>
              <a:t>An auto-save feature saves updates to student answers every minute. Student answers are submitted to the server upon moving to another item so if they lose their connection, the only answer that is at risk is the current one.</a:t>
            </a:r>
          </a:p>
          <a:p>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33</a:t>
            </a:fld>
            <a:endParaRPr lang="en-US" dirty="0"/>
          </a:p>
        </p:txBody>
      </p:sp>
    </p:spTree>
    <p:extLst>
      <p:ext uri="{BB962C8B-B14F-4D97-AF65-F5344CB8AC3E}">
        <p14:creationId xmlns:p14="http://schemas.microsoft.com/office/powerpoint/2010/main" val="383088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6860" indent="-291100" eaLnBrk="0" hangingPunct="0">
              <a:defRPr>
                <a:solidFill>
                  <a:schemeClr val="tx1"/>
                </a:solidFill>
                <a:latin typeface="Arial" charset="0"/>
                <a:cs typeface="Arial" charset="0"/>
              </a:defRPr>
            </a:lvl2pPr>
            <a:lvl3pPr marL="1164401" indent="-232881" eaLnBrk="0" hangingPunct="0">
              <a:defRPr>
                <a:solidFill>
                  <a:schemeClr val="tx1"/>
                </a:solidFill>
                <a:latin typeface="Arial" charset="0"/>
                <a:cs typeface="Arial" charset="0"/>
              </a:defRPr>
            </a:lvl3pPr>
            <a:lvl4pPr marL="1630162" indent="-232881" eaLnBrk="0" hangingPunct="0">
              <a:defRPr>
                <a:solidFill>
                  <a:schemeClr val="tx1"/>
                </a:solidFill>
                <a:latin typeface="Arial" charset="0"/>
                <a:cs typeface="Arial" charset="0"/>
              </a:defRPr>
            </a:lvl4pPr>
            <a:lvl5pPr marL="2095922" indent="-232881" eaLnBrk="0" hangingPunct="0">
              <a:defRPr>
                <a:solidFill>
                  <a:schemeClr val="tx1"/>
                </a:solidFill>
                <a:latin typeface="Arial" charset="0"/>
                <a:cs typeface="Arial" charset="0"/>
              </a:defRPr>
            </a:lvl5pPr>
            <a:lvl6pPr marL="2561683" indent="-232881" eaLnBrk="0" fontAlgn="base" hangingPunct="0">
              <a:spcBef>
                <a:spcPct val="0"/>
              </a:spcBef>
              <a:spcAft>
                <a:spcPct val="0"/>
              </a:spcAft>
              <a:defRPr>
                <a:solidFill>
                  <a:schemeClr val="tx1"/>
                </a:solidFill>
                <a:latin typeface="Arial" charset="0"/>
                <a:cs typeface="Arial" charset="0"/>
              </a:defRPr>
            </a:lvl6pPr>
            <a:lvl7pPr marL="3027442" indent="-232881" eaLnBrk="0" fontAlgn="base" hangingPunct="0">
              <a:spcBef>
                <a:spcPct val="0"/>
              </a:spcBef>
              <a:spcAft>
                <a:spcPct val="0"/>
              </a:spcAft>
              <a:defRPr>
                <a:solidFill>
                  <a:schemeClr val="tx1"/>
                </a:solidFill>
                <a:latin typeface="Arial" charset="0"/>
                <a:cs typeface="Arial" charset="0"/>
              </a:defRPr>
            </a:lvl7pPr>
            <a:lvl8pPr marL="3493202" indent="-232881" eaLnBrk="0" fontAlgn="base" hangingPunct="0">
              <a:spcBef>
                <a:spcPct val="0"/>
              </a:spcBef>
              <a:spcAft>
                <a:spcPct val="0"/>
              </a:spcAft>
              <a:defRPr>
                <a:solidFill>
                  <a:schemeClr val="tx1"/>
                </a:solidFill>
                <a:latin typeface="Arial" charset="0"/>
                <a:cs typeface="Arial" charset="0"/>
              </a:defRPr>
            </a:lvl8pPr>
            <a:lvl9pPr marL="3958963" indent="-232881" eaLnBrk="0" fontAlgn="base" hangingPunct="0">
              <a:spcBef>
                <a:spcPct val="0"/>
              </a:spcBef>
              <a:spcAft>
                <a:spcPct val="0"/>
              </a:spcAft>
              <a:defRPr>
                <a:solidFill>
                  <a:schemeClr val="tx1"/>
                </a:solidFill>
                <a:latin typeface="Arial" charset="0"/>
                <a:cs typeface="Arial" charset="0"/>
              </a:defRPr>
            </a:lvl9pPr>
          </a:lstStyle>
          <a:p>
            <a:pPr eaLnBrk="1" hangingPunct="1"/>
            <a:fld id="{AAE20757-DEFC-4807-BC1D-BA95DEE60260}" type="slidenum">
              <a:rPr lang="en-US" smtClean="0">
                <a:solidFill>
                  <a:prstClr val="black"/>
                </a:solidFill>
              </a:rPr>
              <a:pPr eaLnBrk="1" hangingPunct="1"/>
              <a:t>34</a:t>
            </a:fld>
            <a:endParaRPr lang="en-US" dirty="0" smtClean="0">
              <a:solidFill>
                <a:prstClr val="black"/>
              </a:solidFill>
            </a:endParaRPr>
          </a:p>
        </p:txBody>
      </p:sp>
      <p:sp>
        <p:nvSpPr>
          <p:cNvPr id="116739" name="Rectangle 2"/>
          <p:cNvSpPr>
            <a:spLocks noGrp="1" noRot="1" noChangeAspect="1" noTextEdit="1"/>
          </p:cNvSpPr>
          <p:nvPr>
            <p:ph type="sldImg"/>
          </p:nvPr>
        </p:nvSpPr>
        <p:spPr>
          <a:ln/>
        </p:spPr>
      </p:sp>
      <p:sp>
        <p:nvSpPr>
          <p:cNvPr id="11674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60"/>
            <a:r>
              <a:rPr lang="en-US" dirty="0" smtClean="0"/>
              <a:t>Next,</a:t>
            </a:r>
            <a:r>
              <a:rPr lang="en-US" baseline="0" dirty="0" smtClean="0"/>
              <a:t> we will cover the following S</a:t>
            </a:r>
            <a:r>
              <a:rPr lang="en-US" dirty="0" smtClean="0"/>
              <a:t>tatewide Readiness Test topics</a:t>
            </a:r>
            <a:r>
              <a:rPr lang="en-US" baseline="0" dirty="0" smtClean="0"/>
              <a:t>: </a:t>
            </a:r>
            <a:r>
              <a:rPr lang="en-US" dirty="0" smtClean="0"/>
              <a:t>“About the test”, Test</a:t>
            </a:r>
            <a:r>
              <a:rPr lang="en-US" baseline="0" dirty="0" smtClean="0"/>
              <a:t> </a:t>
            </a:r>
            <a:r>
              <a:rPr lang="en-US" dirty="0" smtClean="0"/>
              <a:t>Activities, and finally, Testing and Support.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0020">
              <a:defRPr/>
            </a:pPr>
            <a:r>
              <a:rPr lang="en-US" b="0" i="0" u="none" dirty="0" smtClean="0"/>
              <a:t>The goal</a:t>
            </a:r>
            <a:r>
              <a:rPr lang="en-US" b="0" i="0" u="none" baseline="0" dirty="0" smtClean="0"/>
              <a:t> of the Statewide Readiness Test is to e</a:t>
            </a:r>
            <a:r>
              <a:rPr lang="en-US" dirty="0"/>
              <a:t>xercise online testing workstations concurrently to </a:t>
            </a:r>
            <a:r>
              <a:rPr lang="en-US" dirty="0" smtClean="0"/>
              <a:t>confirm: network </a:t>
            </a:r>
            <a:r>
              <a:rPr lang="en-US" dirty="0"/>
              <a:t>capacity and readiness at </a:t>
            </a:r>
            <a:r>
              <a:rPr lang="en-US" dirty="0" smtClean="0"/>
              <a:t>the schools</a:t>
            </a:r>
            <a:r>
              <a:rPr lang="en-US" dirty="0"/>
              <a:t>, readiness of </a:t>
            </a:r>
            <a:r>
              <a:rPr lang="en-US" dirty="0" smtClean="0"/>
              <a:t>the CTB servers, </a:t>
            </a:r>
            <a:r>
              <a:rPr lang="en-US" dirty="0"/>
              <a:t>and confirm the link between </a:t>
            </a:r>
            <a:r>
              <a:rPr lang="en-US" dirty="0" smtClean="0"/>
              <a:t>the schools </a:t>
            </a:r>
            <a:r>
              <a:rPr lang="en-US" dirty="0"/>
              <a:t>and CTB</a:t>
            </a:r>
            <a:r>
              <a:rPr lang="en-US" dirty="0" smtClean="0"/>
              <a:t>. The </a:t>
            </a:r>
            <a:r>
              <a:rPr lang="en-US" dirty="0"/>
              <a:t>statewide readiness test will take place on </a:t>
            </a:r>
            <a:r>
              <a:rPr lang="en-US" dirty="0" smtClean="0"/>
              <a:t>January 13 </a:t>
            </a:r>
            <a:r>
              <a:rPr lang="en-US" dirty="0"/>
              <a:t>from 10am to 11am </a:t>
            </a:r>
            <a:r>
              <a:rPr lang="en-US" dirty="0" smtClean="0"/>
              <a:t>Eastern Time.</a:t>
            </a:r>
            <a:endParaRPr lang="en-US" strike="sngStrike" dirty="0" smtClean="0"/>
          </a:p>
          <a:p>
            <a:pPr defTabSz="920020">
              <a:defRPr/>
            </a:pPr>
            <a:endParaRPr lang="en-US" dirty="0" smtClean="0"/>
          </a:p>
          <a:p>
            <a:pPr defTabSz="920020">
              <a:defRPr/>
            </a:pPr>
            <a:r>
              <a:rPr lang="en-US" baseline="0" dirty="0" smtClean="0"/>
              <a:t>Following the readiness test instructions that are provided, each test taker should remain logged into the test for approximately 30 minutes. The forty five minute time frame of the readiness test is to allow for test takers to enter the room, launch the testing client and begin and end the test. </a:t>
            </a:r>
          </a:p>
          <a:p>
            <a:pPr defTabSz="920020">
              <a:defRPr/>
            </a:pPr>
            <a:endParaRPr lang="en-US" baseline="0" dirty="0" smtClean="0"/>
          </a:p>
          <a:p>
            <a:pPr marL="0" marR="0" indent="0" algn="l" defTabSz="920020" rtl="0" eaLnBrk="0" fontAlgn="base" latinLnBrk="0" hangingPunct="0">
              <a:lnSpc>
                <a:spcPct val="100000"/>
              </a:lnSpc>
              <a:spcBef>
                <a:spcPct val="30000"/>
              </a:spcBef>
              <a:spcAft>
                <a:spcPct val="0"/>
              </a:spcAft>
              <a:buClrTx/>
              <a:buSzTx/>
              <a:buFontTx/>
              <a:buNone/>
              <a:tabLst/>
              <a:defRPr/>
            </a:pPr>
            <a:r>
              <a:rPr lang="en-US" baseline="0" dirty="0" smtClean="0"/>
              <a:t>Test takers during the statewide readiness test are not restricted to only students. Administrators and school teachers can also participate. The statewide readiness test will not be scored.</a:t>
            </a:r>
          </a:p>
          <a:p>
            <a:pPr marL="0" marR="0" indent="0" algn="l" defTabSz="92002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20020" rtl="0" eaLnBrk="0" fontAlgn="base" latinLnBrk="0" hangingPunct="0">
              <a:lnSpc>
                <a:spcPct val="100000"/>
              </a:lnSpc>
              <a:spcBef>
                <a:spcPct val="30000"/>
              </a:spcBef>
              <a:spcAft>
                <a:spcPct val="0"/>
              </a:spcAft>
              <a:buClrTx/>
              <a:buSzTx/>
              <a:buFontTx/>
              <a:buNone/>
              <a:tabLst/>
              <a:defRPr/>
            </a:pPr>
            <a:r>
              <a:rPr lang="en-US" baseline="0" dirty="0" smtClean="0"/>
              <a:t>Again the goal of this Readiness Test is to exercise workstations and examine infrastructure. It is not to test Student Proficiency. The items that will be selected for this test will be from the Non-secure practice tests on the </a:t>
            </a:r>
            <a:r>
              <a:rPr lang="en-US" baseline="0" dirty="0" err="1" smtClean="0"/>
              <a:t>LearnOAS</a:t>
            </a:r>
            <a:r>
              <a:rPr lang="en-US" baseline="0" dirty="0" smtClean="0"/>
              <a:t> website.</a:t>
            </a:r>
            <a:endParaRPr lang="en-US" dirty="0" smtClean="0"/>
          </a:p>
          <a:p>
            <a:pPr defTabSz="920020">
              <a:defRPr/>
            </a:pPr>
            <a:endParaRPr lang="en-US" baseline="0" dirty="0" smtClean="0"/>
          </a:p>
          <a:p>
            <a:pPr defTabSz="920020">
              <a:defRPr/>
            </a:pPr>
            <a:endParaRPr lang="en-US" baseline="0" dirty="0" smtClean="0"/>
          </a:p>
        </p:txBody>
      </p:sp>
      <p:sp>
        <p:nvSpPr>
          <p:cNvPr id="4" name="Slide Number Placeholder 3"/>
          <p:cNvSpPr>
            <a:spLocks noGrp="1"/>
          </p:cNvSpPr>
          <p:nvPr>
            <p:ph type="sldNum" sz="quarter" idx="5"/>
          </p:nvPr>
        </p:nvSpPr>
        <p:spPr/>
        <p:txBody>
          <a:bodyPr/>
          <a:lstStyle/>
          <a:p>
            <a:pPr>
              <a:defRPr/>
            </a:pPr>
            <a:fld id="{6B6DE57A-7569-43F7-91D3-272369C0788A}"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0020">
              <a:defRPr/>
            </a:pPr>
            <a:r>
              <a:rPr lang="en-US" dirty="0" smtClean="0"/>
              <a:t>CTB </a:t>
            </a:r>
            <a:r>
              <a:rPr lang="en-US" dirty="0"/>
              <a:t>has generated and provided 1,020 test tickets for each school.  It is not necessary to use all </a:t>
            </a:r>
            <a:r>
              <a:rPr lang="en-US" dirty="0" smtClean="0"/>
              <a:t>of these logins</a:t>
            </a:r>
            <a:r>
              <a:rPr lang="en-US" dirty="0"/>
              <a:t>.  Only the number of concurrent workstations planned for online testing should participate in the statewide readiness test.  The extra logins can be used by the technology staff to check local workstations. </a:t>
            </a:r>
            <a:endParaRPr lang="en-US" dirty="0" smtClean="0"/>
          </a:p>
          <a:p>
            <a:pPr marL="0" marR="0" lvl="0" indent="0" algn="l" defTabSz="92002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20020" rtl="0" eaLnBrk="0" fontAlgn="base" latinLnBrk="0" hangingPunct="0">
              <a:lnSpc>
                <a:spcPct val="100000"/>
              </a:lnSpc>
              <a:spcBef>
                <a:spcPct val="30000"/>
              </a:spcBef>
              <a:spcAft>
                <a:spcPct val="0"/>
              </a:spcAft>
              <a:buClrTx/>
              <a:buSzTx/>
              <a:buFontTx/>
              <a:buNone/>
              <a:tabLst/>
              <a:defRPr/>
            </a:pPr>
            <a:r>
              <a:rPr lang="en-US" sz="1200" dirty="0" smtClean="0"/>
              <a:t>50 test tickets with screen reader accommodation will be provided per school. The sequence number will start from 1021 to 1070.</a:t>
            </a:r>
            <a:r>
              <a:rPr lang="en-US" sz="1200" baseline="0" dirty="0" smtClean="0"/>
              <a:t> Please use at least 2-3 tickets with screen readers during the readiness test.</a:t>
            </a:r>
            <a:endParaRPr lang="en-US" sz="1200" dirty="0" smtClean="0"/>
          </a:p>
          <a:p>
            <a:pPr defTabSz="920020">
              <a:defRPr/>
            </a:pPr>
            <a:endParaRPr lang="en-US" dirty="0"/>
          </a:p>
          <a:p>
            <a:pPr defTabSz="920020">
              <a:defRPr/>
            </a:pPr>
            <a:r>
              <a:rPr lang="en-US" dirty="0"/>
              <a:t>The test tickets will be loaded to the Secure File sharing location by January 3</a:t>
            </a:r>
            <a:r>
              <a:rPr lang="en-US" baseline="30000" dirty="0"/>
              <a:t>rd</a:t>
            </a:r>
            <a:r>
              <a:rPr lang="en-US" dirty="0"/>
              <a:t>. This site is accessible by your </a:t>
            </a:r>
            <a:r>
              <a:rPr lang="en-US" dirty="0" smtClean="0"/>
              <a:t>CTB.com login </a:t>
            </a:r>
            <a:r>
              <a:rPr lang="en-US" dirty="0"/>
              <a:t>credentials.  Test tickets follow a pattern for each school.  The pattern is – the </a:t>
            </a:r>
            <a:r>
              <a:rPr lang="en-US" dirty="0" smtClean="0"/>
              <a:t>system ID</a:t>
            </a:r>
            <a:r>
              <a:rPr lang="en-US" baseline="0" dirty="0" smtClean="0"/>
              <a:t> followed by </a:t>
            </a:r>
            <a:r>
              <a:rPr lang="en-US" dirty="0" smtClean="0"/>
              <a:t>school </a:t>
            </a:r>
            <a:r>
              <a:rPr lang="en-US" dirty="0"/>
              <a:t>ID, followed by the word </a:t>
            </a:r>
            <a:r>
              <a:rPr lang="en-US" dirty="0" smtClean="0"/>
              <a:t>“student,” </a:t>
            </a:r>
            <a:r>
              <a:rPr lang="en-US" dirty="0"/>
              <a:t>followed by a 4 digit sequential number starting at 0001.  The password is common for all users across the state and is the word </a:t>
            </a:r>
            <a:r>
              <a:rPr lang="en-US" dirty="0" smtClean="0"/>
              <a:t>“test.”  </a:t>
            </a:r>
            <a:r>
              <a:rPr lang="en-US" dirty="0"/>
              <a:t>The Test Access Code is specific to the school but common to all users at a particular school.  The Test Access code pattern is the </a:t>
            </a:r>
            <a:r>
              <a:rPr lang="en-US" dirty="0" smtClean="0"/>
              <a:t>school </a:t>
            </a:r>
            <a:r>
              <a:rPr lang="en-US" dirty="0"/>
              <a:t>ID and the word </a:t>
            </a:r>
            <a:r>
              <a:rPr lang="en-US" dirty="0" smtClean="0"/>
              <a:t>“test.”  </a:t>
            </a:r>
            <a:r>
              <a:rPr lang="en-US" dirty="0"/>
              <a:t>An example </a:t>
            </a:r>
            <a:r>
              <a:rPr lang="en-US" dirty="0" smtClean="0"/>
              <a:t>of a test access code for a school</a:t>
            </a:r>
            <a:r>
              <a:rPr lang="en-US" baseline="0" dirty="0" smtClean="0"/>
              <a:t> </a:t>
            </a:r>
            <a:r>
              <a:rPr lang="en-US" dirty="0" smtClean="0"/>
              <a:t>with an</a:t>
            </a:r>
            <a:r>
              <a:rPr lang="en-US" baseline="0" dirty="0" smtClean="0"/>
              <a:t> </a:t>
            </a:r>
            <a:r>
              <a:rPr lang="en-US" dirty="0" smtClean="0"/>
              <a:t>ID #4145 </a:t>
            </a:r>
            <a:r>
              <a:rPr lang="en-US" dirty="0"/>
              <a:t>would be 4145test.  The login credentials are not case </a:t>
            </a:r>
            <a:r>
              <a:rPr lang="en-US" dirty="0" smtClean="0"/>
              <a:t>sensitive, therefore,</a:t>
            </a:r>
            <a:r>
              <a:rPr lang="en-US" baseline="0" dirty="0" smtClean="0"/>
              <a:t> t</a:t>
            </a:r>
            <a:r>
              <a:rPr lang="en-US" dirty="0" smtClean="0"/>
              <a:t>est </a:t>
            </a:r>
            <a:r>
              <a:rPr lang="en-US" dirty="0"/>
              <a:t>takers can use upper or lower case when entering credentials.</a:t>
            </a:r>
            <a:endParaRPr lang="en-US" b="0" i="0" u="none" dirty="0" smtClean="0"/>
          </a:p>
        </p:txBody>
      </p:sp>
      <p:sp>
        <p:nvSpPr>
          <p:cNvPr id="4" name="Slide Number Placeholder 3"/>
          <p:cNvSpPr>
            <a:spLocks noGrp="1"/>
          </p:cNvSpPr>
          <p:nvPr>
            <p:ph type="sldNum" sz="quarter" idx="5"/>
          </p:nvPr>
        </p:nvSpPr>
        <p:spPr/>
        <p:txBody>
          <a:bodyPr/>
          <a:lstStyle/>
          <a:p>
            <a:pPr>
              <a:defRPr/>
            </a:pPr>
            <a:fld id="{6B6DE57A-7569-43F7-91D3-272369C0788A}"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statewide readiness test on January 13</a:t>
            </a:r>
            <a:r>
              <a:rPr lang="en-US" baseline="30000" dirty="0" smtClean="0"/>
              <a:t>th</a:t>
            </a:r>
            <a:r>
              <a:rPr lang="en-US" dirty="0" smtClean="0"/>
              <a:t> will utilize all Windows, Mac, and Chromebook workstations you will be using for testing. The remaining apps for Linux, iPad, and Android will be released by January 30</a:t>
            </a:r>
            <a:r>
              <a:rPr lang="en-US" baseline="30000" dirty="0" smtClean="0"/>
              <a:t>th</a:t>
            </a:r>
            <a:r>
              <a:rPr lang="en-US" dirty="0" smtClean="0"/>
              <a:t>, and schools may conduct a local readiness test on those machines once they have them set up for testing.</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37</a:t>
            </a:fld>
            <a:endParaRPr lang="en-US" dirty="0"/>
          </a:p>
        </p:txBody>
      </p:sp>
    </p:spTree>
    <p:extLst>
      <p:ext uri="{BB962C8B-B14F-4D97-AF65-F5344CB8AC3E}">
        <p14:creationId xmlns:p14="http://schemas.microsoft.com/office/powerpoint/2010/main" val="4234279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60"/>
            <a:r>
              <a:rPr lang="en-US" dirty="0" smtClean="0"/>
              <a:t>The</a:t>
            </a:r>
            <a:r>
              <a:rPr lang="en-US" baseline="0" dirty="0" smtClean="0"/>
              <a:t> steps on this slide are activities that both CTB and the Schools will execute prior to, during and after the statewide readiness test.</a:t>
            </a:r>
          </a:p>
          <a:p>
            <a:pPr defTabSz="465760"/>
            <a:endParaRPr lang="en-US" baseline="0" dirty="0" smtClean="0"/>
          </a:p>
          <a:p>
            <a:pPr defTabSz="465760"/>
            <a:r>
              <a:rPr lang="en-US" baseline="0" dirty="0" smtClean="0"/>
              <a:t>The activities for CTB include the following:</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Provide </a:t>
            </a:r>
            <a:r>
              <a:rPr lang="en-US" sz="1200" dirty="0" err="1" smtClean="0"/>
              <a:t>SRT</a:t>
            </a:r>
            <a:r>
              <a:rPr lang="en-US" sz="1200" dirty="0" smtClean="0"/>
              <a:t> Tickets with login ID, password and Test Access Code (</a:t>
            </a:r>
            <a:r>
              <a:rPr lang="en-US" sz="1200" dirty="0" err="1" smtClean="0"/>
              <a:t>TAC</a:t>
            </a:r>
            <a:endParaRPr lang="en-US" dirty="0" smtClean="0"/>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Create </a:t>
            </a:r>
            <a:r>
              <a:rPr lang="en-US" sz="1200" dirty="0" err="1" smtClean="0"/>
              <a:t>SRT</a:t>
            </a:r>
            <a:r>
              <a:rPr lang="en-US" sz="1200" dirty="0" smtClean="0"/>
              <a:t> sessions</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Provide </a:t>
            </a:r>
            <a:r>
              <a:rPr lang="en-US" sz="1200" dirty="0" err="1" smtClean="0"/>
              <a:t>TDC</a:t>
            </a:r>
            <a:r>
              <a:rPr lang="en-US" sz="1200" dirty="0" smtClean="0"/>
              <a:t> software</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Monitor </a:t>
            </a:r>
            <a:r>
              <a:rPr lang="en-US" sz="1200" dirty="0" err="1" smtClean="0"/>
              <a:t>SRT</a:t>
            </a:r>
            <a:r>
              <a:rPr lang="en-US" sz="1200" dirty="0" smtClean="0"/>
              <a:t> testing progress and status</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Provide troubleshooting and support during and following the </a:t>
            </a:r>
            <a:r>
              <a:rPr lang="en-US" sz="1200" dirty="0" err="1" smtClean="0"/>
              <a:t>SRT</a:t>
            </a:r>
            <a:endParaRPr lang="en-US" sz="1200" dirty="0" smtClean="0"/>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Follow-up with corps and schools after </a:t>
            </a:r>
            <a:r>
              <a:rPr lang="en-US" sz="1200" dirty="0" err="1" smtClean="0"/>
              <a:t>SRT</a:t>
            </a:r>
            <a:endParaRPr lang="en-US" sz="1200" dirty="0" smtClean="0"/>
          </a:p>
          <a:p>
            <a:pPr defTabSz="465760"/>
            <a:endParaRPr lang="en-US" baseline="0" dirty="0" smtClean="0"/>
          </a:p>
          <a:p>
            <a:pPr defTabSz="465760"/>
            <a:r>
              <a:rPr lang="en-US" baseline="0" dirty="0" smtClean="0"/>
              <a:t>The activities for Schools include the following:</a:t>
            </a:r>
          </a:p>
          <a:p>
            <a:pPr marL="171450" indent="-171450" defTabSz="465760">
              <a:buFont typeface="Arial" panose="020B0604020202020204" pitchFamily="34" charset="0"/>
              <a:buChar char="•"/>
            </a:pPr>
            <a:r>
              <a:rPr lang="en-US" baseline="0" dirty="0" smtClean="0"/>
              <a:t>Plan for </a:t>
            </a:r>
            <a:r>
              <a:rPr lang="en-US" baseline="0" dirty="0" err="1" smtClean="0"/>
              <a:t>SRT</a:t>
            </a:r>
            <a:endParaRPr lang="en-US" baseline="0" dirty="0" smtClean="0"/>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Install </a:t>
            </a:r>
            <a:r>
              <a:rPr lang="en-US" sz="1200" dirty="0" err="1" smtClean="0"/>
              <a:t>TDC</a:t>
            </a:r>
            <a:r>
              <a:rPr lang="en-US" sz="1200" dirty="0" smtClean="0"/>
              <a:t> software and setup network</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Verify workstation and network setup</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Provide Test Tickets and Access Code to test takers</a:t>
            </a:r>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Administer </a:t>
            </a:r>
            <a:r>
              <a:rPr lang="en-US" sz="1200" dirty="0" err="1" smtClean="0"/>
              <a:t>SRT</a:t>
            </a:r>
            <a:endParaRPr lang="en-US" sz="1200" dirty="0" smtClean="0"/>
          </a:p>
          <a:p>
            <a:pPr marL="171450" marR="0" lvl="0" indent="-171450" algn="l" defTabSz="46576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Note problems – Report issues to CTB during the </a:t>
            </a:r>
            <a:r>
              <a:rPr lang="en-US" sz="1200" dirty="0" err="1" smtClean="0"/>
              <a:t>SRT</a:t>
            </a:r>
            <a:endParaRPr lang="en-US" sz="1200" dirty="0" smtClean="0"/>
          </a:p>
          <a:p>
            <a:pPr defTabSz="465760"/>
            <a:endParaRPr lang="en-US" baseline="0" dirty="0" smtClean="0"/>
          </a:p>
          <a:p>
            <a:pPr defTabSz="465760"/>
            <a:endParaRPr lang="en-US" baseline="0" dirty="0" smtClean="0"/>
          </a:p>
          <a:p>
            <a:pPr defTabSz="465760"/>
            <a:r>
              <a:rPr lang="en-US" b="1" i="1" baseline="0" dirty="0" smtClean="0"/>
              <a:t>** Read the steps under “CTB” and then the steps under “Schools” **</a:t>
            </a:r>
            <a:endParaRPr lang="en-US" dirty="0" smtClean="0"/>
          </a:p>
        </p:txBody>
      </p:sp>
      <p:sp>
        <p:nvSpPr>
          <p:cNvPr id="4" name="Slide Number Placeholder 3"/>
          <p:cNvSpPr>
            <a:spLocks noGrp="1"/>
          </p:cNvSpPr>
          <p:nvPr>
            <p:ph type="sldNum" sz="quarter" idx="5"/>
          </p:nvPr>
        </p:nvSpPr>
        <p:spPr/>
        <p:txBody>
          <a:bodyPr/>
          <a:lstStyle/>
          <a:p>
            <a:pPr>
              <a:defRPr/>
            </a:pPr>
            <a:fld id="{B0B668D2-482D-429B-B2BE-0CD86C2379B6}"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a:t>
            </a:r>
            <a:r>
              <a:rPr lang="en-US" baseline="0" dirty="0" smtClean="0"/>
              <a:t> activities that would occur </a:t>
            </a:r>
            <a:r>
              <a:rPr lang="en-US" b="1" i="1" baseline="0" dirty="0" smtClean="0"/>
              <a:t>before</a:t>
            </a:r>
            <a:r>
              <a:rPr lang="en-US" baseline="0" dirty="0" smtClean="0"/>
              <a:t> the testing day would be:</a:t>
            </a:r>
          </a:p>
          <a:p>
            <a:pPr>
              <a:defRPr/>
            </a:pPr>
            <a:endParaRPr lang="en-US" b="1" i="1" dirty="0" smtClean="0"/>
          </a:p>
          <a:p>
            <a:pPr marL="171450" lvl="0" indent="-171450" rtl="0">
              <a:buFont typeface="Arial" panose="020B0604020202020204" pitchFamily="34" charset="0"/>
              <a:buChar char="•"/>
            </a:pPr>
            <a:r>
              <a:rPr lang="en-US" sz="1200" b="0" dirty="0" smtClean="0"/>
              <a:t>Plan/schedule the </a:t>
            </a:r>
            <a:r>
              <a:rPr lang="en-US" sz="1200" dirty="0" smtClean="0"/>
              <a:t>Statewide Readiness Test.</a:t>
            </a:r>
            <a:endParaRPr lang="en-US" sz="1200" b="0" dirty="0" smtClean="0"/>
          </a:p>
          <a:p>
            <a:pPr marL="171450" lvl="0" indent="-171450" rtl="0">
              <a:buFont typeface="Arial" panose="020B0604020202020204" pitchFamily="34" charset="0"/>
              <a:buChar char="•"/>
            </a:pPr>
            <a:r>
              <a:rPr lang="en-US" sz="1200" b="0" dirty="0" smtClean="0"/>
              <a:t>Install </a:t>
            </a:r>
            <a:r>
              <a:rPr lang="en-US" sz="1200" b="0" dirty="0" err="1" smtClean="0"/>
              <a:t>TDC</a:t>
            </a:r>
            <a:r>
              <a:rPr lang="en-US" sz="1200" b="0" dirty="0" smtClean="0"/>
              <a:t> software and Setup network.</a:t>
            </a:r>
          </a:p>
          <a:p>
            <a:pPr marL="171450" lvl="0" indent="-171450" rtl="0">
              <a:buFont typeface="Arial" panose="020B0604020202020204" pitchFamily="34" charset="0"/>
              <a:buChar char="•"/>
            </a:pPr>
            <a:r>
              <a:rPr lang="en-US" sz="1200" b="0" dirty="0" smtClean="0"/>
              <a:t>Select test takers: administrators, teachers or students</a:t>
            </a:r>
          </a:p>
          <a:p>
            <a:pPr marL="171450" lvl="0" indent="-171450" rtl="0">
              <a:buFont typeface="Arial" panose="020B0604020202020204" pitchFamily="34" charset="0"/>
              <a:buChar char="•"/>
            </a:pPr>
            <a:r>
              <a:rPr lang="en-US" sz="1200" b="0" dirty="0" smtClean="0"/>
              <a:t>Access test tickets containing </a:t>
            </a:r>
            <a:r>
              <a:rPr lang="en-US" sz="1200" b="0" dirty="0" err="1" smtClean="0"/>
              <a:t>SRT</a:t>
            </a:r>
            <a:r>
              <a:rPr lang="en-US" sz="1200" b="0" dirty="0" smtClean="0"/>
              <a:t> login IDs, passwords, and test access codes from ISOFT and print (PDF)</a:t>
            </a:r>
          </a:p>
          <a:p>
            <a:pPr marL="171450" lvl="0" indent="-171450" rtl="0">
              <a:buFont typeface="Arial" panose="020B0604020202020204" pitchFamily="34" charset="0"/>
              <a:buChar char="•"/>
            </a:pPr>
            <a:r>
              <a:rPr lang="en-US" sz="1200" b="0" dirty="0" smtClean="0"/>
              <a:t>Involve Technology and Test Coordinators in the planning phase</a:t>
            </a:r>
          </a:p>
          <a:p>
            <a:pPr marL="171450" lvl="0" indent="-171450" rtl="0">
              <a:buFont typeface="Arial" panose="020B0604020202020204" pitchFamily="34" charset="0"/>
              <a:buChar char="•"/>
            </a:pPr>
            <a:r>
              <a:rPr lang="en-US" sz="1200" b="0" dirty="0" smtClean="0"/>
              <a:t>Print troubleshooting support document and provide to test coordinators and staff members involved with </a:t>
            </a:r>
            <a:r>
              <a:rPr lang="en-US" sz="1200" dirty="0" err="1" smtClean="0"/>
              <a:t>SRT</a:t>
            </a:r>
            <a:endParaRPr lang="en-US" sz="1200" b="0" dirty="0" smtClean="0"/>
          </a:p>
          <a:p>
            <a:pPr marL="171450" lvl="0" indent="-171450" rtl="0">
              <a:buFont typeface="Arial" panose="020B0604020202020204" pitchFamily="34" charset="0"/>
              <a:buChar char="•"/>
            </a:pPr>
            <a:r>
              <a:rPr lang="en-US" sz="1200" b="0" dirty="0" smtClean="0"/>
              <a:t>Plan for protocol/phone tree in the event issues occur during the </a:t>
            </a:r>
            <a:r>
              <a:rPr lang="en-US" sz="1200" dirty="0" err="1" smtClean="0"/>
              <a:t>SRT</a:t>
            </a:r>
            <a:endParaRPr lang="en-US" sz="1200" b="0" dirty="0" smtClean="0"/>
          </a:p>
          <a:p>
            <a:pPr marL="171450" indent="-171450">
              <a:buFont typeface="Arial" panose="020B0604020202020204" pitchFamily="34" charset="0"/>
              <a:buChar char="•"/>
              <a:defRPr/>
            </a:pPr>
            <a:endParaRPr lang="en-US" b="1" i="1" dirty="0" smtClean="0"/>
          </a:p>
          <a:p>
            <a:pPr>
              <a:defRPr/>
            </a:pPr>
            <a:endParaRPr lang="en-US" b="1" i="1" dirty="0" smtClean="0"/>
          </a:p>
          <a:p>
            <a:pPr>
              <a:defRPr/>
            </a:pPr>
            <a:endParaRPr lang="en-US" b="1" i="1" dirty="0" smtClean="0"/>
          </a:p>
          <a:p>
            <a:pPr>
              <a:defRPr/>
            </a:pPr>
            <a:r>
              <a:rPr lang="en-US" b="1" i="1" dirty="0" smtClean="0"/>
              <a:t>** R</a:t>
            </a:r>
            <a:r>
              <a:rPr lang="en-US" b="1" i="1" baseline="0" dirty="0" smtClean="0"/>
              <a:t>ead the tasks in order **</a:t>
            </a:r>
            <a:endParaRPr lang="en-US" b="1" i="1" dirty="0"/>
          </a:p>
        </p:txBody>
      </p:sp>
      <p:sp>
        <p:nvSpPr>
          <p:cNvPr id="4" name="Slide Number Placeholder 3"/>
          <p:cNvSpPr>
            <a:spLocks noGrp="1"/>
          </p:cNvSpPr>
          <p:nvPr>
            <p:ph type="sldNum" sz="quarter" idx="5"/>
          </p:nvPr>
        </p:nvSpPr>
        <p:spPr/>
        <p:txBody>
          <a:bodyPr/>
          <a:lstStyle/>
          <a:p>
            <a:pPr>
              <a:defRPr/>
            </a:pPr>
            <a:fld id="{B75713B3-2547-4812-A44F-6073BBAD85FA}"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D8B918E3-5011-480E-B586-33312DEDEE94}" type="slidenum">
              <a:rPr lang="en-US" smtClean="0">
                <a:cs typeface="Arial" charset="0"/>
              </a:rPr>
              <a:pPr>
                <a:defRPr/>
              </a:pPr>
              <a:t>4</a:t>
            </a:fld>
            <a:endParaRPr lang="en-US" dirty="0" smtClean="0">
              <a:cs typeface="Arial" charset="0"/>
            </a:endParaRPr>
          </a:p>
        </p:txBody>
      </p:sp>
      <p:sp>
        <p:nvSpPr>
          <p:cNvPr id="9830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defTabSz="482600" eaLnBrk="1" hangingPunct="1"/>
            <a:r>
              <a:rPr lang="en-US" altLang="en-US" b="0" dirty="0" smtClean="0"/>
              <a:t>The checkpoint process (shown here) is meant to assist systems and schools with guidance as we prepare for the test administrations.</a:t>
            </a:r>
          </a:p>
          <a:p>
            <a:pPr defTabSz="482600" eaLnBrk="1" hangingPunct="1"/>
            <a:r>
              <a:rPr lang="en-US" altLang="en-US" b="0" dirty="0" smtClean="0"/>
              <a:t>Checkpoint 1 focuses on the Registration and Technology Survey (RTS). The window is currently open so please log in and provide contact, workstation and network information for all</a:t>
            </a:r>
            <a:r>
              <a:rPr lang="en-US" altLang="en-US" b="0" baseline="0" dirty="0" smtClean="0"/>
              <a:t> your s</a:t>
            </a:r>
            <a:r>
              <a:rPr lang="en-US" altLang="en-US" b="0" dirty="0" smtClean="0"/>
              <a:t>chools and any other sites that plan</a:t>
            </a:r>
            <a:r>
              <a:rPr lang="en-US" altLang="en-US" b="0" baseline="0" dirty="0" smtClean="0"/>
              <a:t> to administer </a:t>
            </a:r>
            <a:r>
              <a:rPr lang="en-US" altLang="en-US" b="0" dirty="0" smtClean="0"/>
              <a:t>the spring EOG and EOC tests online.</a:t>
            </a:r>
          </a:p>
          <a:p>
            <a:pPr defTabSz="482600" eaLnBrk="1" hangingPunct="1"/>
            <a:endParaRPr lang="en-US" altLang="en-US" b="0" dirty="0" smtClean="0"/>
          </a:p>
          <a:p>
            <a:pPr defTabSz="482600" eaLnBrk="1" hangingPunct="1"/>
            <a:r>
              <a:rPr lang="en-US" altLang="en-US" b="0" dirty="0" smtClean="0"/>
              <a:t>Please</a:t>
            </a:r>
            <a:r>
              <a:rPr lang="en-US" altLang="en-US" b="0" baseline="0" dirty="0" smtClean="0"/>
              <a:t> note that this is a Critical Process Step that should be completed by every System that will administer the Spring EOG and EOC tests online. The information provided here gives CTB necessary information about your workstations and network and helps their technology staff assist you during the troubleshooting activities. So please login and provide your site’s information.</a:t>
            </a:r>
            <a:endParaRPr lang="en-US" altLang="en-US" b="0" dirty="0" smtClean="0"/>
          </a:p>
          <a:p>
            <a:pPr defTabSz="482600" eaLnBrk="1" hangingPunct="1"/>
            <a:endParaRPr lang="en-US" altLang="en-US" b="0" dirty="0" smtClean="0"/>
          </a:p>
          <a:p>
            <a:pPr defTabSz="482600" eaLnBrk="1" hangingPunct="1"/>
            <a:r>
              <a:rPr lang="en-US" altLang="en-US" b="0" dirty="0" smtClean="0"/>
              <a:t>Checkpoint 2 is the focus of our session today. The goals for Checkpoint 2 are to install the Test Delivery Client and Site Certification by verifying a few of the workstations. Today is the first session. The second session will be</a:t>
            </a:r>
            <a:r>
              <a:rPr lang="en-US" altLang="en-US" b="0" baseline="0" dirty="0" smtClean="0"/>
              <a:t> held on December 18</a:t>
            </a:r>
            <a:r>
              <a:rPr lang="en-US" altLang="en-US" b="0" baseline="30000" dirty="0" smtClean="0"/>
              <a:t>th</a:t>
            </a:r>
            <a:endParaRPr lang="en-US" altLang="en-US" b="0" baseline="0" dirty="0" smtClean="0"/>
          </a:p>
          <a:p>
            <a:pPr defTabSz="482600" eaLnBrk="1" hangingPunct="1"/>
            <a:endParaRPr lang="en-US" altLang="en-US" b="0" dirty="0" smtClean="0"/>
          </a:p>
          <a:p>
            <a:pPr defTabSz="482600" eaLnBrk="1" hangingPunct="1"/>
            <a:r>
              <a:rPr lang="en-US" altLang="en-US" b="0" dirty="0" smtClean="0"/>
              <a:t>We have a new TDC for spring EOG and EOC tests which</a:t>
            </a:r>
            <a:r>
              <a:rPr lang="en-US" altLang="en-US" b="0" baseline="0" dirty="0" smtClean="0"/>
              <a:t> is now available for download. We will provide you with details during this presentation about how to download that client and install it. </a:t>
            </a:r>
          </a:p>
          <a:p>
            <a:pPr defTabSz="482600" eaLnBrk="1" hangingPunct="1"/>
            <a:endParaRPr lang="en-US" altLang="en-US" b="0" baseline="0" dirty="0" smtClean="0"/>
          </a:p>
          <a:p>
            <a:pPr defTabSz="482600" eaLnBrk="1" hangingPunct="1"/>
            <a:r>
              <a:rPr lang="en-US" altLang="en-US" b="1" dirty="0" smtClean="0">
                <a:solidFill>
                  <a:srgbClr val="FF0000"/>
                </a:solidFill>
              </a:rPr>
              <a:t>VERY IMPORTANT</a:t>
            </a:r>
            <a:r>
              <a:rPr lang="en-US" altLang="en-US" b="1" baseline="0" dirty="0" smtClean="0">
                <a:solidFill>
                  <a:srgbClr val="FF0000"/>
                </a:solidFill>
              </a:rPr>
              <a:t> TO NOTE</a:t>
            </a:r>
            <a:r>
              <a:rPr lang="en-US" altLang="en-US" b="0" baseline="0" dirty="0" smtClean="0"/>
              <a:t>: </a:t>
            </a:r>
            <a:r>
              <a:rPr lang="en-US" altLang="en-US" b="0" dirty="0" smtClean="0"/>
              <a:t>This client will also be used to administer your Site Readiness Test on January 13</a:t>
            </a:r>
            <a:r>
              <a:rPr lang="en-US" altLang="en-US" b="0" baseline="30000" dirty="0" smtClean="0"/>
              <a:t>th</a:t>
            </a:r>
            <a:r>
              <a:rPr lang="en-US" altLang="en-US" b="0" dirty="0" smtClean="0"/>
              <a:t> and Spring</a:t>
            </a:r>
            <a:r>
              <a:rPr lang="en-US" altLang="en-US" b="0" baseline="0" dirty="0" smtClean="0"/>
              <a:t> EOG and EOC administrations. This is different from the current TDC that you are using to administer the Winter EOC and will continue to use for Spring Mid-Month. Unlike before, the two clients can reside simultaneously on the workstations and DO NOT affect each other’s performance. The look and feel of the new TDC will be different and you will be able to distinguish between them. It is important to note that you will not be able to use the new TDC for winter or spring Mid-Month.</a:t>
            </a:r>
            <a:endParaRPr lang="en-US" altLang="en-US" b="0" dirty="0" smtClean="0"/>
          </a:p>
          <a:p>
            <a:pPr defTabSz="482600" eaLnBrk="1" hangingPunct="1"/>
            <a:endParaRPr lang="en-US" altLang="en-US" b="0" dirty="0" smtClean="0"/>
          </a:p>
          <a:p>
            <a:pPr defTabSz="482600" eaLnBrk="1" hangingPunct="1"/>
            <a:r>
              <a:rPr lang="en-US" altLang="en-US" b="0" dirty="0" smtClean="0"/>
              <a:t>We will have two training sessions for Checkpoint 3. The focus will be on the Test Administration System (TAS), the final content installation, and the final workstation check. These sessions will happen in March.</a:t>
            </a:r>
          </a:p>
          <a:p>
            <a:pPr defTabSz="482600" eaLnBrk="1" hangingPunct="1"/>
            <a:endParaRPr lang="en-US" altLang="en-US" b="0" dirty="0" smtClean="0"/>
          </a:p>
          <a:p>
            <a:pPr defTabSz="482600" eaLnBrk="1" hangingPunct="1"/>
            <a:r>
              <a:rPr lang="en-US" altLang="en-US" b="0" dirty="0" smtClean="0"/>
              <a:t>If you need to access the PowerPoint or the recorded training, please go to the CTB Georgia portal at: www.ctb.com/ga. Look for the PPT and recording trainings under the spring administration.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a:t>
            </a:r>
            <a:r>
              <a:rPr lang="en-US" baseline="0" dirty="0" smtClean="0"/>
              <a:t> activities that would occur </a:t>
            </a:r>
            <a:r>
              <a:rPr lang="en-US" b="1" i="1" baseline="0" dirty="0" smtClean="0"/>
              <a:t>on</a:t>
            </a:r>
            <a:r>
              <a:rPr lang="en-US" baseline="0" dirty="0" smtClean="0"/>
              <a:t> the testing day would be:</a:t>
            </a:r>
          </a:p>
          <a:p>
            <a:pPr lvl="0" rtl="0"/>
            <a:endParaRPr lang="en-US" sz="1200" b="0" dirty="0" smtClean="0"/>
          </a:p>
          <a:p>
            <a:pPr marL="171450" lvl="0" indent="-171450" rtl="0">
              <a:buFont typeface="Arial" panose="020B0604020202020204" pitchFamily="34" charset="0"/>
              <a:buChar char="•"/>
            </a:pPr>
            <a:r>
              <a:rPr lang="en-US" sz="1200" b="0" dirty="0" smtClean="0"/>
              <a:t>Provide test takers with </a:t>
            </a:r>
            <a:r>
              <a:rPr lang="en-US" sz="1200" b="0" dirty="0" err="1" smtClean="0"/>
              <a:t>SRT</a:t>
            </a:r>
            <a:r>
              <a:rPr lang="en-US" sz="1200" b="0" dirty="0" smtClean="0"/>
              <a:t> test ticket</a:t>
            </a:r>
            <a:endParaRPr lang="en-US" sz="1200" b="0" dirty="0" smtClean="0">
              <a:solidFill>
                <a:schemeClr val="bg1"/>
              </a:solidFill>
            </a:endParaRPr>
          </a:p>
          <a:p>
            <a:pPr marL="171450" lvl="0" indent="-171450" rtl="0">
              <a:buFont typeface="Arial" panose="020B0604020202020204" pitchFamily="34" charset="0"/>
              <a:buChar char="•"/>
            </a:pPr>
            <a:r>
              <a:rPr lang="en-US" sz="1200" b="0" dirty="0" smtClean="0"/>
              <a:t>Administer </a:t>
            </a:r>
            <a:r>
              <a:rPr lang="en-US" sz="1200" b="0" dirty="0" err="1" smtClean="0"/>
              <a:t>SRT</a:t>
            </a:r>
            <a:endParaRPr lang="en-US" sz="1200" b="0" dirty="0" smtClean="0"/>
          </a:p>
          <a:p>
            <a:pPr marL="171450" lvl="0" indent="-171450" rtl="0">
              <a:buFont typeface="Arial" panose="020B0604020202020204" pitchFamily="34" charset="0"/>
              <a:buChar char="•"/>
            </a:pPr>
            <a:r>
              <a:rPr lang="en-US" sz="1200" b="0" dirty="0" smtClean="0"/>
              <a:t>Technology and Test Coordinators monitor testing process and record issues</a:t>
            </a:r>
          </a:p>
          <a:p>
            <a:pPr marL="171450" lvl="0" indent="-171450" rtl="0">
              <a:buFont typeface="Arial" panose="020B0604020202020204" pitchFamily="34" charset="0"/>
              <a:buChar char="•"/>
            </a:pPr>
            <a:r>
              <a:rPr lang="en-US" sz="1200" b="0" dirty="0" smtClean="0"/>
              <a:t>Implement protocol/ phone tree if a site experiences issues on test day</a:t>
            </a:r>
          </a:p>
          <a:p>
            <a:pPr marL="171450" lvl="0" indent="-171450" rtl="0">
              <a:buFont typeface="Arial" panose="020B0604020202020204" pitchFamily="34" charset="0"/>
              <a:buChar char="•"/>
            </a:pPr>
            <a:r>
              <a:rPr lang="en-US" sz="1200" b="0" dirty="0" smtClean="0"/>
              <a:t>Provide local basic troubleshooting</a:t>
            </a:r>
          </a:p>
          <a:p>
            <a:pPr>
              <a:defRPr/>
            </a:pPr>
            <a:endParaRPr lang="en-US" baseline="0" dirty="0" smtClean="0"/>
          </a:p>
          <a:p>
            <a:pPr>
              <a:defRPr/>
            </a:pPr>
            <a:endParaRPr lang="en-US" baseline="0" dirty="0" smtClean="0"/>
          </a:p>
          <a:p>
            <a:pPr>
              <a:defRPr/>
            </a:pPr>
            <a:r>
              <a:rPr lang="en-US" b="1" i="1" baseline="0" dirty="0" smtClean="0"/>
              <a:t>** Read the tasks in order</a:t>
            </a:r>
            <a:r>
              <a:rPr lang="en-US" b="1" i="1" dirty="0" smtClean="0"/>
              <a:t> **</a:t>
            </a:r>
          </a:p>
        </p:txBody>
      </p:sp>
      <p:sp>
        <p:nvSpPr>
          <p:cNvPr id="4" name="Slide Number Placeholder 3"/>
          <p:cNvSpPr>
            <a:spLocks noGrp="1"/>
          </p:cNvSpPr>
          <p:nvPr>
            <p:ph type="sldNum" sz="quarter" idx="5"/>
          </p:nvPr>
        </p:nvSpPr>
        <p:spPr/>
        <p:txBody>
          <a:bodyPr/>
          <a:lstStyle/>
          <a:p>
            <a:pPr>
              <a:defRPr/>
            </a:pPr>
            <a:fld id="{0C3909E6-E6BE-4F78-B60F-98C829725692}"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Additional </a:t>
            </a:r>
            <a:r>
              <a:rPr lang="en-US" baseline="0" dirty="0" smtClean="0"/>
              <a:t>activities that would occur </a:t>
            </a:r>
            <a:r>
              <a:rPr lang="en-US" b="1" i="1" baseline="0" dirty="0" smtClean="0"/>
              <a:t>after</a:t>
            </a:r>
            <a:r>
              <a:rPr lang="en-US" baseline="0" dirty="0" smtClean="0"/>
              <a:t> the testing day would be:</a:t>
            </a:r>
          </a:p>
          <a:p>
            <a:pPr>
              <a:defRPr/>
            </a:pPr>
            <a:endParaRPr lang="en-US" b="1" i="1" dirty="0" smtClean="0"/>
          </a:p>
          <a:p>
            <a:pPr marL="171450" lvl="0" indent="-171450" rtl="0">
              <a:buFont typeface="Arial" panose="020B0604020202020204" pitchFamily="34" charset="0"/>
              <a:buChar char="•"/>
            </a:pPr>
            <a:r>
              <a:rPr lang="en-US" sz="1200" b="0" dirty="0" smtClean="0"/>
              <a:t>Report </a:t>
            </a:r>
            <a:r>
              <a:rPr lang="en-US" sz="1200" b="0" dirty="0" err="1" smtClean="0"/>
              <a:t>SRT</a:t>
            </a:r>
            <a:r>
              <a:rPr lang="en-US" sz="1200" b="0" dirty="0" smtClean="0"/>
              <a:t> issues to CTB</a:t>
            </a:r>
          </a:p>
          <a:p>
            <a:pPr marL="171450" lvl="0" indent="-171450" rtl="0">
              <a:buFont typeface="Arial" panose="020B0604020202020204" pitchFamily="34" charset="0"/>
              <a:buChar char="•"/>
            </a:pPr>
            <a:r>
              <a:rPr lang="en-US" sz="1200" b="0" dirty="0" smtClean="0"/>
              <a:t>Work with CTB Support team to resolve issues</a:t>
            </a:r>
            <a:endParaRPr lang="en-US" sz="1200" b="0" dirty="0" smtClean="0">
              <a:solidFill>
                <a:schemeClr val="bg1"/>
              </a:solidFill>
            </a:endParaRPr>
          </a:p>
          <a:p>
            <a:pPr marL="171450" lvl="0" indent="-171450" rtl="0">
              <a:buFont typeface="Arial" panose="020B0604020202020204" pitchFamily="34" charset="0"/>
              <a:buChar char="•"/>
            </a:pPr>
            <a:r>
              <a:rPr lang="en-US" sz="1200" b="0" dirty="0" err="1" smtClean="0"/>
              <a:t>RTS</a:t>
            </a:r>
            <a:r>
              <a:rPr lang="en-US" sz="1200" b="0" dirty="0" smtClean="0"/>
              <a:t> Application – Mark successful completion of  Checkpoint 2</a:t>
            </a:r>
          </a:p>
          <a:p>
            <a:pPr marL="171450" indent="-171450">
              <a:buFont typeface="Arial" panose="020B0604020202020204" pitchFamily="34" charset="0"/>
              <a:buChar char="•"/>
              <a:defRPr/>
            </a:pPr>
            <a:endParaRPr lang="en-US" b="1" i="1" dirty="0" smtClean="0"/>
          </a:p>
          <a:p>
            <a:pPr>
              <a:defRPr/>
            </a:pPr>
            <a:endParaRPr lang="en-US" b="1" i="1" dirty="0" smtClean="0"/>
          </a:p>
          <a:p>
            <a:pPr>
              <a:defRPr/>
            </a:pPr>
            <a:endParaRPr lang="en-US" b="1" i="1" dirty="0" smtClean="0"/>
          </a:p>
          <a:p>
            <a:pPr>
              <a:defRPr/>
            </a:pPr>
            <a:r>
              <a:rPr lang="en-US" b="1" i="1" dirty="0" smtClean="0"/>
              <a:t>** </a:t>
            </a:r>
            <a:r>
              <a:rPr lang="en-US" b="1" i="1" dirty="0"/>
              <a:t>Read the tasks in order **</a:t>
            </a:r>
          </a:p>
        </p:txBody>
      </p:sp>
      <p:sp>
        <p:nvSpPr>
          <p:cNvPr id="4" name="Slide Number Placeholder 3"/>
          <p:cNvSpPr>
            <a:spLocks noGrp="1"/>
          </p:cNvSpPr>
          <p:nvPr>
            <p:ph type="sldNum" sz="quarter" idx="5"/>
          </p:nvPr>
        </p:nvSpPr>
        <p:spPr/>
        <p:txBody>
          <a:bodyPr/>
          <a:lstStyle/>
          <a:p>
            <a:pPr>
              <a:defRPr/>
            </a:pPr>
            <a:fld id="{B51DCFFC-4572-410B-AD17-ED4233644300}"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a:t>
            </a:r>
            <a:r>
              <a:rPr lang="en-US" altLang="en-US" baseline="0" dirty="0" smtClean="0"/>
              <a:t> let’s review the location where you will need to go to pick up your Statewide Readiness Test Tickets</a:t>
            </a:r>
          </a:p>
          <a:p>
            <a:endParaRPr lang="en-US" altLang="en-US" baseline="0" dirty="0" smtClean="0"/>
          </a:p>
          <a:p>
            <a:pPr marL="228600" indent="-228600">
              <a:buAutoNum type="arabicPeriod"/>
            </a:pPr>
            <a:r>
              <a:rPr lang="en-US" altLang="en-US" baseline="0" dirty="0" smtClean="0"/>
              <a:t>Login to CTB.com using your credentials.</a:t>
            </a:r>
          </a:p>
          <a:p>
            <a:pPr marL="228600" indent="-228600">
              <a:buAutoNum type="arabicPeriod"/>
            </a:pPr>
            <a:r>
              <a:rPr lang="en-US" altLang="en-US" baseline="0" dirty="0" smtClean="0"/>
              <a:t>Click on Secure File Transfer</a:t>
            </a:r>
          </a:p>
          <a:p>
            <a:pPr marL="228600" indent="-228600">
              <a:buAutoNum type="arabicPeriod"/>
            </a:pPr>
            <a:endParaRPr lang="en-US" altLang="en-US" dirty="0" smtClean="0"/>
          </a:p>
        </p:txBody>
      </p:sp>
      <p:sp>
        <p:nvSpPr>
          <p:cNvPr id="4" name="Slide Number Placeholder 3"/>
          <p:cNvSpPr>
            <a:spLocks noGrp="1"/>
          </p:cNvSpPr>
          <p:nvPr>
            <p:ph type="sldNum" sz="quarter" idx="5"/>
          </p:nvPr>
        </p:nvSpPr>
        <p:spPr/>
        <p:txBody>
          <a:bodyPr/>
          <a:lstStyle/>
          <a:p>
            <a:pPr>
              <a:defRPr/>
            </a:pPr>
            <a:fld id="{C2981BD6-50EC-4A0A-A89F-7DC63CF0299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6860" indent="-291100" eaLnBrk="0" hangingPunct="0">
              <a:defRPr>
                <a:solidFill>
                  <a:schemeClr val="tx1"/>
                </a:solidFill>
                <a:latin typeface="Arial" charset="0"/>
                <a:cs typeface="Arial" charset="0"/>
              </a:defRPr>
            </a:lvl2pPr>
            <a:lvl3pPr marL="1164401" indent="-232881" eaLnBrk="0" hangingPunct="0">
              <a:defRPr>
                <a:solidFill>
                  <a:schemeClr val="tx1"/>
                </a:solidFill>
                <a:latin typeface="Arial" charset="0"/>
                <a:cs typeface="Arial" charset="0"/>
              </a:defRPr>
            </a:lvl3pPr>
            <a:lvl4pPr marL="1630162" indent="-232881" eaLnBrk="0" hangingPunct="0">
              <a:defRPr>
                <a:solidFill>
                  <a:schemeClr val="tx1"/>
                </a:solidFill>
                <a:latin typeface="Arial" charset="0"/>
                <a:cs typeface="Arial" charset="0"/>
              </a:defRPr>
            </a:lvl4pPr>
            <a:lvl5pPr marL="2095922" indent="-232881" eaLnBrk="0" hangingPunct="0">
              <a:defRPr>
                <a:solidFill>
                  <a:schemeClr val="tx1"/>
                </a:solidFill>
                <a:latin typeface="Arial" charset="0"/>
                <a:cs typeface="Arial" charset="0"/>
              </a:defRPr>
            </a:lvl5pPr>
            <a:lvl6pPr marL="2561683" indent="-232881" eaLnBrk="0" fontAlgn="base" hangingPunct="0">
              <a:spcBef>
                <a:spcPct val="0"/>
              </a:spcBef>
              <a:spcAft>
                <a:spcPct val="0"/>
              </a:spcAft>
              <a:defRPr>
                <a:solidFill>
                  <a:schemeClr val="tx1"/>
                </a:solidFill>
                <a:latin typeface="Arial" charset="0"/>
                <a:cs typeface="Arial" charset="0"/>
              </a:defRPr>
            </a:lvl6pPr>
            <a:lvl7pPr marL="3027442" indent="-232881" eaLnBrk="0" fontAlgn="base" hangingPunct="0">
              <a:spcBef>
                <a:spcPct val="0"/>
              </a:spcBef>
              <a:spcAft>
                <a:spcPct val="0"/>
              </a:spcAft>
              <a:defRPr>
                <a:solidFill>
                  <a:schemeClr val="tx1"/>
                </a:solidFill>
                <a:latin typeface="Arial" charset="0"/>
                <a:cs typeface="Arial" charset="0"/>
              </a:defRPr>
            </a:lvl7pPr>
            <a:lvl8pPr marL="3493202" indent="-232881" eaLnBrk="0" fontAlgn="base" hangingPunct="0">
              <a:spcBef>
                <a:spcPct val="0"/>
              </a:spcBef>
              <a:spcAft>
                <a:spcPct val="0"/>
              </a:spcAft>
              <a:defRPr>
                <a:solidFill>
                  <a:schemeClr val="tx1"/>
                </a:solidFill>
                <a:latin typeface="Arial" charset="0"/>
                <a:cs typeface="Arial" charset="0"/>
              </a:defRPr>
            </a:lvl8pPr>
            <a:lvl9pPr marL="3958963" indent="-232881" eaLnBrk="0" fontAlgn="base" hangingPunct="0">
              <a:spcBef>
                <a:spcPct val="0"/>
              </a:spcBef>
              <a:spcAft>
                <a:spcPct val="0"/>
              </a:spcAft>
              <a:defRPr>
                <a:solidFill>
                  <a:schemeClr val="tx1"/>
                </a:solidFill>
                <a:latin typeface="Arial" charset="0"/>
                <a:cs typeface="Arial" charset="0"/>
              </a:defRPr>
            </a:lvl9pPr>
          </a:lstStyle>
          <a:p>
            <a:pPr eaLnBrk="1" hangingPunct="1"/>
            <a:fld id="{505E5613-1D4E-4B88-9F63-EBAF34BD8299}" type="slidenum">
              <a:rPr lang="en-US" smtClean="0">
                <a:solidFill>
                  <a:prstClr val="black"/>
                </a:solidFill>
              </a:rPr>
              <a:pPr eaLnBrk="1" hangingPunct="1"/>
              <a:t>43</a:t>
            </a:fld>
            <a:endParaRPr lang="en-US" dirty="0" smtClean="0">
              <a:solidFill>
                <a:prstClr val="black"/>
              </a:solidFill>
            </a:endParaRPr>
          </a:p>
        </p:txBody>
      </p:sp>
      <p:sp>
        <p:nvSpPr>
          <p:cNvPr id="131075" name="Rectangle 2"/>
          <p:cNvSpPr>
            <a:spLocks noGrp="1" noRot="1" noChangeAspect="1" noTextEdit="1"/>
          </p:cNvSpPr>
          <p:nvPr>
            <p:ph type="sldImg"/>
          </p:nvPr>
        </p:nvSpPr>
        <p:spPr>
          <a:ln/>
        </p:spPr>
      </p:sp>
      <p:sp>
        <p:nvSpPr>
          <p:cNvPr id="13107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60">
              <a:defRPr/>
            </a:pPr>
            <a:r>
              <a:rPr lang="en-US" dirty="0" smtClean="0"/>
              <a:t>This</a:t>
            </a:r>
            <a:r>
              <a:rPr lang="en-US" baseline="0" dirty="0" smtClean="0"/>
              <a:t> slide shows an example of the </a:t>
            </a:r>
            <a:r>
              <a:rPr lang="en-US" dirty="0" smtClean="0"/>
              <a:t>statewide readiness </a:t>
            </a:r>
            <a:r>
              <a:rPr lang="en-US" baseline="0" dirty="0" smtClean="0"/>
              <a:t>test tickets found on the Secure File Sharing website. Again, the link is available using your CTB.com login credentials.  Tickets will be available by January 5</a:t>
            </a:r>
            <a:r>
              <a:rPr lang="en-US" baseline="30000" dirty="0" smtClean="0"/>
              <a:t>th</a:t>
            </a:r>
            <a:r>
              <a:rPr lang="en-US" baseline="0" dirty="0" smtClean="0"/>
              <a:t>.</a:t>
            </a:r>
            <a:endParaRPr lang="en-US" dirty="0" smtClean="0"/>
          </a:p>
          <a:p>
            <a:pPr defTabSz="465760"/>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list of documents that have been posted or will be made available shortly at www.ctb.com/ga. </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44</a:t>
            </a:fld>
            <a:endParaRPr lang="en-US" dirty="0"/>
          </a:p>
        </p:txBody>
      </p:sp>
    </p:spTree>
    <p:extLst>
      <p:ext uri="{BB962C8B-B14F-4D97-AF65-F5344CB8AC3E}">
        <p14:creationId xmlns:p14="http://schemas.microsoft.com/office/powerpoint/2010/main" val="473211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take a moment to talk about an important troubleshooting step –</a:t>
            </a:r>
          </a:p>
          <a:p>
            <a:endParaRPr lang="en-US" dirty="0" smtClean="0"/>
          </a:p>
          <a:p>
            <a:r>
              <a:rPr lang="en-US" dirty="0" smtClean="0"/>
              <a:t>In</a:t>
            </a:r>
            <a:r>
              <a:rPr lang="en-US" baseline="0" dirty="0" smtClean="0"/>
              <a:t> order to resolve a reported issue</a:t>
            </a:r>
            <a:r>
              <a:rPr lang="en-US" dirty="0" smtClean="0"/>
              <a:t>, when </a:t>
            </a:r>
            <a:r>
              <a:rPr lang="en-US" dirty="0"/>
              <a:t>you call the CTB </a:t>
            </a:r>
            <a:r>
              <a:rPr lang="en-US" dirty="0" smtClean="0"/>
              <a:t>Georgia Helpdesk, </a:t>
            </a:r>
            <a:r>
              <a:rPr lang="en-US" dirty="0"/>
              <a:t>the agent may request that you send the TDC log file from </a:t>
            </a:r>
            <a:r>
              <a:rPr lang="en-US" dirty="0" smtClean="0"/>
              <a:t>a testing workstation experiencing</a:t>
            </a:r>
            <a:r>
              <a:rPr lang="en-US" baseline="0" dirty="0" smtClean="0"/>
              <a:t> the reported problem</a:t>
            </a:r>
            <a:r>
              <a:rPr lang="en-US" dirty="0" smtClean="0"/>
              <a:t>. The</a:t>
            </a:r>
            <a:r>
              <a:rPr lang="en-US" baseline="0" dirty="0" smtClean="0"/>
              <a:t> agent will provide directions for locating and submitting the necessary log file. </a:t>
            </a:r>
            <a:r>
              <a:rPr lang="en-US" dirty="0" smtClean="0"/>
              <a:t>The CTB Secure Testing App log files can</a:t>
            </a:r>
            <a:r>
              <a:rPr lang="en-US" baseline="0" dirty="0" smtClean="0"/>
              <a:t> be found </a:t>
            </a:r>
            <a:r>
              <a:rPr lang="en-US" dirty="0" smtClean="0"/>
              <a:t>by </a:t>
            </a:r>
            <a:r>
              <a:rPr lang="en-US" dirty="0"/>
              <a:t>navigating to the </a:t>
            </a:r>
            <a:r>
              <a:rPr lang="en-US" dirty="0" smtClean="0"/>
              <a:t>installation folder: Program Files, McGraw-Hill Education, then the CTB Secure Testing App folder.  </a:t>
            </a:r>
            <a:r>
              <a:rPr lang="en-US" dirty="0"/>
              <a:t>There may be several log files in the folder.  </a:t>
            </a:r>
            <a:r>
              <a:rPr lang="en-US" dirty="0" smtClean="0"/>
              <a:t>The agent will direct you to</a:t>
            </a:r>
            <a:r>
              <a:rPr lang="en-US" baseline="0" dirty="0" smtClean="0"/>
              <a:t> the required log file.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Next</a:t>
            </a:r>
            <a:r>
              <a:rPr lang="en-US" baseline="0" dirty="0" smtClean="0"/>
              <a:t> we will review a few steps to clean up your workstations prior to the Spring 2015 EOG and EOC assessments. </a:t>
            </a:r>
          </a:p>
          <a:p>
            <a:pPr eaLnBrk="1" hangingPunct="1"/>
            <a:endParaRPr lang="en-US" baseline="0" dirty="0" smtClean="0"/>
          </a:p>
          <a:p>
            <a:pPr eaLnBrk="1" hangingPunct="1"/>
            <a:r>
              <a:rPr lang="en-US" baseline="0" dirty="0" smtClean="0"/>
              <a:t>PLEASE NOTE: As a reminder the current TDC that you are using for Winter EOC tests will also be used for Spring Mid-Months Testing until March 13</a:t>
            </a:r>
            <a:r>
              <a:rPr lang="en-US" baseline="30000" dirty="0" smtClean="0"/>
              <a:t>th</a:t>
            </a:r>
            <a:r>
              <a:rPr lang="en-US" baseline="0" dirty="0" smtClean="0"/>
              <a:t>, the last day of your Spring Mid-Month window. </a:t>
            </a:r>
          </a:p>
          <a:p>
            <a:pPr eaLnBrk="1" hangingPunct="1"/>
            <a:endParaRPr lang="en-US" baseline="0" dirty="0" smtClean="0"/>
          </a:p>
          <a:p>
            <a:pPr eaLnBrk="1" hangingPunct="1"/>
            <a:r>
              <a:rPr lang="en-US" baseline="0" dirty="0" smtClean="0"/>
              <a:t>These steps should only be done after you have completed ALL of your Spring Mid-Month Administrations.  You will no longer need the Old </a:t>
            </a:r>
            <a:r>
              <a:rPr lang="en-US" baseline="0" dirty="0" err="1" smtClean="0"/>
              <a:t>TDC</a:t>
            </a:r>
            <a:r>
              <a:rPr lang="en-US" baseline="0" dirty="0" smtClean="0"/>
              <a:t> version 15.1 after Spring Mid-Month.</a:t>
            </a:r>
          </a:p>
          <a:p>
            <a:pPr eaLnBrk="1" hangingPunct="1"/>
            <a:endParaRPr lang="en-US" baseline="0" dirty="0" smtClean="0"/>
          </a:p>
          <a:p>
            <a:pPr eaLnBrk="1" hangingPunct="1"/>
            <a:r>
              <a:rPr lang="en-US" baseline="0" dirty="0" smtClean="0"/>
              <a:t>This applies to sites that installed </a:t>
            </a:r>
            <a:r>
              <a:rPr lang="en-US" baseline="0" dirty="0" err="1" smtClean="0"/>
              <a:t>TDC</a:t>
            </a:r>
            <a:r>
              <a:rPr lang="en-US" baseline="0" dirty="0" smtClean="0"/>
              <a:t> version 15.1 or any other earlier versions of TDC.</a:t>
            </a:r>
          </a:p>
          <a:p>
            <a:pPr eaLnBrk="1" hangingPunct="1"/>
            <a:endParaRPr lang="en-US" baseline="0" dirty="0" smtClean="0"/>
          </a:p>
          <a:p>
            <a:pPr eaLnBrk="1" hangingPunct="1"/>
            <a:endParaRPr lang="en-US" dirty="0" smtClean="0"/>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For standard installed clients, the PC example on the slide shows navigating to the CTB folder by clicking start, then All Programs. Open the CTB folder, choose the Uninstall option and follow the prompts as you can see on the screen.</a:t>
            </a:r>
          </a:p>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Custom install users will need to insure the shortcut is removed from the desktop on each student workstation.</a:t>
            </a:r>
          </a:p>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successfully completed your participation in the Statewide Readiness test on Jan 13</a:t>
            </a:r>
            <a:r>
              <a:rPr lang="en-US" baseline="30000" dirty="0" smtClean="0"/>
              <a:t>th</a:t>
            </a:r>
            <a:r>
              <a:rPr lang="en-US" baseline="0" dirty="0" smtClean="0"/>
              <a:t> please mark the Checkpoint 2 checkbox, as shown on this slide, for each school in your system.</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49</a:t>
            </a:fld>
            <a:endParaRPr lang="en-US" dirty="0"/>
          </a:p>
        </p:txBody>
      </p:sp>
    </p:spTree>
    <p:extLst>
      <p:ext uri="{BB962C8B-B14F-4D97-AF65-F5344CB8AC3E}">
        <p14:creationId xmlns:p14="http://schemas.microsoft.com/office/powerpoint/2010/main" val="87358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On</a:t>
            </a:r>
            <a:r>
              <a:rPr lang="en-US" i="0" baseline="0" dirty="0" smtClean="0"/>
              <a:t> this slide, you’ll find c</a:t>
            </a:r>
            <a:r>
              <a:rPr lang="en-US" i="0" dirty="0" smtClean="0"/>
              <a:t>ommon terms you should be familiar</a:t>
            </a:r>
            <a:r>
              <a:rPr lang="en-US" i="0" baseline="0" dirty="0" smtClean="0"/>
              <a:t> with, such as Checkpoint 2, Statewide Readiness Test (</a:t>
            </a:r>
            <a:r>
              <a:rPr lang="en-US" i="0" baseline="0" dirty="0" err="1" smtClean="0"/>
              <a:t>SRT</a:t>
            </a:r>
            <a:r>
              <a:rPr lang="en-US" i="0" baseline="0" dirty="0" smtClean="0"/>
              <a:t>), and CTB Secure Testing App.</a:t>
            </a:r>
          </a:p>
          <a:p>
            <a:endParaRPr lang="en-U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Checkpoint 2 is </a:t>
            </a:r>
            <a:r>
              <a:rPr lang="en-US" sz="1200" dirty="0" smtClean="0"/>
              <a:t>Step 2 in the readiness assessment process. Load testing client and participate in Statewide Readiness Test.</a:t>
            </a:r>
          </a:p>
          <a:p>
            <a:endParaRPr lang="en-U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The Statewide Readiness Test (</a:t>
            </a:r>
            <a:r>
              <a:rPr lang="en-US" i="0" baseline="0" dirty="0" err="1" smtClean="0"/>
              <a:t>SRT</a:t>
            </a:r>
            <a:r>
              <a:rPr lang="en-US" i="0" baseline="0" dirty="0" smtClean="0"/>
              <a:t>) is a</a:t>
            </a:r>
            <a:r>
              <a:rPr lang="en-US" sz="1200" dirty="0" smtClean="0"/>
              <a:t> test to simulate student testing traffic. This test provides an opportunity to confirm readiness at the local level, the CTB servers and the ISP/route between the two.</a:t>
            </a:r>
          </a:p>
          <a:p>
            <a:endParaRPr lang="en-U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CTB Secure Testing App is the </a:t>
            </a:r>
            <a:r>
              <a:rPr lang="en-US" sz="1200" dirty="0" smtClean="0">
                <a:solidFill>
                  <a:prstClr val="black">
                    <a:hueOff val="0"/>
                    <a:satOff val="0"/>
                    <a:lumOff val="0"/>
                    <a:alphaOff val="0"/>
                  </a:prstClr>
                </a:solidFill>
              </a:rPr>
              <a:t>new version of the Test Delivery Client (</a:t>
            </a:r>
            <a:r>
              <a:rPr lang="en-US" sz="1200" dirty="0" err="1" smtClean="0">
                <a:solidFill>
                  <a:prstClr val="black">
                    <a:hueOff val="0"/>
                    <a:satOff val="0"/>
                    <a:lumOff val="0"/>
                    <a:alphaOff val="0"/>
                  </a:prstClr>
                </a:solidFill>
              </a:rPr>
              <a:t>TDC</a:t>
            </a:r>
            <a:r>
              <a:rPr lang="en-US" sz="1200" dirty="0" smtClean="0">
                <a:solidFill>
                  <a:prstClr val="black">
                    <a:hueOff val="0"/>
                    <a:satOff val="0"/>
                    <a:lumOff val="0"/>
                    <a:alphaOff val="0"/>
                  </a:prstClr>
                </a:solidFill>
              </a:rPr>
              <a:t>), which is the locally installed software application used by students to take online tests.</a:t>
            </a:r>
          </a:p>
          <a:p>
            <a:endParaRPr lang="en-US" i="0" dirty="0" smtClean="0"/>
          </a:p>
          <a:p>
            <a:r>
              <a:rPr lang="en-US" b="1" i="1" dirty="0" smtClean="0"/>
              <a:t>Read the screen</a:t>
            </a:r>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5</a:t>
            </a:fld>
            <a:endParaRPr lang="en-US" dirty="0"/>
          </a:p>
        </p:txBody>
      </p:sp>
    </p:spTree>
    <p:extLst>
      <p:ext uri="{BB962C8B-B14F-4D97-AF65-F5344CB8AC3E}">
        <p14:creationId xmlns:p14="http://schemas.microsoft.com/office/powerpoint/2010/main" val="4008510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 little bit about some</a:t>
            </a:r>
            <a:r>
              <a:rPr lang="en-US" baseline="0" dirty="0" smtClean="0"/>
              <a:t> of the lessons we learned as a result of some of the issues we have encountered during the current Winter </a:t>
            </a:r>
            <a:r>
              <a:rPr lang="en-US" baseline="0" dirty="0" err="1" smtClean="0"/>
              <a:t>EOC</a:t>
            </a:r>
            <a:r>
              <a:rPr lang="en-US" baseline="0" dirty="0" smtClean="0"/>
              <a:t> administration.</a:t>
            </a:r>
          </a:p>
          <a:p>
            <a:endParaRPr lang="en-US" baseline="0" dirty="0" smtClean="0"/>
          </a:p>
          <a:p>
            <a:r>
              <a:rPr lang="en-US" baseline="0" dirty="0" smtClean="0"/>
              <a:t>It is important for System Test and Tech Coordinators to:</a:t>
            </a:r>
          </a:p>
          <a:p>
            <a:endParaRPr lang="en-US" baseline="0" dirty="0" smtClean="0"/>
          </a:p>
          <a:p>
            <a:pPr marL="171450" lvl="0" indent="-171450" rtl="0">
              <a:buFont typeface="Arial" panose="020B0604020202020204" pitchFamily="34" charset="0"/>
              <a:buChar char="•"/>
            </a:pPr>
            <a:r>
              <a:rPr lang="en-US" sz="1200" b="0" dirty="0" smtClean="0">
                <a:solidFill>
                  <a:schemeClr val="tx1"/>
                </a:solidFill>
              </a:rPr>
              <a:t>Review the system requirements document to ensure that your site meets the expectations to conduct online testing successfully </a:t>
            </a:r>
          </a:p>
          <a:p>
            <a:pPr marL="171450" lvl="0" indent="-171450" rtl="0">
              <a:buFont typeface="Arial" panose="020B0604020202020204" pitchFamily="34" charset="0"/>
              <a:buChar char="•"/>
            </a:pPr>
            <a:r>
              <a:rPr lang="en-US" sz="1200" b="0" dirty="0" smtClean="0">
                <a:solidFill>
                  <a:schemeClr val="tx1"/>
                </a:solidFill>
              </a:rPr>
              <a:t>There are two opportunities to provide Student Data for </a:t>
            </a:r>
            <a:r>
              <a:rPr lang="en-US" sz="1200" b="0" dirty="0" err="1" smtClean="0">
                <a:solidFill>
                  <a:schemeClr val="tx1"/>
                </a:solidFill>
              </a:rPr>
              <a:t>EOG</a:t>
            </a:r>
            <a:r>
              <a:rPr lang="en-US" sz="1200" b="0" dirty="0" smtClean="0">
                <a:solidFill>
                  <a:schemeClr val="tx1"/>
                </a:solidFill>
              </a:rPr>
              <a:t> and </a:t>
            </a:r>
            <a:r>
              <a:rPr lang="en-US" sz="1200" b="0" dirty="0" err="1" smtClean="0">
                <a:solidFill>
                  <a:schemeClr val="tx1"/>
                </a:solidFill>
              </a:rPr>
              <a:t>EOC</a:t>
            </a:r>
            <a:r>
              <a:rPr lang="en-US" sz="1200" b="0" dirty="0" smtClean="0">
                <a:solidFill>
                  <a:schemeClr val="tx1"/>
                </a:solidFill>
              </a:rPr>
              <a:t> – (1) State Pre-ID file and (2)</a:t>
            </a:r>
            <a:r>
              <a:rPr lang="en-US" sz="1200" b="0" baseline="0" dirty="0" smtClean="0">
                <a:solidFill>
                  <a:schemeClr val="tx1"/>
                </a:solidFill>
              </a:rPr>
              <a:t> </a:t>
            </a:r>
            <a:r>
              <a:rPr lang="en-US" sz="1200" b="0" dirty="0" smtClean="0">
                <a:solidFill>
                  <a:schemeClr val="tx1"/>
                </a:solidFill>
              </a:rPr>
              <a:t>CTB Online Pre-code</a:t>
            </a:r>
          </a:p>
          <a:p>
            <a:pPr marL="171450" lvl="0" indent="-171450" rtl="0">
              <a:buFont typeface="Arial" panose="020B0604020202020204" pitchFamily="34" charset="0"/>
              <a:buChar char="•"/>
            </a:pPr>
            <a:r>
              <a:rPr lang="en-US" sz="1200" b="0" dirty="0" smtClean="0">
                <a:solidFill>
                  <a:schemeClr val="tx1"/>
                </a:solidFill>
              </a:rPr>
              <a:t>Ensure that ALL of your student records are accounted for in either one of the two pre-code opportunities</a:t>
            </a:r>
          </a:p>
          <a:p>
            <a:pPr marL="171450" lvl="0" indent="-171450" rtl="0">
              <a:buFont typeface="Arial" panose="020B0604020202020204" pitchFamily="34" charset="0"/>
              <a:buChar char="•"/>
            </a:pPr>
            <a:r>
              <a:rPr lang="en-US" sz="1200" b="0" dirty="0" smtClean="0">
                <a:solidFill>
                  <a:schemeClr val="tx1"/>
                </a:solidFill>
              </a:rPr>
              <a:t>For students that will be testing online, ensure that they are flagged appropriately in the state pre-ID or the CTB Online pre-code system</a:t>
            </a:r>
          </a:p>
          <a:p>
            <a:pPr marL="171450" lvl="0" indent="-171450" rtl="0">
              <a:buFont typeface="Arial" panose="020B0604020202020204" pitchFamily="34" charset="0"/>
              <a:buChar char="•"/>
            </a:pPr>
            <a:r>
              <a:rPr lang="en-US" sz="1200" b="0" dirty="0" smtClean="0">
                <a:solidFill>
                  <a:schemeClr val="tx1"/>
                </a:solidFill>
              </a:rPr>
              <a:t>ALL students should be given the opportunity to take a secure Practice Test in the Test Administration System (TAS) before the Operational Test.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50</a:t>
            </a:fld>
            <a:endParaRPr lang="en-US" dirty="0"/>
          </a:p>
        </p:txBody>
      </p:sp>
    </p:spTree>
    <p:extLst>
      <p:ext uri="{BB962C8B-B14F-4D97-AF65-F5344CB8AC3E}">
        <p14:creationId xmlns:p14="http://schemas.microsoft.com/office/powerpoint/2010/main" val="3291567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6860" indent="-291100" eaLnBrk="0" hangingPunct="0">
              <a:defRPr>
                <a:solidFill>
                  <a:schemeClr val="tx1"/>
                </a:solidFill>
                <a:latin typeface="Arial" charset="0"/>
                <a:cs typeface="Arial" charset="0"/>
              </a:defRPr>
            </a:lvl2pPr>
            <a:lvl3pPr marL="1164401" indent="-232881" eaLnBrk="0" hangingPunct="0">
              <a:defRPr>
                <a:solidFill>
                  <a:schemeClr val="tx1"/>
                </a:solidFill>
                <a:latin typeface="Arial" charset="0"/>
                <a:cs typeface="Arial" charset="0"/>
              </a:defRPr>
            </a:lvl3pPr>
            <a:lvl4pPr marL="1630162" indent="-232881" eaLnBrk="0" hangingPunct="0">
              <a:defRPr>
                <a:solidFill>
                  <a:schemeClr val="tx1"/>
                </a:solidFill>
                <a:latin typeface="Arial" charset="0"/>
                <a:cs typeface="Arial" charset="0"/>
              </a:defRPr>
            </a:lvl4pPr>
            <a:lvl5pPr marL="2095922" indent="-232881" eaLnBrk="0" hangingPunct="0">
              <a:defRPr>
                <a:solidFill>
                  <a:schemeClr val="tx1"/>
                </a:solidFill>
                <a:latin typeface="Arial" charset="0"/>
                <a:cs typeface="Arial" charset="0"/>
              </a:defRPr>
            </a:lvl5pPr>
            <a:lvl6pPr marL="2561683" indent="-232881" eaLnBrk="0" fontAlgn="base" hangingPunct="0">
              <a:spcBef>
                <a:spcPct val="0"/>
              </a:spcBef>
              <a:spcAft>
                <a:spcPct val="0"/>
              </a:spcAft>
              <a:defRPr>
                <a:solidFill>
                  <a:schemeClr val="tx1"/>
                </a:solidFill>
                <a:latin typeface="Arial" charset="0"/>
                <a:cs typeface="Arial" charset="0"/>
              </a:defRPr>
            </a:lvl6pPr>
            <a:lvl7pPr marL="3027442" indent="-232881" eaLnBrk="0" fontAlgn="base" hangingPunct="0">
              <a:spcBef>
                <a:spcPct val="0"/>
              </a:spcBef>
              <a:spcAft>
                <a:spcPct val="0"/>
              </a:spcAft>
              <a:defRPr>
                <a:solidFill>
                  <a:schemeClr val="tx1"/>
                </a:solidFill>
                <a:latin typeface="Arial" charset="0"/>
                <a:cs typeface="Arial" charset="0"/>
              </a:defRPr>
            </a:lvl7pPr>
            <a:lvl8pPr marL="3493202" indent="-232881" eaLnBrk="0" fontAlgn="base" hangingPunct="0">
              <a:spcBef>
                <a:spcPct val="0"/>
              </a:spcBef>
              <a:spcAft>
                <a:spcPct val="0"/>
              </a:spcAft>
              <a:defRPr>
                <a:solidFill>
                  <a:schemeClr val="tx1"/>
                </a:solidFill>
                <a:latin typeface="Arial" charset="0"/>
                <a:cs typeface="Arial" charset="0"/>
              </a:defRPr>
            </a:lvl8pPr>
            <a:lvl9pPr marL="3958963" indent="-232881" eaLnBrk="0" fontAlgn="base" hangingPunct="0">
              <a:spcBef>
                <a:spcPct val="0"/>
              </a:spcBef>
              <a:spcAft>
                <a:spcPct val="0"/>
              </a:spcAft>
              <a:defRPr>
                <a:solidFill>
                  <a:schemeClr val="tx1"/>
                </a:solidFill>
                <a:latin typeface="Arial" charset="0"/>
                <a:cs typeface="Arial" charset="0"/>
              </a:defRPr>
            </a:lvl9pPr>
          </a:lstStyle>
          <a:p>
            <a:pPr eaLnBrk="1" hangingPunct="1"/>
            <a:fld id="{59AC6C3F-5F5B-4E70-AC5A-58EB473F0DA0}" type="slidenum">
              <a:rPr lang="en-US" smtClean="0">
                <a:solidFill>
                  <a:prstClr val="black"/>
                </a:solidFill>
              </a:rPr>
              <a:pPr eaLnBrk="1" hangingPunct="1"/>
              <a:t>51</a:t>
            </a:fld>
            <a:endParaRPr lang="en-US" dirty="0" smtClean="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60"/>
            <a:r>
              <a:rPr lang="en-US" dirty="0" smtClean="0"/>
              <a:t>For a positive testing experience, please take a few moments to review these additional elements. </a:t>
            </a:r>
          </a:p>
          <a:p>
            <a:pPr defTabSz="465760"/>
            <a:endParaRPr lang="en-US" dirty="0" smtClean="0"/>
          </a:p>
          <a:p>
            <a:pPr defTabSz="465760"/>
            <a:r>
              <a:rPr lang="en-US" dirty="0" smtClean="0"/>
              <a:t>The items in the</a:t>
            </a:r>
            <a:r>
              <a:rPr lang="en-US" baseline="0" dirty="0" smtClean="0"/>
              <a:t> </a:t>
            </a:r>
            <a:r>
              <a:rPr lang="en-US" dirty="0" smtClean="0"/>
              <a:t>orange boxes are required. </a:t>
            </a:r>
          </a:p>
          <a:p>
            <a:pPr defTabSz="465760"/>
            <a:endParaRPr lang="en-US" dirty="0" smtClean="0"/>
          </a:p>
          <a:p>
            <a:pPr defTabSz="465760"/>
            <a:r>
              <a:rPr lang="en-US" dirty="0" smtClean="0"/>
              <a:t>The items in the blue</a:t>
            </a:r>
            <a:r>
              <a:rPr lang="en-US" baseline="0" dirty="0" smtClean="0"/>
              <a:t> boxes </a:t>
            </a:r>
            <a:r>
              <a:rPr lang="en-US" dirty="0" smtClean="0"/>
              <a:t>are considerations to keep in mind during testing. </a:t>
            </a:r>
          </a:p>
          <a:p>
            <a:pPr defTabSz="465760"/>
            <a:endParaRPr lang="en-US" dirty="0" smtClean="0"/>
          </a:p>
          <a:p>
            <a:pPr defTabSz="465760"/>
            <a:r>
              <a:rPr lang="en-US" dirty="0" smtClean="0"/>
              <a:t>Let’s review the orange</a:t>
            </a:r>
            <a:r>
              <a:rPr lang="en-US" baseline="0" dirty="0" smtClean="0"/>
              <a:t> box items:</a:t>
            </a:r>
            <a:endParaRPr lang="en-US" dirty="0" smtClean="0"/>
          </a:p>
          <a:p>
            <a:pPr defTabSz="465760">
              <a:defRPr/>
            </a:pPr>
            <a:endParaRPr lang="en-US" baseline="0" dirty="0" smtClean="0"/>
          </a:p>
          <a:p>
            <a:pPr defTabSz="465760">
              <a:defRPr/>
            </a:pPr>
            <a:r>
              <a:rPr lang="en-US" baseline="0" dirty="0" smtClean="0"/>
              <a:t>Deepfreeze type restore software can be used but if the testing client is not in the image, make sure that deepfreeze is configured to retain test data in the event of a reboot.</a:t>
            </a:r>
          </a:p>
          <a:p>
            <a:pPr defTabSz="465760">
              <a:defRPr/>
            </a:pPr>
            <a:endParaRPr lang="en-US" baseline="0" dirty="0" smtClean="0"/>
          </a:p>
          <a:p>
            <a:pPr defTabSz="465760">
              <a:defRPr/>
            </a:pPr>
            <a:r>
              <a:rPr lang="en-US" baseline="0" dirty="0" smtClean="0"/>
              <a:t>In regards to text to speech – workstation or device volume must be turned on and MP3 files allowed through the network to the logged-in workstation user.  </a:t>
            </a:r>
          </a:p>
          <a:p>
            <a:pPr defTabSz="465760">
              <a:defRPr/>
            </a:pPr>
            <a:endParaRPr lang="en-US" baseline="0" dirty="0" smtClean="0"/>
          </a:p>
          <a:p>
            <a:pPr defTabSz="465760">
              <a:defRPr/>
            </a:pPr>
            <a:r>
              <a:rPr lang="en-US" baseline="0" dirty="0" smtClean="0"/>
              <a:t>Confirm that (star) *.ctb.com has been allowed/whitelisted. </a:t>
            </a:r>
          </a:p>
          <a:p>
            <a:pPr defTabSz="465760">
              <a:defRPr/>
            </a:pPr>
            <a:endParaRPr lang="en-US" baseline="0" dirty="0" smtClean="0"/>
          </a:p>
          <a:p>
            <a:pPr defTabSz="465760">
              <a:defRPr/>
            </a:pPr>
            <a:r>
              <a:rPr lang="en-US" baseline="0" dirty="0" smtClean="0"/>
              <a:t>Finally, all other applications should be turned off during testing.</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a:buFontTx/>
              <a:buNone/>
            </a:pPr>
            <a:r>
              <a:rPr lang="en-US" dirty="0" smtClean="0"/>
              <a:t>We’ve highlighted</a:t>
            </a:r>
            <a:r>
              <a:rPr lang="en-US" baseline="0" dirty="0" smtClean="0"/>
              <a:t> several support resources here for online testing:</a:t>
            </a:r>
            <a:endParaRPr lang="en-US" dirty="0" smtClean="0"/>
          </a:p>
          <a:p>
            <a:pPr>
              <a:buFontTx/>
              <a:buChar char="-"/>
            </a:pPr>
            <a:r>
              <a:rPr lang="en-US" dirty="0" smtClean="0"/>
              <a:t>Test Coordinators can</a:t>
            </a:r>
            <a:r>
              <a:rPr lang="en-US" baseline="0" dirty="0" smtClean="0"/>
              <a:t> fix issues with students locked out of the system before they’ve completed their test.</a:t>
            </a:r>
          </a:p>
          <a:p>
            <a:pPr>
              <a:buFontTx/>
              <a:buChar char="-"/>
            </a:pPr>
            <a:r>
              <a:rPr lang="en-US" baseline="0" dirty="0" smtClean="0"/>
              <a:t>You can visit the CTB Georgia portal at www.ctb.com/ga for support documentation.</a:t>
            </a:r>
          </a:p>
          <a:p>
            <a:pPr>
              <a:buFontTx/>
              <a:buChar char="-"/>
            </a:pPr>
            <a:r>
              <a:rPr lang="en-US" baseline="0" dirty="0" smtClean="0"/>
              <a:t>CTB technical support is also available for any questions or issues related to testing technology.</a:t>
            </a:r>
          </a:p>
          <a:p>
            <a:pPr>
              <a:buFontTx/>
              <a:buChar char="-"/>
            </a:pPr>
            <a:r>
              <a:rPr lang="en-US" baseline="0" dirty="0" smtClean="0"/>
              <a:t>For any questions regarding policy or procedure, please contact the </a:t>
            </a:r>
            <a:r>
              <a:rPr lang="en-US" dirty="0" smtClean="0">
                <a:latin typeface="Arial" pitchFamily="34" charset="0"/>
              </a:rPr>
              <a:t>Department of Education</a:t>
            </a:r>
            <a:r>
              <a:rPr lang="en-US" baseline="0" dirty="0" smtClean="0">
                <a:latin typeface="Arial" pitchFamily="34" charset="0"/>
              </a:rPr>
              <a:t> (</a:t>
            </a:r>
            <a:r>
              <a:rPr lang="en-US" baseline="0" dirty="0" smtClean="0"/>
              <a:t>DOE).</a:t>
            </a:r>
          </a:p>
          <a:p>
            <a:pPr>
              <a:buFontTx/>
              <a:buChar char="-"/>
            </a:pPr>
            <a:endParaRPr lang="en-US" baseline="0" dirty="0" smtClean="0"/>
          </a:p>
          <a:p>
            <a:pPr>
              <a:buFontTx/>
              <a:buChar char="-"/>
            </a:pPr>
            <a:r>
              <a:rPr lang="en-US" dirty="0" smtClean="0"/>
              <a:t>The information provided here is a basic guideline. If in doubt you can always contact CTB Support and we will assist you the best we can or</a:t>
            </a:r>
            <a:r>
              <a:rPr lang="en-US" baseline="0" dirty="0" smtClean="0"/>
              <a:t> refer you to the appropriate resources.</a:t>
            </a:r>
            <a:endParaRPr lang="en-US" dirty="0" smtClean="0"/>
          </a:p>
          <a:p>
            <a:pPr>
              <a:buFontTx/>
              <a:buChar char="-"/>
            </a:pPr>
            <a:endParaRPr lang="en-US" dirty="0" smtClean="0"/>
          </a:p>
          <a:p>
            <a:pPr>
              <a:buFontTx/>
              <a:buChar char="-"/>
            </a:pPr>
            <a:r>
              <a:rPr lang="en-US" dirty="0" smtClean="0"/>
              <a:t>A Troubleshooting Guide will also be posted to the </a:t>
            </a:r>
            <a:r>
              <a:rPr lang="en-US" dirty="0" smtClean="0">
                <a:hlinkClick r:id="rId3"/>
              </a:rPr>
              <a:t>www.ctb.com/ga</a:t>
            </a:r>
            <a:r>
              <a:rPr lang="en-US" dirty="0" smtClean="0"/>
              <a:t> website; this guide also includes recommendations for who to contact when a problem occurs during testing</a:t>
            </a:r>
          </a:p>
          <a:p>
            <a:pPr>
              <a:buFontTx/>
              <a:buChar char="-"/>
            </a:pPr>
            <a:r>
              <a:rPr lang="en-US" dirty="0" smtClean="0"/>
              <a:t>Here are a few troubleshooting examples:</a:t>
            </a:r>
          </a:p>
          <a:p>
            <a:pPr lvl="1">
              <a:buFontTx/>
              <a:buChar char="-"/>
            </a:pPr>
            <a:r>
              <a:rPr lang="en-US" dirty="0" smtClean="0"/>
              <a:t> Problem: A student is interrupted during testing and the connection cannot be re-established on the current workstation </a:t>
            </a:r>
            <a:r>
              <a:rPr lang="en-US" dirty="0" smtClean="0">
                <a:sym typeface="Wingdings" pitchFamily="2" charset="2"/>
              </a:rPr>
              <a:t> Solution: Move the student to a different workstation.</a:t>
            </a:r>
          </a:p>
          <a:p>
            <a:pPr lvl="1">
              <a:buFontTx/>
              <a:buChar char="-"/>
            </a:pPr>
            <a:r>
              <a:rPr lang="en-US" dirty="0" smtClean="0">
                <a:sym typeface="Wingdings" pitchFamily="2" charset="2"/>
              </a:rPr>
              <a:t> Problem: A student logged out of the test accidentally before finishing the test  Solution: A Test Administrator can reopen the student’s test session.</a:t>
            </a:r>
            <a:endParaRPr lang="en-US" dirty="0" smtClean="0"/>
          </a:p>
          <a:p>
            <a:pPr lvl="1">
              <a:buFontTx/>
              <a:buChar char="-"/>
            </a:pPr>
            <a:endParaRPr lang="en-US" dirty="0" smtClean="0"/>
          </a:p>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225425" lvl="1" indent="-225425">
              <a:buFontTx/>
              <a:buChar char="•"/>
            </a:pPr>
            <a:r>
              <a:rPr lang="en-US" dirty="0" smtClean="0"/>
              <a:t>From a local perspective there a several categories of problems to be aware of and their possible resolution approach.</a:t>
            </a:r>
          </a:p>
          <a:p>
            <a:pPr marL="225425" lvl="1" indent="-225425">
              <a:buFontTx/>
              <a:buChar char="•"/>
            </a:pPr>
            <a:r>
              <a:rPr lang="en-US" dirty="0" smtClean="0"/>
              <a:t>During the Test Administration &amp; while the students are testing, our CTB support team will be there to assist with normal functionality questions or issues.</a:t>
            </a:r>
          </a:p>
          <a:p>
            <a:pPr marL="225425" lvl="1" indent="-225425">
              <a:buFontTx/>
              <a:buChar char="•"/>
            </a:pPr>
            <a:r>
              <a:rPr lang="en-US" dirty="0" smtClean="0"/>
              <a:t>Technological issues like</a:t>
            </a:r>
            <a:r>
              <a:rPr lang="en-US" baseline="0" dirty="0" smtClean="0"/>
              <a:t> internet connectivity, LAN, WAN, ISP</a:t>
            </a:r>
            <a:r>
              <a:rPr lang="en-US" dirty="0" smtClean="0"/>
              <a:t> troubleshooting should be done in collaboration with local IT staff,</a:t>
            </a:r>
            <a:r>
              <a:rPr lang="en-US" baseline="0" dirty="0" smtClean="0"/>
              <a:t> </a:t>
            </a:r>
            <a:r>
              <a:rPr lang="en-US" dirty="0" smtClean="0"/>
              <a:t>CTB’s tech support and other resources.</a:t>
            </a:r>
          </a:p>
          <a:p>
            <a:pPr marL="225425" lvl="1" indent="-225425">
              <a:buFontTx/>
              <a:buChar char="•"/>
            </a:pPr>
            <a:r>
              <a:rPr lang="en-US" dirty="0" smtClean="0"/>
              <a:t>For unexpected events like severe weather conditions or your site completely losing Internet connectivity, please</a:t>
            </a:r>
            <a:r>
              <a:rPr lang="en-US" baseline="0" dirty="0" smtClean="0"/>
              <a:t> contact the DOE to determine the best way to proceed with</a:t>
            </a:r>
            <a:r>
              <a:rPr lang="en-US" dirty="0" smtClean="0"/>
              <a:t> testing.</a:t>
            </a:r>
          </a:p>
          <a:p>
            <a:endParaRPr lang="en-US" dirty="0" smtClean="0"/>
          </a:p>
        </p:txBody>
      </p:sp>
      <p:sp>
        <p:nvSpPr>
          <p:cNvPr id="4" name="Slide Number Placeholder 3"/>
          <p:cNvSpPr>
            <a:spLocks noGrp="1"/>
          </p:cNvSpPr>
          <p:nvPr>
            <p:ph type="sldNum" sz="quarter" idx="5"/>
          </p:nvPr>
        </p:nvSpPr>
        <p:spPr/>
        <p:txBody>
          <a:bodyPr/>
          <a:lstStyle/>
          <a:p>
            <a:pPr>
              <a:defRPr/>
            </a:pPr>
            <a:fld id="{33EFAA06-FCBE-4DF2-86ED-E0A876B1D063}"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defTabSz="901700"/>
            <a:r>
              <a:rPr lang="en-US" dirty="0" smtClean="0">
                <a:latin typeface="Arial" pitchFamily="34" charset="0"/>
              </a:rPr>
              <a:t>For policy and procedure questions, please contact the Department of Education</a:t>
            </a:r>
            <a:r>
              <a:rPr lang="en-US" baseline="0" dirty="0" smtClean="0">
                <a:latin typeface="Arial" pitchFamily="34" charset="0"/>
              </a:rPr>
              <a:t> (D</a:t>
            </a:r>
            <a:r>
              <a:rPr lang="en-US" dirty="0" smtClean="0">
                <a:latin typeface="Arial" pitchFamily="34" charset="0"/>
              </a:rPr>
              <a:t>OE). For all other questions, or if you are unsure of who to contact, reach out to the CTB helpdesk. Documentation for Test Administration as well as Technology set-up will be available on the CTB Georgia</a:t>
            </a:r>
            <a:r>
              <a:rPr lang="en-US" baseline="0" dirty="0" smtClean="0">
                <a:latin typeface="Arial" pitchFamily="34" charset="0"/>
              </a:rPr>
              <a:t> portal at: </a:t>
            </a:r>
            <a:r>
              <a:rPr lang="en-US" dirty="0" smtClean="0">
                <a:latin typeface="Arial" pitchFamily="34" charset="0"/>
                <a:hlinkClick r:id="rId3"/>
              </a:rPr>
              <a:t>www.ctb.com/ga</a:t>
            </a:r>
            <a:endParaRPr lang="en-US" dirty="0"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AD80A5CA-BC38-41A6-8DC7-21E19D2C19C9}" type="slidenum">
              <a:rPr lang="en-US" smtClean="0">
                <a:solidFill>
                  <a:srgbClr val="000000"/>
                </a:solidFill>
                <a:latin typeface="Arial" pitchFamily="34" charset="0"/>
              </a:rPr>
              <a:pPr/>
              <a:t>54</a:t>
            </a:fld>
            <a:endParaRPr lang="en-US" dirty="0" smtClean="0">
              <a:solidFill>
                <a:srgbClr val="000000"/>
              </a:solidFill>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At this time, I’d like to give the floor back to _____ (Mary) to wrap up today’s training session. If you have any final questions, please submit those questions via the chat panel now.</a:t>
            </a:r>
          </a:p>
        </p:txBody>
      </p:sp>
      <p:sp>
        <p:nvSpPr>
          <p:cNvPr id="4" name="Slide Number Placeholder 3"/>
          <p:cNvSpPr>
            <a:spLocks noGrp="1"/>
          </p:cNvSpPr>
          <p:nvPr>
            <p:ph type="sldNum" sz="quarter" idx="5"/>
          </p:nvPr>
        </p:nvSpPr>
        <p:spPr/>
        <p:txBody>
          <a:bodyPr/>
          <a:lstStyle/>
          <a:p>
            <a:pPr>
              <a:defRPr/>
            </a:pPr>
            <a:fld id="{19D1CA25-2F86-48C9-88DC-8F45A72A759E}"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D1581A5-F583-4567-A10B-827C1573F447}" type="slidenum">
              <a:rPr lang="en-US" smtClean="0"/>
              <a:pPr>
                <a:defRPr/>
              </a:pPr>
              <a:t>56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Now I’d like to discuss the EOG and EOC Online Test administration. As you can see, the test administration dates are listed here. Please note that administrative activities in preparation for testing can take place at any time after the TAS</a:t>
            </a:r>
            <a:r>
              <a:rPr lang="en-US" baseline="0" dirty="0" smtClean="0"/>
              <a:t> (Test Administration System) is made available. These</a:t>
            </a:r>
            <a:r>
              <a:rPr lang="en-US" dirty="0" smtClean="0"/>
              <a:t> dates you see here are the state defined</a:t>
            </a:r>
            <a:r>
              <a:rPr lang="en-US" baseline="0" dirty="0" smtClean="0"/>
              <a:t> windows </a:t>
            </a:r>
            <a:r>
              <a:rPr lang="en-US" dirty="0" smtClean="0"/>
              <a:t>for student test taking.</a:t>
            </a:r>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defTabSz="901700">
              <a:buFont typeface="Arial" panose="020B0604020202020204" pitchFamily="34" charset="0"/>
              <a:buChar char="•"/>
            </a:pPr>
            <a:r>
              <a:rPr lang="en-US" dirty="0" smtClean="0"/>
              <a:t>Now, lets talk about loading student data.</a:t>
            </a:r>
            <a:r>
              <a:rPr lang="en-US" baseline="0" dirty="0" smtClean="0"/>
              <a:t> You have 3 options –</a:t>
            </a:r>
          </a:p>
          <a:p>
            <a:pPr marL="628650" lvl="1" indent="-171450" defTabSz="901700">
              <a:buFont typeface="Arial" panose="020B0604020202020204" pitchFamily="34" charset="0"/>
              <a:buChar char="•"/>
            </a:pPr>
            <a:r>
              <a:rPr lang="en-US" baseline="0" dirty="0" smtClean="0"/>
              <a:t>State Pre-ID file</a:t>
            </a:r>
          </a:p>
          <a:p>
            <a:pPr marL="628650" lvl="1" indent="-171450" defTabSz="901700">
              <a:buFont typeface="Arial" panose="020B0604020202020204" pitchFamily="34" charset="0"/>
              <a:buChar char="•"/>
            </a:pPr>
            <a:r>
              <a:rPr lang="en-US" baseline="0" dirty="0" smtClean="0"/>
              <a:t>CTB Online Pre-code window for EOG and EOC. Please note the separate windows mentioned here on the slide.</a:t>
            </a:r>
          </a:p>
          <a:p>
            <a:pPr marL="628650" lvl="1" indent="-171450" defTabSz="901700">
              <a:buFont typeface="Arial" panose="020B0604020202020204" pitchFamily="34" charset="0"/>
              <a:buChar char="•"/>
            </a:pPr>
            <a:r>
              <a:rPr lang="en-US" baseline="0" dirty="0" smtClean="0"/>
              <a:t>Manual entry of student data in the Test Administration System (TAS). </a:t>
            </a:r>
            <a:endParaRPr lang="en-US" dirty="0" smtClean="0"/>
          </a:p>
          <a:p>
            <a:pPr defTabSz="901700">
              <a:buFontTx/>
              <a:buNone/>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upcoming milestones and important dates to remember:</a:t>
            </a:r>
          </a:p>
          <a:p>
            <a:endParaRPr lang="en-US" dirty="0" smtClean="0"/>
          </a:p>
          <a:p>
            <a:r>
              <a:rPr lang="en-US" dirty="0" smtClean="0"/>
              <a:t>Checkpoint 1 should be completed in the Registration and Technology Survey (RTS) by January 30th.</a:t>
            </a:r>
          </a:p>
          <a:p>
            <a:endParaRPr lang="en-US" dirty="0" smtClean="0"/>
          </a:p>
          <a:p>
            <a:r>
              <a:rPr lang="en-US" dirty="0" smtClean="0"/>
              <a:t>The Test Delivery Client (TDC) will need to be installed as part of Checkpoint 2, The preliminary</a:t>
            </a:r>
            <a:r>
              <a:rPr lang="en-US" baseline="0" dirty="0" smtClean="0"/>
              <a:t> version for the purpose of statewide readiness test </a:t>
            </a:r>
            <a:r>
              <a:rPr lang="en-US" dirty="0" smtClean="0"/>
              <a:t>was released on December 10th.</a:t>
            </a:r>
          </a:p>
          <a:p>
            <a:endParaRPr lang="en-US" dirty="0" smtClean="0"/>
          </a:p>
          <a:p>
            <a:r>
              <a:rPr lang="en-US" dirty="0" smtClean="0"/>
              <a:t>We’ve also included TDC release dates for various other types</a:t>
            </a:r>
            <a:r>
              <a:rPr lang="en-US" baseline="0" dirty="0" smtClean="0"/>
              <a:t> of devices, such as iPad, Linux, and Android</a:t>
            </a:r>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8</a:t>
            </a:fld>
            <a:endParaRPr lang="en-US" dirty="0"/>
          </a:p>
        </p:txBody>
      </p:sp>
    </p:spTree>
    <p:extLst>
      <p:ext uri="{BB962C8B-B14F-4D97-AF65-F5344CB8AC3E}">
        <p14:creationId xmlns:p14="http://schemas.microsoft.com/office/powerpoint/2010/main" val="288020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some additional key dates for the statewide readiness</a:t>
            </a:r>
            <a:r>
              <a:rPr lang="en-US" baseline="0" dirty="0" smtClean="0"/>
              <a:t> test.</a:t>
            </a:r>
          </a:p>
          <a:p>
            <a:endParaRPr lang="en-US" dirty="0" smtClean="0"/>
          </a:p>
          <a:p>
            <a:r>
              <a:rPr lang="en-US" altLang="en-US" baseline="0" dirty="0" smtClean="0">
                <a:latin typeface="Arial" pitchFamily="34" charset="0"/>
              </a:rPr>
              <a:t>The instructions and troubleshooting support documents will be available on December 16 </a:t>
            </a:r>
          </a:p>
          <a:p>
            <a:r>
              <a:rPr lang="en-US" altLang="en-US" baseline="0" dirty="0" smtClean="0">
                <a:latin typeface="Arial" pitchFamily="34" charset="0"/>
              </a:rPr>
              <a:t>The Statewide</a:t>
            </a:r>
            <a:r>
              <a:rPr lang="en-US" altLang="en-US" dirty="0" smtClean="0">
                <a:latin typeface="Arial" pitchFamily="34" charset="0"/>
              </a:rPr>
              <a:t> Readiness </a:t>
            </a:r>
            <a:r>
              <a:rPr lang="en-US" altLang="en-US" baseline="0" dirty="0" smtClean="0">
                <a:latin typeface="Arial" pitchFamily="34" charset="0"/>
              </a:rPr>
              <a:t>Test Tickets will be made available by January 5</a:t>
            </a:r>
            <a:r>
              <a:rPr lang="en-US" altLang="en-US" baseline="30000" dirty="0" smtClean="0">
                <a:latin typeface="Arial" pitchFamily="34" charset="0"/>
              </a:rPr>
              <a:t>th</a:t>
            </a:r>
            <a:r>
              <a:rPr lang="en-US" altLang="en-US" baseline="0" dirty="0" smtClean="0">
                <a:latin typeface="Arial" pitchFamily="34" charset="0"/>
              </a:rPr>
              <a:t> via the secure file sharing ISOFT link on the My Programs Navigator page when you login to www.ctb.com</a:t>
            </a:r>
          </a:p>
          <a:p>
            <a:endParaRPr lang="en-US" altLang="en-US" baseline="0" dirty="0" smtClean="0">
              <a:latin typeface="Arial" pitchFamily="34" charset="0"/>
            </a:endParaRPr>
          </a:p>
          <a:p>
            <a:r>
              <a:rPr lang="en-US" altLang="en-US" baseline="0" dirty="0" smtClean="0">
                <a:latin typeface="Arial" pitchFamily="34" charset="0"/>
              </a:rPr>
              <a:t>The statewide readiness test will take place on Jan 13</a:t>
            </a:r>
            <a:r>
              <a:rPr lang="en-US" altLang="en-US" baseline="30000" dirty="0" smtClean="0">
                <a:latin typeface="Arial" pitchFamily="34" charset="0"/>
              </a:rPr>
              <a:t>th</a:t>
            </a:r>
            <a:r>
              <a:rPr lang="en-US" altLang="en-US" baseline="0" dirty="0" smtClean="0">
                <a:latin typeface="Arial" pitchFamily="34" charset="0"/>
              </a:rPr>
              <a:t> from 10:00 – 11:00 am EST.</a:t>
            </a:r>
          </a:p>
          <a:p>
            <a:endParaRPr lang="en-US" altLang="en-US" baseline="0" dirty="0" smtClean="0">
              <a:latin typeface="Arial" pitchFamily="34" charset="0"/>
            </a:endParaRPr>
          </a:p>
          <a:p>
            <a:r>
              <a:rPr lang="en-US" altLang="en-US" baseline="0" dirty="0" smtClean="0">
                <a:latin typeface="Arial" pitchFamily="34" charset="0"/>
              </a:rPr>
              <a:t>Checkpoint 3 is the release of TAS. More information about that will be provided in the training sessions in March.</a:t>
            </a:r>
          </a:p>
        </p:txBody>
      </p:sp>
      <p:sp>
        <p:nvSpPr>
          <p:cNvPr id="4" name="Slide Number Placeholder 3"/>
          <p:cNvSpPr>
            <a:spLocks noGrp="1"/>
          </p:cNvSpPr>
          <p:nvPr>
            <p:ph type="sldNum" sz="quarter" idx="5"/>
          </p:nvPr>
        </p:nvSpPr>
        <p:spPr/>
        <p:txBody>
          <a:bodyPr/>
          <a:lstStyle/>
          <a:p>
            <a:pPr>
              <a:defRPr/>
            </a:pPr>
            <a:fld id="{B1FEDEA6-CBB8-4A12-86EF-036294C638F5}"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50BF55-3BDE-4B12-9B06-A31407E80C46}" type="datetime1">
              <a:rPr lang="en-US"/>
              <a:pPr>
                <a:defRPr/>
              </a:pPr>
              <a:t>12/11/2014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DDE78B0-84A7-4A72-A833-6FB43E8EF34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40B222-A4C2-41A7-9BB2-4CEFCC908538}" type="datetime1">
              <a:rPr lang="en-US"/>
              <a:pPr>
                <a:defRPr/>
              </a:pPr>
              <a:t>12/11/2014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7DA66A6-D7F3-4979-98B9-C5816A69A6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E9B2D5-BC36-4ED8-B6B8-F25434CD8A87}" type="datetime1">
              <a:rPr lang="en-US"/>
              <a:pPr>
                <a:defRPr/>
              </a:pPr>
              <a:t>12/11/2014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040D754-FF53-461E-9B6E-D7894E98D04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0C49C8-10F7-4F2E-BE60-45A36A7C80B1}" type="datetime1">
              <a:rPr lang="en-US"/>
              <a:pPr>
                <a:defRPr/>
              </a:pPr>
              <a:t>12/11/2014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1BA3027-F608-4AA6-AA08-E8D8D7BDC87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616D67-29FD-433B-BDA1-77C7EAE30393}" type="datetime1">
              <a:rPr lang="en-US"/>
              <a:pPr>
                <a:defRPr/>
              </a:pPr>
              <a:t>12/11/2014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F2C3A73-79B1-45DA-9FEA-EBEB70A4005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970CAB-E249-470B-A0DA-0A2D240D6B8A}" type="datetime1">
              <a:rPr lang="en-US"/>
              <a:pPr>
                <a:defRPr/>
              </a:pPr>
              <a:t>12/11/2014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86D41A3-8301-4697-9C67-A43F78E9FB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9F998C-2FE5-4F9D-9D91-830C8634CAE0}" type="datetime1">
              <a:rPr lang="en-US"/>
              <a:pPr>
                <a:defRPr/>
              </a:pPr>
              <a:t>12/11/2014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6B457BC-18D3-46EA-BD0A-1CCF1DCDF1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C40C6F-5894-4637-844F-7218EFBBDA71}" type="datetime1">
              <a:rPr lang="en-US"/>
              <a:pPr>
                <a:defRPr/>
              </a:pPr>
              <a:t>12/11/2014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69DC199-8883-4B3A-B644-1879F536138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4B190-A375-4009-9E76-106F8E908E06}" type="datetime1">
              <a:rPr lang="en-US"/>
              <a:pPr>
                <a:defRPr/>
              </a:pPr>
              <a:t>12/11/2014</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80636F7-B8D1-4EDE-92EC-F550A4DBD6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D8A09-F21D-45ED-A0B2-D9598153CC1D}" type="datetime1">
              <a:rPr lang="en-US"/>
              <a:pPr>
                <a:defRPr/>
              </a:pPr>
              <a:t>12/11/2014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AF82611-DA39-444E-8F19-6EB19761B0B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A2960C-6CDA-4027-A73C-30EBF286EC69}" type="datetime1">
              <a:rPr lang="en-US"/>
              <a:pPr>
                <a:defRPr/>
              </a:pPr>
              <a:t>12/11/2014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09B75CB-038E-4647-AF82-A1306F42E32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4A31CBA-FB18-4408-8339-C9C9206324BB}" type="datetime1">
              <a:rPr lang="en-US"/>
              <a:pPr>
                <a:defRPr/>
              </a:pPr>
              <a:t>12/11/2014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7EB0DD0-F443-439A-B519-A85626027C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image" Target="../media/image7.png"/><Relationship Id="rId5" Type="http://schemas.openxmlformats.org/officeDocument/2006/relationships/diagramLayout" Target="../diagrams/layout12.xml"/><Relationship Id="rId10" Type="http://schemas.openxmlformats.org/officeDocument/2006/relationships/image" Target="../media/image6.jpeg"/><Relationship Id="rId4" Type="http://schemas.openxmlformats.org/officeDocument/2006/relationships/diagramData" Target="../diagrams/data12.xml"/><Relationship Id="rId9" Type="http://schemas.openxmlformats.org/officeDocument/2006/relationships/hyperlink" Target="http://www.ctb.com/g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3.png"/><Relationship Id="rId7" Type="http://schemas.openxmlformats.org/officeDocument/2006/relationships/diagramColors" Target="../diagrams/colors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manuals.info.apple.com/en_US/iPad_User_Guide.pdf"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ctb.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1.png"/><Relationship Id="rId7" Type="http://schemas.openxmlformats.org/officeDocument/2006/relationships/diagramColors" Target="../diagrams/colors2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295400"/>
            <a:ext cx="7772400" cy="2819400"/>
          </a:xfrm>
        </p:spPr>
        <p:txBody>
          <a:bodyPr/>
          <a:lstStyle/>
          <a:p>
            <a:pPr eaLnBrk="1" hangingPunct="1">
              <a:defRPr/>
            </a:pPr>
            <a:r>
              <a:rPr lang="en-US" altLang="ja-JP" sz="4000" dirty="0" smtClean="0">
                <a:solidFill>
                  <a:srgbClr val="4D4D4D"/>
                </a:solidFill>
                <a:effectLst>
                  <a:outerShdw blurRad="38100" dist="38100" dir="2700000" algn="tl">
                    <a:srgbClr val="C0C0C0"/>
                  </a:outerShdw>
                </a:effectLst>
                <a:cs typeface="ＭＳ Ｐゴシック"/>
              </a:rPr>
              <a:t>Georgia Milestones </a:t>
            </a:r>
            <a:br>
              <a:rPr lang="en-US" altLang="ja-JP" sz="4000" dirty="0" smtClean="0">
                <a:solidFill>
                  <a:srgbClr val="4D4D4D"/>
                </a:solidFill>
                <a:effectLst>
                  <a:outerShdw blurRad="38100" dist="38100" dir="2700000" algn="tl">
                    <a:srgbClr val="C0C0C0"/>
                  </a:outerShdw>
                </a:effectLst>
                <a:cs typeface="ＭＳ Ｐゴシック"/>
              </a:rPr>
            </a:br>
            <a:r>
              <a:rPr lang="en-US" altLang="ja-JP" sz="4000" dirty="0" smtClean="0">
                <a:solidFill>
                  <a:srgbClr val="4D4D4D"/>
                </a:solidFill>
                <a:effectLst>
                  <a:outerShdw blurRad="38100" dist="38100" dir="2700000" algn="tl">
                    <a:srgbClr val="C0C0C0"/>
                  </a:outerShdw>
                </a:effectLst>
                <a:cs typeface="ＭＳ Ｐゴシック"/>
              </a:rPr>
              <a:t>Spring 2015 </a:t>
            </a:r>
            <a:r>
              <a:rPr lang="en-US" altLang="ja-JP" sz="4000" b="0" dirty="0" smtClean="0">
                <a:solidFill>
                  <a:srgbClr val="4D4D4D"/>
                </a:solidFill>
                <a:effectLst>
                  <a:outerShdw blurRad="38100" dist="38100" dir="2700000" algn="tl">
                    <a:srgbClr val="C0C0C0"/>
                  </a:outerShdw>
                </a:effectLst>
                <a:cs typeface="ＭＳ Ｐゴシック"/>
              </a:rPr>
              <a:t/>
            </a:r>
            <a:br>
              <a:rPr lang="en-US" altLang="ja-JP" sz="4000" b="0" dirty="0" smtClean="0">
                <a:solidFill>
                  <a:srgbClr val="4D4D4D"/>
                </a:solidFill>
                <a:effectLst>
                  <a:outerShdw blurRad="38100" dist="38100" dir="2700000" algn="tl">
                    <a:srgbClr val="C0C0C0"/>
                  </a:outerShdw>
                </a:effectLst>
                <a:cs typeface="ＭＳ Ｐゴシック"/>
              </a:rPr>
            </a:br>
            <a:r>
              <a:rPr lang="en-US" sz="4000" dirty="0" smtClean="0">
                <a:solidFill>
                  <a:srgbClr val="4D4D4D"/>
                </a:solidFill>
              </a:rPr>
              <a:t>Online Assessments</a:t>
            </a:r>
            <a:r>
              <a:rPr lang="en-US" altLang="ja-JP" sz="4000" b="0" dirty="0" smtClean="0">
                <a:solidFill>
                  <a:srgbClr val="4D4D4D"/>
                </a:solidFill>
                <a:effectLst>
                  <a:outerShdw blurRad="38100" dist="38100" dir="2700000" algn="tl">
                    <a:srgbClr val="C0C0C0"/>
                  </a:outerShdw>
                </a:effectLst>
                <a:cs typeface="ＭＳ Ｐゴシック"/>
              </a:rPr>
              <a:t/>
            </a:r>
            <a:br>
              <a:rPr lang="en-US" altLang="ja-JP" sz="4000" b="0" dirty="0" smtClean="0">
                <a:solidFill>
                  <a:srgbClr val="4D4D4D"/>
                </a:solidFill>
                <a:effectLst>
                  <a:outerShdw blurRad="38100" dist="38100" dir="2700000" algn="tl">
                    <a:srgbClr val="C0C0C0"/>
                  </a:outerShdw>
                </a:effectLst>
                <a:cs typeface="ＭＳ Ｐゴシック"/>
              </a:rPr>
            </a:br>
            <a:r>
              <a:rPr lang="en-US" sz="4000" dirty="0" smtClean="0">
                <a:solidFill>
                  <a:srgbClr val="4D4D4D"/>
                </a:solidFill>
              </a:rPr>
              <a:t>Technical Set-up Training</a:t>
            </a:r>
            <a:br>
              <a:rPr lang="en-US" sz="4000" dirty="0" smtClean="0">
                <a:solidFill>
                  <a:srgbClr val="4D4D4D"/>
                </a:solidFill>
              </a:rPr>
            </a:br>
            <a:r>
              <a:rPr lang="en-US" sz="4000" dirty="0" smtClean="0">
                <a:solidFill>
                  <a:srgbClr val="4D4D4D"/>
                </a:solidFill>
              </a:rPr>
              <a:t>December 11, 2014</a:t>
            </a:r>
            <a:br>
              <a:rPr lang="en-US" sz="4000" dirty="0" smtClean="0">
                <a:solidFill>
                  <a:srgbClr val="4D4D4D"/>
                </a:solidFill>
              </a:rPr>
            </a:br>
            <a:r>
              <a:rPr lang="en-US" sz="4000" dirty="0" smtClean="0">
                <a:solidFill>
                  <a:srgbClr val="4D4D4D"/>
                </a:solidFill>
              </a:rPr>
              <a:t>1:00 pm – </a:t>
            </a:r>
            <a:r>
              <a:rPr lang="en-US" sz="4000" dirty="0">
                <a:solidFill>
                  <a:srgbClr val="4D4D4D"/>
                </a:solidFill>
              </a:rPr>
              <a:t>3</a:t>
            </a:r>
            <a:r>
              <a:rPr lang="en-US" sz="4000" dirty="0" smtClean="0">
                <a:solidFill>
                  <a:srgbClr val="4D4D4D"/>
                </a:solidFill>
              </a:rPr>
              <a:t>:00</a:t>
            </a:r>
            <a:r>
              <a:rPr lang="en-US" sz="4000" dirty="0" smtClean="0">
                <a:solidFill>
                  <a:srgbClr val="4D4D4D"/>
                </a:solidFill>
                <a:sym typeface="Wingdings" pitchFamily="2" charset="2"/>
              </a:rPr>
              <a:t> p</a:t>
            </a:r>
            <a:r>
              <a:rPr lang="en-US" sz="4000" dirty="0" smtClean="0">
                <a:solidFill>
                  <a:srgbClr val="4D4D4D"/>
                </a:solidFill>
              </a:rPr>
              <a:t>m </a:t>
            </a:r>
            <a:br>
              <a:rPr lang="en-US" sz="4000" dirty="0" smtClean="0">
                <a:solidFill>
                  <a:srgbClr val="4D4D4D"/>
                </a:solidFill>
              </a:rPr>
            </a:br>
            <a:endParaRPr lang="en-US" sz="4000" dirty="0" smtClean="0">
              <a:solidFill>
                <a:srgbClr val="4D4D4D"/>
              </a:solidFill>
            </a:endParaRPr>
          </a:p>
        </p:txBody>
      </p:sp>
      <p:sp>
        <p:nvSpPr>
          <p:cNvPr id="14339"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FE79A-656F-478B-B3A3-0D1813411E7D}" type="datetime1">
              <a:rPr lang="en-US"/>
              <a:pPr fontAlgn="base">
                <a:spcBef>
                  <a:spcPct val="0"/>
                </a:spcBef>
                <a:spcAft>
                  <a:spcPct val="0"/>
                </a:spcAft>
                <a:defRPr/>
              </a:pPr>
              <a:t>12/11/2014</a:t>
            </a:fld>
            <a:endParaRPr lang="en-US" dirty="0"/>
          </a:p>
        </p:txBody>
      </p:sp>
      <p:sp>
        <p:nvSpPr>
          <p:cNvPr id="14340"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39D9E-CB06-49B3-9F45-2B4FB672B952}" type="slidenum">
              <a:rPr lang="en-US"/>
              <a:pPr fontAlgn="base">
                <a:spcBef>
                  <a:spcPct val="0"/>
                </a:spcBef>
                <a:spcAft>
                  <a:spcPct val="0"/>
                </a:spcAft>
                <a:defRPr/>
              </a:pPr>
              <a:t>1</a:t>
            </a:fld>
            <a:endParaRPr lang="en-US" dirty="0"/>
          </a:p>
        </p:txBody>
      </p:sp>
      <p:sp>
        <p:nvSpPr>
          <p:cNvPr id="2053" name="Rectangle 7"/>
          <p:cNvSpPr>
            <a:spLocks noGrp="1" noChangeArrowheads="1"/>
          </p:cNvSpPr>
          <p:nvPr>
            <p:ph type="subTitle" idx="4294967295"/>
          </p:nvPr>
        </p:nvSpPr>
        <p:spPr>
          <a:xfrm>
            <a:off x="685800" y="4572000"/>
            <a:ext cx="7772400" cy="1447800"/>
          </a:xfrm>
        </p:spPr>
        <p:txBody>
          <a:bodyPr/>
          <a:lstStyle/>
          <a:p>
            <a:pPr marL="0" indent="0">
              <a:lnSpc>
                <a:spcPct val="80000"/>
              </a:lnSpc>
              <a:buFont typeface="Arial" pitchFamily="34" charset="0"/>
              <a:buNone/>
            </a:pPr>
            <a:r>
              <a:rPr lang="en-US" sz="1400" dirty="0" smtClean="0">
                <a:solidFill>
                  <a:srgbClr val="777777"/>
                </a:solidFill>
              </a:rPr>
              <a:t>Webinar Etiquette:</a:t>
            </a:r>
          </a:p>
          <a:p>
            <a:pPr marL="0" indent="0">
              <a:lnSpc>
                <a:spcPct val="80000"/>
              </a:lnSpc>
              <a:buFont typeface="Arial" pitchFamily="34" charset="0"/>
              <a:buNone/>
            </a:pPr>
            <a:r>
              <a:rPr lang="en-US" sz="1400" dirty="0" smtClean="0">
                <a:solidFill>
                  <a:srgbClr val="777777"/>
                </a:solidFill>
              </a:rPr>
              <a:t>- Please use the Audio Setup Wizard in the Tools Menu to configure and test your audio settings before the presentation begins.</a:t>
            </a:r>
          </a:p>
          <a:p>
            <a:pPr marL="0" indent="0">
              <a:lnSpc>
                <a:spcPct val="80000"/>
              </a:lnSpc>
              <a:buFont typeface="Arial" pitchFamily="34" charset="0"/>
              <a:buNone/>
            </a:pPr>
            <a:r>
              <a:rPr lang="en-US" sz="1400" dirty="0" smtClean="0">
                <a:solidFill>
                  <a:srgbClr val="777777"/>
                </a:solidFill>
              </a:rPr>
              <a:t>- To eliminate interference from background noise in your area, please leave the Talk Button on mute if you are not speaking.</a:t>
            </a:r>
          </a:p>
          <a:p>
            <a:pPr marL="0" indent="0">
              <a:lnSpc>
                <a:spcPct val="80000"/>
              </a:lnSpc>
              <a:buFont typeface="Arial" pitchFamily="34" charset="0"/>
              <a:buNone/>
            </a:pPr>
            <a:r>
              <a:rPr lang="en-US" sz="1400" dirty="0" smtClean="0">
                <a:solidFill>
                  <a:srgbClr val="777777"/>
                </a:solidFill>
              </a:rPr>
              <a:t>- Due to the number of participants, we request that questions be submitted via Chat at the designated times in the 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2400"/>
            <a:ext cx="9144000" cy="1143000"/>
          </a:xfrm>
        </p:spPr>
        <p:txBody>
          <a:bodyPr/>
          <a:lstStyle/>
          <a:p>
            <a:pPr eaLnBrk="1" hangingPunct="1"/>
            <a:r>
              <a:rPr lang="en-US" altLang="en-US" sz="3600" dirty="0" smtClean="0">
                <a:solidFill>
                  <a:schemeClr val="accent2"/>
                </a:solidFill>
              </a:rPr>
              <a:t>Online Test Roles Overview</a:t>
            </a:r>
          </a:p>
        </p:txBody>
      </p:sp>
      <p:graphicFrame>
        <p:nvGraphicFramePr>
          <p:cNvPr id="4" name="Diagram 3"/>
          <p:cNvGraphicFramePr/>
          <p:nvPr>
            <p:extLst>
              <p:ext uri="{D42A27DB-BD31-4B8C-83A1-F6EECF244321}">
                <p14:modId xmlns:p14="http://schemas.microsoft.com/office/powerpoint/2010/main" val="22678045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244" name="Group 5"/>
          <p:cNvGrpSpPr>
            <a:grpSpLocks/>
          </p:cNvGrpSpPr>
          <p:nvPr/>
        </p:nvGrpSpPr>
        <p:grpSpPr bwMode="auto">
          <a:xfrm>
            <a:off x="3567113" y="2900363"/>
            <a:ext cx="2009775" cy="105727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997" y="1639585"/>
              <a:ext cx="1906487" cy="9532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64770" rIns="64770" bIns="64770" spcCol="1270" anchor="ctr"/>
            <a:lstStyle/>
            <a:p>
              <a:pPr algn="ctr" defTabSz="755650">
                <a:lnSpc>
                  <a:spcPct val="90000"/>
                </a:lnSpc>
                <a:spcAft>
                  <a:spcPct val="35000"/>
                </a:spcAft>
                <a:defRPr/>
              </a:pPr>
              <a:endParaRPr lang="en-US" sz="1700" dirty="0">
                <a:solidFill>
                  <a:prstClr val="black">
                    <a:hueOff val="0"/>
                    <a:satOff val="0"/>
                    <a:lumOff val="0"/>
                    <a:alphaOff val="0"/>
                  </a:prstClr>
                </a:solidFill>
              </a:endParaRPr>
            </a:p>
          </p:txBody>
        </p:sp>
      </p:grpSp>
      <p:sp>
        <p:nvSpPr>
          <p:cNvPr id="9" name="Slide Number Placeholder 8"/>
          <p:cNvSpPr>
            <a:spLocks noGrp="1"/>
          </p:cNvSpPr>
          <p:nvPr>
            <p:ph type="sldNum" sz="quarter" idx="11"/>
          </p:nvPr>
        </p:nvSpPr>
        <p:spPr/>
        <p:txBody>
          <a:bodyPr/>
          <a:lstStyle/>
          <a:p>
            <a:pPr>
              <a:defRPr/>
            </a:pPr>
            <a:fld id="{80353B30-8168-4509-AA22-45E471EFED75}" type="slidenum">
              <a:rPr lang="en-US" smtClean="0"/>
              <a:pPr>
                <a:defRPr/>
              </a:pPr>
              <a:t>10</a:t>
            </a:fld>
            <a:endParaRPr lang="en-US" dirty="0"/>
          </a:p>
        </p:txBody>
      </p:sp>
    </p:spTree>
    <p:extLst>
      <p:ext uri="{BB962C8B-B14F-4D97-AF65-F5344CB8AC3E}">
        <p14:creationId xmlns:p14="http://schemas.microsoft.com/office/powerpoint/2010/main" val="3246005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990600"/>
          </a:xfrm>
        </p:spPr>
        <p:txBody>
          <a:bodyPr/>
          <a:lstStyle/>
          <a:p>
            <a:pPr eaLnBrk="1" hangingPunct="1"/>
            <a:r>
              <a:rPr lang="en-US" sz="3600" dirty="0" smtClean="0">
                <a:solidFill>
                  <a:schemeClr val="accent2"/>
                </a:solidFill>
              </a:rPr>
              <a:t>Roles Overview (Statewide Readiness Test)</a:t>
            </a:r>
          </a:p>
        </p:txBody>
      </p:sp>
      <p:graphicFrame>
        <p:nvGraphicFramePr>
          <p:cNvPr id="10" name="Diagram 9"/>
          <p:cNvGraphicFramePr/>
          <p:nvPr>
            <p:extLst>
              <p:ext uri="{D42A27DB-BD31-4B8C-83A1-F6EECF244321}">
                <p14:modId xmlns:p14="http://schemas.microsoft.com/office/powerpoint/2010/main" val="4022505302"/>
              </p:ext>
            </p:extLst>
          </p:nvPr>
        </p:nvGraphicFramePr>
        <p:xfrm>
          <a:off x="76200" y="1131332"/>
          <a:ext cx="89154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04800" y="1002268"/>
            <a:ext cx="6934200" cy="369332"/>
          </a:xfrm>
          <a:prstGeom prst="rect">
            <a:avLst/>
          </a:prstGeom>
          <a:noFill/>
        </p:spPr>
        <p:txBody>
          <a:bodyPr>
            <a:spAutoFit/>
          </a:bodyPr>
          <a:lstStyle/>
          <a:p>
            <a:pPr>
              <a:defRPr/>
            </a:pPr>
            <a:r>
              <a:rPr lang="en-US" b="1" dirty="0">
                <a:ln w="1905"/>
                <a:solidFill>
                  <a:schemeClr val="accent6">
                    <a:lumMod val="75000"/>
                  </a:schemeClr>
                </a:solidFill>
                <a:effectLst>
                  <a:innerShdw blurRad="69850" dist="43180" dir="5400000">
                    <a:srgbClr val="000000">
                      <a:alpha val="65000"/>
                    </a:srgbClr>
                  </a:innerShdw>
                </a:effectLst>
                <a:latin typeface="Arial" pitchFamily="34" charset="0"/>
                <a:cs typeface="Arial" pitchFamily="34" charset="0"/>
              </a:rPr>
              <a:t>Test Coordinator</a:t>
            </a:r>
          </a:p>
        </p:txBody>
      </p:sp>
      <p:sp>
        <p:nvSpPr>
          <p:cNvPr id="12" name="Right Arrow 11"/>
          <p:cNvSpPr/>
          <p:nvPr/>
        </p:nvSpPr>
        <p:spPr>
          <a:xfrm>
            <a:off x="2362200" y="1143000"/>
            <a:ext cx="6438900" cy="4571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lumMod val="75000"/>
                </a:schemeClr>
              </a:solidFill>
            </a:endParaRPr>
          </a:p>
        </p:txBody>
      </p:sp>
      <p:graphicFrame>
        <p:nvGraphicFramePr>
          <p:cNvPr id="13" name="Diagram 12"/>
          <p:cNvGraphicFramePr/>
          <p:nvPr>
            <p:extLst>
              <p:ext uri="{D42A27DB-BD31-4B8C-83A1-F6EECF244321}">
                <p14:modId xmlns:p14="http://schemas.microsoft.com/office/powerpoint/2010/main" val="970850097"/>
              </p:ext>
            </p:extLst>
          </p:nvPr>
        </p:nvGraphicFramePr>
        <p:xfrm>
          <a:off x="228600" y="3267982"/>
          <a:ext cx="88392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228600" y="5486400"/>
            <a:ext cx="6705600" cy="369332"/>
          </a:xfrm>
          <a:prstGeom prst="rect">
            <a:avLst/>
          </a:prstGeom>
          <a:noFill/>
        </p:spPr>
        <p:txBody>
          <a:bodyPr>
            <a:spAutoFit/>
          </a:bodyPr>
          <a:lstStyle/>
          <a:p>
            <a:pPr>
              <a:defRPr/>
            </a:pPr>
            <a:r>
              <a:rPr lang="en-US" b="1" dirty="0">
                <a:ln w="1905"/>
                <a:solidFill>
                  <a:schemeClr val="accent5">
                    <a:lumMod val="25000"/>
                  </a:schemeClr>
                </a:solidFill>
                <a:effectLst>
                  <a:innerShdw blurRad="69850" dist="43180" dir="5400000">
                    <a:srgbClr val="000000">
                      <a:alpha val="65000"/>
                    </a:srgbClr>
                  </a:innerShdw>
                </a:effectLst>
                <a:latin typeface="Arial" pitchFamily="34" charset="0"/>
                <a:cs typeface="Arial" pitchFamily="34" charset="0"/>
              </a:rPr>
              <a:t>Technology Coordinator</a:t>
            </a:r>
          </a:p>
        </p:txBody>
      </p:sp>
      <p:sp>
        <p:nvSpPr>
          <p:cNvPr id="15" name="Right Arrow 14"/>
          <p:cNvSpPr/>
          <p:nvPr/>
        </p:nvSpPr>
        <p:spPr>
          <a:xfrm>
            <a:off x="3200400" y="5625347"/>
            <a:ext cx="56007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Online System Overview</a:t>
            </a:r>
          </a:p>
        </p:txBody>
      </p:sp>
      <p:grpSp>
        <p:nvGrpSpPr>
          <p:cNvPr id="7" name="Group 6"/>
          <p:cNvGrpSpPr/>
          <p:nvPr/>
        </p:nvGrpSpPr>
        <p:grpSpPr>
          <a:xfrm>
            <a:off x="370885" y="3760222"/>
            <a:ext cx="2821764" cy="1540567"/>
            <a:chOff x="378636" y="2731575"/>
            <a:chExt cx="2821764" cy="1540567"/>
          </a:xfrm>
        </p:grpSpPr>
        <p:sp>
          <p:nvSpPr>
            <p:cNvPr id="9" name="Round Same Side Corner Rectangle 8"/>
            <p:cNvSpPr/>
            <p:nvPr/>
          </p:nvSpPr>
          <p:spPr>
            <a:xfrm>
              <a:off x="378636" y="2731575"/>
              <a:ext cx="2821764" cy="1540567"/>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414733" y="2767672"/>
              <a:ext cx="2749570" cy="1504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Student data management</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Test assignments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Testing status</a:t>
              </a:r>
              <a:endParaRPr lang="en-US" sz="2200" kern="1200" dirty="0"/>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067" y="3810000"/>
            <a:ext cx="5334000" cy="2329559"/>
          </a:xfrm>
          <a:prstGeom prst="rect">
            <a:avLst/>
          </a:prstGeom>
        </p:spPr>
      </p:pic>
      <p:grpSp>
        <p:nvGrpSpPr>
          <p:cNvPr id="12" name="Group 11"/>
          <p:cNvGrpSpPr/>
          <p:nvPr/>
        </p:nvGrpSpPr>
        <p:grpSpPr>
          <a:xfrm>
            <a:off x="381000" y="5300789"/>
            <a:ext cx="2821764" cy="662444"/>
            <a:chOff x="378636" y="4272143"/>
            <a:chExt cx="2821764" cy="662444"/>
          </a:xfrm>
        </p:grpSpPr>
        <p:sp>
          <p:nvSpPr>
            <p:cNvPr id="13" name="Rectangle 12"/>
            <p:cNvSpPr/>
            <p:nvPr/>
          </p:nvSpPr>
          <p:spPr>
            <a:xfrm>
              <a:off x="378636" y="4272143"/>
              <a:ext cx="2821764" cy="662444"/>
            </a:xfrm>
            <a:prstGeom prst="rect">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378636" y="4272143"/>
              <a:ext cx="1987157" cy="662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kern="1200" dirty="0" smtClean="0"/>
                <a:t>Test Administration System (TAS)</a:t>
              </a:r>
              <a:endParaRPr lang="en-US" sz="1800" kern="1200" dirty="0"/>
            </a:p>
          </p:txBody>
        </p:sp>
      </p:gr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067" y="814732"/>
            <a:ext cx="5604933" cy="29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381000" y="911357"/>
            <a:ext cx="2821764" cy="1540567"/>
            <a:chOff x="381009" y="0"/>
            <a:chExt cx="2821764" cy="1540567"/>
          </a:xfrm>
        </p:grpSpPr>
        <p:sp>
          <p:nvSpPr>
            <p:cNvPr id="20" name="Round Same Side Corner Rectangle 19"/>
            <p:cNvSpPr/>
            <p:nvPr/>
          </p:nvSpPr>
          <p:spPr>
            <a:xfrm>
              <a:off x="381009" y="0"/>
              <a:ext cx="2821764" cy="1540567"/>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417106" y="36097"/>
              <a:ext cx="2749570" cy="1504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Student testing software (TDC)</a:t>
              </a:r>
              <a:endParaRPr lang="en-US" sz="2200" kern="1200" dirty="0"/>
            </a:p>
            <a:p>
              <a:pPr marL="228600" lvl="1" indent="-228600" algn="l" defTabSz="977900" rtl="0">
                <a:lnSpc>
                  <a:spcPct val="90000"/>
                </a:lnSpc>
                <a:spcBef>
                  <a:spcPct val="0"/>
                </a:spcBef>
                <a:spcAft>
                  <a:spcPct val="15000"/>
                </a:spcAft>
                <a:buChar char="••"/>
              </a:pPr>
              <a:r>
                <a:rPr lang="en-US" sz="2200" kern="1200" dirty="0" smtClean="0"/>
                <a:t>Lock down browser</a:t>
              </a:r>
              <a:endParaRPr lang="en-US" sz="2200" kern="1200" dirty="0"/>
            </a:p>
          </p:txBody>
        </p:sp>
      </p:grpSp>
      <p:grpSp>
        <p:nvGrpSpPr>
          <p:cNvPr id="17" name="Group 16"/>
          <p:cNvGrpSpPr/>
          <p:nvPr/>
        </p:nvGrpSpPr>
        <p:grpSpPr>
          <a:xfrm>
            <a:off x="381000" y="2457635"/>
            <a:ext cx="2821764" cy="662444"/>
            <a:chOff x="381009" y="1546278"/>
            <a:chExt cx="2821764" cy="662444"/>
          </a:xfrm>
        </p:grpSpPr>
        <p:sp>
          <p:nvSpPr>
            <p:cNvPr id="18" name="Rectangle 17"/>
            <p:cNvSpPr/>
            <p:nvPr/>
          </p:nvSpPr>
          <p:spPr>
            <a:xfrm>
              <a:off x="381009" y="1546278"/>
              <a:ext cx="2821764" cy="662444"/>
            </a:xfrm>
            <a:prstGeom prst="rect">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381009" y="1546278"/>
              <a:ext cx="1987157" cy="662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kern="1200" dirty="0" smtClean="0"/>
                <a:t>Test Delivery Client (TDC)</a:t>
              </a:r>
              <a:endParaRPr lang="en-US" sz="1800" kern="1200" dirty="0"/>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463077364"/>
              </p:ext>
            </p:extLst>
          </p:nvPr>
        </p:nvGraphicFramePr>
        <p:xfrm>
          <a:off x="762000" y="990600"/>
          <a:ext cx="7696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10633" y="27140"/>
            <a:ext cx="9133367" cy="762000"/>
          </a:xfrm>
          <a:prstGeom prst="rect">
            <a:avLst/>
          </a:prstGeom>
          <a:noFill/>
          <a:ln w="9525">
            <a:noFill/>
            <a:miter lim="800000"/>
            <a:headEnd/>
            <a:tailEnd/>
          </a:ln>
        </p:spPr>
        <p:txBody>
          <a:bodyPr anchor="b">
            <a:normAutofit/>
          </a:bodyPr>
          <a:lstStyle/>
          <a:p>
            <a:pPr algn="ctr">
              <a:defRPr/>
            </a:pPr>
            <a:r>
              <a:rPr lang="en-US" sz="3600" b="1" dirty="0" smtClean="0">
                <a:solidFill>
                  <a:schemeClr val="accent2"/>
                </a:solidFill>
                <a:latin typeface="+mj-lt"/>
                <a:ea typeface="+mj-ea"/>
                <a:cs typeface="+mj-cs"/>
              </a:rPr>
              <a:t>New 2015 TDC – CTB Secure Testing App</a:t>
            </a:r>
            <a:endParaRPr lang="en-US" sz="3600" b="1" dirty="0">
              <a:solidFill>
                <a:schemeClr val="accent2"/>
              </a:solidFill>
              <a:latin typeface="+mj-lt"/>
              <a:ea typeface="+mj-ea"/>
              <a:cs typeface="+mj-cs"/>
            </a:endParaRPr>
          </a:p>
        </p:txBody>
      </p:sp>
      <p:sp>
        <p:nvSpPr>
          <p:cNvPr id="10244" name="Title 3" hidden="1"/>
          <p:cNvSpPr>
            <a:spLocks noGrp="1"/>
          </p:cNvSpPr>
          <p:nvPr>
            <p:ph type="title" idx="4294967295"/>
          </p:nvPr>
        </p:nvSpPr>
        <p:spPr/>
        <p:txBody>
          <a:bodyPr/>
          <a:lstStyle/>
          <a:p>
            <a:r>
              <a:rPr lang="en-US" dirty="0" smtClean="0"/>
              <a:t>Test Delivery Client Agenda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742048777"/>
              </p:ext>
            </p:extLst>
          </p:nvPr>
        </p:nvGraphicFramePr>
        <p:xfrm>
          <a:off x="762000" y="990600"/>
          <a:ext cx="7696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10633" y="27140"/>
            <a:ext cx="9133367" cy="762000"/>
          </a:xfrm>
          <a:prstGeom prst="rect">
            <a:avLst/>
          </a:prstGeom>
          <a:noFill/>
          <a:ln w="9525">
            <a:noFill/>
            <a:miter lim="800000"/>
            <a:headEnd/>
            <a:tailEnd/>
          </a:ln>
        </p:spPr>
        <p:txBody>
          <a:bodyPr anchor="b">
            <a:normAutofit/>
          </a:bodyPr>
          <a:lstStyle/>
          <a:p>
            <a:pPr algn="ctr">
              <a:defRPr/>
            </a:pPr>
            <a:r>
              <a:rPr lang="en-US" sz="3600" b="1" dirty="0" smtClean="0">
                <a:solidFill>
                  <a:schemeClr val="accent2"/>
                </a:solidFill>
                <a:latin typeface="+mj-lt"/>
                <a:ea typeface="+mj-ea"/>
                <a:cs typeface="+mj-cs"/>
              </a:rPr>
              <a:t>New 2015 TDC – CTB Secure Testing App</a:t>
            </a:r>
            <a:endParaRPr lang="en-US" sz="3600" b="1" dirty="0">
              <a:solidFill>
                <a:schemeClr val="accent2"/>
              </a:solidFill>
              <a:latin typeface="+mj-lt"/>
              <a:ea typeface="+mj-ea"/>
              <a:cs typeface="+mj-cs"/>
            </a:endParaRPr>
          </a:p>
        </p:txBody>
      </p:sp>
      <p:sp>
        <p:nvSpPr>
          <p:cNvPr id="10244" name="Title 3" hidden="1"/>
          <p:cNvSpPr>
            <a:spLocks noGrp="1"/>
          </p:cNvSpPr>
          <p:nvPr>
            <p:ph type="title" idx="4294967295"/>
          </p:nvPr>
        </p:nvSpPr>
        <p:spPr/>
        <p:txBody>
          <a:bodyPr/>
          <a:lstStyle/>
          <a:p>
            <a:r>
              <a:rPr lang="en-US" dirty="0" smtClean="0"/>
              <a:t>Test Delivery Client Agenda</a:t>
            </a:r>
          </a:p>
        </p:txBody>
      </p:sp>
    </p:spTree>
    <p:extLst>
      <p:ext uri="{BB962C8B-B14F-4D97-AF65-F5344CB8AC3E}">
        <p14:creationId xmlns:p14="http://schemas.microsoft.com/office/powerpoint/2010/main" val="35573597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12/11/2014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15</a:t>
            </a:fld>
            <a:endParaRPr lang="en-US" dirty="0"/>
          </a:p>
        </p:txBody>
      </p:sp>
      <p:sp>
        <p:nvSpPr>
          <p:cNvPr id="4" name="Title 2"/>
          <p:cNvSpPr txBox="1">
            <a:spLocks/>
          </p:cNvSpPr>
          <p:nvPr/>
        </p:nvSpPr>
        <p:spPr bwMode="auto">
          <a:xfrm>
            <a:off x="10633" y="27140"/>
            <a:ext cx="9133367" cy="582460"/>
          </a:xfrm>
          <a:prstGeom prst="rect">
            <a:avLst/>
          </a:prstGeom>
          <a:noFill/>
          <a:ln w="9525">
            <a:noFill/>
            <a:miter lim="800000"/>
            <a:headEnd/>
            <a:tailEnd/>
          </a:ln>
        </p:spPr>
        <p:txBody>
          <a:bodyPr anchor="b">
            <a:noAutofit/>
          </a:bodyPr>
          <a:lstStyle/>
          <a:p>
            <a:pPr algn="ctr">
              <a:defRPr/>
            </a:pPr>
            <a:r>
              <a:rPr lang="en-US" sz="3600" b="1" dirty="0" smtClean="0">
                <a:solidFill>
                  <a:schemeClr val="accent2"/>
                </a:solidFill>
                <a:latin typeface="+mj-lt"/>
                <a:ea typeface="+mj-ea"/>
                <a:cs typeface="+mj-cs"/>
              </a:rPr>
              <a:t>Online Testing Application FAQ</a:t>
            </a:r>
            <a:endParaRPr lang="en-US" sz="3600" b="1" dirty="0">
              <a:solidFill>
                <a:schemeClr val="accent2"/>
              </a:solidFill>
              <a:latin typeface="+mj-lt"/>
              <a:ea typeface="+mj-ea"/>
              <a:cs typeface="+mj-cs"/>
            </a:endParaRPr>
          </a:p>
        </p:txBody>
      </p:sp>
      <p:grpSp>
        <p:nvGrpSpPr>
          <p:cNvPr id="5" name="Group 4"/>
          <p:cNvGrpSpPr/>
          <p:nvPr/>
        </p:nvGrpSpPr>
        <p:grpSpPr>
          <a:xfrm>
            <a:off x="10633" y="609600"/>
            <a:ext cx="9133367" cy="5486399"/>
            <a:chOff x="1218964" y="152403"/>
            <a:chExt cx="6537665" cy="5791192"/>
          </a:xfrm>
        </p:grpSpPr>
        <p:sp>
          <p:nvSpPr>
            <p:cNvPr id="6" name="Rounded Rectangle 5"/>
            <p:cNvSpPr/>
            <p:nvPr/>
          </p:nvSpPr>
          <p:spPr>
            <a:xfrm>
              <a:off x="1218964" y="152403"/>
              <a:ext cx="6537665" cy="5791192"/>
            </a:xfrm>
            <a:prstGeom prst="roundRect">
              <a:avLst>
                <a:gd name="adj" fmla="val 10000"/>
              </a:avLst>
            </a:prstGeom>
            <a:ln>
              <a:solidFill>
                <a:schemeClr val="accent2"/>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1388582" y="322021"/>
              <a:ext cx="6198429" cy="5451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lvl="0" algn="l" defTabSz="1244600" rtl="0">
                <a:lnSpc>
                  <a:spcPct val="90000"/>
                </a:lnSpc>
                <a:spcBef>
                  <a:spcPct val="0"/>
                </a:spcBef>
                <a:spcAft>
                  <a:spcPct val="35000"/>
                </a:spcAft>
              </a:pPr>
              <a:r>
                <a:rPr lang="en-US" sz="2000" b="1" kern="1200" dirty="0" smtClean="0"/>
                <a:t>Q :- When will the new Application be available?</a:t>
              </a:r>
            </a:p>
            <a:p>
              <a:pPr marL="228600" lvl="1" indent="-228600" algn="l" defTabSz="889000" rtl="0">
                <a:lnSpc>
                  <a:spcPct val="90000"/>
                </a:lnSpc>
                <a:spcBef>
                  <a:spcPct val="0"/>
                </a:spcBef>
                <a:spcAft>
                  <a:spcPct val="15000"/>
                </a:spcAft>
                <a:buChar char="••"/>
              </a:pPr>
              <a:r>
                <a:rPr lang="en-US" sz="2000" dirty="0" smtClean="0"/>
                <a:t>The preliminary version is currently available to download for Window, Mac and Chromebooks.</a:t>
              </a:r>
            </a:p>
            <a:p>
              <a:pPr marL="228600" lvl="1" indent="-228600" algn="l" defTabSz="889000" rtl="0">
                <a:lnSpc>
                  <a:spcPct val="90000"/>
                </a:lnSpc>
                <a:spcBef>
                  <a:spcPct val="0"/>
                </a:spcBef>
                <a:spcAft>
                  <a:spcPct val="15000"/>
                </a:spcAft>
                <a:buChar char="••"/>
              </a:pPr>
              <a:r>
                <a:rPr lang="en-US" sz="2000" dirty="0" smtClean="0"/>
                <a:t>An updated version with enhanced security will be released by end of January</a:t>
              </a:r>
            </a:p>
            <a:p>
              <a:pPr marL="228600" lvl="1" indent="-228600" algn="l" defTabSz="889000" rtl="0">
                <a:lnSpc>
                  <a:spcPct val="90000"/>
                </a:lnSpc>
                <a:spcBef>
                  <a:spcPct val="0"/>
                </a:spcBef>
                <a:spcAft>
                  <a:spcPct val="15000"/>
                </a:spcAft>
                <a:buChar char="••"/>
              </a:pPr>
              <a:r>
                <a:rPr lang="en-US" sz="2000" dirty="0" smtClean="0"/>
                <a:t>App for Linux, iPads and Android tablets will be available by Jan 30</a:t>
              </a:r>
              <a:r>
                <a:rPr lang="en-US" sz="2000" baseline="30000" dirty="0" smtClean="0"/>
                <a:t>th</a:t>
              </a:r>
              <a:r>
                <a:rPr lang="en-US" sz="2000" dirty="0" smtClean="0"/>
                <a:t> 2015</a:t>
              </a:r>
            </a:p>
            <a:p>
              <a:pPr marL="0" lvl="1" defTabSz="889000">
                <a:lnSpc>
                  <a:spcPct val="90000"/>
                </a:lnSpc>
                <a:spcAft>
                  <a:spcPct val="15000"/>
                </a:spcAft>
              </a:pPr>
              <a:r>
                <a:rPr lang="en-US" sz="2000" b="1" dirty="0" smtClean="0"/>
                <a:t>Q :- Can we use the new TDC to administer Winter EOC and Spring Mid-Month?</a:t>
              </a:r>
            </a:p>
            <a:p>
              <a:pPr marL="228600" lvl="1" indent="-228600" algn="l" defTabSz="889000">
                <a:lnSpc>
                  <a:spcPct val="90000"/>
                </a:lnSpc>
                <a:spcBef>
                  <a:spcPct val="0"/>
                </a:spcBef>
                <a:spcAft>
                  <a:spcPct val="15000"/>
                </a:spcAft>
                <a:buChar char="••"/>
              </a:pPr>
              <a:r>
                <a:rPr lang="en-US" sz="2000" dirty="0" smtClean="0"/>
                <a:t>No. You will need to use the current TDC 15.1 for administering your Winter EOC and Spring Mid-Month tests. Students will not be able to take the EOC tests even if they launch the new application inadvertently</a:t>
              </a:r>
            </a:p>
            <a:p>
              <a:pPr marL="0" lvl="1" defTabSz="889000">
                <a:lnSpc>
                  <a:spcPct val="90000"/>
                </a:lnSpc>
                <a:spcAft>
                  <a:spcPct val="15000"/>
                </a:spcAft>
              </a:pPr>
              <a:r>
                <a:rPr lang="en-US" sz="2000" b="1" dirty="0" smtClean="0"/>
                <a:t>Q :- When should we remove TDC 15.1 from our workstations ?</a:t>
              </a:r>
              <a:endParaRPr lang="en-US" sz="2000" b="1" dirty="0"/>
            </a:p>
            <a:p>
              <a:pPr marL="228600" lvl="1" indent="-228600" defTabSz="889000">
                <a:lnSpc>
                  <a:spcPct val="90000"/>
                </a:lnSpc>
                <a:spcAft>
                  <a:spcPct val="15000"/>
                </a:spcAft>
                <a:buChar char="••"/>
              </a:pPr>
              <a:r>
                <a:rPr lang="en-US" sz="2000" dirty="0" smtClean="0"/>
                <a:t>Both applications can co-exist on a workstation without affecting each other’s performance.</a:t>
              </a:r>
            </a:p>
            <a:p>
              <a:pPr marL="228600" lvl="1" indent="-228600" defTabSz="889000">
                <a:lnSpc>
                  <a:spcPct val="90000"/>
                </a:lnSpc>
                <a:spcAft>
                  <a:spcPct val="15000"/>
                </a:spcAft>
                <a:buChar char="••"/>
              </a:pPr>
              <a:r>
                <a:rPr lang="en-US" sz="2000" dirty="0" smtClean="0"/>
                <a:t>It is recommended that you remove TDC 15.1 from your workstations and network only after you have completed ALL your Spring Mid-Month administrations. Steps to perform the uninstallation will be discussed later in the presentation</a:t>
              </a:r>
              <a:endParaRPr lang="en-US" sz="2000" kern="1200" dirty="0" smtClean="0"/>
            </a:p>
            <a:p>
              <a:pPr marL="228600" lvl="1" indent="-228600" algn="l" defTabSz="889000">
                <a:lnSpc>
                  <a:spcPct val="90000"/>
                </a:lnSpc>
                <a:spcBef>
                  <a:spcPct val="0"/>
                </a:spcBef>
                <a:spcAft>
                  <a:spcPct val="15000"/>
                </a:spcAft>
                <a:buChar char="••"/>
              </a:pPr>
              <a:endParaRPr lang="en-US" sz="2000" kern="1200" dirty="0"/>
            </a:p>
          </p:txBody>
        </p:sp>
      </p:grpSp>
    </p:spTree>
    <p:extLst>
      <p:ext uri="{BB962C8B-B14F-4D97-AF65-F5344CB8AC3E}">
        <p14:creationId xmlns:p14="http://schemas.microsoft.com/office/powerpoint/2010/main" val="408581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74666917"/>
              </p:ext>
            </p:extLst>
          </p:nvPr>
        </p:nvGraphicFramePr>
        <p:xfrm>
          <a:off x="533400" y="7620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Network Requirements</a:t>
            </a:r>
          </a:p>
        </p:txBody>
      </p:sp>
      <p:sp>
        <p:nvSpPr>
          <p:cNvPr id="12292" name="Title 5" hidden="1"/>
          <p:cNvSpPr>
            <a:spLocks noGrp="1"/>
          </p:cNvSpPr>
          <p:nvPr>
            <p:ph type="title"/>
          </p:nvPr>
        </p:nvSpPr>
        <p:spPr/>
        <p:txBody>
          <a:bodyPr/>
          <a:lstStyle/>
          <a:p>
            <a:r>
              <a:rPr lang="en-US" dirty="0" smtClean="0"/>
              <a:t>Network Requirements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0"/>
            <a:ext cx="8763000" cy="762000"/>
          </a:xfrm>
          <a:prstGeom prst="rect">
            <a:avLst/>
          </a:prstGeom>
          <a:noFill/>
          <a:ln w="9525">
            <a:noFill/>
            <a:miter lim="800000"/>
            <a:headEnd/>
            <a:tailEnd/>
          </a:ln>
        </p:spPr>
        <p:txBody>
          <a:bodyPr anchor="b"/>
          <a:lstStyle/>
          <a:p>
            <a:pPr algn="ctr">
              <a:defRPr/>
            </a:pPr>
            <a:r>
              <a:rPr lang="en-US" sz="3600" b="1" dirty="0" smtClean="0">
                <a:solidFill>
                  <a:schemeClr val="accent2"/>
                </a:solidFill>
                <a:latin typeface="+mj-lt"/>
                <a:ea typeface="+mj-ea"/>
                <a:cs typeface="+mj-cs"/>
              </a:rPr>
              <a:t>Workstation </a:t>
            </a:r>
            <a:r>
              <a:rPr lang="en-US" sz="3600" b="1" dirty="0">
                <a:solidFill>
                  <a:schemeClr val="accent2"/>
                </a:solidFill>
                <a:latin typeface="+mj-lt"/>
                <a:ea typeface="+mj-ea"/>
                <a:cs typeface="+mj-cs"/>
              </a:rPr>
              <a:t>Requirements</a:t>
            </a:r>
          </a:p>
        </p:txBody>
      </p:sp>
      <p:sp>
        <p:nvSpPr>
          <p:cNvPr id="13316" name="Title 5" hidden="1"/>
          <p:cNvSpPr>
            <a:spLocks noGrp="1"/>
          </p:cNvSpPr>
          <p:nvPr>
            <p:ph type="title"/>
          </p:nvPr>
        </p:nvSpPr>
        <p:spPr/>
        <p:txBody>
          <a:bodyPr/>
          <a:lstStyle/>
          <a:p>
            <a:r>
              <a:rPr lang="en-US" dirty="0" smtClean="0"/>
              <a:t>Student Workstation Minimum Requirements</a:t>
            </a:r>
          </a:p>
        </p:txBody>
      </p:sp>
      <p:graphicFrame>
        <p:nvGraphicFramePr>
          <p:cNvPr id="5" name="Table 4"/>
          <p:cNvGraphicFramePr>
            <a:graphicFrameLocks noGrp="1"/>
          </p:cNvGraphicFramePr>
          <p:nvPr>
            <p:extLst>
              <p:ext uri="{D42A27DB-BD31-4B8C-83A1-F6EECF244321}">
                <p14:modId xmlns:p14="http://schemas.microsoft.com/office/powerpoint/2010/main" val="2300580570"/>
              </p:ext>
            </p:extLst>
          </p:nvPr>
        </p:nvGraphicFramePr>
        <p:xfrm>
          <a:off x="152400" y="1447800"/>
          <a:ext cx="8844657" cy="3817620"/>
        </p:xfrm>
        <a:graphic>
          <a:graphicData uri="http://schemas.openxmlformats.org/drawingml/2006/table">
            <a:tbl>
              <a:tblPr>
                <a:tableStyleId>{8A107856-5554-42FB-B03E-39F5DBC370BA}</a:tableStyleId>
              </a:tblPr>
              <a:tblGrid>
                <a:gridCol w="2066544"/>
                <a:gridCol w="2124456"/>
                <a:gridCol w="2390775"/>
                <a:gridCol w="2262882"/>
              </a:tblGrid>
              <a:tr h="520040">
                <a:tc>
                  <a:txBody>
                    <a:bodyPr/>
                    <a:lstStyle/>
                    <a:p>
                      <a:pPr algn="ctr" fontAlgn="ctr"/>
                      <a:r>
                        <a:rPr lang="en-US" sz="2000" b="1" u="none" strike="noStrike" dirty="0" smtClean="0">
                          <a:effectLst/>
                        </a:rPr>
                        <a:t>Type</a:t>
                      </a:r>
                      <a:endParaRPr lang="en-US" sz="2000" b="1" i="0" u="none" strike="noStrike" dirty="0">
                        <a:solidFill>
                          <a:srgbClr val="000000"/>
                        </a:solidFill>
                        <a:effectLst/>
                        <a:latin typeface="+mn-lt"/>
                      </a:endParaRPr>
                    </a:p>
                  </a:txBody>
                  <a:tcPr marL="9525" marR="9525" marT="9525" marB="0" anchor="ctr">
                    <a:solidFill>
                      <a:schemeClr val="accent6">
                        <a:lumMod val="75000"/>
                      </a:schemeClr>
                    </a:solidFill>
                  </a:tcPr>
                </a:tc>
                <a:tc>
                  <a:txBody>
                    <a:bodyPr/>
                    <a:lstStyle/>
                    <a:p>
                      <a:pPr algn="ctr"/>
                      <a:r>
                        <a:rPr lang="en-US" sz="2000" b="1" dirty="0" smtClean="0"/>
                        <a:t>OS</a:t>
                      </a:r>
                      <a:endParaRPr lang="en-US" sz="2000" b="1" dirty="0"/>
                    </a:p>
                  </a:txBody>
                  <a:tcPr marL="9525" marR="9525" marT="9525" marB="0" anchor="ctr">
                    <a:solidFill>
                      <a:schemeClr val="accent6">
                        <a:lumMod val="75000"/>
                      </a:schemeClr>
                    </a:solidFill>
                  </a:tcPr>
                </a:tc>
                <a:tc>
                  <a:txBody>
                    <a:bodyPr/>
                    <a:lstStyle/>
                    <a:p>
                      <a:pPr algn="ctr"/>
                      <a:r>
                        <a:rPr lang="en-US" sz="2000" b="1" dirty="0" smtClean="0"/>
                        <a:t>Hardware</a:t>
                      </a:r>
                      <a:endParaRPr lang="en-US" sz="2000" b="1" dirty="0"/>
                    </a:p>
                  </a:txBody>
                  <a:tcPr marL="9525" marR="9525" marT="9525" marB="0" anchor="ctr">
                    <a:solidFill>
                      <a:schemeClr val="accent6">
                        <a:lumMod val="75000"/>
                      </a:schemeClr>
                    </a:solidFill>
                  </a:tcPr>
                </a:tc>
                <a:tc>
                  <a:txBody>
                    <a:bodyPr/>
                    <a:lstStyle/>
                    <a:p>
                      <a:pPr algn="ctr"/>
                      <a:r>
                        <a:rPr lang="en-US" sz="2000" b="1" dirty="0" smtClean="0"/>
                        <a:t>Screen Size/Resolution</a:t>
                      </a:r>
                      <a:endParaRPr lang="en-US" sz="2000" b="1" dirty="0"/>
                    </a:p>
                  </a:txBody>
                  <a:tcPr marL="9525" marR="9525" marT="9525" marB="0" anchor="ctr">
                    <a:solidFill>
                      <a:schemeClr val="accent6">
                        <a:lumMod val="75000"/>
                      </a:schemeClr>
                    </a:solidFill>
                  </a:tcPr>
                </a:tc>
              </a:tr>
              <a:tr h="804021">
                <a:tc>
                  <a:txBody>
                    <a:bodyPr/>
                    <a:lstStyle/>
                    <a:p>
                      <a:pPr algn="ctr" fontAlgn="ctr"/>
                      <a:r>
                        <a:rPr lang="en-US" sz="1600" u="none" strike="noStrike" dirty="0" smtClean="0">
                          <a:effectLst/>
                        </a:rPr>
                        <a:t>Windows</a:t>
                      </a:r>
                      <a:endParaRPr lang="en-US" sz="1600" b="1" i="0" u="none" strike="noStrike" dirty="0">
                        <a:solidFill>
                          <a:srgbClr val="000000"/>
                        </a:solidFill>
                        <a:effectLst/>
                        <a:latin typeface="+mn-lt"/>
                      </a:endParaRPr>
                    </a:p>
                  </a:txBody>
                  <a:tcPr marL="9525" marR="9525" marT="9525" marB="0" anchor="ctr">
                    <a:solidFill>
                      <a:schemeClr val="accent6">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Windows 7</a:t>
                      </a:r>
                    </a:p>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Windows 8, 8.1</a:t>
                      </a:r>
                      <a:endParaRPr lang="en-US" sz="1600" b="0" i="0" u="none" strike="noStrike" dirty="0">
                        <a:solidFill>
                          <a:srgbClr val="000000"/>
                        </a:solidFill>
                        <a:effectLst/>
                        <a:latin typeface="+mn-lt"/>
                      </a:endParaRPr>
                    </a:p>
                  </a:txBody>
                  <a:tcPr marL="9525" marR="9525" marT="9525" marB="0" anchor="ctr">
                    <a:solidFill>
                      <a:schemeClr val="accent6">
                        <a:lumMod val="20000"/>
                        <a:lumOff val="80000"/>
                      </a:schemeClr>
                    </a:solidFill>
                  </a:tcPr>
                </a:tc>
                <a:tc>
                  <a:txBody>
                    <a:bodyPr/>
                    <a:lstStyle/>
                    <a:p>
                      <a:pPr algn="ctr" fontAlgn="ctr"/>
                      <a:r>
                        <a:rPr lang="en-US" sz="1600" u="none" strike="noStrike" dirty="0" smtClean="0">
                          <a:effectLst/>
                        </a:rPr>
                        <a:t>1.3 GHz Processor</a:t>
                      </a:r>
                    </a:p>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1</a:t>
                      </a:r>
                      <a:r>
                        <a:rPr lang="en-US" sz="1600" u="none" strike="noStrike" baseline="0" dirty="0" smtClean="0">
                          <a:effectLst/>
                        </a:rPr>
                        <a:t> GB RAM, 2 GB Recommended</a:t>
                      </a:r>
                      <a:endParaRPr lang="en-US"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kern="1200" baseline="0" dirty="0" smtClean="0"/>
                        <a:t>1 GB Disk </a:t>
                      </a:r>
                      <a:r>
                        <a:rPr lang="en-US" sz="1600" u="none" strike="noStrike" baseline="0" dirty="0" smtClean="0">
                          <a:effectLst/>
                        </a:rPr>
                        <a:t>Space Available</a:t>
                      </a:r>
                      <a:endParaRPr lang="en-US" sz="1600" b="0" i="0" u="none" strike="noStrike" dirty="0" smtClean="0">
                        <a:solidFill>
                          <a:srgbClr val="000000"/>
                        </a:solidFill>
                        <a:effectLst/>
                        <a:latin typeface="+mn-lt"/>
                      </a:endParaRPr>
                    </a:p>
                  </a:txBody>
                  <a:tcPr marL="9525" marR="9525" marT="9525" marB="0" anchor="ctr">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u="none" strike="noStrike" kern="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endParaRPr lang="es-ES" sz="1600" u="none" strike="noStrike" dirty="0" smtClean="0">
                        <a:effectLs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n-US" sz="1600" u="none" strike="noStrike" dirty="0" smtClean="0">
                        <a:effectLst/>
                      </a:endParaRPr>
                    </a:p>
                    <a:p>
                      <a:pPr algn="ctr"/>
                      <a:endParaRPr lang="en-US" sz="1600" b="1" dirty="0">
                        <a:latin typeface="+mn-lt"/>
                      </a:endParaRPr>
                    </a:p>
                  </a:txBody>
                  <a:tcPr marL="9525" marR="9525" marT="9525" marB="0" anchor="ctr">
                    <a:solidFill>
                      <a:schemeClr val="accent6">
                        <a:lumMod val="20000"/>
                        <a:lumOff val="80000"/>
                      </a:schemeClr>
                    </a:solidFill>
                  </a:tcPr>
                </a:tc>
              </a:tr>
              <a:tr h="80402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MAC OS</a:t>
                      </a:r>
                      <a:r>
                        <a:rPr lang="en-US" sz="1600" u="none" strike="noStrike" baseline="0" dirty="0" smtClean="0">
                          <a:effectLst/>
                        </a:rPr>
                        <a:t> X</a:t>
                      </a:r>
                      <a:endParaRPr lang="en-US" sz="1600" b="1" dirty="0" smtClean="0">
                        <a:latin typeface="+mn-lt"/>
                      </a:endParaRPr>
                    </a:p>
                  </a:txBody>
                  <a:tcPr marL="9525" marR="9525" marT="9525" marB="0" anchor="ctr">
                    <a:solidFill>
                      <a:schemeClr val="accent6">
                        <a:lumMod val="20000"/>
                        <a:lumOff val="80000"/>
                      </a:schemeClr>
                    </a:solidFill>
                  </a:tcPr>
                </a:tc>
                <a:tc>
                  <a:txBody>
                    <a:bodyPr/>
                    <a:lstStyle/>
                    <a:p>
                      <a:pPr algn="ctr" fontAlgn="ctr"/>
                      <a:r>
                        <a:rPr lang="en-US" sz="1600" u="none" strike="noStrike" dirty="0" smtClean="0">
                          <a:effectLst/>
                        </a:rPr>
                        <a:t>Lion 10.7.5 (Intel)</a:t>
                      </a:r>
                    </a:p>
                    <a:p>
                      <a:pPr algn="ctr" fontAlgn="ctr"/>
                      <a:r>
                        <a:rPr lang="en-US" sz="1600" u="none" strike="noStrike" dirty="0" smtClean="0">
                          <a:effectLst/>
                        </a:rPr>
                        <a:t>Mountain Lion 10.8.x(Intel)</a:t>
                      </a:r>
                    </a:p>
                    <a:p>
                      <a:pPr algn="ctr" fontAlgn="ctr"/>
                      <a:r>
                        <a:rPr lang="en-US" sz="1600" u="none" strike="noStrike" dirty="0" smtClean="0">
                          <a:effectLst/>
                        </a:rPr>
                        <a:t>Mavericks 10.9.x (Intel)</a:t>
                      </a:r>
                    </a:p>
                    <a:p>
                      <a:pPr algn="ctr" fontAlgn="ctr"/>
                      <a:r>
                        <a:rPr lang="en-US" sz="1600" b="0" i="0" u="none" strike="noStrike" dirty="0" smtClean="0">
                          <a:solidFill>
                            <a:srgbClr val="000000"/>
                          </a:solidFill>
                          <a:effectLst/>
                          <a:latin typeface="+mn-lt"/>
                        </a:rPr>
                        <a:t>Yosemite 10.10.0 (Intel)</a:t>
                      </a:r>
                    </a:p>
                  </a:txBody>
                  <a:tcPr marL="9525" marR="9525" marT="9525" marB="0" anchor="ctr">
                    <a:solidFill>
                      <a:schemeClr val="accent6">
                        <a:lumMod val="20000"/>
                        <a:lumOff val="80000"/>
                      </a:schemeClr>
                    </a:solidFill>
                  </a:tcPr>
                </a:tc>
                <a:tc>
                  <a:txBody>
                    <a:bodyPr/>
                    <a:lstStyle/>
                    <a:p>
                      <a:pPr algn="ctr" fontAlgn="ctr"/>
                      <a:r>
                        <a:rPr lang="en-US" sz="1600" u="none" strike="noStrike" dirty="0" smtClean="0">
                          <a:effectLst/>
                        </a:rPr>
                        <a:t>1.3 GHz Processor</a:t>
                      </a:r>
                    </a:p>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1</a:t>
                      </a:r>
                      <a:r>
                        <a:rPr lang="en-US" sz="1600" u="none" strike="noStrike" baseline="0" dirty="0" smtClean="0">
                          <a:effectLst/>
                        </a:rPr>
                        <a:t> GB RAM, 2 GB Recommended</a:t>
                      </a:r>
                      <a:endParaRPr lang="en-US"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kern="1200" baseline="0" dirty="0" smtClean="0"/>
                        <a:t>1 GB Disk </a:t>
                      </a:r>
                      <a:r>
                        <a:rPr lang="en-US" sz="1600" u="none" strike="noStrike" baseline="0" dirty="0" smtClean="0">
                          <a:effectLst/>
                        </a:rPr>
                        <a:t>Space Available</a:t>
                      </a:r>
                      <a:endParaRPr lang="en-US" sz="1600" b="0" i="0" u="none" strike="noStrike" dirty="0" smtClean="0">
                        <a:solidFill>
                          <a:srgbClr val="000000"/>
                        </a:solidFill>
                        <a:effectLst/>
                        <a:latin typeface="+mn-lt"/>
                      </a:endParaRPr>
                    </a:p>
                  </a:txBody>
                  <a:tcPr marL="9525" marR="9525" marT="9525" marB="0" anchor="ctr">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endParaRPr lang="es-ES" sz="1600" u="none" strike="noStrike" dirty="0" smtClean="0">
                        <a:effectLs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n-US" sz="1600" b="0" i="0" u="none" strike="noStrike" dirty="0" smtClean="0">
                        <a:solidFill>
                          <a:srgbClr val="000000"/>
                        </a:solidFill>
                        <a:effectLst/>
                        <a:latin typeface="+mn-lt"/>
                      </a:endParaRPr>
                    </a:p>
                  </a:txBody>
                  <a:tcPr marL="9525" marR="9525" marT="9525" marB="0" anchor="ctr">
                    <a:solidFill>
                      <a:schemeClr val="accent6">
                        <a:lumMod val="20000"/>
                        <a:lumOff val="80000"/>
                      </a:schemeClr>
                    </a:solidFill>
                  </a:tcPr>
                </a:tc>
              </a:tr>
              <a:tr h="80402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dirty="0" smtClean="0"/>
                        <a:t>Linux</a:t>
                      </a:r>
                      <a:endParaRPr lang="en-US" sz="1600" b="1" dirty="0" smtClean="0">
                        <a:latin typeface="+mn-lt"/>
                      </a:endParaRPr>
                    </a:p>
                  </a:txBody>
                  <a:tcPr marL="9525" marR="9525" marT="9525" marB="0" anchor="ctr">
                    <a:solidFill>
                      <a:schemeClr val="accent6">
                        <a:lumMod val="20000"/>
                        <a:lumOff val="80000"/>
                      </a:schemeClr>
                    </a:solidFill>
                  </a:tcPr>
                </a:tc>
                <a:tc>
                  <a:txBody>
                    <a:bodyPr/>
                    <a:lstStyle/>
                    <a:p>
                      <a:pPr algn="ctr" fontAlgn="ctr"/>
                      <a:r>
                        <a:rPr lang="en-US" sz="1600" u="none" strike="noStrike" dirty="0" smtClean="0">
                          <a:effectLst/>
                        </a:rPr>
                        <a:t>Fedora (Red</a:t>
                      </a:r>
                      <a:r>
                        <a:rPr lang="en-US" sz="1600" u="none" strike="noStrike" baseline="0" dirty="0" smtClean="0">
                          <a:effectLst/>
                        </a:rPr>
                        <a:t> Hat) 16</a:t>
                      </a:r>
                    </a:p>
                    <a:p>
                      <a:pPr algn="ctr" fontAlgn="ctr"/>
                      <a:r>
                        <a:rPr lang="en-US" sz="1600" u="none" strike="noStrike" baseline="0" dirty="0" smtClean="0">
                          <a:effectLst/>
                        </a:rPr>
                        <a:t>Ubuntu 12</a:t>
                      </a:r>
                      <a:endParaRPr lang="en-US" sz="1600" b="0" i="0" u="none" strike="noStrike" dirty="0">
                        <a:solidFill>
                          <a:srgbClr val="000000"/>
                        </a:solidFill>
                        <a:effectLst/>
                        <a:latin typeface="+mn-lt"/>
                      </a:endParaRPr>
                    </a:p>
                  </a:txBody>
                  <a:tcPr marL="9525" marR="9525" marT="9525" marB="0" anchor="ctr">
                    <a:solidFill>
                      <a:schemeClr val="accent6">
                        <a:lumMod val="20000"/>
                        <a:lumOff val="80000"/>
                      </a:schemeClr>
                    </a:solidFill>
                  </a:tcPr>
                </a:tc>
                <a:tc>
                  <a:txBody>
                    <a:bodyPr/>
                    <a:lstStyle/>
                    <a:p>
                      <a:pPr algn="ctr" fontAlgn="ctr"/>
                      <a:r>
                        <a:rPr lang="en-US" sz="1600" u="none" strike="noStrike" dirty="0" smtClean="0">
                          <a:effectLst/>
                        </a:rPr>
                        <a:t>1.3 GHz Processor</a:t>
                      </a:r>
                    </a:p>
                    <a:p>
                      <a:pPr algn="ctr" fontAlgn="ctr"/>
                      <a:r>
                        <a:rPr lang="en-US" sz="1600" u="none" strike="noStrike" dirty="0" smtClean="0">
                          <a:effectLst/>
                        </a:rPr>
                        <a:t>2GB</a:t>
                      </a:r>
                      <a:r>
                        <a:rPr lang="en-US" sz="1600" u="none" strike="noStrike" baseline="0" dirty="0" smtClean="0">
                          <a:effectLst/>
                        </a:rPr>
                        <a:t> RAM, 4 GB Recommended</a:t>
                      </a:r>
                    </a:p>
                    <a:p>
                      <a:pPr algn="ctr" fontAlgn="ctr"/>
                      <a:r>
                        <a:rPr lang="en-US" sz="1600" u="none" strike="noStrike" baseline="0" dirty="0" smtClean="0">
                          <a:effectLst/>
                        </a:rPr>
                        <a:t>1 GB Disk Space Available</a:t>
                      </a:r>
                      <a:endParaRPr lang="en-US" sz="1600" b="0" i="0" u="none" strike="noStrike" dirty="0">
                        <a:solidFill>
                          <a:srgbClr val="000000"/>
                        </a:solidFill>
                        <a:effectLst/>
                        <a:latin typeface="+mn-lt"/>
                      </a:endParaRPr>
                    </a:p>
                  </a:txBody>
                  <a:tcPr marL="9525" marR="9525" marT="9525" marB="0" anchor="ctr">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endParaRPr lang="es-ES" sz="1600" u="none" strike="noStrike" dirty="0" smtClean="0">
                        <a:effectLs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n-US" sz="1600" b="0" i="0" u="none" strike="noStrike" dirty="0" smtClean="0">
                        <a:solidFill>
                          <a:srgbClr val="000000"/>
                        </a:solidFill>
                        <a:effectLst/>
                        <a:latin typeface="+mn-lt"/>
                      </a:endParaRPr>
                    </a:p>
                  </a:txBody>
                  <a:tcPr marL="9525" marR="9525" marT="9525"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3307628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0"/>
            <a:ext cx="8763000" cy="762000"/>
          </a:xfrm>
          <a:prstGeom prst="rect">
            <a:avLst/>
          </a:prstGeom>
          <a:noFill/>
          <a:ln w="9525">
            <a:noFill/>
            <a:miter lim="800000"/>
            <a:headEnd/>
            <a:tailEnd/>
          </a:ln>
        </p:spPr>
        <p:txBody>
          <a:bodyPr anchor="b"/>
          <a:lstStyle/>
          <a:p>
            <a:pPr algn="ctr">
              <a:defRPr/>
            </a:pPr>
            <a:r>
              <a:rPr lang="en-US" sz="3600" b="1" dirty="0" smtClean="0">
                <a:solidFill>
                  <a:schemeClr val="accent2"/>
                </a:solidFill>
                <a:latin typeface="+mj-lt"/>
                <a:ea typeface="+mj-ea"/>
                <a:cs typeface="+mj-cs"/>
              </a:rPr>
              <a:t>Workstation Requirements (Contd.)</a:t>
            </a:r>
            <a:endParaRPr lang="en-US" sz="3600" b="1" dirty="0">
              <a:solidFill>
                <a:schemeClr val="accent2"/>
              </a:solidFill>
              <a:latin typeface="+mj-lt"/>
              <a:ea typeface="+mj-ea"/>
              <a:cs typeface="+mj-cs"/>
            </a:endParaRPr>
          </a:p>
        </p:txBody>
      </p:sp>
      <p:sp>
        <p:nvSpPr>
          <p:cNvPr id="13316" name="Title 5" hidden="1"/>
          <p:cNvSpPr>
            <a:spLocks noGrp="1"/>
          </p:cNvSpPr>
          <p:nvPr>
            <p:ph type="title"/>
          </p:nvPr>
        </p:nvSpPr>
        <p:spPr/>
        <p:txBody>
          <a:bodyPr/>
          <a:lstStyle/>
          <a:p>
            <a:r>
              <a:rPr lang="en-US" dirty="0" smtClean="0"/>
              <a:t>Student Workstation Minimum Requirements</a:t>
            </a:r>
          </a:p>
        </p:txBody>
      </p:sp>
      <p:graphicFrame>
        <p:nvGraphicFramePr>
          <p:cNvPr id="5" name="Table 4"/>
          <p:cNvGraphicFramePr>
            <a:graphicFrameLocks noGrp="1"/>
          </p:cNvGraphicFramePr>
          <p:nvPr>
            <p:extLst>
              <p:ext uri="{D42A27DB-BD31-4B8C-83A1-F6EECF244321}">
                <p14:modId xmlns:p14="http://schemas.microsoft.com/office/powerpoint/2010/main" val="381819934"/>
              </p:ext>
            </p:extLst>
          </p:nvPr>
        </p:nvGraphicFramePr>
        <p:xfrm>
          <a:off x="152400" y="1066800"/>
          <a:ext cx="8844657" cy="4432578"/>
        </p:xfrm>
        <a:graphic>
          <a:graphicData uri="http://schemas.openxmlformats.org/drawingml/2006/table">
            <a:tbl>
              <a:tblPr>
                <a:tableStyleId>{8A107856-5554-42FB-B03E-39F5DBC370BA}</a:tableStyleId>
              </a:tblPr>
              <a:tblGrid>
                <a:gridCol w="2066544"/>
                <a:gridCol w="2124456"/>
                <a:gridCol w="2390775"/>
                <a:gridCol w="2262882"/>
              </a:tblGrid>
              <a:tr h="559008">
                <a:tc>
                  <a:txBody>
                    <a:bodyPr/>
                    <a:lstStyle/>
                    <a:p>
                      <a:pPr algn="ctr" fontAlgn="ctr"/>
                      <a:r>
                        <a:rPr lang="en-US" sz="2000" b="1" u="none" strike="noStrike" dirty="0" smtClean="0">
                          <a:effectLst/>
                        </a:rPr>
                        <a:t>Type</a:t>
                      </a:r>
                      <a:endParaRPr lang="en-US" sz="2000" b="1" i="0" u="none" strike="noStrike" dirty="0">
                        <a:solidFill>
                          <a:srgbClr val="000000"/>
                        </a:solidFill>
                        <a:effectLst/>
                        <a:latin typeface="+mn-lt"/>
                      </a:endParaRPr>
                    </a:p>
                  </a:txBody>
                  <a:tcPr marL="9525" marR="9525" marT="9525" marB="0" anchor="ctr">
                    <a:solidFill>
                      <a:schemeClr val="accent6">
                        <a:lumMod val="75000"/>
                      </a:schemeClr>
                    </a:solidFill>
                  </a:tcPr>
                </a:tc>
                <a:tc>
                  <a:txBody>
                    <a:bodyPr/>
                    <a:lstStyle/>
                    <a:p>
                      <a:pPr algn="ctr"/>
                      <a:r>
                        <a:rPr lang="en-US" sz="2000" b="1" dirty="0" smtClean="0"/>
                        <a:t>OS</a:t>
                      </a:r>
                      <a:endParaRPr lang="en-US" sz="2000" b="1" dirty="0"/>
                    </a:p>
                  </a:txBody>
                  <a:tcPr marL="9525" marR="9525" marT="9525" marB="0" anchor="ctr">
                    <a:solidFill>
                      <a:schemeClr val="accent6">
                        <a:lumMod val="75000"/>
                      </a:schemeClr>
                    </a:solidFill>
                  </a:tcPr>
                </a:tc>
                <a:tc>
                  <a:txBody>
                    <a:bodyPr/>
                    <a:lstStyle/>
                    <a:p>
                      <a:pPr algn="ctr"/>
                      <a:r>
                        <a:rPr lang="en-US" sz="2000" b="1" dirty="0" smtClean="0"/>
                        <a:t>Hardware</a:t>
                      </a:r>
                      <a:endParaRPr lang="en-US" sz="2000" b="1" dirty="0"/>
                    </a:p>
                  </a:txBody>
                  <a:tcPr marL="9525" marR="9525" marT="9525" marB="0" anchor="ctr">
                    <a:solidFill>
                      <a:schemeClr val="accent6">
                        <a:lumMod val="75000"/>
                      </a:schemeClr>
                    </a:solidFill>
                  </a:tcPr>
                </a:tc>
                <a:tc>
                  <a:txBody>
                    <a:bodyPr/>
                    <a:lstStyle/>
                    <a:p>
                      <a:pPr algn="ctr"/>
                      <a:r>
                        <a:rPr lang="en-US" sz="2000" b="1" dirty="0" smtClean="0"/>
                        <a:t>Screen Size/Resolution</a:t>
                      </a:r>
                      <a:endParaRPr lang="en-US" sz="2000" b="1" dirty="0"/>
                    </a:p>
                  </a:txBody>
                  <a:tcPr marL="9525" marR="9525" marT="9525" marB="0" anchor="ctr">
                    <a:solidFill>
                      <a:schemeClr val="accent6">
                        <a:lumMod val="75000"/>
                      </a:schemeClr>
                    </a:solidFill>
                  </a:tcPr>
                </a:tc>
              </a:tr>
              <a:tr h="158290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dirty="0" smtClean="0"/>
                        <a:t>iOS</a:t>
                      </a:r>
                      <a:endParaRPr lang="en-US" sz="1600" b="1" dirty="0" smtClean="0">
                        <a:latin typeface="+mn-lt"/>
                      </a:endParaRPr>
                    </a:p>
                  </a:txBody>
                  <a:tcPr marL="9525" marR="9525" marT="9525" marB="0" anchor="ctr"/>
                </a:tc>
                <a:tc>
                  <a:txBody>
                    <a:bodyPr/>
                    <a:lstStyle/>
                    <a:p>
                      <a:pPr algn="ctr" fontAlgn="ctr"/>
                      <a:r>
                        <a:rPr lang="en-US" sz="1600" u="none" strike="noStrike" dirty="0" smtClean="0">
                          <a:effectLst/>
                        </a:rPr>
                        <a:t>iOS</a:t>
                      </a:r>
                      <a:r>
                        <a:rPr lang="en-US" sz="1600" u="none" strike="noStrike" baseline="0" dirty="0" smtClean="0">
                          <a:effectLst/>
                        </a:rPr>
                        <a:t> 6</a:t>
                      </a:r>
                    </a:p>
                    <a:p>
                      <a:pPr algn="ctr" fontAlgn="ctr"/>
                      <a:r>
                        <a:rPr lang="en-US" sz="1600" u="none" strike="noStrike" baseline="0" dirty="0" smtClean="0">
                          <a:effectLst/>
                        </a:rPr>
                        <a:t>iOS 7</a:t>
                      </a:r>
                    </a:p>
                    <a:p>
                      <a:pPr algn="ctr" fontAlgn="ctr"/>
                      <a:r>
                        <a:rPr lang="en-US" sz="1600" u="none" strike="noStrike" baseline="0" dirty="0" smtClean="0">
                          <a:effectLst/>
                        </a:rPr>
                        <a:t>iOS 8</a:t>
                      </a:r>
                      <a:endParaRPr lang="en-US" sz="1600" b="0" i="0" u="none" strike="noStrike" dirty="0">
                        <a:solidFill>
                          <a:srgbClr val="000000"/>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iPad 2+</a:t>
                      </a:r>
                      <a:endParaRPr lang="en-US" sz="1600" b="0" i="0" u="none" strike="noStrike" dirty="0" smtClean="0">
                        <a:solidFill>
                          <a:srgbClr val="000000"/>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p>
                    <a:p>
                      <a:pPr marL="0" marR="0" indent="0" algn="ctr" defTabSz="4572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s-ES" sz="1600" u="none" strike="noStrike" baseline="0"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600" u="sng" strike="noStrike" dirty="0" smtClean="0">
                          <a:effectLst/>
                        </a:rPr>
                        <a:t>*No iPad mini</a:t>
                      </a:r>
                    </a:p>
                    <a:p>
                      <a:pPr algn="ctr" fontAlgn="ctr"/>
                      <a:r>
                        <a:rPr lang="en-US" sz="1600" u="none" strike="noStrike" dirty="0" smtClean="0">
                          <a:effectLst/>
                        </a:rPr>
                        <a:t>Guided</a:t>
                      </a:r>
                      <a:r>
                        <a:rPr lang="en-US" sz="1600" u="none" strike="noStrike" baseline="0" dirty="0" smtClean="0">
                          <a:effectLst/>
                        </a:rPr>
                        <a:t> access must be on / Assistive Touch must be off</a:t>
                      </a:r>
                      <a:endParaRPr lang="en-US" sz="1600" b="0" i="0" u="none" strike="noStrike" baseline="0" dirty="0" smtClean="0">
                        <a:solidFill>
                          <a:srgbClr val="000000"/>
                        </a:solidFill>
                        <a:effectLst/>
                        <a:latin typeface="+mn-lt"/>
                      </a:endParaRPr>
                    </a:p>
                  </a:txBody>
                  <a:tcPr marL="9525" marR="9525" marT="9525" marB="0" anchor="ctr"/>
                </a:tc>
              </a:tr>
              <a:tr h="10586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Android</a:t>
                      </a:r>
                      <a:endParaRPr lang="en-US" sz="1600" b="1" i="0" u="none" strike="noStrike" dirty="0" smtClean="0">
                        <a:solidFill>
                          <a:srgbClr val="000000"/>
                        </a:solidFill>
                        <a:effectLst/>
                        <a:latin typeface="+mn-lt"/>
                      </a:endParaRPr>
                    </a:p>
                  </a:txBody>
                  <a:tcPr marL="9525" marR="9525" marT="9525" marB="0" anchor="ctr"/>
                </a:tc>
                <a:tc>
                  <a:txBody>
                    <a:bodyPr/>
                    <a:lstStyle/>
                    <a:p>
                      <a:pPr algn="ctr" fontAlgn="ctr"/>
                      <a:r>
                        <a:rPr lang="en-US" sz="1600" u="none" strike="noStrike" dirty="0" smtClean="0">
                          <a:effectLst/>
                        </a:rPr>
                        <a:t>Version</a:t>
                      </a:r>
                      <a:r>
                        <a:rPr lang="en-US" sz="1600" u="none" strike="noStrike" baseline="0" dirty="0" smtClean="0">
                          <a:effectLst/>
                        </a:rPr>
                        <a:t> 4</a:t>
                      </a:r>
                    </a:p>
                    <a:p>
                      <a:pPr algn="ctr" fontAlgn="ctr"/>
                      <a:r>
                        <a:rPr lang="en-US" sz="1600" u="none" strike="noStrike" dirty="0" smtClean="0">
                          <a:effectLst/>
                        </a:rPr>
                        <a:t>(Ice Cream Sandwich)</a:t>
                      </a:r>
                    </a:p>
                    <a:p>
                      <a:pPr algn="ctr" fontAlgn="ctr"/>
                      <a:r>
                        <a:rPr lang="en-US" sz="1600" u="none" strike="noStrike" dirty="0" smtClean="0">
                          <a:effectLst/>
                        </a:rPr>
                        <a:t>(Jelly Bean)</a:t>
                      </a:r>
                    </a:p>
                    <a:p>
                      <a:pPr algn="ctr" fontAlgn="ctr"/>
                      <a:r>
                        <a:rPr lang="en-US" sz="1600" u="none" strike="noStrike" dirty="0" smtClean="0">
                          <a:effectLst/>
                        </a:rPr>
                        <a:t>(Kit Kat)</a:t>
                      </a:r>
                      <a:endParaRPr lang="en-US" sz="1600" b="0" i="0" u="none" strike="noStrike" dirty="0">
                        <a:solidFill>
                          <a:srgbClr val="000000"/>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1GB RAM</a:t>
                      </a:r>
                      <a:endParaRPr lang="en-US" sz="1600" b="0" i="0" u="none" strike="noStrike" dirty="0" smtClean="0">
                        <a:solidFill>
                          <a:srgbClr val="000000"/>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n-US" sz="1600" b="0" i="0" u="none" strike="noStrike" dirty="0" smtClean="0">
                        <a:solidFill>
                          <a:srgbClr val="000000"/>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Device mus</a:t>
                      </a:r>
                      <a:r>
                        <a:rPr lang="en-US" sz="1600" u="none" strike="noStrike" baseline="0" dirty="0" smtClean="0">
                          <a:effectLst/>
                        </a:rPr>
                        <a:t>t be configured to use single app mode</a:t>
                      </a:r>
                      <a:endParaRPr lang="en-US" sz="1600" b="0" i="0" u="none" strike="noStrike" dirty="0" smtClean="0">
                        <a:solidFill>
                          <a:srgbClr val="000000"/>
                        </a:solidFill>
                        <a:effectLst/>
                        <a:latin typeface="+mn-lt"/>
                      </a:endParaRPr>
                    </a:p>
                  </a:txBody>
                  <a:tcPr marL="9525" marR="9525" marT="9525" marB="0" anchor="ctr"/>
                </a:tc>
              </a:tr>
              <a:tr h="5344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Chromebook</a:t>
                      </a:r>
                      <a:endParaRPr lang="en-US" sz="1600" b="1" i="0" u="none" strike="noStrike" dirty="0" smtClean="0">
                        <a:solidFill>
                          <a:srgbClr val="000000"/>
                        </a:solidFill>
                        <a:effectLst/>
                        <a:latin typeface="+mn-lt"/>
                      </a:endParaRPr>
                    </a:p>
                  </a:txBody>
                  <a:tcPr marL="9525" marR="9525" marT="9525" marB="0" anchor="ctr"/>
                </a:tc>
                <a:tc>
                  <a:txBody>
                    <a:bodyPr/>
                    <a:lstStyle/>
                    <a:p>
                      <a:pPr algn="ctr" fontAlgn="ctr"/>
                      <a:r>
                        <a:rPr lang="en-US" sz="1600" u="none" strike="noStrike" dirty="0" smtClean="0">
                          <a:effectLst/>
                        </a:rPr>
                        <a:t>Chrome OS 30+</a:t>
                      </a:r>
                      <a:endParaRPr lang="en-US" sz="1600" b="0" i="0" u="none" strike="noStrike" dirty="0">
                        <a:solidFill>
                          <a:srgbClr val="000000"/>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n-US" sz="1600" b="0" i="0" u="none" strike="noStrike" dirty="0" smtClean="0">
                        <a:solidFill>
                          <a:srgbClr val="000000"/>
                        </a:solidFill>
                        <a:effectLst/>
                        <a:latin typeface="+mn-lt"/>
                      </a:endParaRPr>
                    </a:p>
                  </a:txBody>
                  <a:tcPr marL="9525" marR="9525" marT="9525" marB="0" anchor="ctr"/>
                </a:tc>
              </a:tr>
              <a:tr h="637398">
                <a:tc>
                  <a:txBody>
                    <a:bodyPr/>
                    <a:lstStyle/>
                    <a:p>
                      <a:pPr algn="ctr" fontAlgn="ctr"/>
                      <a:r>
                        <a:rPr lang="en-US" sz="1600" u="none" strike="noStrike" dirty="0" smtClean="0">
                          <a:effectLst/>
                        </a:rPr>
                        <a:t>Thin Client Configurations</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smtClean="0">
                          <a:effectLst/>
                        </a:rPr>
                        <a:t>NComputing (Windows 7, Windows 8)</a:t>
                      </a:r>
                      <a:endParaRPr lang="en-US" sz="1600" b="0" i="0" u="none" strike="noStrike" dirty="0" smtClean="0">
                        <a:solidFill>
                          <a:srgbClr val="000000"/>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kern="1200" dirty="0" smtClean="0">
                          <a:effectLst/>
                        </a:rPr>
                        <a:t>(Same as Windows)</a:t>
                      </a:r>
                      <a:endParaRPr lang="en-US" sz="1600" b="0" i="0" u="none" strike="noStrike" kern="1200" dirty="0">
                        <a:solidFill>
                          <a:srgbClr val="000000"/>
                        </a:solidFill>
                        <a:effectLst/>
                        <a:latin typeface="+mn-lt"/>
                        <a:ea typeface="+mn-ea"/>
                        <a:cs typeface="+mn-cs"/>
                      </a:endParaRPr>
                    </a:p>
                  </a:txBody>
                  <a:tcPr marL="9525" marR="9525" marT="9525"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600" u="none" strike="noStrike" dirty="0" smtClean="0">
                          <a:effectLst/>
                        </a:rPr>
                        <a:t>Screen – “10</a:t>
                      </a:r>
                      <a:r>
                        <a:rPr lang="es-ES" sz="1600" u="none" strike="noStrike" baseline="0" dirty="0" smtClean="0">
                          <a:effectLst/>
                        </a:rPr>
                        <a:t>-inch class”</a:t>
                      </a:r>
                      <a:r>
                        <a:rPr lang="en-US" sz="1600" u="none" strike="noStrike" dirty="0" smtClean="0">
                          <a:effectLst/>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u="none" strike="noStrike" dirty="0" smtClean="0">
                          <a:effectLst/>
                        </a:rPr>
                        <a:t>Resolution - 1024</a:t>
                      </a:r>
                      <a:r>
                        <a:rPr lang="en-US" sz="1600" u="none" strike="noStrike" baseline="0" dirty="0" smtClean="0">
                          <a:effectLst/>
                        </a:rPr>
                        <a:t> x 768</a:t>
                      </a:r>
                      <a:endParaRPr lang="es-ES" sz="1600" b="0" i="0" u="none" strike="noStrike" dirty="0" smtClean="0">
                        <a:solidFill>
                          <a:srgbClr val="000000"/>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val="14460071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Elbow Connector 22"/>
          <p:cNvCxnSpPr/>
          <p:nvPr/>
        </p:nvCxnSpPr>
        <p:spPr>
          <a:xfrm rot="16200000" flipH="1">
            <a:off x="107441" y="2552699"/>
            <a:ext cx="1371600" cy="838201"/>
          </a:xfrm>
          <a:prstGeom prst="bentConnector3">
            <a:avLst>
              <a:gd name="adj1" fmla="val 73148"/>
            </a:avLst>
          </a:prstGeom>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6200000" flipH="1">
            <a:off x="164138" y="3523795"/>
            <a:ext cx="1258209" cy="838204"/>
          </a:xfrm>
          <a:prstGeom prst="bentConnector3">
            <a:avLst>
              <a:gd name="adj1" fmla="val 86337"/>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a:off x="381000" y="1600200"/>
            <a:ext cx="838200" cy="685800"/>
          </a:xfrm>
          <a:prstGeom prst="bentConnector3">
            <a:avLst>
              <a:gd name="adj1" fmla="val -1515"/>
            </a:avLst>
          </a:prstGeom>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6200000" flipH="1">
            <a:off x="123624" y="4656168"/>
            <a:ext cx="1321248" cy="820217"/>
          </a:xfrm>
          <a:prstGeom prst="bentConnector3">
            <a:avLst>
              <a:gd name="adj1" fmla="val 75953"/>
            </a:avLst>
          </a:prstGeom>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19</a:t>
            </a:fld>
            <a:endParaRPr lang="en-US" dirty="0"/>
          </a:p>
        </p:txBody>
      </p:sp>
      <p:sp>
        <p:nvSpPr>
          <p:cNvPr id="6" name="Title 2"/>
          <p:cNvSpPr txBox="1">
            <a:spLocks/>
          </p:cNvSpPr>
          <p:nvPr/>
        </p:nvSpPr>
        <p:spPr bwMode="auto">
          <a:xfrm>
            <a:off x="0" y="0"/>
            <a:ext cx="8763000" cy="762000"/>
          </a:xfrm>
          <a:prstGeom prst="rect">
            <a:avLst/>
          </a:prstGeom>
          <a:noFill/>
          <a:ln w="9525">
            <a:noFill/>
            <a:miter lim="800000"/>
            <a:headEnd/>
            <a:tailEnd/>
          </a:ln>
        </p:spPr>
        <p:txBody>
          <a:bodyPr anchor="b"/>
          <a:lstStyle/>
          <a:p>
            <a:pPr algn="ctr">
              <a:defRPr/>
            </a:pPr>
            <a:r>
              <a:rPr lang="en-US" sz="3600" b="1" dirty="0" smtClean="0">
                <a:solidFill>
                  <a:schemeClr val="accent2"/>
                </a:solidFill>
                <a:latin typeface="+mj-lt"/>
                <a:ea typeface="+mj-ea"/>
                <a:cs typeface="+mj-cs"/>
              </a:rPr>
              <a:t>Workstation Prep</a:t>
            </a:r>
            <a:endParaRPr lang="en-US" sz="3600" b="1" dirty="0">
              <a:solidFill>
                <a:schemeClr val="accent2"/>
              </a:solidFill>
              <a:latin typeface="+mj-lt"/>
              <a:ea typeface="+mj-ea"/>
              <a:cs typeface="+mj-cs"/>
            </a:endParaRPr>
          </a:p>
        </p:txBody>
      </p:sp>
      <p:grpSp>
        <p:nvGrpSpPr>
          <p:cNvPr id="8" name="Group 7"/>
          <p:cNvGrpSpPr/>
          <p:nvPr/>
        </p:nvGrpSpPr>
        <p:grpSpPr>
          <a:xfrm>
            <a:off x="209044" y="848195"/>
            <a:ext cx="8249156" cy="762000"/>
            <a:chOff x="5633781" y="1617996"/>
            <a:chExt cx="2555230" cy="1277615"/>
          </a:xfrm>
          <a:solidFill>
            <a:schemeClr val="accent6">
              <a:lumMod val="75000"/>
            </a:schemeClr>
          </a:solidFill>
          <a:scene3d>
            <a:camera prst="orthographicFront"/>
            <a:lightRig rig="flat" dir="t"/>
          </a:scene3d>
        </p:grpSpPr>
        <p:sp>
          <p:nvSpPr>
            <p:cNvPr id="9" name="Rounded Rectangle 8"/>
            <p:cNvSpPr/>
            <p:nvPr/>
          </p:nvSpPr>
          <p:spPr>
            <a:xfrm>
              <a:off x="5633781" y="1617996"/>
              <a:ext cx="2555230" cy="1277615"/>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5696149" y="1680364"/>
              <a:ext cx="2430494" cy="115287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0" defTabSz="977900" rtl="0">
                <a:lnSpc>
                  <a:spcPct val="90000"/>
                </a:lnSpc>
                <a:spcBef>
                  <a:spcPct val="0"/>
                </a:spcBef>
                <a:spcAft>
                  <a:spcPct val="35000"/>
                </a:spcAft>
              </a:pPr>
              <a:r>
                <a:rPr lang="en-US" sz="2200" b="1" i="0" kern="1200" dirty="0" smtClean="0">
                  <a:solidFill>
                    <a:schemeClr val="tx1"/>
                  </a:solidFill>
                </a:rPr>
                <a:t>The following conditions must be met on each workstation:</a:t>
              </a:r>
              <a:endParaRPr lang="en-US" sz="2200" b="1" i="0" kern="1200" dirty="0">
                <a:solidFill>
                  <a:schemeClr val="tx1"/>
                </a:solidFill>
              </a:endParaRPr>
            </a:p>
          </p:txBody>
        </p:sp>
      </p:grpSp>
      <p:grpSp>
        <p:nvGrpSpPr>
          <p:cNvPr id="11" name="Group 10"/>
          <p:cNvGrpSpPr/>
          <p:nvPr/>
        </p:nvGrpSpPr>
        <p:grpSpPr>
          <a:xfrm>
            <a:off x="588076" y="2819400"/>
            <a:ext cx="7668779" cy="919926"/>
            <a:chOff x="5633781" y="1617997"/>
            <a:chExt cx="2555230" cy="1277615"/>
          </a:xfrm>
          <a:solidFill>
            <a:schemeClr val="accent6">
              <a:lumMod val="60000"/>
              <a:lumOff val="40000"/>
            </a:schemeClr>
          </a:solidFill>
          <a:scene3d>
            <a:camera prst="orthographicFront"/>
            <a:lightRig rig="flat" dir="t"/>
          </a:scene3d>
        </p:grpSpPr>
        <p:sp>
          <p:nvSpPr>
            <p:cNvPr id="12" name="Rounded Rectangle 11"/>
            <p:cNvSpPr/>
            <p:nvPr/>
          </p:nvSpPr>
          <p:spPr>
            <a:xfrm>
              <a:off x="5633781" y="1617997"/>
              <a:ext cx="2555230" cy="1277615"/>
            </a:xfrm>
            <a:prstGeom prst="roundRect">
              <a:avLst/>
            </a:prstGeom>
            <a:grpFill/>
            <a:ln w="15875">
              <a:solidFill>
                <a:schemeClr val="accent2">
                  <a:lumMod val="60000"/>
                  <a:lumOff val="40000"/>
                </a:schemeClr>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5696149" y="1680364"/>
              <a:ext cx="2430494" cy="1152879"/>
            </a:xfrm>
            <a:prstGeom prst="rect">
              <a:avLst/>
            </a:prstGeom>
            <a:grpFill/>
            <a:ln w="15875">
              <a:noFill/>
            </a:ln>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0" defTabSz="977900" rtl="0">
                <a:lnSpc>
                  <a:spcPct val="90000"/>
                </a:lnSpc>
                <a:spcBef>
                  <a:spcPct val="0"/>
                </a:spcBef>
                <a:spcAft>
                  <a:spcPct val="35000"/>
                </a:spcAft>
              </a:pPr>
              <a:r>
                <a:rPr lang="en-US" i="0" kern="1200" dirty="0" smtClean="0">
                  <a:solidFill>
                    <a:schemeClr val="tx1"/>
                  </a:solidFill>
                </a:rPr>
                <a:t>The TDC must be installed, and the TDC executable must be runnable by the user account logged into the workstation during testing.</a:t>
              </a:r>
              <a:endParaRPr lang="en-US" i="0" kern="1200" dirty="0">
                <a:solidFill>
                  <a:schemeClr val="tx1"/>
                </a:solidFill>
              </a:endParaRPr>
            </a:p>
          </p:txBody>
        </p:sp>
      </p:grpSp>
      <p:grpSp>
        <p:nvGrpSpPr>
          <p:cNvPr id="14" name="Group 13"/>
          <p:cNvGrpSpPr/>
          <p:nvPr/>
        </p:nvGrpSpPr>
        <p:grpSpPr>
          <a:xfrm>
            <a:off x="644720" y="4010701"/>
            <a:ext cx="7612133" cy="789899"/>
            <a:chOff x="5633781" y="1617996"/>
            <a:chExt cx="2555230" cy="1277615"/>
          </a:xfrm>
          <a:solidFill>
            <a:schemeClr val="accent6">
              <a:lumMod val="60000"/>
              <a:lumOff val="40000"/>
            </a:schemeClr>
          </a:solidFill>
          <a:scene3d>
            <a:camera prst="orthographicFront"/>
            <a:lightRig rig="flat" dir="t"/>
          </a:scene3d>
        </p:grpSpPr>
        <p:sp>
          <p:nvSpPr>
            <p:cNvPr id="15" name="Rounded Rectangle 14"/>
            <p:cNvSpPr/>
            <p:nvPr/>
          </p:nvSpPr>
          <p:spPr>
            <a:xfrm>
              <a:off x="5633781" y="1617996"/>
              <a:ext cx="2555230" cy="1277615"/>
            </a:xfrm>
            <a:prstGeom prst="roundRect">
              <a:avLst/>
            </a:prstGeom>
            <a:grpFill/>
            <a:ln w="15875">
              <a:solidFill>
                <a:schemeClr val="accent2">
                  <a:lumMod val="60000"/>
                  <a:lumOff val="40000"/>
                </a:schemeClr>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ounded Rectangle 4"/>
            <p:cNvSpPr/>
            <p:nvPr/>
          </p:nvSpPr>
          <p:spPr>
            <a:xfrm>
              <a:off x="5696149" y="1680364"/>
              <a:ext cx="2430494" cy="1152879"/>
            </a:xfrm>
            <a:prstGeom prst="rect">
              <a:avLst/>
            </a:prstGeom>
            <a:grpFill/>
            <a:ln w="15875">
              <a:noFill/>
            </a:ln>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0" defTabSz="977900" rtl="0">
                <a:lnSpc>
                  <a:spcPct val="90000"/>
                </a:lnSpc>
                <a:spcBef>
                  <a:spcPct val="0"/>
                </a:spcBef>
                <a:spcAft>
                  <a:spcPct val="35000"/>
                </a:spcAft>
              </a:pPr>
              <a:r>
                <a:rPr lang="en-US" i="0" kern="1200" dirty="0" smtClean="0">
                  <a:solidFill>
                    <a:schemeClr val="tx1"/>
                  </a:solidFill>
                </a:rPr>
                <a:t>The logged in user must have write access to the TDC installation directory so that the TDC Log File can be updated.</a:t>
              </a:r>
              <a:endParaRPr lang="en-US" i="0" kern="1200" dirty="0">
                <a:solidFill>
                  <a:schemeClr val="tx1"/>
                </a:solidFill>
              </a:endParaRPr>
            </a:p>
          </p:txBody>
        </p:sp>
      </p:grpSp>
      <p:grpSp>
        <p:nvGrpSpPr>
          <p:cNvPr id="17" name="Group 16"/>
          <p:cNvGrpSpPr/>
          <p:nvPr/>
        </p:nvGrpSpPr>
        <p:grpSpPr>
          <a:xfrm>
            <a:off x="608109" y="1828800"/>
            <a:ext cx="7648745" cy="762000"/>
            <a:chOff x="5633781" y="1617996"/>
            <a:chExt cx="2555230" cy="1277615"/>
          </a:xfrm>
          <a:solidFill>
            <a:schemeClr val="accent6">
              <a:lumMod val="60000"/>
              <a:lumOff val="40000"/>
            </a:schemeClr>
          </a:solidFill>
          <a:scene3d>
            <a:camera prst="orthographicFront"/>
            <a:lightRig rig="flat" dir="t"/>
          </a:scene3d>
        </p:grpSpPr>
        <p:sp>
          <p:nvSpPr>
            <p:cNvPr id="18" name="Rounded Rectangle 17"/>
            <p:cNvSpPr/>
            <p:nvPr/>
          </p:nvSpPr>
          <p:spPr>
            <a:xfrm>
              <a:off x="5633781" y="1617996"/>
              <a:ext cx="2555230" cy="1277615"/>
            </a:xfrm>
            <a:prstGeom prst="roundRect">
              <a:avLst/>
            </a:prstGeom>
            <a:grpFill/>
            <a:ln w="15875">
              <a:solidFill>
                <a:schemeClr val="accent2">
                  <a:lumMod val="60000"/>
                  <a:lumOff val="40000"/>
                </a:schemeClr>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696149" y="1680364"/>
              <a:ext cx="2430494" cy="1152879"/>
            </a:xfrm>
            <a:prstGeom prst="rect">
              <a:avLst/>
            </a:prstGeom>
            <a:grpFill/>
            <a:ln w="15875">
              <a:noFill/>
            </a:ln>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0" defTabSz="977900" rtl="0">
                <a:lnSpc>
                  <a:spcPct val="90000"/>
                </a:lnSpc>
                <a:spcBef>
                  <a:spcPct val="0"/>
                </a:spcBef>
                <a:spcAft>
                  <a:spcPct val="35000"/>
                </a:spcAft>
              </a:pPr>
              <a:r>
                <a:rPr lang="en-US" i="0" kern="1200" dirty="0" smtClean="0">
                  <a:solidFill>
                    <a:schemeClr val="tx1"/>
                  </a:solidFill>
                </a:rPr>
                <a:t>Administration permissions may be required to install the TDC software. This condition is locally driven. </a:t>
              </a:r>
              <a:endParaRPr lang="en-US" i="0" kern="1200" dirty="0">
                <a:solidFill>
                  <a:schemeClr val="tx1"/>
                </a:solidFill>
              </a:endParaRPr>
            </a:p>
          </p:txBody>
        </p:sp>
      </p:grpSp>
      <p:grpSp>
        <p:nvGrpSpPr>
          <p:cNvPr id="20" name="Group 19"/>
          <p:cNvGrpSpPr/>
          <p:nvPr/>
        </p:nvGrpSpPr>
        <p:grpSpPr>
          <a:xfrm>
            <a:off x="617467" y="5116509"/>
            <a:ext cx="7612133" cy="789899"/>
            <a:chOff x="5633781" y="1617996"/>
            <a:chExt cx="2555230" cy="1277615"/>
          </a:xfrm>
          <a:solidFill>
            <a:schemeClr val="accent6">
              <a:lumMod val="60000"/>
              <a:lumOff val="40000"/>
            </a:schemeClr>
          </a:solidFill>
          <a:scene3d>
            <a:camera prst="orthographicFront"/>
            <a:lightRig rig="flat" dir="t"/>
          </a:scene3d>
        </p:grpSpPr>
        <p:sp>
          <p:nvSpPr>
            <p:cNvPr id="21" name="Rounded Rectangle 20"/>
            <p:cNvSpPr/>
            <p:nvPr/>
          </p:nvSpPr>
          <p:spPr>
            <a:xfrm>
              <a:off x="5633781" y="1617996"/>
              <a:ext cx="2555230" cy="1277615"/>
            </a:xfrm>
            <a:prstGeom prst="roundRect">
              <a:avLst/>
            </a:prstGeom>
            <a:grpFill/>
            <a:ln w="15875">
              <a:solidFill>
                <a:schemeClr val="accent2">
                  <a:lumMod val="60000"/>
                  <a:lumOff val="40000"/>
                </a:schemeClr>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Rounded Rectangle 4"/>
            <p:cNvSpPr/>
            <p:nvPr/>
          </p:nvSpPr>
          <p:spPr>
            <a:xfrm>
              <a:off x="5696149" y="1680364"/>
              <a:ext cx="2430494" cy="1152879"/>
            </a:xfrm>
            <a:prstGeom prst="rect">
              <a:avLst/>
            </a:prstGeom>
            <a:grpFill/>
            <a:ln w="15875">
              <a:noFill/>
            </a:ln>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0" defTabSz="977900" rtl="0">
                <a:lnSpc>
                  <a:spcPct val="90000"/>
                </a:lnSpc>
                <a:spcBef>
                  <a:spcPct val="0"/>
                </a:spcBef>
                <a:spcAft>
                  <a:spcPct val="35000"/>
                </a:spcAft>
              </a:pPr>
              <a:r>
                <a:rPr lang="en-US" dirty="0" smtClean="0">
                  <a:solidFill>
                    <a:schemeClr val="tx1"/>
                  </a:solidFill>
                </a:rPr>
                <a:t>MP3 Player must be tested and working in order for students to receive Text-to-Speech accommodations.</a:t>
              </a:r>
              <a:endParaRPr lang="en-US" i="0" kern="1200" dirty="0">
                <a:solidFill>
                  <a:schemeClr val="tx1"/>
                </a:solidFill>
              </a:endParaRPr>
            </a:p>
          </p:txBody>
        </p:sp>
      </p:grpSp>
    </p:spTree>
    <p:extLst>
      <p:ext uri="{BB962C8B-B14F-4D97-AF65-F5344CB8AC3E}">
        <p14:creationId xmlns:p14="http://schemas.microsoft.com/office/powerpoint/2010/main" val="3808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0" y="0"/>
            <a:ext cx="9144000" cy="609600"/>
          </a:xfrm>
        </p:spPr>
        <p:txBody>
          <a:bodyPr/>
          <a:lstStyle/>
          <a:p>
            <a:pPr eaLnBrk="1" hangingPunct="1"/>
            <a:r>
              <a:rPr lang="en-US" sz="3600" dirty="0" smtClean="0">
                <a:solidFill>
                  <a:schemeClr val="accent2"/>
                </a:solidFill>
              </a:rPr>
              <a:t>Introductions</a:t>
            </a:r>
          </a:p>
        </p:txBody>
      </p:sp>
      <p:sp>
        <p:nvSpPr>
          <p:cNvPr id="3075"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8B554A10-91F8-466A-8430-A7A8AC9923FE}" type="datetime1">
              <a:rPr lang="en-US" sz="1200">
                <a:solidFill>
                  <a:srgbClr val="000000"/>
                </a:solidFill>
                <a:latin typeface="Calibri" pitchFamily="34" charset="0"/>
              </a:rPr>
              <a:pPr algn="r"/>
              <a:t>12/11/2014</a:t>
            </a:fld>
            <a:endParaRPr lang="en-US" sz="1200" dirty="0">
              <a:solidFill>
                <a:srgbClr val="000000"/>
              </a:solidFill>
              <a:latin typeface="Calibri" pitchFamily="34" charset="0"/>
            </a:endParaRPr>
          </a:p>
        </p:txBody>
      </p:sp>
      <p:sp>
        <p:nvSpPr>
          <p:cNvPr id="3076"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BB7F05ED-8C2F-4311-ABEB-D521EAC3539B}" type="slidenum">
              <a:rPr lang="en-US" sz="1200">
                <a:solidFill>
                  <a:srgbClr val="000000"/>
                </a:solidFill>
                <a:latin typeface="Calibri" pitchFamily="34" charset="0"/>
              </a:rPr>
              <a:pPr algn="r"/>
              <a:t>2</a:t>
            </a:fld>
            <a:endParaRPr lang="en-US" sz="1200" dirty="0">
              <a:solidFill>
                <a:srgbClr val="000000"/>
              </a:solidFill>
              <a:latin typeface="Calibri"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663208220"/>
              </p:ext>
            </p:extLst>
          </p:nvPr>
        </p:nvGraphicFramePr>
        <p:xfrm>
          <a:off x="533400" y="12954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54920"/>
            <a:ext cx="4381500" cy="276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8600" y="1143000"/>
            <a:ext cx="8610600" cy="5410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fontAlgn="auto">
              <a:lnSpc>
                <a:spcPct val="90000"/>
              </a:lnSpc>
              <a:spcBef>
                <a:spcPts val="0"/>
              </a:spcBef>
              <a:spcAft>
                <a:spcPct val="15000"/>
              </a:spcAft>
              <a:buFontTx/>
              <a:buChar char="••"/>
              <a:defRPr/>
            </a:pPr>
            <a:endParaRPr lang="en-US" sz="1600" dirty="0">
              <a:solidFill>
                <a:prstClr val="black">
                  <a:hueOff val="0"/>
                  <a:satOff val="0"/>
                  <a:lumOff val="0"/>
                  <a:alphaOff val="0"/>
                </a:prstClr>
              </a:solidFill>
            </a:endParaRPr>
          </a:p>
        </p:txBody>
      </p:sp>
      <p:sp>
        <p:nvSpPr>
          <p:cNvPr id="22532" name="Title 5" hidden="1"/>
          <p:cNvSpPr>
            <a:spLocks noGrp="1"/>
          </p:cNvSpPr>
          <p:nvPr>
            <p:ph type="title"/>
          </p:nvPr>
        </p:nvSpPr>
        <p:spPr/>
        <p:txBody>
          <a:bodyPr/>
          <a:lstStyle/>
          <a:p>
            <a:r>
              <a:rPr lang="en-US" dirty="0" smtClean="0"/>
              <a:t>Install the TDC- Standard Install</a:t>
            </a:r>
          </a:p>
        </p:txBody>
      </p:sp>
      <p:graphicFrame>
        <p:nvGraphicFramePr>
          <p:cNvPr id="19" name="Diagram 18"/>
          <p:cNvGraphicFramePr/>
          <p:nvPr>
            <p:extLst>
              <p:ext uri="{D42A27DB-BD31-4B8C-83A1-F6EECF244321}">
                <p14:modId xmlns:p14="http://schemas.microsoft.com/office/powerpoint/2010/main" val="3783140841"/>
              </p:ext>
            </p:extLst>
          </p:nvPr>
        </p:nvGraphicFramePr>
        <p:xfrm>
          <a:off x="228600" y="838200"/>
          <a:ext cx="8305800" cy="60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66884348"/>
              </p:ext>
            </p:extLst>
          </p:nvPr>
        </p:nvGraphicFramePr>
        <p:xfrm>
          <a:off x="266700" y="1419819"/>
          <a:ext cx="8141385" cy="1721271"/>
        </p:xfrm>
        <a:graphic>
          <a:graphicData uri="http://schemas.openxmlformats.org/drawingml/2006/table">
            <a:tbl>
              <a:tblPr/>
              <a:tblGrid>
                <a:gridCol w="3441204"/>
                <a:gridCol w="4700181"/>
              </a:tblGrid>
              <a:tr h="226950">
                <a:tc>
                  <a:txBody>
                    <a:bodyPr/>
                    <a:lstStyle/>
                    <a:p>
                      <a:pPr marL="0" marR="0" algn="ctr">
                        <a:spcBef>
                          <a:spcPts val="0"/>
                        </a:spcBef>
                        <a:spcAft>
                          <a:spcPts val="0"/>
                        </a:spcAft>
                      </a:pPr>
                      <a:r>
                        <a:rPr lang="en-US" sz="1600" b="1" dirty="0">
                          <a:latin typeface="+mn-lt"/>
                          <a:ea typeface="Times New Roman"/>
                          <a:cs typeface="Times New Roman"/>
                        </a:rPr>
                        <a:t>Operating System Platform</a:t>
                      </a:r>
                      <a:endParaRPr lang="en-US" sz="1600" dirty="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600" b="1" dirty="0" smtClean="0">
                          <a:latin typeface="+mn-lt"/>
                          <a:ea typeface="Times New Roman"/>
                          <a:cs typeface="Times New Roman"/>
                        </a:rPr>
                        <a:t>Live Links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92031">
                <a:tc>
                  <a:txBody>
                    <a:bodyPr/>
                    <a:lstStyle/>
                    <a:p>
                      <a:pPr marL="0" marR="0" algn="l">
                        <a:spcBef>
                          <a:spcPts val="0"/>
                        </a:spcBef>
                        <a:spcAft>
                          <a:spcPts val="0"/>
                        </a:spcAft>
                      </a:pPr>
                      <a:r>
                        <a:rPr lang="en-US" sz="1600" b="1" dirty="0">
                          <a:latin typeface="+mn-lt"/>
                          <a:ea typeface="Times New Roman"/>
                          <a:cs typeface="Times New Roman"/>
                        </a:rPr>
                        <a:t>  </a:t>
                      </a:r>
                      <a:r>
                        <a:rPr lang="en-US" sz="1600" b="1" dirty="0" smtClean="0">
                          <a:latin typeface="+mn-lt"/>
                          <a:ea typeface="Times New Roman"/>
                          <a:cs typeface="Times New Roman"/>
                        </a:rPr>
                        <a:t>WINDOWS  7,</a:t>
                      </a:r>
                      <a:r>
                        <a:rPr lang="en-US" sz="1600" b="1" baseline="0" dirty="0" smtClean="0">
                          <a:latin typeface="+mn-lt"/>
                          <a:ea typeface="Times New Roman"/>
                          <a:cs typeface="Times New Roman"/>
                        </a:rPr>
                        <a:t> 8 and 8.1</a:t>
                      </a:r>
                      <a:endParaRPr lang="en-US" sz="1600" b="1" dirty="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lvl="0"/>
                      <a:r>
                        <a:rPr lang="en-US" sz="1600" b="1" dirty="0" smtClean="0">
                          <a:solidFill>
                            <a:srgbClr val="FF0000"/>
                          </a:solidFill>
                          <a:latin typeface="+mn-lt"/>
                          <a:ea typeface="Times New Roman"/>
                          <a:cs typeface="Times New Roman"/>
                        </a:rPr>
                        <a:t>Refer</a:t>
                      </a:r>
                      <a:r>
                        <a:rPr lang="en-US" sz="1600" b="1" baseline="0" dirty="0" smtClean="0">
                          <a:solidFill>
                            <a:srgbClr val="FF0000"/>
                          </a:solidFill>
                          <a:latin typeface="+mn-lt"/>
                          <a:ea typeface="Times New Roman"/>
                          <a:cs typeface="Times New Roman"/>
                        </a:rPr>
                        <a:t> to the Installation Guide posted at </a:t>
                      </a:r>
                      <a:r>
                        <a:rPr lang="en-US" sz="1600" b="1" baseline="0" dirty="0" smtClean="0">
                          <a:solidFill>
                            <a:srgbClr val="FF0000"/>
                          </a:solidFill>
                          <a:latin typeface="+mn-lt"/>
                          <a:ea typeface="Times New Roman"/>
                          <a:cs typeface="Times New Roman"/>
                          <a:hlinkClick r:id="rId9"/>
                        </a:rPr>
                        <a:t>www.ctb.com/ga</a:t>
                      </a:r>
                      <a:r>
                        <a:rPr lang="en-US" sz="1600" b="1" baseline="0" dirty="0" smtClean="0">
                          <a:solidFill>
                            <a:srgbClr val="FF0000"/>
                          </a:solidFill>
                          <a:latin typeface="+mn-lt"/>
                          <a:ea typeface="Times New Roman"/>
                          <a:cs typeface="Times New Roman"/>
                        </a:rPr>
                        <a:t>  under Spring 2015 – </a:t>
                      </a:r>
                      <a:r>
                        <a:rPr lang="en-US" sz="1600" b="1" baseline="0" smtClean="0">
                          <a:solidFill>
                            <a:srgbClr val="FF0000"/>
                          </a:solidFill>
                          <a:latin typeface="+mn-lt"/>
                          <a:ea typeface="Times New Roman"/>
                          <a:cs typeface="Times New Roman"/>
                        </a:rPr>
                        <a:t>Online Testing.</a:t>
                      </a:r>
                      <a:endParaRPr lang="en-US" sz="1600" b="1" dirty="0">
                        <a:solidFill>
                          <a:srgbClr val="FF0000"/>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85400">
                <a:tc>
                  <a:txBody>
                    <a:bodyPr/>
                    <a:lstStyle/>
                    <a:p>
                      <a:pPr marL="0" marR="0" algn="l">
                        <a:spcBef>
                          <a:spcPts val="0"/>
                        </a:spcBef>
                        <a:spcAft>
                          <a:spcPts val="0"/>
                        </a:spcAft>
                      </a:pPr>
                      <a:r>
                        <a:rPr lang="en-US" sz="1600" b="1" dirty="0">
                          <a:latin typeface="+mn-lt"/>
                          <a:ea typeface="Times New Roman"/>
                          <a:cs typeface="Times New Roman"/>
                        </a:rPr>
                        <a:t>  MAC </a:t>
                      </a:r>
                      <a:r>
                        <a:rPr lang="en-US" sz="1600" b="1" dirty="0" smtClean="0">
                          <a:latin typeface="+mn-lt"/>
                          <a:ea typeface="Times New Roman"/>
                          <a:cs typeface="Times New Roman"/>
                        </a:rPr>
                        <a:t>10.7.5, 10.8, 10.9 and 10.10 (Intel)</a:t>
                      </a:r>
                      <a:endParaRPr lang="en-US" sz="1600" b="1" dirty="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l">
                        <a:spcBef>
                          <a:spcPts val="0"/>
                        </a:spcBef>
                        <a:spcAft>
                          <a:spcPts val="0"/>
                        </a:spcAft>
                      </a:pPr>
                      <a:endParaRPr lang="en-US" sz="1600" b="1" dirty="0">
                        <a:solidFill>
                          <a:srgbClr val="FF0000"/>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228600" y="3124200"/>
            <a:ext cx="5867400" cy="307777"/>
          </a:xfrm>
          <a:prstGeom prst="rect">
            <a:avLst/>
          </a:prstGeom>
          <a:noFill/>
        </p:spPr>
        <p:txBody>
          <a:bodyPr wrap="square">
            <a:spAutoFit/>
          </a:bodyPr>
          <a:lstStyle/>
          <a:p>
            <a:pPr defTabSz="457200" fontAlgn="auto">
              <a:spcBef>
                <a:spcPts val="0"/>
              </a:spcBef>
              <a:spcAft>
                <a:spcPts val="0"/>
              </a:spcAft>
              <a:defRPr/>
            </a:pPr>
            <a:r>
              <a:rPr lang="en-US" sz="1400" dirty="0">
                <a:solidFill>
                  <a:prstClr val="black"/>
                </a:solidFill>
                <a:latin typeface="Calibri"/>
                <a:cs typeface="+mn-cs"/>
              </a:rPr>
              <a:t>1. </a:t>
            </a:r>
            <a:r>
              <a:rPr lang="en-US" sz="1400" dirty="0" smtClean="0">
                <a:solidFill>
                  <a:prstClr val="black"/>
                </a:solidFill>
                <a:latin typeface="Calibri"/>
                <a:cs typeface="+mn-cs"/>
              </a:rPr>
              <a:t>Access and Download the Install file (.exe or .msi file extensions)</a:t>
            </a:r>
            <a:endParaRPr lang="en-US" sz="1400" dirty="0">
              <a:solidFill>
                <a:prstClr val="black"/>
              </a:solidFill>
              <a:latin typeface="Calibri"/>
              <a:cs typeface="+mn-cs"/>
            </a:endParaRPr>
          </a:p>
        </p:txBody>
      </p:sp>
      <p:pic>
        <p:nvPicPr>
          <p:cNvPr id="12" name="Picture 11" descr="1aTDC.JPG"/>
          <p:cNvPicPr>
            <a:picLocks noChangeAspect="1"/>
          </p:cNvPicPr>
          <p:nvPr/>
        </p:nvPicPr>
        <p:blipFill>
          <a:blip r:embed="rId10"/>
          <a:stretch>
            <a:fillRect/>
          </a:stretch>
        </p:blipFill>
        <p:spPr>
          <a:xfrm>
            <a:off x="728662" y="3962400"/>
            <a:ext cx="2700338" cy="1828800"/>
          </a:xfrm>
          <a:prstGeom prst="rect">
            <a:avLst/>
          </a:prstGeom>
          <a:ln>
            <a:solidFill>
              <a:schemeClr val="accent5">
                <a:lumMod val="50000"/>
              </a:schemeClr>
            </a:solidFill>
          </a:ln>
        </p:spPr>
      </p:pic>
      <p:sp>
        <p:nvSpPr>
          <p:cNvPr id="13" name="TextBox 12"/>
          <p:cNvSpPr txBox="1"/>
          <p:nvPr/>
        </p:nvSpPr>
        <p:spPr>
          <a:xfrm>
            <a:off x="652462" y="3578225"/>
            <a:ext cx="2286000" cy="307777"/>
          </a:xfrm>
          <a:prstGeom prst="rect">
            <a:avLst/>
          </a:prstGeom>
          <a:noFill/>
        </p:spPr>
        <p:txBody>
          <a:bodyPr>
            <a:spAutoFit/>
          </a:bodyPr>
          <a:lstStyle/>
          <a:p>
            <a:pPr defTabSz="457200" fontAlgn="auto">
              <a:spcBef>
                <a:spcPts val="0"/>
              </a:spcBef>
              <a:spcAft>
                <a:spcPts val="0"/>
              </a:spcAft>
              <a:defRPr/>
            </a:pPr>
            <a:r>
              <a:rPr lang="en-US" sz="1400" dirty="0">
                <a:solidFill>
                  <a:prstClr val="black"/>
                </a:solidFill>
                <a:latin typeface="Calibri"/>
                <a:cs typeface="+mn-cs"/>
              </a:rPr>
              <a:t>2. </a:t>
            </a:r>
            <a:r>
              <a:rPr lang="en-US" sz="1400" dirty="0" smtClean="0">
                <a:solidFill>
                  <a:prstClr val="black"/>
                </a:solidFill>
                <a:latin typeface="Calibri"/>
                <a:cs typeface="+mn-cs"/>
              </a:rPr>
              <a:t>Launch and Click Run</a:t>
            </a:r>
            <a:endParaRPr lang="en-US" sz="1400" dirty="0">
              <a:solidFill>
                <a:prstClr val="black"/>
              </a:solidFill>
              <a:latin typeface="Calibri"/>
              <a:cs typeface="+mn-cs"/>
            </a:endParaRPr>
          </a:p>
        </p:txBody>
      </p:sp>
      <p:sp>
        <p:nvSpPr>
          <p:cNvPr id="21" name="TextBox 20"/>
          <p:cNvSpPr txBox="1"/>
          <p:nvPr/>
        </p:nvSpPr>
        <p:spPr>
          <a:xfrm>
            <a:off x="5181600" y="3376682"/>
            <a:ext cx="3962400" cy="307975"/>
          </a:xfrm>
          <a:prstGeom prst="rect">
            <a:avLst/>
          </a:prstGeom>
          <a:noFill/>
        </p:spPr>
        <p:txBody>
          <a:bodyPr>
            <a:spAutoFit/>
          </a:bodyPr>
          <a:lstStyle/>
          <a:p>
            <a:pPr defTabSz="457200" fontAlgn="auto">
              <a:spcBef>
                <a:spcPts val="0"/>
              </a:spcBef>
              <a:spcAft>
                <a:spcPts val="0"/>
              </a:spcAft>
              <a:defRPr/>
            </a:pPr>
            <a:r>
              <a:rPr lang="en-US" sz="1400" dirty="0">
                <a:solidFill>
                  <a:prstClr val="black"/>
                </a:solidFill>
                <a:latin typeface="Calibri"/>
                <a:cs typeface="+mn-cs"/>
              </a:rPr>
              <a:t>3. Follow </a:t>
            </a:r>
            <a:r>
              <a:rPr lang="en-US" sz="1400" dirty="0" smtClean="0">
                <a:solidFill>
                  <a:prstClr val="black"/>
                </a:solidFill>
                <a:latin typeface="Calibri"/>
                <a:cs typeface="+mn-cs"/>
              </a:rPr>
              <a:t>Prompts</a:t>
            </a:r>
            <a:endParaRPr lang="en-US" sz="1000" b="1" i="1" dirty="0">
              <a:solidFill>
                <a:prstClr val="black"/>
              </a:solidFill>
              <a:latin typeface="Calibri"/>
              <a:cs typeface="+mn-cs"/>
            </a:endParaRPr>
          </a:p>
        </p:txBody>
      </p:sp>
      <p:sp>
        <p:nvSpPr>
          <p:cNvPr id="27" name="Shape 26"/>
          <p:cNvSpPr/>
          <p:nvPr/>
        </p:nvSpPr>
        <p:spPr>
          <a:xfrm rot="19471858">
            <a:off x="-151292" y="3558531"/>
            <a:ext cx="778558" cy="544132"/>
          </a:xfrm>
          <a:prstGeom prst="swooshArrow">
            <a:avLst>
              <a:gd name="adj1" fmla="val 25000"/>
              <a:gd name="adj2" fmla="val 25000"/>
            </a:avLst>
          </a:pr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Shape 27"/>
          <p:cNvSpPr/>
          <p:nvPr/>
        </p:nvSpPr>
        <p:spPr>
          <a:xfrm rot="8204107">
            <a:off x="1780321" y="4147320"/>
            <a:ext cx="1223106" cy="535517"/>
          </a:xfrm>
          <a:prstGeom prst="swooshArrow">
            <a:avLst>
              <a:gd name="adj1" fmla="val 25000"/>
              <a:gd name="adj2" fmla="val 25000"/>
            </a:avLst>
          </a:pr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Shape 29"/>
          <p:cNvSpPr/>
          <p:nvPr/>
        </p:nvSpPr>
        <p:spPr>
          <a:xfrm rot="5400000">
            <a:off x="6768197" y="3557852"/>
            <a:ext cx="912811" cy="953558"/>
          </a:xfrm>
          <a:prstGeom prst="swooshArrow">
            <a:avLst>
              <a:gd name="adj1" fmla="val 25000"/>
              <a:gd name="adj2" fmla="val 25000"/>
            </a:avLst>
          </a:pr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20</a:t>
            </a:fld>
            <a:endParaRPr lang="en-US" sz="800" b="1" dirty="0">
              <a:solidFill>
                <a:prstClr val="black"/>
              </a:solidFill>
              <a:latin typeface="Calibri"/>
            </a:endParaRPr>
          </a:p>
        </p:txBody>
      </p:sp>
      <p:pic>
        <p:nvPicPr>
          <p:cNvPr id="2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TDC Installation</a:t>
            </a:r>
            <a:endParaRPr lang="en-US" sz="3600" dirty="0">
              <a:solidFill>
                <a:schemeClr val="accent2"/>
              </a:solidFill>
            </a:endParaRPr>
          </a:p>
        </p:txBody>
      </p:sp>
    </p:spTree>
    <p:extLst>
      <p:ext uri="{BB962C8B-B14F-4D97-AF65-F5344CB8AC3E}">
        <p14:creationId xmlns:p14="http://schemas.microsoft.com/office/powerpoint/2010/main" val="433733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75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childTnLst>
                          </p:cTn>
                        </p:par>
                        <p:par>
                          <p:cTn id="15" fill="hold">
                            <p:stCondLst>
                              <p:cond delay="1750"/>
                            </p:stCondLst>
                            <p:childTnLst>
                              <p:par>
                                <p:cTn id="16" presetID="10" presetClass="entr" presetSubtype="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par>
                                <p:cTn id="23" presetID="10" presetClass="entr" presetSubtype="0" fill="hold" nodeType="withEffect">
                                  <p:stCondLst>
                                    <p:cond delay="2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par>
                          <p:cTn id="26" fill="hold" nodeType="afterGroup">
                            <p:stCondLst>
                              <p:cond delay="4000"/>
                            </p:stCondLst>
                            <p:childTnLst>
                              <p:par>
                                <p:cTn id="27" presetID="10" presetClass="entr" presetSubtype="0" fill="hold" grpId="0" nodeType="after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750"/>
                                        <p:tgtEl>
                                          <p:spTgt spid="21"/>
                                        </p:tgtEl>
                                      </p:cBhvr>
                                    </p:animEffect>
                                  </p:childTnLst>
                                </p:cTn>
                              </p:par>
                            </p:childTnLst>
                          </p:cTn>
                        </p:par>
                        <p:par>
                          <p:cTn id="30" fill="hold">
                            <p:stCondLst>
                              <p:cond delay="525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2336"/>
          </a:xfrm>
        </p:spPr>
        <p:txBody>
          <a:bodyPr/>
          <a:lstStyle/>
          <a:p>
            <a:r>
              <a:rPr lang="en-US" sz="100" b="1" dirty="0" smtClean="0">
                <a:solidFill>
                  <a:schemeClr val="bg1"/>
                </a:solidFill>
                <a:effectLst/>
              </a:rPr>
              <a:t>Install the TDC</a:t>
            </a:r>
            <a:r>
              <a:rPr lang="en-US" sz="100" b="1" baseline="0" dirty="0" smtClean="0">
                <a:solidFill>
                  <a:schemeClr val="bg1"/>
                </a:solidFill>
                <a:effectLst/>
              </a:rPr>
              <a:t> – Standard 4 Elements</a:t>
            </a:r>
            <a:endParaRPr lang="en-US" sz="100" dirty="0">
              <a:solidFill>
                <a:schemeClr val="bg1"/>
              </a:solidFill>
            </a:endParaRPr>
          </a:p>
        </p:txBody>
      </p:sp>
      <p:sp>
        <p:nvSpPr>
          <p:cNvPr id="8"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21</a:t>
            </a:fld>
            <a:endParaRPr lang="en-US" sz="800" b="1" dirty="0">
              <a:solidFill>
                <a:prstClr val="black"/>
              </a:solidFill>
              <a:latin typeface="Calibri"/>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1" y="762000"/>
            <a:ext cx="4686299" cy="368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022136"/>
            <a:ext cx="4640019" cy="360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p:nvGrpSpPr>
        <p:grpSpPr>
          <a:xfrm>
            <a:off x="4747480" y="879600"/>
            <a:ext cx="2004829" cy="1123200"/>
            <a:chOff x="3263" y="1188000"/>
            <a:chExt cx="2892917" cy="1123200"/>
          </a:xfrm>
          <a:solidFill>
            <a:schemeClr val="accent6">
              <a:lumMod val="75000"/>
            </a:schemeClr>
          </a:solidFill>
          <a:scene3d>
            <a:camera prst="orthographicFront"/>
            <a:lightRig rig="flat" dir="t"/>
          </a:scene3d>
        </p:grpSpPr>
        <p:sp>
          <p:nvSpPr>
            <p:cNvPr id="30" name="Rounded Rectangle 29"/>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Step 1: Start Installation</a:t>
              </a:r>
              <a:endParaRPr lang="en-US" sz="2400" dirty="0">
                <a:solidFill>
                  <a:prstClr val="black"/>
                </a:solidFill>
              </a:endParaRPr>
            </a:p>
          </p:txBody>
        </p:sp>
      </p:grpSp>
      <p:grpSp>
        <p:nvGrpSpPr>
          <p:cNvPr id="36" name="Group 35"/>
          <p:cNvGrpSpPr/>
          <p:nvPr/>
        </p:nvGrpSpPr>
        <p:grpSpPr>
          <a:xfrm>
            <a:off x="1295401" y="5253200"/>
            <a:ext cx="3276600" cy="1123200"/>
            <a:chOff x="3263" y="1188000"/>
            <a:chExt cx="2892917" cy="1123200"/>
          </a:xfrm>
          <a:solidFill>
            <a:schemeClr val="accent6">
              <a:lumMod val="75000"/>
            </a:schemeClr>
          </a:solidFill>
          <a:scene3d>
            <a:camera prst="orthographicFront"/>
            <a:lightRig rig="flat" dir="t"/>
          </a:scene3d>
        </p:grpSpPr>
        <p:sp>
          <p:nvSpPr>
            <p:cNvPr id="37" name="Rounded Rectangle 36"/>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Step 2: Accept Terms and Click Next</a:t>
              </a:r>
              <a:endParaRPr lang="en-US" sz="2400" dirty="0">
                <a:solidFill>
                  <a:prstClr val="black"/>
                </a:solidFill>
              </a:endParaRPr>
            </a:p>
          </p:txBody>
        </p:sp>
      </p:grpSp>
      <p:sp>
        <p:nvSpPr>
          <p:cNvPr id="14"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TDC Installation</a:t>
            </a:r>
            <a:endParaRPr lang="en-US" sz="3600" dirty="0">
              <a:solidFill>
                <a:schemeClr val="accent2"/>
              </a:solidFill>
            </a:endParaRPr>
          </a:p>
        </p:txBody>
      </p:sp>
    </p:spTree>
    <p:extLst>
      <p:ext uri="{BB962C8B-B14F-4D97-AF65-F5344CB8AC3E}">
        <p14:creationId xmlns:p14="http://schemas.microsoft.com/office/powerpoint/2010/main" val="124786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75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2336"/>
          </a:xfrm>
        </p:spPr>
        <p:txBody>
          <a:bodyPr/>
          <a:lstStyle/>
          <a:p>
            <a:r>
              <a:rPr lang="en-US" sz="100" b="1" dirty="0" smtClean="0">
                <a:solidFill>
                  <a:schemeClr val="bg1"/>
                </a:solidFill>
                <a:effectLst/>
              </a:rPr>
              <a:t>Install the TDC</a:t>
            </a:r>
            <a:r>
              <a:rPr lang="en-US" sz="100" b="1" baseline="0" dirty="0" smtClean="0">
                <a:solidFill>
                  <a:schemeClr val="bg1"/>
                </a:solidFill>
                <a:effectLst/>
              </a:rPr>
              <a:t> – Standard 4 Elements</a:t>
            </a:r>
            <a:endParaRPr lang="en-US" sz="100" dirty="0">
              <a:solidFill>
                <a:schemeClr val="bg1"/>
              </a:solidFill>
            </a:endParaRPr>
          </a:p>
        </p:txBody>
      </p:sp>
      <p:sp>
        <p:nvSpPr>
          <p:cNvPr id="8"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22</a:t>
            </a:fld>
            <a:endParaRPr lang="en-US" sz="800" b="1" dirty="0">
              <a:solidFill>
                <a:prstClr val="black"/>
              </a:solidFill>
              <a:latin typeface="Calibri"/>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850548"/>
            <a:ext cx="4470400" cy="349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3130401"/>
            <a:ext cx="4572000" cy="35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457700" y="914400"/>
            <a:ext cx="4229100" cy="1123200"/>
            <a:chOff x="3263" y="1188000"/>
            <a:chExt cx="2892917" cy="1123200"/>
          </a:xfrm>
          <a:solidFill>
            <a:schemeClr val="accent6">
              <a:lumMod val="75000"/>
            </a:schemeClr>
          </a:solidFill>
          <a:scene3d>
            <a:camera prst="orthographicFront"/>
            <a:lightRig rig="flat" dir="t"/>
          </a:scene3d>
        </p:grpSpPr>
        <p:sp>
          <p:nvSpPr>
            <p:cNvPr id="12" name="Rounded Rectangle 11"/>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Step 3: Accept default path and click Next.</a:t>
              </a:r>
              <a:endParaRPr lang="en-US" sz="2400" dirty="0">
                <a:solidFill>
                  <a:prstClr val="black"/>
                </a:solidFill>
              </a:endParaRPr>
            </a:p>
          </p:txBody>
        </p:sp>
      </p:grpSp>
      <p:grpSp>
        <p:nvGrpSpPr>
          <p:cNvPr id="14" name="Group 13"/>
          <p:cNvGrpSpPr/>
          <p:nvPr/>
        </p:nvGrpSpPr>
        <p:grpSpPr>
          <a:xfrm>
            <a:off x="228600" y="5334000"/>
            <a:ext cx="4229100" cy="1123200"/>
            <a:chOff x="3263" y="1188000"/>
            <a:chExt cx="2892917" cy="1123200"/>
          </a:xfrm>
          <a:solidFill>
            <a:schemeClr val="accent6">
              <a:lumMod val="75000"/>
            </a:schemeClr>
          </a:solidFill>
          <a:scene3d>
            <a:camera prst="orthographicFront"/>
            <a:lightRig rig="flat" dir="t"/>
          </a:scene3d>
        </p:grpSpPr>
        <p:sp>
          <p:nvSpPr>
            <p:cNvPr id="15" name="Rounded Rectangle 14"/>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Step 4: Click Install to begin Installation.</a:t>
              </a:r>
              <a:endParaRPr lang="en-US" sz="2400" dirty="0">
                <a:solidFill>
                  <a:prstClr val="black"/>
                </a:solidFill>
              </a:endParaRPr>
            </a:p>
          </p:txBody>
        </p:sp>
      </p:grpSp>
      <p:sp>
        <p:nvSpPr>
          <p:cNvPr id="17"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TDC Installation</a:t>
            </a:r>
            <a:endParaRPr lang="en-US" sz="3600" dirty="0">
              <a:solidFill>
                <a:schemeClr val="accent2"/>
              </a:solidFill>
            </a:endParaRPr>
          </a:p>
        </p:txBody>
      </p:sp>
    </p:spTree>
    <p:extLst>
      <p:ext uri="{BB962C8B-B14F-4D97-AF65-F5344CB8AC3E}">
        <p14:creationId xmlns:p14="http://schemas.microsoft.com/office/powerpoint/2010/main" val="356200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75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2336"/>
          </a:xfrm>
        </p:spPr>
        <p:txBody>
          <a:bodyPr/>
          <a:lstStyle/>
          <a:p>
            <a:r>
              <a:rPr lang="en-US" sz="100" b="1" dirty="0" smtClean="0">
                <a:solidFill>
                  <a:schemeClr val="bg1"/>
                </a:solidFill>
                <a:effectLst/>
              </a:rPr>
              <a:t>Install the TDC</a:t>
            </a:r>
            <a:r>
              <a:rPr lang="en-US" sz="100" b="1" baseline="0" dirty="0" smtClean="0">
                <a:solidFill>
                  <a:schemeClr val="bg1"/>
                </a:solidFill>
                <a:effectLst/>
              </a:rPr>
              <a:t> – Standard 4 Elements</a:t>
            </a:r>
            <a:endParaRPr lang="en-US" sz="100" dirty="0">
              <a:solidFill>
                <a:schemeClr val="bg1"/>
              </a:solidFill>
            </a:endParaRPr>
          </a:p>
        </p:txBody>
      </p:sp>
      <p:sp>
        <p:nvSpPr>
          <p:cNvPr id="8"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23</a:t>
            </a:fld>
            <a:endParaRPr lang="en-US" sz="800" b="1" dirty="0">
              <a:solidFill>
                <a:prstClr val="black"/>
              </a:solidFill>
              <a:latin typeface="Calibri"/>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73628"/>
            <a:ext cx="5364890" cy="420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224" y="2590800"/>
            <a:ext cx="5365676" cy="416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28600" y="5334000"/>
            <a:ext cx="4229100" cy="1123200"/>
            <a:chOff x="3263" y="1188000"/>
            <a:chExt cx="2892917" cy="1123200"/>
          </a:xfrm>
          <a:solidFill>
            <a:schemeClr val="accent6">
              <a:lumMod val="75000"/>
            </a:schemeClr>
          </a:solidFill>
          <a:scene3d>
            <a:camera prst="orthographicFront"/>
            <a:lightRig rig="flat" dir="t"/>
          </a:scene3d>
        </p:grpSpPr>
        <p:sp>
          <p:nvSpPr>
            <p:cNvPr id="12" name="Rounded Rectangle 11"/>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Step 5: Click Finish to complete Installation.</a:t>
              </a:r>
              <a:endParaRPr lang="en-US" sz="2400" dirty="0">
                <a:solidFill>
                  <a:prstClr val="black"/>
                </a:solidFill>
              </a:endParaRPr>
            </a:p>
          </p:txBody>
        </p:sp>
      </p:grpSp>
      <p:sp>
        <p:nvSpPr>
          <p:cNvPr id="14"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TDC Installation</a:t>
            </a:r>
            <a:endParaRPr lang="en-US" sz="3600" dirty="0">
              <a:solidFill>
                <a:schemeClr val="accent2"/>
              </a:solidFill>
            </a:endParaRPr>
          </a:p>
        </p:txBody>
      </p:sp>
    </p:spTree>
    <p:extLst>
      <p:ext uri="{BB962C8B-B14F-4D97-AF65-F5344CB8AC3E}">
        <p14:creationId xmlns:p14="http://schemas.microsoft.com/office/powerpoint/2010/main" val="64968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52575"/>
            <a:ext cx="8110949" cy="500062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152400" y="1143000"/>
            <a:ext cx="8610600" cy="5410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fontAlgn="auto">
              <a:lnSpc>
                <a:spcPct val="90000"/>
              </a:lnSpc>
              <a:spcBef>
                <a:spcPts val="0"/>
              </a:spcBef>
              <a:spcAft>
                <a:spcPct val="15000"/>
              </a:spcAft>
              <a:buFontTx/>
              <a:buChar char="••"/>
              <a:defRPr/>
            </a:pPr>
            <a:endParaRPr lang="en-US" sz="1600" dirty="0">
              <a:solidFill>
                <a:prstClr val="black">
                  <a:hueOff val="0"/>
                  <a:satOff val="0"/>
                  <a:lumOff val="0"/>
                  <a:alphaOff val="0"/>
                </a:prstClr>
              </a:solidFill>
            </a:endParaRPr>
          </a:p>
        </p:txBody>
      </p:sp>
      <p:sp>
        <p:nvSpPr>
          <p:cNvPr id="22532" name="Title 5" hidden="1"/>
          <p:cNvSpPr>
            <a:spLocks noGrp="1"/>
          </p:cNvSpPr>
          <p:nvPr>
            <p:ph type="title"/>
          </p:nvPr>
        </p:nvSpPr>
        <p:spPr/>
        <p:txBody>
          <a:bodyPr/>
          <a:lstStyle/>
          <a:p>
            <a:r>
              <a:rPr lang="en-US" dirty="0" smtClean="0"/>
              <a:t>Install</a:t>
            </a:r>
            <a:r>
              <a:rPr lang="en-US" baseline="0" dirty="0" smtClean="0"/>
              <a:t> the TDC -Standard Configure</a:t>
            </a:r>
            <a:endParaRPr lang="en-US" dirty="0" smtClean="0"/>
          </a:p>
        </p:txBody>
      </p:sp>
      <p:graphicFrame>
        <p:nvGraphicFramePr>
          <p:cNvPr id="19" name="Diagram 18"/>
          <p:cNvGraphicFramePr/>
          <p:nvPr>
            <p:extLst>
              <p:ext uri="{D42A27DB-BD31-4B8C-83A1-F6EECF244321}">
                <p14:modId xmlns:p14="http://schemas.microsoft.com/office/powerpoint/2010/main" val="1991924685"/>
              </p:ext>
            </p:extLst>
          </p:nvPr>
        </p:nvGraphicFramePr>
        <p:xfrm>
          <a:off x="228600" y="838200"/>
          <a:ext cx="8305800" cy="60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Shape 23"/>
          <p:cNvSpPr/>
          <p:nvPr/>
        </p:nvSpPr>
        <p:spPr>
          <a:xfrm rot="1727150" flipV="1">
            <a:off x="-224203" y="3940670"/>
            <a:ext cx="1524316" cy="1042409"/>
          </a:xfrm>
          <a:prstGeom prst="swooshArrow">
            <a:avLst>
              <a:gd name="adj1" fmla="val 10601"/>
              <a:gd name="adj2" fmla="val 30609"/>
            </a:avLst>
          </a:pr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Shape 27"/>
          <p:cNvSpPr/>
          <p:nvPr/>
        </p:nvSpPr>
        <p:spPr>
          <a:xfrm rot="9153321" flipV="1">
            <a:off x="5776206" y="4422501"/>
            <a:ext cx="1223106" cy="894924"/>
          </a:xfrm>
          <a:prstGeom prst="swooshArrow">
            <a:avLst>
              <a:gd name="adj1" fmla="val 25000"/>
              <a:gd name="adj2" fmla="val 25000"/>
            </a:avLst>
          </a:pr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24</a:t>
            </a:fld>
            <a:endParaRPr lang="en-US" sz="800" b="1" dirty="0">
              <a:solidFill>
                <a:prstClr val="black"/>
              </a:solidFill>
              <a:latin typeface="Calibri"/>
            </a:endParaRP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0" y="2785822"/>
            <a:ext cx="2133600" cy="1062278"/>
          </a:xfrm>
          <a:prstGeom prst="roundRect">
            <a:avLst>
              <a:gd name="adj" fmla="val 13827"/>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7200" fontAlgn="auto">
              <a:spcBef>
                <a:spcPts val="0"/>
              </a:spcBef>
              <a:spcAft>
                <a:spcPts val="0"/>
              </a:spcAft>
            </a:pPr>
            <a:r>
              <a:rPr lang="en-US" b="1" dirty="0" smtClean="0">
                <a:solidFill>
                  <a:prstClr val="black"/>
                </a:solidFill>
              </a:rPr>
              <a:t>Navigate to App.Properties file location.</a:t>
            </a:r>
            <a:endParaRPr lang="en-US" dirty="0">
              <a:solidFill>
                <a:prstClr val="black"/>
              </a:solidFill>
            </a:endParaRPr>
          </a:p>
        </p:txBody>
      </p:sp>
      <p:sp>
        <p:nvSpPr>
          <p:cNvPr id="29" name="Rounded Rectangle 28"/>
          <p:cNvSpPr/>
          <p:nvPr/>
        </p:nvSpPr>
        <p:spPr>
          <a:xfrm>
            <a:off x="6400800" y="4863126"/>
            <a:ext cx="1676400" cy="914400"/>
          </a:xfrm>
          <a:prstGeom prst="roundRect">
            <a:avLst>
              <a:gd name="adj" fmla="val 13827"/>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7200" fontAlgn="auto">
              <a:spcBef>
                <a:spcPts val="0"/>
              </a:spcBef>
              <a:spcAft>
                <a:spcPts val="0"/>
              </a:spcAft>
            </a:pPr>
            <a:r>
              <a:rPr lang="en-US" b="1" dirty="0" smtClean="0">
                <a:solidFill>
                  <a:prstClr val="black"/>
                </a:solidFill>
              </a:rPr>
              <a:t>Open file, add entries and save</a:t>
            </a:r>
          </a:p>
        </p:txBody>
      </p:sp>
      <p:sp>
        <p:nvSpPr>
          <p:cNvPr id="13"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TDC Installation</a:t>
            </a:r>
            <a:endParaRPr lang="en-US" sz="3600" dirty="0">
              <a:solidFill>
                <a:schemeClr val="accent2"/>
              </a:solidFill>
            </a:endParaRPr>
          </a:p>
        </p:txBody>
      </p:sp>
    </p:spTree>
    <p:extLst>
      <p:ext uri="{BB962C8B-B14F-4D97-AF65-F5344CB8AC3E}">
        <p14:creationId xmlns:p14="http://schemas.microsoft.com/office/powerpoint/2010/main" val="42477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750"/>
                                        <p:tgtEl>
                                          <p:spTgt spid="29"/>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701014" y="1934799"/>
            <a:ext cx="7741972" cy="2988401"/>
          </a:xfrm>
          <a:prstGeom prst="chevron">
            <a:avLst>
              <a:gd name="adj" fmla="val 40000"/>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grpSp>
        <p:nvGrpSpPr>
          <p:cNvPr id="4" name="Group 3"/>
          <p:cNvGrpSpPr/>
          <p:nvPr/>
        </p:nvGrpSpPr>
        <p:grpSpPr>
          <a:xfrm>
            <a:off x="1303167" y="867672"/>
            <a:ext cx="6537665" cy="5456924"/>
            <a:chOff x="1218964" y="152403"/>
            <a:chExt cx="6537665" cy="5791192"/>
          </a:xfrm>
        </p:grpSpPr>
        <p:sp>
          <p:nvSpPr>
            <p:cNvPr id="5" name="Rounded Rectangle 4"/>
            <p:cNvSpPr/>
            <p:nvPr/>
          </p:nvSpPr>
          <p:spPr>
            <a:xfrm>
              <a:off x="1218964" y="152403"/>
              <a:ext cx="6537665" cy="5791192"/>
            </a:xfrm>
            <a:prstGeom prst="roundRect">
              <a:avLst>
                <a:gd name="adj" fmla="val 10000"/>
              </a:avLst>
            </a:prstGeom>
            <a:ln>
              <a:solidFill>
                <a:schemeClr val="accent2"/>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1388582" y="322021"/>
              <a:ext cx="6198429" cy="5451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lvl="0" algn="l" defTabSz="1244600" rtl="0">
                <a:lnSpc>
                  <a:spcPct val="90000"/>
                </a:lnSpc>
                <a:spcBef>
                  <a:spcPct val="0"/>
                </a:spcBef>
                <a:spcAft>
                  <a:spcPct val="35000"/>
                </a:spcAft>
              </a:pPr>
              <a:r>
                <a:rPr lang="en-US" sz="2800" kern="1200" dirty="0" smtClean="0"/>
                <a:t>What about the content?</a:t>
              </a:r>
            </a:p>
            <a:p>
              <a:pPr marL="228600" lvl="1" indent="-228600" algn="l" defTabSz="889000" rtl="0">
                <a:lnSpc>
                  <a:spcPct val="90000"/>
                </a:lnSpc>
                <a:spcBef>
                  <a:spcPct val="0"/>
                </a:spcBef>
                <a:spcAft>
                  <a:spcPct val="15000"/>
                </a:spcAft>
                <a:buChar char="••"/>
              </a:pPr>
              <a:r>
                <a:rPr lang="en-US" sz="2000" dirty="0" smtClean="0"/>
                <a:t>Content prepositioning is no longer required</a:t>
              </a:r>
              <a:endParaRPr lang="en-US" sz="2000" kern="1200" dirty="0" smtClean="0"/>
            </a:p>
            <a:p>
              <a:pPr marL="457200" lvl="2" defTabSz="889000">
                <a:lnSpc>
                  <a:spcPct val="90000"/>
                </a:lnSpc>
                <a:spcAft>
                  <a:spcPct val="15000"/>
                </a:spcAft>
              </a:pPr>
              <a:endParaRPr lang="en-US" sz="2000" kern="1200" dirty="0" smtClean="0"/>
            </a:p>
            <a:p>
              <a:pPr marL="228600" lvl="1" indent="-228600" algn="l" defTabSz="889000" rtl="0">
                <a:lnSpc>
                  <a:spcPct val="90000"/>
                </a:lnSpc>
                <a:spcBef>
                  <a:spcPct val="0"/>
                </a:spcBef>
                <a:spcAft>
                  <a:spcPct val="15000"/>
                </a:spcAft>
                <a:buChar char="••"/>
              </a:pPr>
              <a:r>
                <a:rPr lang="en-US" sz="2000" dirty="0" smtClean="0"/>
                <a:t>When a student logs in to a test, the test framework (encrypted  XML file) is downloaded to the student workstation</a:t>
              </a:r>
              <a:endParaRPr lang="en-US" sz="2000" kern="1200" dirty="0" smtClean="0"/>
            </a:p>
            <a:p>
              <a:pPr marL="228600" lvl="1" indent="-228600" algn="l" defTabSz="889000" rtl="0">
                <a:lnSpc>
                  <a:spcPct val="90000"/>
                </a:lnSpc>
                <a:spcBef>
                  <a:spcPct val="0"/>
                </a:spcBef>
                <a:spcAft>
                  <a:spcPct val="15000"/>
                </a:spcAft>
                <a:buChar char="••"/>
              </a:pPr>
              <a:endParaRPr lang="en-US" sz="2000" kern="1200" dirty="0"/>
            </a:p>
            <a:p>
              <a:pPr marL="228600" lvl="1" indent="-228600" defTabSz="889000">
                <a:lnSpc>
                  <a:spcPct val="90000"/>
                </a:lnSpc>
                <a:spcAft>
                  <a:spcPct val="15000"/>
                </a:spcAft>
                <a:buFontTx/>
                <a:buChar char="••"/>
              </a:pPr>
              <a:r>
                <a:rPr lang="en-US" sz="2000" dirty="0" smtClean="0"/>
                <a:t>The content is cached on the local workstation for the next student who takes the same test (cached content is encrypted)</a:t>
              </a:r>
              <a:endParaRPr lang="en-US" sz="2000" dirty="0"/>
            </a:p>
            <a:p>
              <a:pPr marL="228600" lvl="1" indent="-228600" defTabSz="889000">
                <a:lnSpc>
                  <a:spcPct val="90000"/>
                </a:lnSpc>
                <a:spcAft>
                  <a:spcPct val="15000"/>
                </a:spcAft>
                <a:buFontTx/>
                <a:buChar char="••"/>
              </a:pPr>
              <a:endParaRPr lang="en-US" sz="2000" dirty="0" smtClean="0"/>
            </a:p>
            <a:p>
              <a:pPr marL="228600" lvl="1" indent="-228600" defTabSz="889000">
                <a:lnSpc>
                  <a:spcPct val="90000"/>
                </a:lnSpc>
                <a:spcAft>
                  <a:spcPct val="15000"/>
                </a:spcAft>
                <a:buFontTx/>
                <a:buChar char="••"/>
              </a:pPr>
              <a:r>
                <a:rPr lang="en-US" sz="2000" dirty="0" smtClean="0"/>
                <a:t>Test framework XML file contains only text for test instructions and questions, images are downloaded as needed</a:t>
              </a:r>
              <a:endParaRPr lang="en-US" sz="2000" dirty="0"/>
            </a:p>
            <a:p>
              <a:pPr marL="228600" lvl="1" indent="-228600" algn="l" defTabSz="889000" rtl="0">
                <a:lnSpc>
                  <a:spcPct val="90000"/>
                </a:lnSpc>
                <a:spcBef>
                  <a:spcPct val="0"/>
                </a:spcBef>
                <a:spcAft>
                  <a:spcPct val="15000"/>
                </a:spcAft>
                <a:buChar char="••"/>
              </a:pPr>
              <a:endParaRPr lang="en-US" sz="2000" kern="1200" dirty="0" smtClean="0"/>
            </a:p>
            <a:p>
              <a:pPr marL="228600" lvl="1" indent="-228600" algn="l" defTabSz="889000" rtl="0">
                <a:lnSpc>
                  <a:spcPct val="90000"/>
                </a:lnSpc>
                <a:spcBef>
                  <a:spcPct val="0"/>
                </a:spcBef>
                <a:spcAft>
                  <a:spcPct val="15000"/>
                </a:spcAft>
                <a:buChar char="••"/>
              </a:pPr>
              <a:r>
                <a:rPr lang="en-US" sz="2000" kern="1200" dirty="0" smtClean="0"/>
                <a:t>Same test start-up time as before</a:t>
              </a:r>
              <a:endParaRPr lang="en-US" sz="2000" kern="1200" dirty="0"/>
            </a:p>
            <a:p>
              <a:pPr marL="228600" lvl="1" indent="-228600" algn="l" defTabSz="889000">
                <a:lnSpc>
                  <a:spcPct val="90000"/>
                </a:lnSpc>
                <a:spcBef>
                  <a:spcPct val="0"/>
                </a:spcBef>
                <a:spcAft>
                  <a:spcPct val="15000"/>
                </a:spcAft>
                <a:buChar char="••"/>
              </a:pPr>
              <a:endParaRPr lang="en-US" sz="2000" kern="1200" dirty="0"/>
            </a:p>
          </p:txBody>
        </p:sp>
      </p:grpSp>
      <p:sp>
        <p:nvSpPr>
          <p:cNvPr id="7"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TDC Installation</a:t>
            </a:r>
            <a:endParaRPr lang="en-US" sz="3600" dirty="0">
              <a:solidFill>
                <a:schemeClr val="accent2"/>
              </a:solidFill>
            </a:endParaRPr>
          </a:p>
        </p:txBody>
      </p:sp>
    </p:spTree>
    <p:extLst>
      <p:ext uri="{BB962C8B-B14F-4D97-AF65-F5344CB8AC3E}">
        <p14:creationId xmlns:p14="http://schemas.microsoft.com/office/powerpoint/2010/main" val="829575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644316"/>
            <a:ext cx="6349999" cy="283268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629" name="Title 5" hidden="1"/>
          <p:cNvSpPr>
            <a:spLocks noGrp="1"/>
          </p:cNvSpPr>
          <p:nvPr>
            <p:ph type="title"/>
          </p:nvPr>
        </p:nvSpPr>
        <p:spPr/>
        <p:txBody>
          <a:bodyPr/>
          <a:lstStyle/>
          <a:p>
            <a:r>
              <a:rPr lang="en-US" dirty="0" smtClean="0"/>
              <a:t>System Check –</a:t>
            </a:r>
            <a:r>
              <a:rPr lang="en-US" baseline="0" dirty="0" smtClean="0"/>
              <a:t> Launch and Login</a:t>
            </a:r>
            <a:endParaRPr lang="en-US" dirty="0" smtClean="0"/>
          </a:p>
        </p:txBody>
      </p:sp>
      <p:sp>
        <p:nvSpPr>
          <p:cNvPr id="11" name="Title 2"/>
          <p:cNvSpPr txBox="1">
            <a:spLocks/>
          </p:cNvSpPr>
          <p:nvPr/>
        </p:nvSpPr>
        <p:spPr bwMode="auto">
          <a:xfrm>
            <a:off x="0" y="154502"/>
            <a:ext cx="9144000" cy="455098"/>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System Check - Launch TDC and Login</a:t>
            </a:r>
          </a:p>
        </p:txBody>
      </p:sp>
      <p:grpSp>
        <p:nvGrpSpPr>
          <p:cNvPr id="9" name="Group 8"/>
          <p:cNvGrpSpPr/>
          <p:nvPr/>
        </p:nvGrpSpPr>
        <p:grpSpPr>
          <a:xfrm>
            <a:off x="228600" y="876241"/>
            <a:ext cx="7002255" cy="723959"/>
            <a:chOff x="0" y="1"/>
            <a:chExt cx="7002255" cy="723959"/>
          </a:xfrm>
          <a:solidFill>
            <a:schemeClr val="accent6">
              <a:lumMod val="75000"/>
            </a:schemeClr>
          </a:solidFill>
          <a:scene3d>
            <a:camera prst="orthographicFront"/>
            <a:lightRig rig="flat" dir="t"/>
          </a:scene3d>
        </p:grpSpPr>
        <p:sp>
          <p:nvSpPr>
            <p:cNvPr id="10" name="Rounded Rectangle 9"/>
            <p:cNvSpPr/>
            <p:nvPr/>
          </p:nvSpPr>
          <p:spPr>
            <a:xfrm>
              <a:off x="0" y="1"/>
              <a:ext cx="7002255" cy="723959"/>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35341" y="35342"/>
              <a:ext cx="6931573" cy="653277"/>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defTabSz="889000" fontAlgn="auto">
                <a:lnSpc>
                  <a:spcPct val="90000"/>
                </a:lnSpc>
                <a:spcAft>
                  <a:spcPct val="35000"/>
                </a:spcAft>
              </a:pPr>
              <a:r>
                <a:rPr lang="en-US" sz="2000" b="1" dirty="0" smtClean="0">
                  <a:solidFill>
                    <a:prstClr val="black"/>
                  </a:solidFill>
                </a:rPr>
                <a:t>Verify setup on a </a:t>
              </a:r>
              <a:r>
                <a:rPr lang="en-US" sz="2000" b="1" i="1" u="sng" dirty="0" smtClean="0">
                  <a:solidFill>
                    <a:prstClr val="black"/>
                  </a:solidFill>
                </a:rPr>
                <a:t>few</a:t>
              </a:r>
              <a:r>
                <a:rPr lang="en-US" sz="2000" b="1" i="1" dirty="0" smtClean="0">
                  <a:solidFill>
                    <a:prstClr val="black"/>
                  </a:solidFill>
                </a:rPr>
                <a:t> </a:t>
              </a:r>
              <a:r>
                <a:rPr lang="en-US" sz="2000" b="1" dirty="0" smtClean="0">
                  <a:solidFill>
                    <a:prstClr val="black"/>
                  </a:solidFill>
                </a:rPr>
                <a:t>workstations.</a:t>
              </a:r>
              <a:endParaRPr lang="en-US" sz="2000" b="1" dirty="0">
                <a:solidFill>
                  <a:prstClr val="black"/>
                </a:solidFill>
              </a:endParaRPr>
            </a:p>
          </p:txBody>
        </p:sp>
      </p:grpSp>
      <p:sp>
        <p:nvSpPr>
          <p:cNvPr id="19" name="Up Arrow 18"/>
          <p:cNvSpPr/>
          <p:nvPr/>
        </p:nvSpPr>
        <p:spPr>
          <a:xfrm>
            <a:off x="20321" y="1381760"/>
            <a:ext cx="1232538" cy="1209039"/>
          </a:xfrm>
          <a:prstGeom prst="upArrow">
            <a:avLst/>
          </a:prstGeom>
          <a:solidFill>
            <a:schemeClr val="accent2">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Down Arrow 19"/>
          <p:cNvSpPr/>
          <p:nvPr/>
        </p:nvSpPr>
        <p:spPr>
          <a:xfrm>
            <a:off x="250822" y="2667000"/>
            <a:ext cx="1232538" cy="1219200"/>
          </a:xfrm>
          <a:prstGeom prst="downArrow">
            <a:avLst/>
          </a:prstGeom>
          <a:solidFill>
            <a:schemeClr val="accent2">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grpSp>
        <p:nvGrpSpPr>
          <p:cNvPr id="21" name="Group 20"/>
          <p:cNvGrpSpPr/>
          <p:nvPr/>
        </p:nvGrpSpPr>
        <p:grpSpPr>
          <a:xfrm>
            <a:off x="838200" y="1991060"/>
            <a:ext cx="5616919" cy="599740"/>
            <a:chOff x="1048221" y="561231"/>
            <a:chExt cx="5616919" cy="599740"/>
          </a:xfrm>
        </p:grpSpPr>
        <p:sp>
          <p:nvSpPr>
            <p:cNvPr id="25" name="Rectangle 24"/>
            <p:cNvSpPr/>
            <p:nvPr/>
          </p:nvSpPr>
          <p:spPr>
            <a:xfrm>
              <a:off x="1048221" y="561231"/>
              <a:ext cx="5616919" cy="5997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1048221" y="561231"/>
              <a:ext cx="5616919" cy="5997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0" rIns="170688" bIns="170688" numCol="1" spcCol="1270" anchor="ctr" anchorCtr="0">
              <a:noAutofit/>
            </a:bodyPr>
            <a:lstStyle/>
            <a:p>
              <a:pPr defTabSz="1066800" fontAlgn="auto">
                <a:lnSpc>
                  <a:spcPct val="90000"/>
                </a:lnSpc>
                <a:spcAft>
                  <a:spcPct val="35000"/>
                </a:spcAft>
              </a:pPr>
              <a:r>
                <a:rPr lang="en-US" sz="2400" dirty="0" smtClean="0">
                  <a:solidFill>
                    <a:prstClr val="black">
                      <a:hueOff val="0"/>
                      <a:satOff val="0"/>
                      <a:lumOff val="0"/>
                      <a:alphaOff val="0"/>
                    </a:prstClr>
                  </a:solidFill>
                </a:rPr>
                <a:t>Launch Test Delivery Client software.</a:t>
              </a:r>
              <a:endParaRPr lang="en-US" sz="2400" dirty="0">
                <a:solidFill>
                  <a:prstClr val="black">
                    <a:hueOff val="0"/>
                    <a:satOff val="0"/>
                    <a:lumOff val="0"/>
                    <a:alphaOff val="0"/>
                  </a:prstClr>
                </a:solidFill>
              </a:endParaRPr>
            </a:p>
          </p:txBody>
        </p:sp>
      </p:grpSp>
      <p:grpSp>
        <p:nvGrpSpPr>
          <p:cNvPr id="22" name="Group 21"/>
          <p:cNvGrpSpPr/>
          <p:nvPr/>
        </p:nvGrpSpPr>
        <p:grpSpPr>
          <a:xfrm>
            <a:off x="1339110" y="2819400"/>
            <a:ext cx="7195290" cy="655218"/>
            <a:chOff x="1374322" y="1326818"/>
            <a:chExt cx="7195290" cy="655218"/>
          </a:xfrm>
        </p:grpSpPr>
        <p:sp>
          <p:nvSpPr>
            <p:cNvPr id="23" name="Rectangle 22"/>
            <p:cNvSpPr/>
            <p:nvPr/>
          </p:nvSpPr>
          <p:spPr>
            <a:xfrm>
              <a:off x="1374322" y="1326818"/>
              <a:ext cx="7195290" cy="65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1374322" y="1326818"/>
              <a:ext cx="7195290" cy="6552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0" rIns="170688" bIns="170688" numCol="1" spcCol="1270" anchor="ctr" anchorCtr="0">
              <a:noAutofit/>
            </a:bodyPr>
            <a:lstStyle/>
            <a:p>
              <a:pPr defTabSz="1066800" fontAlgn="auto">
                <a:lnSpc>
                  <a:spcPct val="90000"/>
                </a:lnSpc>
                <a:spcAft>
                  <a:spcPct val="35000"/>
                </a:spcAft>
              </a:pPr>
              <a:r>
                <a:rPr lang="en-US" sz="2400" dirty="0" smtClean="0">
                  <a:solidFill>
                    <a:prstClr val="black">
                      <a:hueOff val="0"/>
                      <a:satOff val="0"/>
                      <a:lumOff val="0"/>
                      <a:alphaOff val="0"/>
                    </a:prstClr>
                  </a:solidFill>
                </a:rPr>
                <a:t>Login using </a:t>
              </a:r>
              <a:r>
                <a:rPr lang="en-US" sz="2400" b="1" dirty="0" smtClean="0">
                  <a:solidFill>
                    <a:prstClr val="black">
                      <a:hueOff val="0"/>
                      <a:satOff val="0"/>
                      <a:lumOff val="0"/>
                      <a:alphaOff val="0"/>
                    </a:prstClr>
                  </a:solidFill>
                </a:rPr>
                <a:t>Test</a:t>
              </a:r>
              <a:r>
                <a:rPr lang="en-US" sz="2400" dirty="0" smtClean="0">
                  <a:solidFill>
                    <a:prstClr val="black">
                      <a:hueOff val="0"/>
                      <a:satOff val="0"/>
                      <a:lumOff val="0"/>
                      <a:alphaOff val="0"/>
                    </a:prstClr>
                  </a:solidFill>
                </a:rPr>
                <a:t> for Username and Password and </a:t>
              </a:r>
              <a:r>
                <a:rPr lang="en-US" sz="2400" b="1" dirty="0" smtClean="0">
                  <a:solidFill>
                    <a:prstClr val="black">
                      <a:hueOff val="0"/>
                      <a:satOff val="0"/>
                      <a:lumOff val="0"/>
                      <a:alphaOff val="0"/>
                    </a:prstClr>
                  </a:solidFill>
                </a:rPr>
                <a:t>Georgia</a:t>
              </a:r>
              <a:r>
                <a:rPr lang="en-US" sz="2400" dirty="0" smtClean="0">
                  <a:solidFill>
                    <a:prstClr val="black">
                      <a:hueOff val="0"/>
                      <a:satOff val="0"/>
                      <a:lumOff val="0"/>
                      <a:alphaOff val="0"/>
                    </a:prstClr>
                  </a:solidFill>
                </a:rPr>
                <a:t> Access Code.  Two questions are available to the Guest user account for verifying installation.</a:t>
              </a:r>
              <a:endParaRPr lang="en-US" sz="2400" dirty="0">
                <a:solidFill>
                  <a:prstClr val="black">
                    <a:hueOff val="0"/>
                    <a:satOff val="0"/>
                    <a:lumOff val="0"/>
                    <a:alphaOff val="0"/>
                  </a:prstClr>
                </a:solidFill>
              </a:endParaRPr>
            </a:p>
          </p:txBody>
        </p:sp>
      </p:grpSp>
      <p:graphicFrame>
        <p:nvGraphicFramePr>
          <p:cNvPr id="27" name="Diagram 26"/>
          <p:cNvGraphicFramePr/>
          <p:nvPr>
            <p:extLst>
              <p:ext uri="{D42A27DB-BD31-4B8C-83A1-F6EECF244321}">
                <p14:modId xmlns:p14="http://schemas.microsoft.com/office/powerpoint/2010/main" val="2717009512"/>
              </p:ext>
            </p:extLst>
          </p:nvPr>
        </p:nvGraphicFramePr>
        <p:xfrm>
          <a:off x="3733801" y="3276600"/>
          <a:ext cx="5333999" cy="274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26</a:t>
            </a:fld>
            <a:endParaRPr lang="en-US" sz="800" b="1" dirty="0">
              <a:solidFill>
                <a:prstClr val="black"/>
              </a:solidFill>
              <a:latin typeface="Calibri"/>
            </a:endParaRPr>
          </a:p>
        </p:txBody>
      </p:sp>
      <p:pic>
        <p:nvPicPr>
          <p:cNvPr id="2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94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pPr>
              <a:defRPr/>
            </a:pPr>
            <a:r>
              <a:rPr lang="en-US" sz="3600" dirty="0" smtClean="0">
                <a:solidFill>
                  <a:schemeClr val="accent2"/>
                </a:solidFill>
              </a:rPr>
              <a:t>Mobile Device Setup </a:t>
            </a:r>
            <a:r>
              <a:rPr lang="en-US" sz="3600" dirty="0">
                <a:solidFill>
                  <a:schemeClr val="accent2"/>
                </a:solidFill>
              </a:rPr>
              <a:t>Requirements</a:t>
            </a: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8846602"/>
              </p:ext>
            </p:extLst>
          </p:nvPr>
        </p:nvGraphicFramePr>
        <p:xfrm>
          <a:off x="457200" y="884237"/>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207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5" hidden="1"/>
          <p:cNvSpPr>
            <a:spLocks noGrp="1"/>
          </p:cNvSpPr>
          <p:nvPr>
            <p:ph type="title"/>
          </p:nvPr>
        </p:nvSpPr>
        <p:spPr/>
        <p:txBody>
          <a:bodyPr/>
          <a:lstStyle/>
          <a:p>
            <a:r>
              <a:rPr lang="en-US" altLang="en-US" dirty="0" smtClean="0"/>
              <a:t>iPad Setup – Test Delivery Client Install</a:t>
            </a:r>
          </a:p>
        </p:txBody>
      </p:sp>
      <p:sp>
        <p:nvSpPr>
          <p:cNvPr id="7" name="Straight Connector 5"/>
          <p:cNvSpPr/>
          <p:nvPr/>
        </p:nvSpPr>
        <p:spPr>
          <a:xfrm>
            <a:off x="393874" y="1600200"/>
            <a:ext cx="198742" cy="1186070"/>
          </a:xfrm>
          <a:custGeom>
            <a:avLst/>
            <a:gdLst/>
            <a:ahLst/>
            <a:cxnLst/>
            <a:rect l="0" t="0" r="0" b="0"/>
            <a:pathLst>
              <a:path>
                <a:moveTo>
                  <a:pt x="0" y="0"/>
                </a:moveTo>
                <a:lnTo>
                  <a:pt x="0" y="1186070"/>
                </a:lnTo>
                <a:lnTo>
                  <a:pt x="198742" y="118607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533401" y="2117036"/>
            <a:ext cx="2123618" cy="1388164"/>
            <a:chOff x="506761" y="1550267"/>
            <a:chExt cx="2223411" cy="1652428"/>
          </a:xfrm>
        </p:grpSpPr>
        <p:sp>
          <p:nvSpPr>
            <p:cNvPr id="19" name="Rounded Rectangle 18"/>
            <p:cNvSpPr/>
            <p:nvPr/>
          </p:nvSpPr>
          <p:spPr>
            <a:xfrm>
              <a:off x="506761" y="1550267"/>
              <a:ext cx="2223411" cy="165242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7"/>
            <p:cNvSpPr/>
            <p:nvPr/>
          </p:nvSpPr>
          <p:spPr>
            <a:xfrm>
              <a:off x="555159" y="1731678"/>
              <a:ext cx="2126614" cy="1393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t" anchorCtr="0">
              <a:noAutofit/>
            </a:bodyPr>
            <a:lstStyle/>
            <a:p>
              <a:pPr defTabSz="800100" fontAlgn="auto">
                <a:lnSpc>
                  <a:spcPct val="90000"/>
                </a:lnSpc>
                <a:spcAft>
                  <a:spcPct val="35000"/>
                </a:spcAft>
              </a:pPr>
              <a:r>
                <a:rPr lang="en-US" sz="1600" dirty="0" smtClean="0">
                  <a:solidFill>
                    <a:prstClr val="black">
                      <a:hueOff val="0"/>
                      <a:satOff val="0"/>
                      <a:lumOff val="0"/>
                      <a:alphaOff val="0"/>
                    </a:prstClr>
                  </a:solidFill>
                </a:rPr>
                <a:t>Launch App Store for </a:t>
              </a:r>
              <a:endParaRPr lang="en-US" sz="1600" dirty="0">
                <a:solidFill>
                  <a:prstClr val="black">
                    <a:hueOff val="0"/>
                    <a:satOff val="0"/>
                    <a:lumOff val="0"/>
                    <a:alphaOff val="0"/>
                  </a:prstClr>
                </a:solidFill>
              </a:endParaRPr>
            </a:p>
            <a:p>
              <a:pPr marL="114300" lvl="1" indent="-114300" defTabSz="622300" fontAlgn="auto">
                <a:lnSpc>
                  <a:spcPct val="90000"/>
                </a:lnSpc>
                <a:spcAft>
                  <a:spcPct val="15000"/>
                </a:spcAft>
                <a:buFontTx/>
                <a:buChar char="••"/>
              </a:pPr>
              <a:r>
                <a:rPr lang="en-US" sz="1600" dirty="0" smtClean="0">
                  <a:solidFill>
                    <a:prstClr val="black">
                      <a:hueOff val="0"/>
                      <a:satOff val="0"/>
                      <a:lumOff val="0"/>
                      <a:alphaOff val="0"/>
                    </a:prstClr>
                  </a:solidFill>
                </a:rPr>
                <a:t>Apple</a:t>
              </a:r>
            </a:p>
            <a:p>
              <a:pPr marL="114300" lvl="1" indent="-114300" defTabSz="622300" fontAlgn="auto">
                <a:lnSpc>
                  <a:spcPct val="90000"/>
                </a:lnSpc>
                <a:spcAft>
                  <a:spcPct val="15000"/>
                </a:spcAft>
                <a:buFontTx/>
                <a:buChar char="••"/>
              </a:pPr>
              <a:r>
                <a:rPr lang="en-US" sz="1600" dirty="0" smtClean="0">
                  <a:solidFill>
                    <a:prstClr val="black">
                      <a:hueOff val="0"/>
                      <a:satOff val="0"/>
                      <a:lumOff val="0"/>
                      <a:alphaOff val="0"/>
                    </a:prstClr>
                  </a:solidFill>
                </a:rPr>
                <a:t>Android or</a:t>
              </a:r>
            </a:p>
            <a:p>
              <a:pPr marL="114300" lvl="1" indent="-114300" defTabSz="622300" fontAlgn="auto">
                <a:lnSpc>
                  <a:spcPct val="90000"/>
                </a:lnSpc>
                <a:spcAft>
                  <a:spcPct val="15000"/>
                </a:spcAft>
                <a:buFontTx/>
                <a:buChar char="••"/>
              </a:pPr>
              <a:r>
                <a:rPr lang="en-US" sz="1600" dirty="0" smtClean="0">
                  <a:solidFill>
                    <a:prstClr val="black">
                      <a:hueOff val="0"/>
                      <a:satOff val="0"/>
                      <a:lumOff val="0"/>
                      <a:alphaOff val="0"/>
                    </a:prstClr>
                  </a:solidFill>
                </a:rPr>
                <a:t>Chrome</a:t>
              </a:r>
              <a:endParaRPr lang="en-US" sz="1600" dirty="0">
                <a:solidFill>
                  <a:prstClr val="black">
                    <a:hueOff val="0"/>
                    <a:satOff val="0"/>
                    <a:lumOff val="0"/>
                    <a:alphaOff val="0"/>
                  </a:prstClr>
                </a:solidFill>
              </a:endParaRPr>
            </a:p>
          </p:txBody>
        </p:sp>
      </p:grpSp>
      <p:sp>
        <p:nvSpPr>
          <p:cNvPr id="9" name="Straight Connector 8"/>
          <p:cNvSpPr/>
          <p:nvPr/>
        </p:nvSpPr>
        <p:spPr>
          <a:xfrm>
            <a:off x="393874" y="1371600"/>
            <a:ext cx="258975" cy="2986781"/>
          </a:xfrm>
          <a:custGeom>
            <a:avLst/>
            <a:gdLst/>
            <a:ahLst/>
            <a:cxnLst/>
            <a:rect l="0" t="0" r="0" b="0"/>
            <a:pathLst>
              <a:path>
                <a:moveTo>
                  <a:pt x="0" y="0"/>
                </a:moveTo>
                <a:lnTo>
                  <a:pt x="0" y="2986781"/>
                </a:lnTo>
                <a:lnTo>
                  <a:pt x="258975" y="29867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oup 9"/>
          <p:cNvGrpSpPr/>
          <p:nvPr/>
        </p:nvGrpSpPr>
        <p:grpSpPr>
          <a:xfrm>
            <a:off x="550385" y="3714157"/>
            <a:ext cx="2123618" cy="1371600"/>
            <a:chOff x="566995" y="3457522"/>
            <a:chExt cx="2223411" cy="1439339"/>
          </a:xfrm>
        </p:grpSpPr>
        <p:sp>
          <p:nvSpPr>
            <p:cNvPr id="17" name="Rounded Rectangle 16"/>
            <p:cNvSpPr/>
            <p:nvPr/>
          </p:nvSpPr>
          <p:spPr>
            <a:xfrm>
              <a:off x="566995" y="3457522"/>
              <a:ext cx="2223411" cy="143933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10"/>
            <p:cNvSpPr/>
            <p:nvPr/>
          </p:nvSpPr>
          <p:spPr>
            <a:xfrm>
              <a:off x="609152" y="3499679"/>
              <a:ext cx="2139097" cy="1355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defTabSz="800100" fontAlgn="auto">
                <a:lnSpc>
                  <a:spcPct val="90000"/>
                </a:lnSpc>
                <a:spcAft>
                  <a:spcPct val="35000"/>
                </a:spcAft>
              </a:pPr>
              <a:r>
                <a:rPr lang="en-US" sz="1600" dirty="0" smtClean="0">
                  <a:solidFill>
                    <a:prstClr val="black">
                      <a:hueOff val="0"/>
                      <a:satOff val="0"/>
                      <a:lumOff val="0"/>
                      <a:alphaOff val="0"/>
                    </a:prstClr>
                  </a:solidFill>
                </a:rPr>
                <a:t>Locating TDC</a:t>
              </a:r>
              <a:endParaRPr lang="en-US" sz="1600" dirty="0">
                <a:solidFill>
                  <a:prstClr val="black">
                    <a:hueOff val="0"/>
                    <a:satOff val="0"/>
                    <a:lumOff val="0"/>
                    <a:alphaOff val="0"/>
                  </a:prstClr>
                </a:solidFill>
              </a:endParaRPr>
            </a:p>
            <a:p>
              <a:pPr marL="114300" lvl="1" indent="-114300" defTabSz="622300" fontAlgn="auto">
                <a:lnSpc>
                  <a:spcPct val="90000"/>
                </a:lnSpc>
                <a:spcAft>
                  <a:spcPct val="15000"/>
                </a:spcAft>
                <a:buFontTx/>
                <a:buChar char="••"/>
              </a:pPr>
              <a:r>
                <a:rPr lang="en-US" sz="1600" dirty="0" smtClean="0">
                  <a:solidFill>
                    <a:prstClr val="black">
                      <a:hueOff val="0"/>
                      <a:satOff val="0"/>
                      <a:lumOff val="0"/>
                      <a:alphaOff val="0"/>
                    </a:prstClr>
                  </a:solidFill>
                </a:rPr>
                <a:t>Search in Education apps </a:t>
              </a:r>
              <a:endParaRPr lang="en-US" sz="1600" dirty="0">
                <a:solidFill>
                  <a:prstClr val="black">
                    <a:hueOff val="0"/>
                    <a:satOff val="0"/>
                    <a:lumOff val="0"/>
                    <a:alphaOff val="0"/>
                  </a:prstClr>
                </a:solidFill>
              </a:endParaRPr>
            </a:p>
            <a:p>
              <a:pPr marL="114300" lvl="1" indent="-114300" defTabSz="622300" fontAlgn="auto">
                <a:lnSpc>
                  <a:spcPct val="90000"/>
                </a:lnSpc>
                <a:spcAft>
                  <a:spcPct val="15000"/>
                </a:spcAft>
                <a:buFontTx/>
                <a:buChar char="••"/>
              </a:pPr>
              <a:r>
                <a:rPr lang="en-US" sz="1600" dirty="0" smtClean="0">
                  <a:solidFill>
                    <a:prstClr val="black">
                      <a:hueOff val="0"/>
                      <a:satOff val="0"/>
                      <a:lumOff val="0"/>
                      <a:alphaOff val="0"/>
                    </a:prstClr>
                  </a:solidFill>
                </a:rPr>
                <a:t>Name – CTB Secure Testing App</a:t>
              </a:r>
              <a:endParaRPr lang="en-US" sz="1600" dirty="0">
                <a:solidFill>
                  <a:prstClr val="black">
                    <a:hueOff val="0"/>
                    <a:satOff val="0"/>
                    <a:lumOff val="0"/>
                    <a:alphaOff val="0"/>
                  </a:prstClr>
                </a:solidFill>
              </a:endParaRPr>
            </a:p>
          </p:txBody>
        </p:sp>
      </p:grpSp>
      <p:sp>
        <p:nvSpPr>
          <p:cNvPr id="12" name="Straight Connector 11"/>
          <p:cNvSpPr/>
          <p:nvPr/>
        </p:nvSpPr>
        <p:spPr>
          <a:xfrm>
            <a:off x="393874" y="1371600"/>
            <a:ext cx="258975" cy="3990053"/>
          </a:xfrm>
          <a:custGeom>
            <a:avLst/>
            <a:gdLst/>
            <a:ahLst/>
            <a:cxnLst/>
            <a:rect l="0" t="0" r="0" b="0"/>
            <a:pathLst>
              <a:path>
                <a:moveTo>
                  <a:pt x="0" y="0"/>
                </a:moveTo>
                <a:lnTo>
                  <a:pt x="0" y="4131813"/>
                </a:lnTo>
                <a:lnTo>
                  <a:pt x="258975" y="41318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4" name="Group 13"/>
          <p:cNvGrpSpPr/>
          <p:nvPr/>
        </p:nvGrpSpPr>
        <p:grpSpPr>
          <a:xfrm>
            <a:off x="533400" y="5314358"/>
            <a:ext cx="2110593" cy="400642"/>
            <a:chOff x="566995" y="5089425"/>
            <a:chExt cx="2223411" cy="465597"/>
          </a:xfrm>
        </p:grpSpPr>
        <p:sp>
          <p:nvSpPr>
            <p:cNvPr id="15" name="Rounded Rectangle 14"/>
            <p:cNvSpPr/>
            <p:nvPr/>
          </p:nvSpPr>
          <p:spPr>
            <a:xfrm>
              <a:off x="566995" y="5089425"/>
              <a:ext cx="2223411" cy="46559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13"/>
            <p:cNvSpPr/>
            <p:nvPr/>
          </p:nvSpPr>
          <p:spPr>
            <a:xfrm>
              <a:off x="580632" y="5103062"/>
              <a:ext cx="2196137" cy="4383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defTabSz="800100" fontAlgn="auto">
                <a:lnSpc>
                  <a:spcPct val="90000"/>
                </a:lnSpc>
                <a:spcAft>
                  <a:spcPct val="35000"/>
                </a:spcAft>
              </a:pPr>
              <a:r>
                <a:rPr lang="en-US" sz="1600" dirty="0" smtClean="0">
                  <a:solidFill>
                    <a:prstClr val="black">
                      <a:hueOff val="0"/>
                      <a:satOff val="0"/>
                      <a:lumOff val="0"/>
                      <a:alphaOff val="0"/>
                    </a:prstClr>
                  </a:solidFill>
                </a:rPr>
                <a:t>Download (free)</a:t>
              </a:r>
            </a:p>
          </p:txBody>
        </p:sp>
      </p:grpSp>
      <p:grpSp>
        <p:nvGrpSpPr>
          <p:cNvPr id="6" name="Group 5"/>
          <p:cNvGrpSpPr/>
          <p:nvPr/>
        </p:nvGrpSpPr>
        <p:grpSpPr>
          <a:xfrm>
            <a:off x="152400" y="793829"/>
            <a:ext cx="2414736" cy="1218195"/>
            <a:chOff x="66545" y="743"/>
            <a:chExt cx="2414736" cy="1189668"/>
          </a:xfrm>
          <a:solidFill>
            <a:schemeClr val="accent6">
              <a:lumMod val="75000"/>
            </a:schemeClr>
          </a:solidFill>
          <a:scene3d>
            <a:camera prst="orthographicFront"/>
            <a:lightRig rig="flat" dir="t"/>
          </a:scene3d>
        </p:grpSpPr>
        <p:sp>
          <p:nvSpPr>
            <p:cNvPr id="21" name="Rounded Rectangle 20"/>
            <p:cNvSpPr/>
            <p:nvPr/>
          </p:nvSpPr>
          <p:spPr>
            <a:xfrm>
              <a:off x="66545"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Rounded Rectangle 4"/>
            <p:cNvSpPr/>
            <p:nvPr/>
          </p:nvSpPr>
          <p:spPr>
            <a:xfrm>
              <a:off x="101389"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t" anchorCtr="0">
              <a:noAutofit/>
            </a:bodyPr>
            <a:lstStyle/>
            <a:p>
              <a:pPr defTabSz="889000" fontAlgn="auto">
                <a:spcAft>
                  <a:spcPts val="0"/>
                </a:spcAft>
              </a:pPr>
              <a:r>
                <a:rPr lang="en-US" dirty="0" smtClean="0">
                  <a:solidFill>
                    <a:prstClr val="black"/>
                  </a:solidFill>
                </a:rPr>
                <a:t>Step 1 - </a:t>
              </a:r>
            </a:p>
            <a:p>
              <a:pPr defTabSz="889000" fontAlgn="auto">
                <a:spcAft>
                  <a:spcPts val="0"/>
                </a:spcAft>
              </a:pPr>
              <a:r>
                <a:rPr lang="en-US" dirty="0" smtClean="0">
                  <a:solidFill>
                    <a:prstClr val="black"/>
                  </a:solidFill>
                </a:rPr>
                <a:t>Download CTB Secure Testing App (TDC) from Apple Store</a:t>
              </a:r>
              <a:endParaRPr lang="en-US" dirty="0">
                <a:solidFill>
                  <a:prstClr val="black"/>
                </a:solidFill>
              </a:endParaRPr>
            </a:p>
          </p:txBody>
        </p:sp>
      </p:grpSp>
      <p:sp>
        <p:nvSpPr>
          <p:cNvPr id="24" name="Straight Connector 5"/>
          <p:cNvSpPr/>
          <p:nvPr/>
        </p:nvSpPr>
        <p:spPr>
          <a:xfrm>
            <a:off x="6032674" y="1466140"/>
            <a:ext cx="258975" cy="896060"/>
          </a:xfrm>
          <a:custGeom>
            <a:avLst/>
            <a:gdLst/>
            <a:ahLst/>
            <a:cxnLst/>
            <a:rect l="0" t="0" r="0" b="0"/>
            <a:pathLst>
              <a:path>
                <a:moveTo>
                  <a:pt x="0" y="0"/>
                </a:moveTo>
                <a:lnTo>
                  <a:pt x="0" y="896060"/>
                </a:lnTo>
                <a:lnTo>
                  <a:pt x="258975" y="8960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5" name="Group 24"/>
          <p:cNvGrpSpPr/>
          <p:nvPr/>
        </p:nvGrpSpPr>
        <p:grpSpPr>
          <a:xfrm>
            <a:off x="6291650" y="2057400"/>
            <a:ext cx="2503568" cy="510657"/>
            <a:chOff x="6719144" y="1482787"/>
            <a:chExt cx="2223411" cy="1207368"/>
          </a:xfrm>
        </p:grpSpPr>
        <p:sp>
          <p:nvSpPr>
            <p:cNvPr id="34" name="Rounded Rectangle 33"/>
            <p:cNvSpPr/>
            <p:nvPr/>
          </p:nvSpPr>
          <p:spPr>
            <a:xfrm>
              <a:off x="6719144" y="1482787"/>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7"/>
            <p:cNvSpPr/>
            <p:nvPr/>
          </p:nvSpPr>
          <p:spPr>
            <a:xfrm>
              <a:off x="6754507" y="1518150"/>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defTabSz="711200" fontAlgn="auto">
                <a:lnSpc>
                  <a:spcPct val="90000"/>
                </a:lnSpc>
                <a:spcAft>
                  <a:spcPct val="35000"/>
                </a:spcAft>
              </a:pPr>
              <a:r>
                <a:rPr lang="en-US" sz="1600" dirty="0" smtClean="0">
                  <a:solidFill>
                    <a:prstClr val="black">
                      <a:hueOff val="0"/>
                      <a:satOff val="0"/>
                      <a:lumOff val="0"/>
                      <a:alphaOff val="0"/>
                    </a:prstClr>
                  </a:solidFill>
                </a:rPr>
                <a:t>Launch the CTB Secure Testing App.</a:t>
              </a:r>
              <a:endParaRPr lang="en-US" sz="1600" dirty="0">
                <a:solidFill>
                  <a:prstClr val="black">
                    <a:hueOff val="0"/>
                    <a:satOff val="0"/>
                    <a:lumOff val="0"/>
                    <a:alphaOff val="0"/>
                  </a:prstClr>
                </a:solidFill>
              </a:endParaRPr>
            </a:p>
          </p:txBody>
        </p:sp>
      </p:grpSp>
      <p:sp>
        <p:nvSpPr>
          <p:cNvPr id="26" name="Straight Connector 8"/>
          <p:cNvSpPr/>
          <p:nvPr/>
        </p:nvSpPr>
        <p:spPr>
          <a:xfrm>
            <a:off x="6032674" y="1219200"/>
            <a:ext cx="258975" cy="2100470"/>
          </a:xfrm>
          <a:custGeom>
            <a:avLst/>
            <a:gdLst/>
            <a:ahLst/>
            <a:cxnLst/>
            <a:rect l="0" t="0" r="0" b="0"/>
            <a:pathLst>
              <a:path>
                <a:moveTo>
                  <a:pt x="0" y="0"/>
                </a:moveTo>
                <a:lnTo>
                  <a:pt x="0" y="2405270"/>
                </a:lnTo>
                <a:lnTo>
                  <a:pt x="258975" y="240527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7" name="Group 26"/>
          <p:cNvGrpSpPr/>
          <p:nvPr/>
        </p:nvGrpSpPr>
        <p:grpSpPr>
          <a:xfrm>
            <a:off x="6291650" y="2838585"/>
            <a:ext cx="2547550" cy="1657215"/>
            <a:chOff x="6719144" y="2991997"/>
            <a:chExt cx="2223411" cy="1207368"/>
          </a:xfrm>
        </p:grpSpPr>
        <p:sp>
          <p:nvSpPr>
            <p:cNvPr id="32" name="Rounded Rectangle 31"/>
            <p:cNvSpPr/>
            <p:nvPr/>
          </p:nvSpPr>
          <p:spPr>
            <a:xfrm>
              <a:off x="6719144" y="2991997"/>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10"/>
            <p:cNvSpPr/>
            <p:nvPr/>
          </p:nvSpPr>
          <p:spPr>
            <a:xfrm>
              <a:off x="6754507" y="3027360"/>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defTabSz="711200" fontAlgn="auto">
                <a:lnSpc>
                  <a:spcPct val="90000"/>
                </a:lnSpc>
                <a:spcAft>
                  <a:spcPct val="35000"/>
                </a:spcAft>
              </a:pPr>
              <a:r>
                <a:rPr lang="en-US" sz="1600" dirty="0" smtClean="0">
                  <a:solidFill>
                    <a:prstClr val="black">
                      <a:hueOff val="0"/>
                      <a:satOff val="0"/>
                      <a:lumOff val="0"/>
                      <a:alphaOff val="0"/>
                    </a:prstClr>
                  </a:solidFill>
                </a:rPr>
                <a:t>iPad: Launch Guided Access and enter the Passcode.</a:t>
              </a:r>
            </a:p>
            <a:p>
              <a:pPr marL="0" lvl="1" defTabSz="533400" fontAlgn="auto">
                <a:lnSpc>
                  <a:spcPct val="90000"/>
                </a:lnSpc>
                <a:spcAft>
                  <a:spcPct val="15000"/>
                </a:spcAft>
              </a:pPr>
              <a:endParaRPr lang="en-US" sz="800" dirty="0" smtClean="0">
                <a:solidFill>
                  <a:prstClr val="black">
                    <a:hueOff val="0"/>
                    <a:satOff val="0"/>
                    <a:lumOff val="0"/>
                    <a:alphaOff val="0"/>
                  </a:prstClr>
                </a:solidFill>
              </a:endParaRPr>
            </a:p>
            <a:p>
              <a:pPr marL="0" lvl="1" defTabSz="533400" fontAlgn="auto">
                <a:lnSpc>
                  <a:spcPct val="90000"/>
                </a:lnSpc>
                <a:spcAft>
                  <a:spcPct val="15000"/>
                </a:spcAft>
              </a:pPr>
              <a:r>
                <a:rPr lang="en-US" sz="1600" dirty="0" smtClean="0">
                  <a:solidFill>
                    <a:prstClr val="black">
                      <a:hueOff val="0"/>
                      <a:satOff val="0"/>
                      <a:lumOff val="0"/>
                      <a:alphaOff val="0"/>
                    </a:prstClr>
                  </a:solidFill>
                </a:rPr>
                <a:t>Android: Configure the device to use Single App Mode.</a:t>
              </a:r>
              <a:endParaRPr lang="en-US" sz="1600" dirty="0">
                <a:solidFill>
                  <a:prstClr val="black">
                    <a:hueOff val="0"/>
                    <a:satOff val="0"/>
                    <a:lumOff val="0"/>
                    <a:alphaOff val="0"/>
                  </a:prstClr>
                </a:solidFill>
              </a:endParaRPr>
            </a:p>
          </p:txBody>
        </p:sp>
      </p:grpSp>
      <p:sp>
        <p:nvSpPr>
          <p:cNvPr id="28" name="Straight Connector 11"/>
          <p:cNvSpPr/>
          <p:nvPr/>
        </p:nvSpPr>
        <p:spPr>
          <a:xfrm>
            <a:off x="6032674" y="1600200"/>
            <a:ext cx="241473" cy="3923946"/>
          </a:xfrm>
          <a:custGeom>
            <a:avLst/>
            <a:gdLst/>
            <a:ahLst/>
            <a:cxnLst/>
            <a:rect l="0" t="0" r="0" b="0"/>
            <a:pathLst>
              <a:path>
                <a:moveTo>
                  <a:pt x="0" y="0"/>
                </a:moveTo>
                <a:lnTo>
                  <a:pt x="0" y="3923946"/>
                </a:lnTo>
                <a:lnTo>
                  <a:pt x="241473" y="39239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9" name="Group 28"/>
          <p:cNvGrpSpPr/>
          <p:nvPr/>
        </p:nvGrpSpPr>
        <p:grpSpPr>
          <a:xfrm>
            <a:off x="6274148" y="4724400"/>
            <a:ext cx="2565052" cy="1865715"/>
            <a:chOff x="6701642" y="4510673"/>
            <a:chExt cx="2223411" cy="1207368"/>
          </a:xfrm>
        </p:grpSpPr>
        <p:sp>
          <p:nvSpPr>
            <p:cNvPr id="30" name="Rounded Rectangle 29"/>
            <p:cNvSpPr/>
            <p:nvPr/>
          </p:nvSpPr>
          <p:spPr>
            <a:xfrm>
              <a:off x="6701642" y="4510673"/>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13"/>
            <p:cNvSpPr/>
            <p:nvPr/>
          </p:nvSpPr>
          <p:spPr>
            <a:xfrm>
              <a:off x="6737005" y="4546036"/>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defTabSz="711200" fontAlgn="auto">
                <a:lnSpc>
                  <a:spcPct val="90000"/>
                </a:lnSpc>
                <a:spcAft>
                  <a:spcPct val="35000"/>
                </a:spcAft>
              </a:pPr>
              <a:r>
                <a:rPr lang="en-US" sz="1600" dirty="0" smtClean="0">
                  <a:solidFill>
                    <a:prstClr val="black">
                      <a:hueOff val="0"/>
                      <a:satOff val="0"/>
                      <a:lumOff val="0"/>
                      <a:alphaOff val="0"/>
                    </a:prstClr>
                  </a:solidFill>
                </a:rPr>
                <a:t>Verify the Installation:</a:t>
              </a:r>
              <a:endParaRPr lang="en-US" sz="1600" dirty="0">
                <a:solidFill>
                  <a:prstClr val="black">
                    <a:hueOff val="0"/>
                    <a:satOff val="0"/>
                    <a:lumOff val="0"/>
                    <a:alphaOff val="0"/>
                  </a:prstClr>
                </a:solidFill>
              </a:endParaRPr>
            </a:p>
            <a:p>
              <a:pPr marL="114300" lvl="1" indent="-114300" defTabSz="533400" fontAlgn="auto">
                <a:lnSpc>
                  <a:spcPct val="90000"/>
                </a:lnSpc>
                <a:spcAft>
                  <a:spcPct val="15000"/>
                </a:spcAft>
                <a:buFontTx/>
                <a:buChar char="••"/>
              </a:pPr>
              <a:r>
                <a:rPr lang="en-US" sz="1600" dirty="0" smtClean="0">
                  <a:solidFill>
                    <a:prstClr val="black">
                      <a:hueOff val="0"/>
                      <a:satOff val="0"/>
                      <a:lumOff val="0"/>
                      <a:alphaOff val="0"/>
                    </a:prstClr>
                  </a:solidFill>
                </a:rPr>
                <a:t>Login using Guest for the Username, Password, and Test Access Code.</a:t>
              </a:r>
            </a:p>
            <a:p>
              <a:pPr marL="114300" lvl="1" indent="-114300" defTabSz="533400" fontAlgn="auto">
                <a:lnSpc>
                  <a:spcPct val="90000"/>
                </a:lnSpc>
                <a:spcAft>
                  <a:spcPct val="15000"/>
                </a:spcAft>
                <a:buFontTx/>
                <a:buChar char="••"/>
              </a:pPr>
              <a:r>
                <a:rPr lang="en-US" sz="1600" dirty="0" smtClean="0">
                  <a:solidFill>
                    <a:prstClr val="black">
                      <a:hueOff val="0"/>
                      <a:satOff val="0"/>
                      <a:lumOff val="0"/>
                      <a:alphaOff val="0"/>
                    </a:prstClr>
                  </a:solidFill>
                </a:rPr>
                <a:t>Two test questions will be available to verify installation.</a:t>
              </a:r>
              <a:endParaRPr lang="en-US" sz="1600" dirty="0">
                <a:solidFill>
                  <a:prstClr val="black">
                    <a:hueOff val="0"/>
                    <a:satOff val="0"/>
                    <a:lumOff val="0"/>
                    <a:alphaOff val="0"/>
                  </a:prstClr>
                </a:solidFill>
              </a:endParaRPr>
            </a:p>
          </p:txBody>
        </p:sp>
      </p:grpSp>
      <p:grpSp>
        <p:nvGrpSpPr>
          <p:cNvPr id="23" name="Group 22"/>
          <p:cNvGrpSpPr/>
          <p:nvPr/>
        </p:nvGrpSpPr>
        <p:grpSpPr>
          <a:xfrm>
            <a:off x="5791200" y="779374"/>
            <a:ext cx="3048000" cy="1201826"/>
            <a:chOff x="6218695" y="743"/>
            <a:chExt cx="2414736" cy="1189668"/>
          </a:xfrm>
          <a:solidFill>
            <a:schemeClr val="accent6">
              <a:lumMod val="75000"/>
            </a:schemeClr>
          </a:solidFill>
          <a:scene3d>
            <a:camera prst="orthographicFront"/>
            <a:lightRig rig="flat" dir="t"/>
          </a:scene3d>
        </p:grpSpPr>
        <p:sp>
          <p:nvSpPr>
            <p:cNvPr id="36" name="Rounded Rectangle 35"/>
            <p:cNvSpPr/>
            <p:nvPr/>
          </p:nvSpPr>
          <p:spPr>
            <a:xfrm>
              <a:off x="6218695"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7" name="Rounded Rectangle 4"/>
            <p:cNvSpPr/>
            <p:nvPr/>
          </p:nvSpPr>
          <p:spPr>
            <a:xfrm>
              <a:off x="6253539"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0480" tIns="20320" rIns="30480" bIns="20320" numCol="1" spcCol="1270" anchor="t" anchorCtr="0">
              <a:noAutofit/>
            </a:bodyPr>
            <a:lstStyle/>
            <a:p>
              <a:pPr defTabSz="711200" fontAlgn="auto">
                <a:spcAft>
                  <a:spcPts val="0"/>
                </a:spcAft>
              </a:pPr>
              <a:r>
                <a:rPr lang="en-US" dirty="0" smtClean="0">
                  <a:solidFill>
                    <a:prstClr val="black"/>
                  </a:solidFill>
                </a:rPr>
                <a:t>Step 3 – </a:t>
              </a:r>
            </a:p>
            <a:p>
              <a:pPr defTabSz="711200" fontAlgn="auto">
                <a:spcBef>
                  <a:spcPts val="0"/>
                </a:spcBef>
                <a:spcAft>
                  <a:spcPts val="0"/>
                </a:spcAft>
              </a:pPr>
              <a:r>
                <a:rPr lang="en-US" dirty="0" smtClean="0">
                  <a:solidFill>
                    <a:prstClr val="black"/>
                  </a:solidFill>
                </a:rPr>
                <a:t>Launch TDC and </a:t>
              </a:r>
              <a:r>
                <a:rPr lang="en-US" dirty="0">
                  <a:solidFill>
                    <a:prstClr val="black"/>
                  </a:solidFill>
                </a:rPr>
                <a:t>Verify </a:t>
              </a:r>
              <a:r>
                <a:rPr lang="en-US" dirty="0" smtClean="0">
                  <a:solidFill>
                    <a:prstClr val="black"/>
                  </a:solidFill>
                </a:rPr>
                <a:t>the Installation</a:t>
              </a:r>
              <a:endParaRPr lang="en-US" dirty="0">
                <a:solidFill>
                  <a:prstClr val="black"/>
                </a:solidFill>
              </a:endParaRPr>
            </a:p>
          </p:txBody>
        </p:sp>
      </p:grpSp>
      <p:sp>
        <p:nvSpPr>
          <p:cNvPr id="39" name="Straight Connector 5"/>
          <p:cNvSpPr/>
          <p:nvPr/>
        </p:nvSpPr>
        <p:spPr>
          <a:xfrm>
            <a:off x="3047998" y="1600200"/>
            <a:ext cx="258975" cy="823648"/>
          </a:xfrm>
          <a:custGeom>
            <a:avLst/>
            <a:gdLst/>
            <a:ahLst/>
            <a:cxnLst/>
            <a:rect l="0" t="0" r="0" b="0"/>
            <a:pathLst>
              <a:path>
                <a:moveTo>
                  <a:pt x="0" y="0"/>
                </a:moveTo>
                <a:lnTo>
                  <a:pt x="0" y="823648"/>
                </a:lnTo>
                <a:lnTo>
                  <a:pt x="258975" y="8236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0" name="Group 39"/>
          <p:cNvGrpSpPr/>
          <p:nvPr/>
        </p:nvGrpSpPr>
        <p:grpSpPr>
          <a:xfrm>
            <a:off x="3200399" y="2133600"/>
            <a:ext cx="2322618" cy="698848"/>
            <a:chOff x="3585415" y="1336068"/>
            <a:chExt cx="2530044" cy="1355983"/>
          </a:xfrm>
        </p:grpSpPr>
        <p:sp>
          <p:nvSpPr>
            <p:cNvPr id="49" name="Rounded Rectangle 48"/>
            <p:cNvSpPr/>
            <p:nvPr/>
          </p:nvSpPr>
          <p:spPr>
            <a:xfrm>
              <a:off x="3585415" y="1336068"/>
              <a:ext cx="2530044" cy="1355983"/>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7"/>
            <p:cNvSpPr/>
            <p:nvPr/>
          </p:nvSpPr>
          <p:spPr>
            <a:xfrm>
              <a:off x="3625130" y="1375783"/>
              <a:ext cx="2450614" cy="1276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defTabSz="711200" fontAlgn="auto">
                <a:lnSpc>
                  <a:spcPct val="90000"/>
                </a:lnSpc>
                <a:spcAft>
                  <a:spcPct val="35000"/>
                </a:spcAft>
              </a:pPr>
              <a:r>
                <a:rPr lang="en-US" sz="1600" dirty="0" smtClean="0">
                  <a:solidFill>
                    <a:prstClr val="black">
                      <a:hueOff val="0"/>
                      <a:satOff val="0"/>
                      <a:lumOff val="0"/>
                      <a:alphaOff val="0"/>
                    </a:prstClr>
                  </a:solidFill>
                </a:rPr>
                <a:t>Download and Install Client app</a:t>
              </a:r>
              <a:endParaRPr lang="en-US" sz="1600" dirty="0">
                <a:solidFill>
                  <a:prstClr val="black">
                    <a:hueOff val="0"/>
                    <a:satOff val="0"/>
                    <a:lumOff val="0"/>
                    <a:alphaOff val="0"/>
                  </a:prstClr>
                </a:solidFill>
              </a:endParaRPr>
            </a:p>
          </p:txBody>
        </p:sp>
      </p:grpSp>
      <p:sp>
        <p:nvSpPr>
          <p:cNvPr id="41" name="Straight Connector 8"/>
          <p:cNvSpPr/>
          <p:nvPr/>
        </p:nvSpPr>
        <p:spPr>
          <a:xfrm>
            <a:off x="3047998" y="1828800"/>
            <a:ext cx="258975" cy="2553885"/>
          </a:xfrm>
          <a:custGeom>
            <a:avLst/>
            <a:gdLst/>
            <a:ahLst/>
            <a:cxnLst/>
            <a:rect l="0" t="0" r="0" b="0"/>
            <a:pathLst>
              <a:path>
                <a:moveTo>
                  <a:pt x="0" y="0"/>
                </a:moveTo>
                <a:lnTo>
                  <a:pt x="0" y="2553885"/>
                </a:lnTo>
                <a:lnTo>
                  <a:pt x="258975" y="255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2" name="Group 41"/>
          <p:cNvGrpSpPr/>
          <p:nvPr/>
        </p:nvGrpSpPr>
        <p:grpSpPr>
          <a:xfrm>
            <a:off x="3200399" y="2971800"/>
            <a:ext cx="2322618" cy="2257722"/>
            <a:chOff x="3585415" y="3140612"/>
            <a:chExt cx="2223411" cy="1207368"/>
          </a:xfrm>
        </p:grpSpPr>
        <p:sp>
          <p:nvSpPr>
            <p:cNvPr id="47" name="Rounded Rectangle 46"/>
            <p:cNvSpPr/>
            <p:nvPr/>
          </p:nvSpPr>
          <p:spPr>
            <a:xfrm>
              <a:off x="3585415" y="3140612"/>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Rounded Rectangle 10"/>
            <p:cNvSpPr/>
            <p:nvPr/>
          </p:nvSpPr>
          <p:spPr>
            <a:xfrm>
              <a:off x="3620778" y="3175975"/>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defTabSz="711200" fontAlgn="auto">
                <a:lnSpc>
                  <a:spcPct val="90000"/>
                </a:lnSpc>
                <a:spcAft>
                  <a:spcPct val="35000"/>
                </a:spcAft>
              </a:pPr>
              <a:r>
                <a:rPr lang="en-US" sz="1600" dirty="0" smtClean="0">
                  <a:solidFill>
                    <a:prstClr val="black">
                      <a:hueOff val="0"/>
                      <a:satOff val="0"/>
                      <a:lumOff val="0"/>
                      <a:alphaOff val="0"/>
                    </a:prstClr>
                  </a:solidFill>
                </a:rPr>
                <a:t>App Access Code</a:t>
              </a:r>
            </a:p>
            <a:p>
              <a:pPr marL="111125" indent="-111125" defTabSz="711200" fontAlgn="auto">
                <a:lnSpc>
                  <a:spcPct val="90000"/>
                </a:lnSpc>
                <a:spcAft>
                  <a:spcPct val="35000"/>
                </a:spcAft>
                <a:buFont typeface="Arial" panose="020B0604020202020204" pitchFamily="34" charset="0"/>
                <a:buChar char="•"/>
              </a:pPr>
              <a:r>
                <a:rPr lang="en-US" sz="1600" dirty="0" smtClean="0">
                  <a:solidFill>
                    <a:prstClr val="black">
                      <a:hueOff val="0"/>
                      <a:satOff val="0"/>
                      <a:lumOff val="0"/>
                      <a:alphaOff val="0"/>
                    </a:prstClr>
                  </a:solidFill>
                </a:rPr>
                <a:t>An access code will be provided to all testing contacts via a memo prior to release of CTB Secure Testing App software apps. You only need to enter the access code one time. </a:t>
              </a:r>
              <a:endParaRPr lang="en-US" sz="1600" dirty="0">
                <a:solidFill>
                  <a:prstClr val="black">
                    <a:hueOff val="0"/>
                    <a:satOff val="0"/>
                    <a:lumOff val="0"/>
                    <a:alphaOff val="0"/>
                  </a:prstClr>
                </a:solidFill>
              </a:endParaRPr>
            </a:p>
          </p:txBody>
        </p:sp>
      </p:grpSp>
      <p:grpSp>
        <p:nvGrpSpPr>
          <p:cNvPr id="38" name="Group 37"/>
          <p:cNvGrpSpPr/>
          <p:nvPr/>
        </p:nvGrpSpPr>
        <p:grpSpPr>
          <a:xfrm>
            <a:off x="2819400" y="793830"/>
            <a:ext cx="2703616" cy="1201826"/>
            <a:chOff x="3084966" y="743"/>
            <a:chExt cx="2414736" cy="1189668"/>
          </a:xfrm>
          <a:solidFill>
            <a:schemeClr val="accent6">
              <a:lumMod val="75000"/>
            </a:schemeClr>
          </a:solidFill>
          <a:scene3d>
            <a:camera prst="orthographicFront"/>
            <a:lightRig rig="flat" dir="t"/>
          </a:scene3d>
        </p:grpSpPr>
        <p:sp>
          <p:nvSpPr>
            <p:cNvPr id="51" name="Rounded Rectangle 50"/>
            <p:cNvSpPr/>
            <p:nvPr/>
          </p:nvSpPr>
          <p:spPr>
            <a:xfrm>
              <a:off x="3084966"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2" name="Rounded Rectangle 4"/>
            <p:cNvSpPr/>
            <p:nvPr/>
          </p:nvSpPr>
          <p:spPr>
            <a:xfrm>
              <a:off x="3119810"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4290" tIns="22860" rIns="34290" bIns="22860" numCol="1" spcCol="1270" anchor="t" anchorCtr="0">
              <a:noAutofit/>
            </a:bodyPr>
            <a:lstStyle/>
            <a:p>
              <a:pPr defTabSz="800100" fontAlgn="auto">
                <a:spcAft>
                  <a:spcPts val="0"/>
                </a:spcAft>
              </a:pPr>
              <a:r>
                <a:rPr lang="en-US" dirty="0" smtClean="0">
                  <a:solidFill>
                    <a:prstClr val="black"/>
                  </a:solidFill>
                </a:rPr>
                <a:t>Step 2 - </a:t>
              </a:r>
            </a:p>
            <a:p>
              <a:pPr defTabSz="800100" fontAlgn="auto">
                <a:spcAft>
                  <a:spcPts val="0"/>
                </a:spcAft>
              </a:pPr>
              <a:r>
                <a:rPr lang="en-US" dirty="0" smtClean="0">
                  <a:solidFill>
                    <a:prstClr val="black"/>
                  </a:solidFill>
                </a:rPr>
                <a:t>Install TDC App</a:t>
              </a:r>
              <a:endParaRPr lang="en-US" dirty="0">
                <a:solidFill>
                  <a:prstClr val="black"/>
                </a:solidFill>
              </a:endParaRPr>
            </a:p>
          </p:txBody>
        </p:sp>
      </p:grpSp>
      <p:sp>
        <p:nvSpPr>
          <p:cNvPr id="45" name="Title 1"/>
          <p:cNvSpPr txBox="1">
            <a:spLocks/>
          </p:cNvSpPr>
          <p:nvPr/>
        </p:nvSpPr>
        <p:spPr bwMode="auto">
          <a:xfrm>
            <a:off x="0" y="0"/>
            <a:ext cx="91440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sz="3600" dirty="0" smtClean="0">
                <a:solidFill>
                  <a:schemeClr val="accent2"/>
                </a:solidFill>
              </a:rPr>
              <a:t>Mobile Device Setup Installation</a:t>
            </a:r>
            <a:endParaRPr lang="en-US" sz="3600" dirty="0">
              <a:solidFill>
                <a:schemeClr val="accent2"/>
              </a:solidFill>
            </a:endParaRPr>
          </a:p>
        </p:txBody>
      </p:sp>
    </p:spTree>
    <p:extLst>
      <p:ext uri="{BB962C8B-B14F-4D97-AF65-F5344CB8AC3E}">
        <p14:creationId xmlns:p14="http://schemas.microsoft.com/office/powerpoint/2010/main" val="93783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29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01469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6"/>
          <p:cNvSpPr>
            <a:spLocks noChangeArrowheads="1"/>
          </p:cNvSpPr>
          <p:nvPr/>
        </p:nvSpPr>
        <p:spPr bwMode="auto">
          <a:xfrm>
            <a:off x="457200" y="762000"/>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eaLnBrk="1" hangingPunct="1">
              <a:spcBef>
                <a:spcPct val="0"/>
              </a:spcBef>
              <a:buFontTx/>
              <a:buNone/>
            </a:pPr>
            <a:r>
              <a:rPr lang="en-US" altLang="en-US" sz="1800" b="1" dirty="0">
                <a:latin typeface="Arial" pitchFamily="34" charset="0"/>
              </a:rPr>
              <a:t>Guided Access Information (from Apple </a:t>
            </a:r>
            <a:r>
              <a:rPr lang="en-US" altLang="en-US" sz="1800" b="1" dirty="0" smtClean="0">
                <a:latin typeface="Arial" pitchFamily="34" charset="0"/>
              </a:rPr>
              <a:t>iPad</a:t>
            </a:r>
            <a:r>
              <a:rPr lang="en-US" altLang="en-US" sz="1800" b="1" baseline="30000" dirty="0" smtClean="0">
                <a:latin typeface="Arial" pitchFamily="34" charset="0"/>
              </a:rPr>
              <a:t> </a:t>
            </a:r>
            <a:r>
              <a:rPr lang="en-US" altLang="en-US" sz="1800" b="1" baseline="30000" dirty="0">
                <a:latin typeface="Arial" pitchFamily="34" charset="0"/>
              </a:rPr>
              <a:t>®</a:t>
            </a:r>
            <a:r>
              <a:rPr lang="en-US" altLang="en-US" sz="1800" b="1" dirty="0">
                <a:latin typeface="Arial" pitchFamily="34" charset="0"/>
              </a:rPr>
              <a:t> user guide)</a:t>
            </a:r>
            <a:endParaRPr lang="en-US" altLang="en-US" sz="1800" dirty="0">
              <a:latin typeface="Arial" pitchFamily="34" charset="0"/>
            </a:endParaRPr>
          </a:p>
          <a:p>
            <a:pPr eaLnBrk="1" hangingPunct="1">
              <a:spcBef>
                <a:spcPct val="0"/>
              </a:spcBef>
              <a:buFontTx/>
              <a:buNone/>
            </a:pPr>
            <a:r>
              <a:rPr lang="en-US" altLang="en-US" sz="1800" b="1" u="sng" dirty="0">
                <a:latin typeface="Arial" pitchFamily="34" charset="0"/>
                <a:hlinkClick r:id="rId8"/>
              </a:rPr>
              <a:t>http://</a:t>
            </a:r>
            <a:r>
              <a:rPr lang="en-US" altLang="en-US" sz="1800" b="1" u="sng" dirty="0" smtClean="0">
                <a:latin typeface="Arial" pitchFamily="34" charset="0"/>
                <a:hlinkClick r:id="rId8"/>
              </a:rPr>
              <a:t>manuals.info.apple.com/en_US/iPad_User_Guide.pdf</a:t>
            </a:r>
            <a:endParaRPr lang="en-US" altLang="en-US" sz="1800" dirty="0">
              <a:latin typeface="Arial" pitchFamily="34" charset="0"/>
            </a:endParaRPr>
          </a:p>
          <a:p>
            <a:pPr eaLnBrk="1" hangingPunct="1">
              <a:spcBef>
                <a:spcPct val="0"/>
              </a:spcBef>
              <a:buFontTx/>
              <a:buNone/>
            </a:pPr>
            <a:r>
              <a:rPr lang="en-US" altLang="en-US" sz="1800" b="1" dirty="0">
                <a:latin typeface="Arial" pitchFamily="34" charset="0"/>
              </a:rPr>
              <a:t> </a:t>
            </a:r>
            <a:endParaRPr lang="en-US" altLang="en-US" sz="1800" dirty="0">
              <a:latin typeface="Arial" pitchFamily="34" charset="0"/>
            </a:endParaRPr>
          </a:p>
        </p:txBody>
      </p:sp>
      <p:sp>
        <p:nvSpPr>
          <p:cNvPr id="9" name="Title 1"/>
          <p:cNvSpPr>
            <a:spLocks noGrp="1"/>
          </p:cNvSpPr>
          <p:nvPr>
            <p:ph type="title"/>
          </p:nvPr>
        </p:nvSpPr>
        <p:spPr>
          <a:xfrm>
            <a:off x="0" y="-22225"/>
            <a:ext cx="9144000" cy="822325"/>
          </a:xfrm>
        </p:spPr>
        <p:txBody>
          <a:bodyPr/>
          <a:lstStyle/>
          <a:p>
            <a:r>
              <a:rPr lang="en-US" sz="3600" dirty="0" smtClean="0">
                <a:solidFill>
                  <a:schemeClr val="accent2"/>
                </a:solidFill>
              </a:rPr>
              <a:t>iPad Setup</a:t>
            </a:r>
            <a:endParaRPr lang="en-US" sz="3600" dirty="0">
              <a:solidFill>
                <a:schemeClr val="accent2"/>
              </a:solidFill>
            </a:endParaRPr>
          </a:p>
        </p:txBody>
      </p:sp>
    </p:spTree>
    <p:extLst>
      <p:ext uri="{BB962C8B-B14F-4D97-AF65-F5344CB8AC3E}">
        <p14:creationId xmlns:p14="http://schemas.microsoft.com/office/powerpoint/2010/main" val="4133706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0"/>
            <a:ext cx="9144000" cy="838200"/>
          </a:xfrm>
        </p:spPr>
        <p:txBody>
          <a:bodyPr/>
          <a:lstStyle/>
          <a:p>
            <a:pPr eaLnBrk="1" hangingPunct="1"/>
            <a:r>
              <a:rPr lang="en-US" sz="3600" dirty="0" smtClean="0">
                <a:solidFill>
                  <a:schemeClr val="accent2"/>
                </a:solidFill>
              </a:rPr>
              <a:t>Agenda</a:t>
            </a:r>
          </a:p>
        </p:txBody>
      </p:sp>
      <p:sp>
        <p:nvSpPr>
          <p:cNvPr id="4099"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1F85F7F3-F5B0-4C42-95CE-3532706DC358}" type="datetime1">
              <a:rPr lang="en-US" sz="1200">
                <a:solidFill>
                  <a:srgbClr val="000000"/>
                </a:solidFill>
                <a:latin typeface="Calibri" pitchFamily="34" charset="0"/>
              </a:rPr>
              <a:pPr algn="r"/>
              <a:t>12/11/2014</a:t>
            </a:fld>
            <a:endParaRPr lang="en-US" sz="1200" dirty="0">
              <a:solidFill>
                <a:srgbClr val="000000"/>
              </a:solidFill>
              <a:latin typeface="Calibri" pitchFamily="34" charset="0"/>
            </a:endParaRPr>
          </a:p>
        </p:txBody>
      </p:sp>
      <p:sp>
        <p:nvSpPr>
          <p:cNvPr id="4100"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D1292865-C2C3-4133-8D3A-C38136E38D8E}" type="slidenum">
              <a:rPr lang="en-US" sz="1200">
                <a:solidFill>
                  <a:srgbClr val="000000"/>
                </a:solidFill>
                <a:latin typeface="Calibri" pitchFamily="34" charset="0"/>
              </a:rPr>
              <a:pPr algn="r"/>
              <a:t>3</a:t>
            </a:fld>
            <a:endParaRPr lang="en-US" sz="1200" dirty="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531689247"/>
              </p:ext>
            </p:extLst>
          </p:nvPr>
        </p:nvGraphicFramePr>
        <p:xfrm>
          <a:off x="609600" y="9906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395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30</a:t>
            </a:fld>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066278"/>
            <a:ext cx="5181600" cy="513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22225"/>
            <a:ext cx="9144000" cy="936625"/>
          </a:xfrm>
        </p:spPr>
        <p:txBody>
          <a:bodyPr/>
          <a:lstStyle/>
          <a:p>
            <a:r>
              <a:rPr lang="en-US" sz="3600" dirty="0" smtClean="0">
                <a:solidFill>
                  <a:schemeClr val="accent2"/>
                </a:solidFill>
              </a:rPr>
              <a:t>iPad Setup</a:t>
            </a:r>
            <a:endParaRPr lang="en-US" sz="3600" dirty="0">
              <a:solidFill>
                <a:schemeClr val="accent2"/>
              </a:solidFill>
            </a:endParaRPr>
          </a:p>
        </p:txBody>
      </p:sp>
      <p:sp>
        <p:nvSpPr>
          <p:cNvPr id="6" name="Right Arrow 5"/>
          <p:cNvSpPr/>
          <p:nvPr/>
        </p:nvSpPr>
        <p:spPr>
          <a:xfrm rot="5400000">
            <a:off x="2651760" y="8229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354871" y="14478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429500" y="1447800"/>
            <a:ext cx="1295400" cy="369332"/>
          </a:xfrm>
          <a:prstGeom prst="rect">
            <a:avLst/>
          </a:prstGeom>
          <a:noFill/>
        </p:spPr>
        <p:txBody>
          <a:bodyPr wrap="square" rtlCol="0">
            <a:spAutoFit/>
          </a:bodyPr>
          <a:lstStyle/>
          <a:p>
            <a:r>
              <a:rPr lang="en-US" dirty="0" smtClean="0"/>
              <a:t>Turned off</a:t>
            </a:r>
            <a:endParaRPr lang="en-US" dirty="0"/>
          </a:p>
        </p:txBody>
      </p:sp>
      <p:sp>
        <p:nvSpPr>
          <p:cNvPr id="13" name="Left Arrow 12"/>
          <p:cNvSpPr/>
          <p:nvPr/>
        </p:nvSpPr>
        <p:spPr>
          <a:xfrm>
            <a:off x="7010400" y="1556266"/>
            <a:ext cx="457200"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236110" y="1719407"/>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727960" y="182149"/>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838200" y="1646036"/>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Right Arrow 18"/>
          <p:cNvSpPr/>
          <p:nvPr/>
        </p:nvSpPr>
        <p:spPr>
          <a:xfrm rot="9706328">
            <a:off x="4739640" y="9753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259483" y="7620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801648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31</a:t>
            </a:fld>
            <a:endParaRPr lang="en-US" dirty="0"/>
          </a:p>
        </p:txBody>
      </p:sp>
      <p:pic>
        <p:nvPicPr>
          <p:cNvPr id="2050" name="Picture 2"/>
          <p:cNvPicPr preferRelativeResize="0">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990600"/>
            <a:ext cx="5184648" cy="512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22225"/>
            <a:ext cx="9144000" cy="822325"/>
          </a:xfrm>
        </p:spPr>
        <p:txBody>
          <a:bodyPr/>
          <a:lstStyle/>
          <a:p>
            <a:r>
              <a:rPr lang="en-US" sz="3600" dirty="0" smtClean="0">
                <a:solidFill>
                  <a:schemeClr val="accent2"/>
                </a:solidFill>
              </a:rPr>
              <a:t>iPad Setup</a:t>
            </a:r>
            <a:endParaRPr lang="en-US" sz="3600" dirty="0">
              <a:solidFill>
                <a:schemeClr val="accent2"/>
              </a:solidFill>
            </a:endParaRPr>
          </a:p>
        </p:txBody>
      </p:sp>
      <p:sp>
        <p:nvSpPr>
          <p:cNvPr id="8" name="Right Arrow 7"/>
          <p:cNvSpPr/>
          <p:nvPr/>
        </p:nvSpPr>
        <p:spPr>
          <a:xfrm rot="5400000">
            <a:off x="2743200" y="793211"/>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388510" y="1597371"/>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819400" y="1524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990600" y="15240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Right Arrow 11"/>
          <p:cNvSpPr/>
          <p:nvPr/>
        </p:nvSpPr>
        <p:spPr>
          <a:xfrm rot="9706328">
            <a:off x="4814157" y="8229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334000" y="6096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ight Arrow 13"/>
          <p:cNvSpPr/>
          <p:nvPr/>
        </p:nvSpPr>
        <p:spPr>
          <a:xfrm rot="10800000">
            <a:off x="7086600" y="2252148"/>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699749" y="2153088"/>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6" name="TextBox 15"/>
          <p:cNvSpPr txBox="1"/>
          <p:nvPr/>
        </p:nvSpPr>
        <p:spPr>
          <a:xfrm>
            <a:off x="7429500" y="1371600"/>
            <a:ext cx="1295400" cy="369332"/>
          </a:xfrm>
          <a:prstGeom prst="rect">
            <a:avLst/>
          </a:prstGeom>
          <a:noFill/>
        </p:spPr>
        <p:txBody>
          <a:bodyPr wrap="square" rtlCol="0">
            <a:spAutoFit/>
          </a:bodyPr>
          <a:lstStyle/>
          <a:p>
            <a:r>
              <a:rPr lang="en-US" dirty="0" smtClean="0"/>
              <a:t>Turned on</a:t>
            </a:r>
            <a:endParaRPr lang="en-US" dirty="0"/>
          </a:p>
        </p:txBody>
      </p:sp>
      <p:sp>
        <p:nvSpPr>
          <p:cNvPr id="17" name="Left Arrow 16"/>
          <p:cNvSpPr/>
          <p:nvPr/>
        </p:nvSpPr>
        <p:spPr>
          <a:xfrm>
            <a:off x="7010400" y="1480066"/>
            <a:ext cx="457200"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758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19200"/>
            <a:ext cx="8610600" cy="5410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fontAlgn="auto">
                <a:lnSpc>
                  <a:spcPct val="90000"/>
                </a:lnSpc>
                <a:spcBef>
                  <a:spcPts val="0"/>
                </a:spcBef>
                <a:spcAft>
                  <a:spcPct val="15000"/>
                </a:spcAft>
                <a:buFontTx/>
                <a:buChar char="••"/>
                <a:defRPr/>
              </a:pPr>
              <a:endParaRPr lang="en-US" sz="1600" dirty="0">
                <a:solidFill>
                  <a:prstClr val="black">
                    <a:hueOff val="0"/>
                    <a:satOff val="0"/>
                    <a:lumOff val="0"/>
                    <a:alphaOff val="0"/>
                  </a:prstClr>
                </a:solidFill>
              </a:endParaRPr>
            </a:p>
          </p:txBody>
        </p:sp>
      </p:grpSp>
      <p:graphicFrame>
        <p:nvGraphicFramePr>
          <p:cNvPr id="7" name="Diagram 6"/>
          <p:cNvGraphicFramePr/>
          <p:nvPr>
            <p:extLst>
              <p:ext uri="{D42A27DB-BD31-4B8C-83A1-F6EECF244321}">
                <p14:modId xmlns:p14="http://schemas.microsoft.com/office/powerpoint/2010/main" val="779858177"/>
              </p:ext>
            </p:extLst>
          </p:nvPr>
        </p:nvGraphicFramePr>
        <p:xfrm>
          <a:off x="228600" y="7620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Title 5" hidden="1"/>
          <p:cNvSpPr>
            <a:spLocks noGrp="1"/>
          </p:cNvSpPr>
          <p:nvPr>
            <p:ph type="title"/>
          </p:nvPr>
        </p:nvSpPr>
        <p:spPr/>
        <p:txBody>
          <a:bodyPr/>
          <a:lstStyle/>
          <a:p>
            <a:r>
              <a:rPr lang="en-US" altLang="en-US" dirty="0" smtClean="0"/>
              <a:t>iPad</a:t>
            </a:r>
            <a:r>
              <a:rPr lang="en-US" altLang="en-US" baseline="0" dirty="0" smtClean="0"/>
              <a:t> Setup – Proxy Server Considerations</a:t>
            </a:r>
            <a:endParaRPr lang="en-US" altLang="en-US" dirty="0" smtClean="0"/>
          </a:p>
        </p:txBody>
      </p:sp>
      <p:sp>
        <p:nvSpPr>
          <p:cNvPr id="22" name="Rectangle 21"/>
          <p:cNvSpPr/>
          <p:nvPr/>
        </p:nvSpPr>
        <p:spPr>
          <a:xfrm>
            <a:off x="304800" y="1390650"/>
            <a:ext cx="8458200" cy="5086350"/>
          </a:xfrm>
          <a:prstGeom prst="rect">
            <a:avLst/>
          </a:prstGeom>
        </p:spPr>
        <p:txBody>
          <a:bodyPr>
            <a:spAutoFit/>
          </a:bodyPr>
          <a:lstStyle/>
          <a:p>
            <a:pPr marL="285750" indent="-285750" defTabSz="457200" fontAlgn="auto">
              <a:spcBef>
                <a:spcPts val="0"/>
              </a:spcBef>
              <a:spcAft>
                <a:spcPts val="0"/>
              </a:spcAft>
              <a:buFont typeface="Arial" pitchFamily="34" charset="0"/>
              <a:buChar char="•"/>
              <a:defRPr/>
            </a:pPr>
            <a:endParaRPr lang="en-US" sz="1050" dirty="0">
              <a:solidFill>
                <a:prstClr val="black"/>
              </a:solidFill>
              <a:latin typeface="Calibri"/>
            </a:endParaRPr>
          </a:p>
          <a:p>
            <a:pPr defTabSz="457200" fontAlgn="auto">
              <a:spcBef>
                <a:spcPts val="0"/>
              </a:spcBef>
              <a:spcAft>
                <a:spcPts val="0"/>
              </a:spcAft>
              <a:defRPr/>
            </a:pPr>
            <a:r>
              <a:rPr lang="en-US" sz="2000" dirty="0">
                <a:solidFill>
                  <a:prstClr val="black"/>
                </a:solidFill>
              </a:rPr>
              <a:t>Sites with Proxy Server(s): The TDC </a:t>
            </a:r>
            <a:r>
              <a:rPr lang="en-US" sz="2000" dirty="0" smtClean="0">
                <a:solidFill>
                  <a:prstClr val="black"/>
                </a:solidFill>
              </a:rPr>
              <a:t>makes </a:t>
            </a:r>
            <a:r>
              <a:rPr lang="en-US" sz="2000" dirty="0">
                <a:solidFill>
                  <a:prstClr val="black"/>
                </a:solidFill>
              </a:rPr>
              <a:t>HTTPS requests.</a:t>
            </a:r>
          </a:p>
          <a:p>
            <a:pPr defTabSz="457200" fontAlgn="auto">
              <a:spcBef>
                <a:spcPts val="0"/>
              </a:spcBef>
              <a:spcAft>
                <a:spcPts val="0"/>
              </a:spcAft>
              <a:defRPr/>
            </a:pPr>
            <a:endParaRPr lang="en-US" sz="400" dirty="0">
              <a:solidFill>
                <a:prstClr val="black"/>
              </a:solidFill>
            </a:endParaRPr>
          </a:p>
          <a:p>
            <a:pPr defTabSz="457200" fontAlgn="auto">
              <a:spcBef>
                <a:spcPts val="0"/>
              </a:spcBef>
              <a:spcAft>
                <a:spcPts val="0"/>
              </a:spcAft>
              <a:defRPr/>
            </a:pPr>
            <a:r>
              <a:rPr lang="en-US" sz="400" dirty="0">
                <a:solidFill>
                  <a:prstClr val="black"/>
                </a:solidFill>
              </a:rPr>
              <a:t> </a:t>
            </a:r>
          </a:p>
          <a:p>
            <a:pPr defTabSz="457200" fontAlgn="auto">
              <a:spcBef>
                <a:spcPts val="0"/>
              </a:spcBef>
              <a:spcAft>
                <a:spcPts val="0"/>
              </a:spcAft>
              <a:defRPr/>
            </a:pPr>
            <a:r>
              <a:rPr lang="en-US" sz="2000" dirty="0">
                <a:solidFill>
                  <a:prstClr val="black"/>
                </a:solidFill>
              </a:rPr>
              <a:t>There is a difference between </a:t>
            </a:r>
            <a:r>
              <a:rPr lang="en-US" sz="2000" dirty="0" smtClean="0">
                <a:solidFill>
                  <a:prstClr val="black"/>
                </a:solidFill>
              </a:rPr>
              <a:t>an </a:t>
            </a:r>
            <a:r>
              <a:rPr lang="en-US" sz="2000" dirty="0">
                <a:solidFill>
                  <a:prstClr val="black"/>
                </a:solidFill>
              </a:rPr>
              <a:t>HTTP proxy and </a:t>
            </a:r>
            <a:r>
              <a:rPr lang="en-US" sz="2000" dirty="0" smtClean="0">
                <a:solidFill>
                  <a:prstClr val="black"/>
                </a:solidFill>
              </a:rPr>
              <a:t>an </a:t>
            </a:r>
            <a:r>
              <a:rPr lang="en-US" sz="2000" dirty="0">
                <a:solidFill>
                  <a:prstClr val="black"/>
                </a:solidFill>
              </a:rPr>
              <a:t>HTTPS proxy. </a:t>
            </a:r>
          </a:p>
          <a:p>
            <a:pPr defTabSz="457200" fontAlgn="auto">
              <a:spcBef>
                <a:spcPts val="0"/>
              </a:spcBef>
              <a:spcAft>
                <a:spcPts val="0"/>
              </a:spcAft>
              <a:defRPr/>
            </a:pPr>
            <a:endParaRPr lang="en-US" sz="400" dirty="0">
              <a:solidFill>
                <a:prstClr val="black"/>
              </a:solidFill>
            </a:endParaRPr>
          </a:p>
          <a:p>
            <a:pPr defTabSz="457200" fontAlgn="auto">
              <a:spcBef>
                <a:spcPts val="0"/>
              </a:spcBef>
              <a:spcAft>
                <a:spcPts val="0"/>
              </a:spcAft>
              <a:defRPr/>
            </a:pPr>
            <a:endParaRPr lang="en-US" sz="400" dirty="0">
              <a:solidFill>
                <a:prstClr val="black"/>
              </a:solidFill>
            </a:endParaRPr>
          </a:p>
          <a:p>
            <a:pPr defTabSz="457200" fontAlgn="auto">
              <a:spcBef>
                <a:spcPts val="0"/>
              </a:spcBef>
              <a:spcAft>
                <a:spcPts val="0"/>
              </a:spcAft>
              <a:defRPr/>
            </a:pPr>
            <a:r>
              <a:rPr lang="en-US" sz="2000" dirty="0">
                <a:solidFill>
                  <a:prstClr val="black"/>
                </a:solidFill>
              </a:rPr>
              <a:t>Apple only allows </a:t>
            </a:r>
            <a:r>
              <a:rPr lang="en-US" sz="2000" dirty="0" smtClean="0">
                <a:solidFill>
                  <a:prstClr val="black"/>
                </a:solidFill>
              </a:rPr>
              <a:t>manual </a:t>
            </a:r>
            <a:r>
              <a:rPr lang="en-US" sz="2000" dirty="0">
                <a:solidFill>
                  <a:prstClr val="black"/>
                </a:solidFill>
              </a:rPr>
              <a:t>setting and configuration for </a:t>
            </a:r>
            <a:r>
              <a:rPr lang="en-US" sz="2000" dirty="0" smtClean="0">
                <a:solidFill>
                  <a:prstClr val="black"/>
                </a:solidFill>
              </a:rPr>
              <a:t>an </a:t>
            </a:r>
            <a:r>
              <a:rPr lang="en-US" sz="2000" dirty="0">
                <a:solidFill>
                  <a:prstClr val="black"/>
                </a:solidFill>
              </a:rPr>
              <a:t>HTTP connection in </a:t>
            </a:r>
            <a:r>
              <a:rPr lang="en-US" sz="2000" dirty="0" smtClean="0">
                <a:solidFill>
                  <a:prstClr val="black"/>
                </a:solidFill>
              </a:rPr>
              <a:t>iPad, no </a:t>
            </a:r>
            <a:r>
              <a:rPr lang="en-US" sz="2000" dirty="0">
                <a:solidFill>
                  <a:prstClr val="black"/>
                </a:solidFill>
              </a:rPr>
              <a:t>HTTPS. </a:t>
            </a:r>
          </a:p>
          <a:p>
            <a:pPr defTabSz="457200" fontAlgn="auto">
              <a:spcBef>
                <a:spcPts val="0"/>
              </a:spcBef>
              <a:spcAft>
                <a:spcPts val="0"/>
              </a:spcAft>
              <a:defRPr/>
            </a:pPr>
            <a:endParaRPr lang="en-US" sz="400" dirty="0">
              <a:solidFill>
                <a:prstClr val="black"/>
              </a:solidFill>
            </a:endParaRPr>
          </a:p>
          <a:p>
            <a:pPr defTabSz="457200" fontAlgn="auto">
              <a:spcBef>
                <a:spcPts val="0"/>
              </a:spcBef>
              <a:spcAft>
                <a:spcPts val="0"/>
              </a:spcAft>
              <a:defRPr/>
            </a:pPr>
            <a:endParaRPr lang="en-US" sz="400" dirty="0">
              <a:solidFill>
                <a:prstClr val="black"/>
              </a:solidFill>
            </a:endParaRPr>
          </a:p>
          <a:p>
            <a:pPr defTabSz="457200" fontAlgn="auto">
              <a:spcBef>
                <a:spcPts val="0"/>
              </a:spcBef>
              <a:spcAft>
                <a:spcPts val="0"/>
              </a:spcAft>
              <a:defRPr/>
            </a:pPr>
            <a:r>
              <a:rPr lang="en-US" sz="2000" dirty="0">
                <a:solidFill>
                  <a:prstClr val="black"/>
                </a:solidFill>
              </a:rPr>
              <a:t>Since it is only possible to define </a:t>
            </a:r>
            <a:r>
              <a:rPr lang="en-US" sz="2000" dirty="0" smtClean="0">
                <a:solidFill>
                  <a:prstClr val="black"/>
                </a:solidFill>
              </a:rPr>
              <a:t>an </a:t>
            </a:r>
            <a:r>
              <a:rPr lang="en-US" sz="2000" dirty="0">
                <a:solidFill>
                  <a:prstClr val="black"/>
                </a:solidFill>
              </a:rPr>
              <a:t>HTTP proxy server, these credentials are not be used for HTTPS connection requests. </a:t>
            </a:r>
            <a:r>
              <a:rPr lang="en-US" sz="2000" dirty="0" smtClean="0">
                <a:solidFill>
                  <a:prstClr val="black"/>
                </a:solidFill>
              </a:rPr>
              <a:t>Subsequently</a:t>
            </a:r>
            <a:r>
              <a:rPr lang="en-US" sz="2000" dirty="0">
                <a:solidFill>
                  <a:prstClr val="black"/>
                </a:solidFill>
              </a:rPr>
              <a:t>, whenever the TDC app fires an HTTPS request, it will be blocked by the Proxy Server.</a:t>
            </a:r>
          </a:p>
          <a:p>
            <a:pPr defTabSz="457200" fontAlgn="auto">
              <a:spcBef>
                <a:spcPts val="0"/>
              </a:spcBef>
              <a:spcAft>
                <a:spcPts val="0"/>
              </a:spcAft>
              <a:defRPr/>
            </a:pPr>
            <a:r>
              <a:rPr lang="en-US" sz="2000" dirty="0">
                <a:solidFill>
                  <a:prstClr val="black"/>
                </a:solidFill>
              </a:rPr>
              <a:t> </a:t>
            </a:r>
          </a:p>
          <a:p>
            <a:pPr defTabSz="457200" fontAlgn="auto">
              <a:spcBef>
                <a:spcPts val="0"/>
              </a:spcBef>
              <a:spcAft>
                <a:spcPts val="0"/>
              </a:spcAft>
              <a:defRPr/>
            </a:pPr>
            <a:r>
              <a:rPr lang="en-US" sz="2000" dirty="0">
                <a:solidFill>
                  <a:prstClr val="black"/>
                </a:solidFill>
              </a:rPr>
              <a:t>Option to Resolve:  If the app will be used on a network that has a Proxy Server, add the following </a:t>
            </a:r>
            <a:r>
              <a:rPr lang="en-US" sz="2000" dirty="0" smtClean="0">
                <a:solidFill>
                  <a:prstClr val="black"/>
                </a:solidFill>
              </a:rPr>
              <a:t>URLs </a:t>
            </a:r>
            <a:r>
              <a:rPr lang="en-US" sz="2000" dirty="0">
                <a:solidFill>
                  <a:prstClr val="black"/>
                </a:solidFill>
              </a:rPr>
              <a:t>in the list of </a:t>
            </a:r>
            <a:r>
              <a:rPr lang="en-US" sz="2000" b="1" dirty="0">
                <a:solidFill>
                  <a:prstClr val="black"/>
                </a:solidFill>
              </a:rPr>
              <a:t>exceptions</a:t>
            </a:r>
            <a:r>
              <a:rPr lang="en-US" sz="2000" dirty="0">
                <a:solidFill>
                  <a:prstClr val="black"/>
                </a:solidFill>
              </a:rPr>
              <a:t> </a:t>
            </a:r>
            <a:r>
              <a:rPr lang="en-US" sz="2000" dirty="0" smtClean="0">
                <a:solidFill>
                  <a:prstClr val="black"/>
                </a:solidFill>
              </a:rPr>
              <a:t>so tha</a:t>
            </a:r>
            <a:r>
              <a:rPr lang="en-US" sz="2000" dirty="0" smtClean="0">
                <a:solidFill>
                  <a:prstClr val="black"/>
                </a:solidFill>
                <a:latin typeface="Calibri"/>
                <a:cs typeface="+mn-cs"/>
              </a:rPr>
              <a:t>t </a:t>
            </a:r>
            <a:r>
              <a:rPr lang="en-US" sz="2000" dirty="0" smtClean="0">
                <a:solidFill>
                  <a:prstClr val="black"/>
                </a:solidFill>
              </a:rPr>
              <a:t>the </a:t>
            </a:r>
            <a:r>
              <a:rPr lang="en-US" sz="2000" dirty="0">
                <a:solidFill>
                  <a:prstClr val="black"/>
                </a:solidFill>
              </a:rPr>
              <a:t>Proxy Server will not request </a:t>
            </a:r>
            <a:r>
              <a:rPr lang="en-US" sz="2000" dirty="0" smtClean="0">
                <a:solidFill>
                  <a:prstClr val="black"/>
                </a:solidFill>
              </a:rPr>
              <a:t>authentication for those URLs. </a:t>
            </a:r>
            <a:r>
              <a:rPr lang="en-US" sz="2000" dirty="0">
                <a:solidFill>
                  <a:prstClr val="black"/>
                </a:solidFill>
              </a:rPr>
              <a:t>The URLs are:</a:t>
            </a:r>
          </a:p>
          <a:p>
            <a:pPr defTabSz="457200" fontAlgn="auto">
              <a:spcBef>
                <a:spcPts val="0"/>
              </a:spcBef>
              <a:spcAft>
                <a:spcPts val="0"/>
              </a:spcAft>
              <a:defRPr/>
            </a:pPr>
            <a:r>
              <a:rPr lang="en-US" sz="1000" dirty="0">
                <a:solidFill>
                  <a:prstClr val="black"/>
                </a:solidFill>
              </a:rPr>
              <a:t/>
            </a:r>
            <a:br>
              <a:rPr lang="en-US" sz="1000" dirty="0">
                <a:solidFill>
                  <a:prstClr val="black"/>
                </a:solidFill>
              </a:rPr>
            </a:br>
            <a:r>
              <a:rPr lang="en-US" sz="2000" u="sng" dirty="0">
                <a:solidFill>
                  <a:prstClr val="black"/>
                </a:solidFill>
              </a:rPr>
              <a:t>https://*.ctb.com/</a:t>
            </a:r>
            <a:r>
              <a:rPr lang="en-US" sz="2000" dirty="0">
                <a:solidFill>
                  <a:prstClr val="black"/>
                </a:solidFill>
              </a:rPr>
              <a:t/>
            </a:r>
            <a:br>
              <a:rPr lang="en-US" sz="2000" dirty="0">
                <a:solidFill>
                  <a:prstClr val="black"/>
                </a:solidFill>
              </a:rPr>
            </a:br>
            <a:r>
              <a:rPr lang="en-US" sz="2000" u="sng" dirty="0">
                <a:solidFill>
                  <a:prstClr val="black"/>
                </a:solidFill>
              </a:rPr>
              <a:t>https://*.readspeaker.com/</a:t>
            </a:r>
            <a:endParaRPr lang="en-US" sz="2000" dirty="0">
              <a:solidFill>
                <a:prstClr val="black"/>
              </a:solidFill>
            </a:endParaRPr>
          </a:p>
        </p:txBody>
      </p:sp>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defTabSz="457200" fontAlgn="auto">
              <a:spcBef>
                <a:spcPts val="0"/>
              </a:spcBef>
              <a:spcAft>
                <a:spcPts val="0"/>
              </a:spcAft>
              <a:defRPr/>
            </a:pPr>
            <a:r>
              <a:rPr lang="en-US" sz="1000" b="1" dirty="0">
                <a:solidFill>
                  <a:prstClr val="black"/>
                </a:solidFill>
                <a:latin typeface="Calibri"/>
              </a:rPr>
              <a:t>Slide </a:t>
            </a:r>
            <a:fld id="{E7E67B33-F481-43F5-A22A-E4D0026E2EAA}" type="slidenum">
              <a:rPr lang="en-US" sz="1000" b="1">
                <a:solidFill>
                  <a:prstClr val="black"/>
                </a:solidFill>
                <a:latin typeface="Calibri"/>
              </a:rPr>
              <a:pPr algn="r" defTabSz="457200" fontAlgn="auto">
                <a:spcBef>
                  <a:spcPts val="0"/>
                </a:spcBef>
                <a:spcAft>
                  <a:spcPts val="0"/>
                </a:spcAft>
                <a:defRPr/>
              </a:pPr>
              <a:t>32</a:t>
            </a:fld>
            <a:endParaRPr lang="en-US" sz="1000" b="1" dirty="0">
              <a:solidFill>
                <a:prstClr val="black"/>
              </a:solidFill>
              <a:latin typeface="Calibri"/>
            </a:endParaRPr>
          </a:p>
        </p:txBody>
      </p:sp>
      <p:sp>
        <p:nvSpPr>
          <p:cNvPr id="11" name="Title 2"/>
          <p:cNvSpPr txBox="1">
            <a:spLocks/>
          </p:cNvSpPr>
          <p:nvPr/>
        </p:nvSpPr>
        <p:spPr bwMode="auto">
          <a:xfrm>
            <a:off x="0" y="0"/>
            <a:ext cx="9144000" cy="6858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iPad Setup – Proxy Server Considerations</a:t>
            </a:r>
          </a:p>
        </p:txBody>
      </p:sp>
    </p:spTree>
    <p:extLst>
      <p:ext uri="{BB962C8B-B14F-4D97-AF65-F5344CB8AC3E}">
        <p14:creationId xmlns:p14="http://schemas.microsoft.com/office/powerpoint/2010/main" val="24502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4022447" cy="236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bwMode="auto">
          <a:xfrm>
            <a:off x="0" y="0"/>
            <a:ext cx="9144000" cy="566132"/>
          </a:xfrm>
          <a:prstGeom prst="rect">
            <a:avLst/>
          </a:prstGeom>
          <a:noFill/>
          <a:ln w="9525">
            <a:noFill/>
            <a:miter lim="800000"/>
            <a:headEnd/>
            <a:tailEnd/>
          </a:ln>
        </p:spPr>
        <p:txBody>
          <a:bodyPr anchor="ctr">
            <a:noAutofit/>
          </a:bodyPr>
          <a:lstStyle/>
          <a:p>
            <a:pPr algn="ctr" defTabSz="457200" fontAlgn="auto">
              <a:spcBef>
                <a:spcPts val="0"/>
              </a:spcBef>
              <a:spcAft>
                <a:spcPts val="0"/>
              </a:spcAft>
              <a:defRPr/>
            </a:pPr>
            <a:r>
              <a:rPr lang="en-US" sz="3600" b="1" kern="0" dirty="0" smtClean="0">
                <a:solidFill>
                  <a:schemeClr val="accent2"/>
                </a:solidFill>
                <a:latin typeface="+mj-lt"/>
                <a:ea typeface="+mj-ea"/>
                <a:cs typeface="Arial" panose="020B0604020202020204" pitchFamily="34" charset="0"/>
              </a:rPr>
              <a:t>Connection Interruption</a:t>
            </a:r>
            <a:endParaRPr lang="en-US" sz="3600" b="1" kern="0" dirty="0">
              <a:solidFill>
                <a:schemeClr val="accent2"/>
              </a:solidFill>
              <a:latin typeface="+mj-lt"/>
              <a:ea typeface="+mj-ea"/>
              <a:cs typeface="Arial" panose="020B0604020202020204" pitchFamily="34" charset="0"/>
            </a:endParaRPr>
          </a:p>
        </p:txBody>
      </p:sp>
      <p:sp>
        <p:nvSpPr>
          <p:cNvPr id="8" name="Rounded Rectangle 7"/>
          <p:cNvSpPr/>
          <p:nvPr/>
        </p:nvSpPr>
        <p:spPr>
          <a:xfrm>
            <a:off x="152400" y="459461"/>
            <a:ext cx="2514600" cy="912139"/>
          </a:xfrm>
          <a:prstGeom prst="roundRect">
            <a:avLst>
              <a:gd name="adj" fmla="val 13827"/>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7200" fontAlgn="auto">
              <a:spcBef>
                <a:spcPts val="0"/>
              </a:spcBef>
              <a:spcAft>
                <a:spcPts val="0"/>
              </a:spcAft>
            </a:pPr>
            <a:r>
              <a:rPr lang="en-US" b="1" dirty="0" smtClean="0">
                <a:solidFill>
                  <a:prstClr val="black"/>
                </a:solidFill>
              </a:rPr>
              <a:t>This message is displayed when connection is lost</a:t>
            </a:r>
            <a:endParaRPr lang="en-US" dirty="0">
              <a:solidFill>
                <a:prstClr val="black"/>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152" y="3355311"/>
            <a:ext cx="4565128" cy="294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p:nvPr/>
        </p:nvSpPr>
        <p:spPr>
          <a:xfrm>
            <a:off x="2209800" y="3599793"/>
            <a:ext cx="2803247" cy="912139"/>
          </a:xfrm>
          <a:prstGeom prst="roundRect">
            <a:avLst>
              <a:gd name="adj" fmla="val 13827"/>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7200" fontAlgn="auto">
              <a:spcBef>
                <a:spcPts val="0"/>
              </a:spcBef>
              <a:spcAft>
                <a:spcPts val="0"/>
              </a:spcAft>
            </a:pPr>
            <a:r>
              <a:rPr lang="en-US" b="1" dirty="0" smtClean="0">
                <a:solidFill>
                  <a:prstClr val="black"/>
                </a:solidFill>
              </a:rPr>
              <a:t>This message is displayed when connection cannot be restored</a:t>
            </a:r>
            <a:endParaRPr lang="en-US" dirty="0">
              <a:solidFill>
                <a:prstClr val="black"/>
              </a:solidFill>
            </a:endParaRPr>
          </a:p>
        </p:txBody>
      </p:sp>
    </p:spTree>
    <p:extLst>
      <p:ext uri="{BB962C8B-B14F-4D97-AF65-F5344CB8AC3E}">
        <p14:creationId xmlns:p14="http://schemas.microsoft.com/office/powerpoint/2010/main" val="6712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3" hidden="1"/>
          <p:cNvSpPr>
            <a:spLocks noGrp="1"/>
          </p:cNvSpPr>
          <p:nvPr>
            <p:ph type="title" idx="4294967295"/>
          </p:nvPr>
        </p:nvSpPr>
        <p:spPr/>
        <p:txBody>
          <a:bodyPr>
            <a:normAutofit fontScale="90000"/>
          </a:bodyPr>
          <a:lstStyle/>
          <a:p>
            <a:r>
              <a:rPr lang="en-US" dirty="0" smtClean="0"/>
              <a:t>Statewide Readiness Test Elements</a:t>
            </a:r>
          </a:p>
        </p:txBody>
      </p:sp>
      <p:sp>
        <p:nvSpPr>
          <p:cNvPr id="6" name="Title 2"/>
          <p:cNvSpPr txBox="1">
            <a:spLocks/>
          </p:cNvSpPr>
          <p:nvPr/>
        </p:nvSpPr>
        <p:spPr bwMode="auto">
          <a:xfrm>
            <a:off x="0" y="0"/>
            <a:ext cx="9144000" cy="503664"/>
          </a:xfrm>
          <a:prstGeom prst="rect">
            <a:avLst/>
          </a:prstGeom>
          <a:noFill/>
          <a:ln w="9525">
            <a:noFill/>
            <a:miter lim="800000"/>
            <a:headEnd/>
            <a:tailEnd/>
          </a:ln>
        </p:spPr>
        <p:txBody>
          <a:bodyPr anchor="ctr">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a:t>
            </a: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defTabSz="457200" fontAlgn="auto">
              <a:spcBef>
                <a:spcPts val="0"/>
              </a:spcBef>
              <a:spcAft>
                <a:spcPts val="0"/>
              </a:spcAft>
              <a:defRPr/>
            </a:pPr>
            <a:r>
              <a:rPr lang="en-US" sz="1000" b="1" dirty="0">
                <a:solidFill>
                  <a:prstClr val="black"/>
                </a:solidFill>
                <a:latin typeface="Calibri"/>
              </a:rPr>
              <a:t>Slide </a:t>
            </a:r>
            <a:fld id="{4246EE56-4A7C-4249-B188-ACE542459F9D}" type="slidenum">
              <a:rPr lang="en-US" sz="1000" b="1">
                <a:solidFill>
                  <a:prstClr val="black"/>
                </a:solidFill>
                <a:latin typeface="Calibri"/>
              </a:rPr>
              <a:pPr algn="r" defTabSz="457200" fontAlgn="auto">
                <a:spcBef>
                  <a:spcPts val="0"/>
                </a:spcBef>
                <a:spcAft>
                  <a:spcPts val="0"/>
                </a:spcAft>
                <a:defRPr/>
              </a:pPr>
              <a:t>34</a:t>
            </a:fld>
            <a:endParaRPr lang="en-US" sz="1000" b="1" dirty="0">
              <a:solidFill>
                <a:prstClr val="black"/>
              </a:solidFill>
              <a:latin typeface="Calibri"/>
            </a:endParaRPr>
          </a:p>
        </p:txBody>
      </p:sp>
      <p:grpSp>
        <p:nvGrpSpPr>
          <p:cNvPr id="8" name="Group 7"/>
          <p:cNvGrpSpPr/>
          <p:nvPr/>
        </p:nvGrpSpPr>
        <p:grpSpPr>
          <a:xfrm>
            <a:off x="1994397" y="644652"/>
            <a:ext cx="5376672" cy="5376672"/>
            <a:chOff x="1918197" y="416051"/>
            <a:chExt cx="5376672" cy="5376672"/>
          </a:xfrm>
          <a:gradFill>
            <a:gsLst>
              <a:gs pos="0">
                <a:schemeClr val="accent2">
                  <a:lumMod val="60000"/>
                  <a:lumOff val="40000"/>
                </a:schemeClr>
              </a:gs>
              <a:gs pos="35000">
                <a:schemeClr val="accent2">
                  <a:lumMod val="40000"/>
                  <a:lumOff val="60000"/>
                </a:schemeClr>
              </a:gs>
              <a:gs pos="100000">
                <a:schemeClr val="accent2">
                  <a:lumMod val="20000"/>
                  <a:lumOff val="80000"/>
                </a:schemeClr>
              </a:gs>
            </a:gsLst>
            <a:lin ang="16200000" scaled="1"/>
          </a:gradFill>
          <a:scene3d>
            <a:camera prst="orthographicFront"/>
            <a:lightRig rig="flat" dir="t"/>
          </a:scene3d>
        </p:grpSpPr>
        <p:sp>
          <p:nvSpPr>
            <p:cNvPr id="16" name="Pie 15"/>
            <p:cNvSpPr/>
            <p:nvPr/>
          </p:nvSpPr>
          <p:spPr>
            <a:xfrm>
              <a:off x="1918197" y="416051"/>
              <a:ext cx="5376672" cy="5376672"/>
            </a:xfrm>
            <a:prstGeom prst="pie">
              <a:avLst>
                <a:gd name="adj1" fmla="val 16200000"/>
                <a:gd name="adj2" fmla="val 1800000"/>
              </a:avLst>
            </a:prstGeom>
            <a:solidFill>
              <a:schemeClr val="accent1">
                <a:lumMod val="40000"/>
                <a:lumOff val="60000"/>
              </a:schemeClr>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Pie 4"/>
            <p:cNvSpPr/>
            <p:nvPr/>
          </p:nvSpPr>
          <p:spPr>
            <a:xfrm>
              <a:off x="4751832" y="1555394"/>
              <a:ext cx="1920240" cy="1600200"/>
            </a:xfrm>
            <a:prstGeom prst="rect">
              <a:avLst/>
            </a:prstGeom>
            <a:solidFill>
              <a:schemeClr val="accent1">
                <a:lumMod val="40000"/>
                <a:lumOff val="6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35560" tIns="35560" rIns="35560" bIns="35560" numCol="1" spcCol="1270" anchor="ctr" anchorCtr="0">
              <a:noAutofit/>
            </a:bodyPr>
            <a:lstStyle/>
            <a:p>
              <a:pPr algn="ctr" defTabSz="1244600" fontAlgn="auto">
                <a:lnSpc>
                  <a:spcPct val="90000"/>
                </a:lnSpc>
                <a:spcAft>
                  <a:spcPct val="35000"/>
                </a:spcAft>
              </a:pPr>
              <a:r>
                <a:rPr lang="en-US" sz="2800" b="1" dirty="0" smtClean="0">
                  <a:solidFill>
                    <a:prstClr val="black"/>
                  </a:solidFill>
                </a:rPr>
                <a:t>About the Test</a:t>
              </a:r>
              <a:endParaRPr lang="en-US" sz="2800" b="1" dirty="0">
                <a:solidFill>
                  <a:prstClr val="black"/>
                </a:solidFill>
              </a:endParaRPr>
            </a:p>
          </p:txBody>
        </p:sp>
      </p:grpSp>
      <p:grpSp>
        <p:nvGrpSpPr>
          <p:cNvPr id="10" name="Group 9"/>
          <p:cNvGrpSpPr/>
          <p:nvPr/>
        </p:nvGrpSpPr>
        <p:grpSpPr>
          <a:xfrm>
            <a:off x="1883663" y="836676"/>
            <a:ext cx="5376672" cy="5376672"/>
            <a:chOff x="1807463" y="608075"/>
            <a:chExt cx="5376672" cy="5376672"/>
          </a:xfrm>
          <a:scene3d>
            <a:camera prst="orthographicFront"/>
            <a:lightRig rig="flat" dir="t"/>
          </a:scene3d>
        </p:grpSpPr>
        <p:sp>
          <p:nvSpPr>
            <p:cNvPr id="14" name="Pie 13"/>
            <p:cNvSpPr/>
            <p:nvPr/>
          </p:nvSpPr>
          <p:spPr>
            <a:xfrm>
              <a:off x="1807463" y="608075"/>
              <a:ext cx="5376672" cy="5376672"/>
            </a:xfrm>
            <a:prstGeom prst="pie">
              <a:avLst>
                <a:gd name="adj1" fmla="val 1800000"/>
                <a:gd name="adj2" fmla="val 9000000"/>
              </a:avLst>
            </a:prstGeom>
            <a:solidFill>
              <a:schemeClr val="accent1">
                <a:lumMod val="40000"/>
                <a:lumOff val="60000"/>
              </a:schemeClr>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Pie 6"/>
            <p:cNvSpPr/>
            <p:nvPr/>
          </p:nvSpPr>
          <p:spPr>
            <a:xfrm>
              <a:off x="3087623" y="4096512"/>
              <a:ext cx="2880360" cy="140817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5560" tIns="35560" rIns="35560" bIns="35560" numCol="1" spcCol="1270" anchor="ctr" anchorCtr="0">
              <a:noAutofit/>
            </a:bodyPr>
            <a:lstStyle/>
            <a:p>
              <a:pPr algn="ctr" defTabSz="1244600" fontAlgn="auto">
                <a:spcAft>
                  <a:spcPts val="0"/>
                </a:spcAft>
              </a:pPr>
              <a:r>
                <a:rPr lang="en-US" sz="2800" b="1" dirty="0" smtClean="0">
                  <a:solidFill>
                    <a:prstClr val="black"/>
                  </a:solidFill>
                </a:rPr>
                <a:t>Test </a:t>
              </a:r>
            </a:p>
            <a:p>
              <a:pPr algn="ctr" defTabSz="1244600" fontAlgn="auto">
                <a:spcAft>
                  <a:spcPts val="0"/>
                </a:spcAft>
              </a:pPr>
              <a:r>
                <a:rPr lang="en-US" sz="2800" b="1" dirty="0" smtClean="0">
                  <a:solidFill>
                    <a:prstClr val="black"/>
                  </a:solidFill>
                </a:rPr>
                <a:t>Activities</a:t>
              </a:r>
              <a:endParaRPr lang="en-US" sz="2800" b="1" dirty="0">
                <a:solidFill>
                  <a:prstClr val="black"/>
                </a:solidFill>
              </a:endParaRPr>
            </a:p>
          </p:txBody>
        </p:sp>
      </p:grpSp>
      <p:grpSp>
        <p:nvGrpSpPr>
          <p:cNvPr id="11" name="Group 10"/>
          <p:cNvGrpSpPr/>
          <p:nvPr/>
        </p:nvGrpSpPr>
        <p:grpSpPr>
          <a:xfrm>
            <a:off x="1772930" y="644652"/>
            <a:ext cx="5376672" cy="5376672"/>
            <a:chOff x="1696730" y="416051"/>
            <a:chExt cx="5376672" cy="5376672"/>
          </a:xfrm>
          <a:scene3d>
            <a:camera prst="orthographicFront"/>
            <a:lightRig rig="flat" dir="t"/>
          </a:scene3d>
        </p:grpSpPr>
        <p:sp>
          <p:nvSpPr>
            <p:cNvPr id="12" name="Pie 11"/>
            <p:cNvSpPr/>
            <p:nvPr/>
          </p:nvSpPr>
          <p:spPr>
            <a:xfrm>
              <a:off x="1696730" y="416051"/>
              <a:ext cx="5376672" cy="5376672"/>
            </a:xfrm>
            <a:prstGeom prst="pie">
              <a:avLst>
                <a:gd name="adj1" fmla="val 9000000"/>
                <a:gd name="adj2" fmla="val 16200000"/>
              </a:avLst>
            </a:prstGeom>
            <a:solidFill>
              <a:schemeClr val="accent1">
                <a:lumMod val="40000"/>
                <a:lumOff val="60000"/>
              </a:schemeClr>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Pie 8"/>
            <p:cNvSpPr/>
            <p:nvPr/>
          </p:nvSpPr>
          <p:spPr>
            <a:xfrm>
              <a:off x="2319527" y="1555394"/>
              <a:ext cx="1920240" cy="16002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5560" tIns="35560" rIns="35560" bIns="35560" numCol="1" spcCol="1270" anchor="ctr" anchorCtr="0">
              <a:noAutofit/>
            </a:bodyPr>
            <a:lstStyle/>
            <a:p>
              <a:pPr algn="ctr" defTabSz="1244600" fontAlgn="auto">
                <a:lnSpc>
                  <a:spcPct val="90000"/>
                </a:lnSpc>
                <a:spcAft>
                  <a:spcPct val="35000"/>
                </a:spcAft>
              </a:pPr>
              <a:r>
                <a:rPr lang="en-US" sz="2800" b="1" dirty="0" smtClean="0">
                  <a:solidFill>
                    <a:prstClr val="black"/>
                  </a:solidFill>
                </a:rPr>
                <a:t>Testing and Support</a:t>
              </a:r>
              <a:endParaRPr lang="en-US" sz="2800" b="1" dirty="0">
                <a:solidFill>
                  <a:prstClr val="black"/>
                </a:solidFill>
              </a:endParaRPr>
            </a:p>
          </p:txBody>
        </p:sp>
      </p:grpSp>
      <p:sp>
        <p:nvSpPr>
          <p:cNvPr id="18" name="Circular Arrow 17"/>
          <p:cNvSpPr/>
          <p:nvPr/>
        </p:nvSpPr>
        <p:spPr>
          <a:xfrm>
            <a:off x="1662000" y="311980"/>
            <a:ext cx="6042355" cy="6042355"/>
          </a:xfrm>
          <a:prstGeom prst="circularArrow">
            <a:avLst>
              <a:gd name="adj1" fmla="val 5085"/>
              <a:gd name="adj2" fmla="val 327528"/>
              <a:gd name="adj3" fmla="val 1472472"/>
              <a:gd name="adj4" fmla="val 16199432"/>
              <a:gd name="adj5" fmla="val 5932"/>
            </a:avLst>
          </a:prstGeom>
          <a:solidFill>
            <a:schemeClr val="accent6">
              <a:lumMod val="75000"/>
            </a:schemeClr>
          </a:soli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
        <p:nvSpPr>
          <p:cNvPr id="19" name="Circular Arrow 18"/>
          <p:cNvSpPr/>
          <p:nvPr/>
        </p:nvSpPr>
        <p:spPr>
          <a:xfrm>
            <a:off x="1550822" y="503664"/>
            <a:ext cx="6042355" cy="6042355"/>
          </a:xfrm>
          <a:prstGeom prst="circularArrow">
            <a:avLst>
              <a:gd name="adj1" fmla="val 5085"/>
              <a:gd name="adj2" fmla="val 327528"/>
              <a:gd name="adj3" fmla="val 8671970"/>
              <a:gd name="adj4" fmla="val 1800502"/>
              <a:gd name="adj5" fmla="val 5932"/>
            </a:avLst>
          </a:prstGeom>
          <a:solidFill>
            <a:schemeClr val="accent6">
              <a:lumMod val="75000"/>
            </a:schemeClr>
          </a:soli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
        <p:nvSpPr>
          <p:cNvPr id="20" name="Circular Arrow 19"/>
          <p:cNvSpPr/>
          <p:nvPr/>
        </p:nvSpPr>
        <p:spPr>
          <a:xfrm>
            <a:off x="1439644" y="311980"/>
            <a:ext cx="6042355" cy="6042355"/>
          </a:xfrm>
          <a:prstGeom prst="circularArrow">
            <a:avLst>
              <a:gd name="adj1" fmla="val 4668"/>
              <a:gd name="adj2" fmla="val 14773"/>
              <a:gd name="adj3" fmla="val 16220933"/>
              <a:gd name="adj4" fmla="val 9000000"/>
              <a:gd name="adj5" fmla="val 5932"/>
            </a:avLst>
          </a:prstGeom>
          <a:solidFill>
            <a:schemeClr val="accent6">
              <a:lumMod val="75000"/>
            </a:schemeClr>
          </a:soli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Tree>
    <p:extLst>
      <p:ext uri="{BB962C8B-B14F-4D97-AF65-F5344CB8AC3E}">
        <p14:creationId xmlns:p14="http://schemas.microsoft.com/office/powerpoint/2010/main" val="285580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4" hidden="1"/>
          <p:cNvSpPr>
            <a:spLocks noGrp="1"/>
          </p:cNvSpPr>
          <p:nvPr>
            <p:ph type="title"/>
          </p:nvPr>
        </p:nvSpPr>
        <p:spPr/>
        <p:txBody>
          <a:bodyPr/>
          <a:lstStyle/>
          <a:p>
            <a:r>
              <a:rPr lang="en-US" dirty="0" smtClean="0"/>
              <a:t>About the Test Goal</a:t>
            </a:r>
          </a:p>
        </p:txBody>
      </p:sp>
      <p:sp>
        <p:nvSpPr>
          <p:cNvPr id="31" name="Notched Right Arrow 30"/>
          <p:cNvSpPr/>
          <p:nvPr/>
        </p:nvSpPr>
        <p:spPr>
          <a:xfrm rot="20895556">
            <a:off x="4812301" y="6344264"/>
            <a:ext cx="841996" cy="2015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aphicFrame>
        <p:nvGraphicFramePr>
          <p:cNvPr id="3" name="Diagram 2"/>
          <p:cNvGraphicFramePr/>
          <p:nvPr>
            <p:extLst>
              <p:ext uri="{D42A27DB-BD31-4B8C-83A1-F6EECF244321}">
                <p14:modId xmlns:p14="http://schemas.microsoft.com/office/powerpoint/2010/main" val="1736563522"/>
              </p:ext>
            </p:extLst>
          </p:nvPr>
        </p:nvGraphicFramePr>
        <p:xfrm>
          <a:off x="0" y="5334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p:cNvSpPr txBox="1">
            <a:spLocks/>
          </p:cNvSpPr>
          <p:nvPr/>
        </p:nvSpPr>
        <p:spPr bwMode="auto">
          <a:xfrm>
            <a:off x="0" y="0"/>
            <a:ext cx="9144000" cy="533400"/>
          </a:xfrm>
          <a:prstGeom prst="rect">
            <a:avLst/>
          </a:prstGeom>
          <a:noFill/>
          <a:ln w="9525">
            <a:noFill/>
            <a:miter lim="800000"/>
            <a:headEnd/>
            <a:tailEnd/>
          </a:ln>
        </p:spPr>
        <p:txBody>
          <a:bodyPr anchor="ctr">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About the Test</a:t>
            </a:r>
          </a:p>
        </p:txBody>
      </p:sp>
      <p:sp>
        <p:nvSpPr>
          <p:cNvPr id="14"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35</a:t>
            </a:fld>
            <a:endParaRPr lang="en-US" sz="800" b="1" dirty="0">
              <a:solidFill>
                <a:prstClr val="black"/>
              </a:solidFill>
              <a:latin typeface="Calibri"/>
            </a:endParaRPr>
          </a:p>
        </p:txBody>
      </p:sp>
    </p:spTree>
    <p:extLst>
      <p:ext uri="{BB962C8B-B14F-4D97-AF65-F5344CB8AC3E}">
        <p14:creationId xmlns:p14="http://schemas.microsoft.com/office/powerpoint/2010/main" val="220718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4" hidden="1"/>
          <p:cNvSpPr>
            <a:spLocks noGrp="1"/>
          </p:cNvSpPr>
          <p:nvPr>
            <p:ph type="title"/>
          </p:nvPr>
        </p:nvSpPr>
        <p:spPr/>
        <p:txBody>
          <a:bodyPr/>
          <a:lstStyle/>
          <a:p>
            <a:r>
              <a:rPr lang="en-US" dirty="0" smtClean="0"/>
              <a:t>About the Test Goal</a:t>
            </a:r>
          </a:p>
        </p:txBody>
      </p:sp>
      <p:sp>
        <p:nvSpPr>
          <p:cNvPr id="31" name="Notched Right Arrow 30"/>
          <p:cNvSpPr/>
          <p:nvPr/>
        </p:nvSpPr>
        <p:spPr>
          <a:xfrm rot="20895556">
            <a:off x="4812301" y="6344264"/>
            <a:ext cx="841996" cy="2015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32" name="TextBox 31"/>
          <p:cNvSpPr txBox="1"/>
          <p:nvPr/>
        </p:nvSpPr>
        <p:spPr>
          <a:xfrm>
            <a:off x="6019564" y="4038600"/>
            <a:ext cx="2667000" cy="307975"/>
          </a:xfrm>
          <a:prstGeom prst="rect">
            <a:avLst/>
          </a:prstGeom>
          <a:noFill/>
        </p:spPr>
        <p:txBody>
          <a:bodyPr>
            <a:spAutoFit/>
          </a:bodyPr>
          <a:lstStyle/>
          <a:p>
            <a:pPr defTabSz="457200" fontAlgn="auto">
              <a:spcBef>
                <a:spcPts val="0"/>
              </a:spcBef>
              <a:spcAft>
                <a:spcPts val="0"/>
              </a:spcAft>
              <a:defRPr/>
            </a:pPr>
            <a:r>
              <a:rPr lang="en-US" sz="1400" dirty="0">
                <a:solidFill>
                  <a:prstClr val="black"/>
                </a:solidFill>
                <a:latin typeface="Calibri"/>
                <a:cs typeface="+mn-cs"/>
              </a:rPr>
              <a:t>Secure File Location/ISOFT</a:t>
            </a:r>
          </a:p>
        </p:txBody>
      </p:sp>
      <p:graphicFrame>
        <p:nvGraphicFramePr>
          <p:cNvPr id="3" name="Diagram 2"/>
          <p:cNvGraphicFramePr/>
          <p:nvPr>
            <p:extLst>
              <p:ext uri="{D42A27DB-BD31-4B8C-83A1-F6EECF244321}">
                <p14:modId xmlns:p14="http://schemas.microsoft.com/office/powerpoint/2010/main" val="2624474255"/>
              </p:ext>
            </p:extLst>
          </p:nvPr>
        </p:nvGraphicFramePr>
        <p:xfrm>
          <a:off x="152400" y="6858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p:cNvSpPr txBox="1">
            <a:spLocks/>
          </p:cNvSpPr>
          <p:nvPr/>
        </p:nvSpPr>
        <p:spPr bwMode="auto">
          <a:xfrm>
            <a:off x="0" y="0"/>
            <a:ext cx="9144000" cy="533400"/>
          </a:xfrm>
          <a:prstGeom prst="rect">
            <a:avLst/>
          </a:prstGeom>
          <a:noFill/>
          <a:ln w="9525">
            <a:noFill/>
            <a:miter lim="800000"/>
            <a:headEnd/>
            <a:tailEnd/>
          </a:ln>
        </p:spPr>
        <p:txBody>
          <a:bodyPr anchor="ctr">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About the Test</a:t>
            </a:r>
          </a:p>
        </p:txBody>
      </p:sp>
      <p:sp>
        <p:nvSpPr>
          <p:cNvPr id="14"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36</a:t>
            </a:fld>
            <a:endParaRPr lang="en-US" sz="800" b="1" dirty="0">
              <a:solidFill>
                <a:prstClr val="black"/>
              </a:solidFill>
              <a:latin typeface="Calibri"/>
            </a:endParaRPr>
          </a:p>
        </p:txBody>
      </p:sp>
    </p:spTree>
    <p:extLst>
      <p:ext uri="{BB962C8B-B14F-4D97-AF65-F5344CB8AC3E}">
        <p14:creationId xmlns:p14="http://schemas.microsoft.com/office/powerpoint/2010/main" val="92175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12/11/2014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37</a:t>
            </a:fld>
            <a:endParaRPr lang="en-US" dirty="0"/>
          </a:p>
        </p:txBody>
      </p:sp>
      <p:grpSp>
        <p:nvGrpSpPr>
          <p:cNvPr id="4" name="Group 3"/>
          <p:cNvGrpSpPr/>
          <p:nvPr/>
        </p:nvGrpSpPr>
        <p:grpSpPr>
          <a:xfrm>
            <a:off x="1269008" y="1066800"/>
            <a:ext cx="6537665" cy="4847324"/>
            <a:chOff x="1218964" y="152403"/>
            <a:chExt cx="6537665" cy="5791192"/>
          </a:xfrm>
        </p:grpSpPr>
        <p:sp>
          <p:nvSpPr>
            <p:cNvPr id="5" name="Rounded Rectangle 4"/>
            <p:cNvSpPr/>
            <p:nvPr/>
          </p:nvSpPr>
          <p:spPr>
            <a:xfrm>
              <a:off x="1218964" y="152403"/>
              <a:ext cx="6537665" cy="5791192"/>
            </a:xfrm>
            <a:prstGeom prst="roundRect">
              <a:avLst>
                <a:gd name="adj" fmla="val 10000"/>
              </a:avLst>
            </a:prstGeom>
            <a:ln>
              <a:solidFill>
                <a:schemeClr val="accent2"/>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1388582" y="322021"/>
              <a:ext cx="6198429" cy="5451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lvl="0" algn="l" defTabSz="1244600" rtl="0">
                <a:lnSpc>
                  <a:spcPct val="90000"/>
                </a:lnSpc>
                <a:spcBef>
                  <a:spcPct val="0"/>
                </a:spcBef>
                <a:spcAft>
                  <a:spcPct val="35000"/>
                </a:spcAft>
              </a:pPr>
              <a:r>
                <a:rPr lang="en-US" sz="3200" kern="1200" dirty="0" smtClean="0"/>
                <a:t>Statewide Readiness Test Jan 13</a:t>
              </a:r>
              <a:r>
                <a:rPr lang="en-US" sz="3200" kern="1200" baseline="30000" dirty="0" smtClean="0"/>
                <a:t>th</a:t>
              </a:r>
              <a:endParaRPr lang="en-US" sz="3200" kern="1200" dirty="0" smtClean="0"/>
            </a:p>
            <a:p>
              <a:pPr marL="228600" lvl="1" indent="-228600" algn="l" defTabSz="889000" rtl="0">
                <a:lnSpc>
                  <a:spcPct val="90000"/>
                </a:lnSpc>
                <a:spcBef>
                  <a:spcPct val="0"/>
                </a:spcBef>
                <a:spcAft>
                  <a:spcPct val="15000"/>
                </a:spcAft>
                <a:buChar char="••"/>
              </a:pPr>
              <a:r>
                <a:rPr lang="en-US" sz="2400" dirty="0" smtClean="0"/>
                <a:t>Windows and Mac OS</a:t>
              </a:r>
            </a:p>
            <a:p>
              <a:pPr marL="228600" lvl="1" indent="-228600" algn="l" defTabSz="889000" rtl="0">
                <a:lnSpc>
                  <a:spcPct val="90000"/>
                </a:lnSpc>
                <a:spcBef>
                  <a:spcPct val="0"/>
                </a:spcBef>
                <a:spcAft>
                  <a:spcPct val="15000"/>
                </a:spcAft>
                <a:buChar char="••"/>
              </a:pPr>
              <a:r>
                <a:rPr lang="en-US" sz="2400" kern="1200" dirty="0" smtClean="0"/>
                <a:t>Chromebook App</a:t>
              </a:r>
              <a:endParaRPr lang="en-US" sz="2400" dirty="0"/>
            </a:p>
            <a:p>
              <a:pPr marL="0" lvl="1" defTabSz="889000">
                <a:lnSpc>
                  <a:spcPct val="90000"/>
                </a:lnSpc>
                <a:spcAft>
                  <a:spcPct val="15000"/>
                </a:spcAft>
              </a:pPr>
              <a:endParaRPr lang="en-US" sz="2800" dirty="0" smtClean="0"/>
            </a:p>
            <a:p>
              <a:pPr marL="0" lvl="1" defTabSz="889000">
                <a:lnSpc>
                  <a:spcPct val="90000"/>
                </a:lnSpc>
                <a:spcAft>
                  <a:spcPct val="15000"/>
                </a:spcAft>
              </a:pPr>
              <a:r>
                <a:rPr lang="en-US" sz="3200" dirty="0"/>
                <a:t>Available </a:t>
              </a:r>
              <a:r>
                <a:rPr lang="en-US" sz="3200" dirty="0" smtClean="0"/>
                <a:t>By </a:t>
              </a:r>
              <a:r>
                <a:rPr lang="en-US" sz="3200" dirty="0"/>
                <a:t>Jan 30</a:t>
              </a:r>
              <a:r>
                <a:rPr lang="en-US" sz="3200" baseline="30000" dirty="0"/>
                <a:t>th </a:t>
              </a:r>
              <a:r>
                <a:rPr lang="en-US" sz="3200" kern="1200" dirty="0" smtClean="0"/>
                <a:t>for Local Readiness Test</a:t>
              </a:r>
            </a:p>
            <a:p>
              <a:pPr marL="228600" lvl="1" indent="-228600" algn="l" defTabSz="889000">
                <a:lnSpc>
                  <a:spcPct val="90000"/>
                </a:lnSpc>
                <a:spcBef>
                  <a:spcPct val="0"/>
                </a:spcBef>
                <a:spcAft>
                  <a:spcPct val="15000"/>
                </a:spcAft>
                <a:buChar char="••"/>
              </a:pPr>
              <a:r>
                <a:rPr lang="en-US" sz="2400" kern="1200" dirty="0" smtClean="0"/>
                <a:t>Linux OS</a:t>
              </a:r>
            </a:p>
            <a:p>
              <a:pPr marL="228600" lvl="1" indent="-228600" algn="l" defTabSz="889000">
                <a:lnSpc>
                  <a:spcPct val="90000"/>
                </a:lnSpc>
                <a:spcBef>
                  <a:spcPct val="0"/>
                </a:spcBef>
                <a:spcAft>
                  <a:spcPct val="15000"/>
                </a:spcAft>
                <a:buChar char="••"/>
              </a:pPr>
              <a:r>
                <a:rPr lang="en-US" sz="2400" dirty="0" smtClean="0"/>
                <a:t>iPad App</a:t>
              </a:r>
            </a:p>
            <a:p>
              <a:pPr marL="228600" lvl="1" indent="-228600" algn="l" defTabSz="889000">
                <a:lnSpc>
                  <a:spcPct val="90000"/>
                </a:lnSpc>
                <a:spcBef>
                  <a:spcPct val="0"/>
                </a:spcBef>
                <a:spcAft>
                  <a:spcPct val="15000"/>
                </a:spcAft>
                <a:buChar char="••"/>
              </a:pPr>
              <a:r>
                <a:rPr lang="en-US" sz="2400" kern="1200" dirty="0" smtClean="0"/>
                <a:t>Android App</a:t>
              </a:r>
              <a:endParaRPr lang="en-US" sz="2400" kern="1200" dirty="0"/>
            </a:p>
          </p:txBody>
        </p:sp>
      </p:grpSp>
      <p:sp>
        <p:nvSpPr>
          <p:cNvPr id="7" name="Title 2"/>
          <p:cNvSpPr txBox="1">
            <a:spLocks/>
          </p:cNvSpPr>
          <p:nvPr/>
        </p:nvSpPr>
        <p:spPr bwMode="auto">
          <a:xfrm>
            <a:off x="0" y="0"/>
            <a:ext cx="9144000" cy="533400"/>
          </a:xfrm>
          <a:prstGeom prst="rect">
            <a:avLst/>
          </a:prstGeom>
          <a:noFill/>
          <a:ln w="9525">
            <a:noFill/>
            <a:miter lim="800000"/>
            <a:headEnd/>
            <a:tailEnd/>
          </a:ln>
        </p:spPr>
        <p:txBody>
          <a:bodyPr anchor="ctr">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About the Test</a:t>
            </a:r>
          </a:p>
        </p:txBody>
      </p:sp>
    </p:spTree>
    <p:extLst>
      <p:ext uri="{BB962C8B-B14F-4D97-AF65-F5344CB8AC3E}">
        <p14:creationId xmlns:p14="http://schemas.microsoft.com/office/powerpoint/2010/main" val="1228930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769118481"/>
              </p:ext>
            </p:extLst>
          </p:nvPr>
        </p:nvGraphicFramePr>
        <p:xfrm>
          <a:off x="114300" y="609600"/>
          <a:ext cx="8915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Activities</a:t>
            </a:r>
          </a:p>
        </p:txBody>
      </p:sp>
      <p:sp>
        <p:nvSpPr>
          <p:cNvPr id="9"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38</a:t>
            </a:fld>
            <a:endParaRPr lang="en-US" sz="800" b="1" dirty="0">
              <a:solidFill>
                <a:prstClr val="black"/>
              </a:solidFill>
              <a:latin typeface="Calibri"/>
            </a:endParaRPr>
          </a:p>
        </p:txBody>
      </p:sp>
    </p:spTree>
    <p:extLst>
      <p:ext uri="{BB962C8B-B14F-4D97-AF65-F5344CB8AC3E}">
        <p14:creationId xmlns:p14="http://schemas.microsoft.com/office/powerpoint/2010/main" val="163927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90630818"/>
              </p:ext>
            </p:extLst>
          </p:nvPr>
        </p:nvGraphicFramePr>
        <p:xfrm>
          <a:off x="76200" y="609600"/>
          <a:ext cx="8915400" cy="581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39</a:t>
            </a:fld>
            <a:endParaRPr lang="en-US" sz="800" b="1" dirty="0">
              <a:solidFill>
                <a:prstClr val="black"/>
              </a:solidFill>
              <a:latin typeface="Calibri"/>
            </a:endParaRPr>
          </a:p>
        </p:txBody>
      </p:sp>
      <p:sp>
        <p:nvSpPr>
          <p:cNvPr id="7"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Activities</a:t>
            </a:r>
          </a:p>
        </p:txBody>
      </p:sp>
    </p:spTree>
    <p:extLst>
      <p:ext uri="{BB962C8B-B14F-4D97-AF65-F5344CB8AC3E}">
        <p14:creationId xmlns:p14="http://schemas.microsoft.com/office/powerpoint/2010/main" val="208630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25923363"/>
              </p:ext>
            </p:extLst>
          </p:nvPr>
        </p:nvGraphicFramePr>
        <p:xfrm>
          <a:off x="152400" y="1066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B88CCB6-613F-4C95-AFA0-5BECF1B527E5}" type="slidenum">
              <a:rPr lang="en-US" sz="1000" b="1">
                <a:latin typeface="+mn-lt"/>
                <a:cs typeface="Arial" charset="0"/>
              </a:rPr>
              <a:pPr algn="r">
                <a:defRPr/>
              </a:pPr>
              <a:t>4</a:t>
            </a:fld>
            <a:endParaRPr lang="en-US" sz="1000" b="1" dirty="0">
              <a:latin typeface="+mn-lt"/>
              <a:cs typeface="Arial" charset="0"/>
            </a:endParaRPr>
          </a:p>
        </p:txBody>
      </p:sp>
      <p:sp>
        <p:nvSpPr>
          <p:cNvPr id="8" name="Title 2"/>
          <p:cNvSpPr txBox="1">
            <a:spLocks/>
          </p:cNvSpPr>
          <p:nvPr/>
        </p:nvSpPr>
        <p:spPr bwMode="auto">
          <a:xfrm>
            <a:off x="0" y="68263"/>
            <a:ext cx="9144000" cy="998537"/>
          </a:xfrm>
          <a:prstGeom prst="rect">
            <a:avLst/>
          </a:prstGeom>
          <a:noFill/>
          <a:ln w="9525">
            <a:noFill/>
            <a:miter lim="800000"/>
            <a:headEnd/>
            <a:tailEnd/>
          </a:ln>
        </p:spPr>
        <p:txBody>
          <a:bodyPr anchor="b"/>
          <a:lstStyle/>
          <a:p>
            <a:pPr algn="ctr">
              <a:defRPr/>
            </a:pPr>
            <a:r>
              <a:rPr lang="en-US" sz="3600" b="1" spc="-150" dirty="0" smtClean="0">
                <a:solidFill>
                  <a:schemeClr val="accent2"/>
                </a:solidFill>
                <a:latin typeface="+mj-lt"/>
                <a:ea typeface="+mj-ea"/>
                <a:cs typeface="+mj-cs"/>
              </a:rPr>
              <a:t>EOG and EOC Spring Online </a:t>
            </a:r>
            <a:r>
              <a:rPr lang="en-US" sz="3600" b="1" spc="-150" dirty="0">
                <a:solidFill>
                  <a:schemeClr val="accent2"/>
                </a:solidFill>
                <a:latin typeface="+mj-lt"/>
                <a:ea typeface="+mj-ea"/>
                <a:cs typeface="+mj-cs"/>
              </a:rPr>
              <a:t>Test - 3 Step Process</a:t>
            </a:r>
          </a:p>
          <a:p>
            <a:pPr algn="ctr">
              <a:defRPr/>
            </a:pPr>
            <a:r>
              <a:rPr lang="en-US" sz="3600" b="1" spc="-150" dirty="0" smtClean="0">
                <a:solidFill>
                  <a:schemeClr val="accent2"/>
                </a:solidFill>
                <a:latin typeface="+mj-lt"/>
                <a:ea typeface="+mj-ea"/>
                <a:cs typeface="+mj-cs"/>
              </a:rPr>
              <a:t>Today’s focus </a:t>
            </a:r>
            <a:r>
              <a:rPr lang="en-US" sz="3600" b="1" spc="-150" dirty="0">
                <a:solidFill>
                  <a:schemeClr val="accent2"/>
                </a:solidFill>
                <a:latin typeface="+mj-lt"/>
                <a:ea typeface="+mj-ea"/>
                <a:cs typeface="+mj-cs"/>
              </a:rPr>
              <a:t>Checkpoint </a:t>
            </a:r>
            <a:r>
              <a:rPr lang="en-US" sz="3600" b="1" spc="-150" dirty="0" smtClean="0">
                <a:solidFill>
                  <a:schemeClr val="accent2"/>
                </a:solidFill>
                <a:latin typeface="+mj-lt"/>
                <a:ea typeface="+mj-ea"/>
                <a:cs typeface="+mj-cs"/>
              </a:rPr>
              <a:t>2</a:t>
            </a:r>
            <a:endParaRPr lang="en-US" sz="3600" b="1" spc="-150" dirty="0">
              <a:solidFill>
                <a:schemeClr val="accent2"/>
              </a:solidFill>
              <a:latin typeface="+mj-lt"/>
              <a:ea typeface="+mj-ea"/>
              <a:cs typeface="+mj-cs"/>
            </a:endParaRPr>
          </a:p>
        </p:txBody>
      </p:sp>
      <p:sp>
        <p:nvSpPr>
          <p:cNvPr id="2" name="Rectangle 1"/>
          <p:cNvSpPr/>
          <p:nvPr/>
        </p:nvSpPr>
        <p:spPr>
          <a:xfrm>
            <a:off x="3200400" y="990600"/>
            <a:ext cx="29718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Arrow Connector 10"/>
          <p:cNvCxnSpPr/>
          <p:nvPr/>
        </p:nvCxnSpPr>
        <p:spPr>
          <a:xfrm>
            <a:off x="2819400" y="990600"/>
            <a:ext cx="6858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8255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74467583"/>
              </p:ext>
            </p:extLst>
          </p:nvPr>
        </p:nvGraphicFramePr>
        <p:xfrm>
          <a:off x="76200" y="685800"/>
          <a:ext cx="8915400" cy="581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40</a:t>
            </a:fld>
            <a:endParaRPr lang="en-US" sz="800" b="1" dirty="0">
              <a:solidFill>
                <a:prstClr val="black"/>
              </a:solidFill>
              <a:latin typeface="Calibri"/>
            </a:endParaRPr>
          </a:p>
        </p:txBody>
      </p:sp>
      <p:sp>
        <p:nvSpPr>
          <p:cNvPr id="7"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Activities</a:t>
            </a:r>
          </a:p>
        </p:txBody>
      </p:sp>
    </p:spTree>
    <p:extLst>
      <p:ext uri="{BB962C8B-B14F-4D97-AF65-F5344CB8AC3E}">
        <p14:creationId xmlns:p14="http://schemas.microsoft.com/office/powerpoint/2010/main" val="279182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09552035"/>
              </p:ext>
            </p:extLst>
          </p:nvPr>
        </p:nvGraphicFramePr>
        <p:xfrm>
          <a:off x="76200" y="914400"/>
          <a:ext cx="8915400" cy="581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41</a:t>
            </a:fld>
            <a:endParaRPr lang="en-US" sz="800" b="1" dirty="0">
              <a:solidFill>
                <a:prstClr val="black"/>
              </a:solidFill>
              <a:latin typeface="Calibri"/>
            </a:endParaRPr>
          </a:p>
        </p:txBody>
      </p:sp>
      <p:sp>
        <p:nvSpPr>
          <p:cNvPr id="7"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Activities</a:t>
            </a:r>
          </a:p>
        </p:txBody>
      </p:sp>
    </p:spTree>
    <p:extLst>
      <p:ext uri="{BB962C8B-B14F-4D97-AF65-F5344CB8AC3E}">
        <p14:creationId xmlns:p14="http://schemas.microsoft.com/office/powerpoint/2010/main" val="95755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453640"/>
            <a:ext cx="4799666" cy="1508760"/>
          </a:xfrm>
        </p:spPr>
      </p:pic>
      <p:sp>
        <p:nvSpPr>
          <p:cNvPr id="4" name="Slide Number Placeholder 3"/>
          <p:cNvSpPr>
            <a:spLocks noGrp="1"/>
          </p:cNvSpPr>
          <p:nvPr>
            <p:ph type="sldNum" sz="quarter" idx="11"/>
          </p:nvPr>
        </p:nvSpPr>
        <p:spPr/>
        <p:txBody>
          <a:bodyPr/>
          <a:lstStyle/>
          <a:p>
            <a:pPr>
              <a:defRPr/>
            </a:pPr>
            <a:fld id="{DFAC92E6-E097-48A8-8C6D-5917C43C8FE5}" type="slidenum">
              <a:rPr lang="en-US" smtClean="0"/>
              <a:pPr>
                <a:defRPr/>
              </a:pPr>
              <a:t>42</a:t>
            </a:fld>
            <a:endParaRPr lang="en-US" dirty="0"/>
          </a:p>
        </p:txBody>
      </p:sp>
      <p:sp>
        <p:nvSpPr>
          <p:cNvPr id="19" name="Isosceles Triangle 18"/>
          <p:cNvSpPr/>
          <p:nvPr/>
        </p:nvSpPr>
        <p:spPr>
          <a:xfrm rot="13124541" flipH="1">
            <a:off x="3381370" y="2184139"/>
            <a:ext cx="211584" cy="8962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ounded Rectangle 19"/>
          <p:cNvSpPr/>
          <p:nvPr/>
        </p:nvSpPr>
        <p:spPr>
          <a:xfrm>
            <a:off x="2336800" y="1981200"/>
            <a:ext cx="20574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smtClean="0"/>
              <a:t>Login to </a:t>
            </a:r>
            <a:r>
              <a:rPr lang="en-US" sz="1600" dirty="0" smtClean="0">
                <a:hlinkClick r:id="rId4"/>
              </a:rPr>
              <a:t>ctb.com</a:t>
            </a:r>
            <a:endParaRPr lang="en-US" sz="1600" dirty="0" smtClean="0"/>
          </a:p>
          <a:p>
            <a:pPr marL="342900" indent="-342900" algn="ctr">
              <a:buAutoNum type="arabicPeriod"/>
              <a:defRPr/>
            </a:pPr>
            <a:endParaRPr lang="en-US" sz="16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2419" y="1905000"/>
            <a:ext cx="3901440" cy="3124200"/>
          </a:xfrm>
          <a:prstGeom prst="rect">
            <a:avLst/>
          </a:prstGeom>
        </p:spPr>
      </p:pic>
      <p:sp>
        <p:nvSpPr>
          <p:cNvPr id="12" name="Isosceles Triangle 11"/>
          <p:cNvSpPr/>
          <p:nvPr/>
        </p:nvSpPr>
        <p:spPr>
          <a:xfrm rot="14118508" flipH="1">
            <a:off x="6697248" y="3656805"/>
            <a:ext cx="265113" cy="1416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a:xfrm>
            <a:off x="6684769" y="3684110"/>
            <a:ext cx="18288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600" dirty="0" smtClean="0"/>
              <a:t>Click on Secure File Transfer</a:t>
            </a:r>
            <a:endParaRPr lang="en-US" sz="1600" dirty="0"/>
          </a:p>
        </p:txBody>
      </p:sp>
      <p:sp>
        <p:nvSpPr>
          <p:cNvPr id="10"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t>
            </a:r>
            <a:r>
              <a:rPr lang="en-US" sz="3600" b="1" kern="0" dirty="0" smtClean="0">
                <a:solidFill>
                  <a:schemeClr val="accent2"/>
                </a:solidFill>
                <a:latin typeface="+mj-lt"/>
                <a:ea typeface="+mj-ea"/>
                <a:cs typeface="Arial" panose="020B0604020202020204" pitchFamily="34" charset="0"/>
              </a:rPr>
              <a:t>Test Tickets</a:t>
            </a:r>
            <a:endParaRPr lang="en-US" sz="3600" b="1" kern="0" dirty="0">
              <a:solidFill>
                <a:schemeClr val="accent2"/>
              </a:solidFill>
              <a:latin typeface="+mj-lt"/>
              <a:ea typeface="+mj-ea"/>
              <a:cs typeface="Arial" panose="020B0604020202020204" pitchFamily="34" charset="0"/>
            </a:endParaRPr>
          </a:p>
        </p:txBody>
      </p:sp>
    </p:spTree>
    <p:extLst>
      <p:ext uri="{BB962C8B-B14F-4D97-AF65-F5344CB8AC3E}">
        <p14:creationId xmlns:p14="http://schemas.microsoft.com/office/powerpoint/2010/main" val="76268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1"/>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2"/>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3" hidden="1"/>
          <p:cNvSpPr>
            <a:spLocks noGrp="1"/>
          </p:cNvSpPr>
          <p:nvPr>
            <p:ph type="title" idx="4294967295"/>
          </p:nvPr>
        </p:nvSpPr>
        <p:spPr/>
        <p:txBody>
          <a:bodyPr>
            <a:normAutofit fontScale="90000"/>
          </a:bodyPr>
          <a:lstStyle/>
          <a:p>
            <a:r>
              <a:rPr lang="en-US" dirty="0" smtClean="0"/>
              <a:t>Statewide Readiness Test</a:t>
            </a:r>
            <a:r>
              <a:rPr lang="en-US" baseline="0" dirty="0" smtClean="0"/>
              <a:t> – Support Documents</a:t>
            </a:r>
            <a:r>
              <a:rPr lang="en-US" dirty="0" smtClean="0"/>
              <a:t> </a:t>
            </a:r>
          </a:p>
        </p:txBody>
      </p:sp>
      <p:sp>
        <p:nvSpPr>
          <p:cNvPr id="13" name="Isosceles Triangle 12"/>
          <p:cNvSpPr/>
          <p:nvPr/>
        </p:nvSpPr>
        <p:spPr>
          <a:xfrm rot="7576945" flipH="1">
            <a:off x="2402944" y="3637244"/>
            <a:ext cx="95193" cy="1034332"/>
          </a:xfrm>
          <a:prstGeom prst="triangl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4" name="Slide Number Placeholder 3"/>
          <p:cNvSpPr txBox="1">
            <a:spLocks/>
          </p:cNvSpPr>
          <p:nvPr/>
        </p:nvSpPr>
        <p:spPr bwMode="auto">
          <a:xfrm>
            <a:off x="0" y="6705600"/>
            <a:ext cx="609600" cy="152400"/>
          </a:xfrm>
          <a:prstGeom prst="rect">
            <a:avLst/>
          </a:prstGeom>
          <a:noFill/>
          <a:ln w="9525">
            <a:noFill/>
            <a:miter lim="800000"/>
            <a:headEnd/>
            <a:tailEnd/>
          </a:ln>
        </p:spPr>
        <p:txBody>
          <a:bodyPr/>
          <a:lstStyle/>
          <a:p>
            <a:pP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defTabSz="457200" fontAlgn="auto">
                <a:spcBef>
                  <a:spcPts val="0"/>
                </a:spcBef>
                <a:spcAft>
                  <a:spcPts val="0"/>
                </a:spcAft>
                <a:defRPr/>
              </a:pPr>
              <a:t>43</a:t>
            </a:fld>
            <a:endParaRPr lang="en-US" sz="800" b="1" dirty="0">
              <a:solidFill>
                <a:prstClr val="black"/>
              </a:solidFill>
              <a:latin typeface="Calibri"/>
            </a:endParaRPr>
          </a:p>
        </p:txBody>
      </p:sp>
      <p:sp>
        <p:nvSpPr>
          <p:cNvPr id="15" name="TextBox 10"/>
          <p:cNvSpPr txBox="1">
            <a:spLocks noChangeArrowheads="1"/>
          </p:cNvSpPr>
          <p:nvPr/>
        </p:nvSpPr>
        <p:spPr bwMode="auto">
          <a:xfrm>
            <a:off x="4343400" y="788276"/>
            <a:ext cx="4215281" cy="1754326"/>
          </a:xfrm>
          <a:prstGeom prst="rect">
            <a:avLst/>
          </a:prstGeom>
          <a:noFill/>
          <a:ln w="9525">
            <a:solidFill>
              <a:schemeClr val="accent6">
                <a:lumMod val="75000"/>
              </a:schemeClr>
            </a:solidFill>
            <a:miter lim="800000"/>
            <a:headEnd/>
            <a:tailEnd/>
          </a:ln>
        </p:spPr>
        <p:txBody>
          <a:bodyPr wrap="square">
            <a:spAutoFit/>
          </a:bodyPr>
          <a:lstStyle/>
          <a:p>
            <a:pPr marL="342900" indent="-342900" defTabSz="457200" fontAlgn="auto">
              <a:spcBef>
                <a:spcPts val="0"/>
              </a:spcBef>
              <a:spcAft>
                <a:spcPts val="0"/>
              </a:spcAft>
              <a:defRPr/>
            </a:pPr>
            <a:r>
              <a:rPr lang="en-US" b="1" dirty="0" smtClean="0">
                <a:solidFill>
                  <a:prstClr val="black"/>
                </a:solidFill>
                <a:latin typeface="Calibri"/>
                <a:cs typeface="+mn-cs"/>
              </a:rPr>
              <a:t>Statewide Readiness </a:t>
            </a:r>
            <a:r>
              <a:rPr lang="en-US" b="1" dirty="0">
                <a:solidFill>
                  <a:prstClr val="black"/>
                </a:solidFill>
                <a:latin typeface="Calibri"/>
                <a:cs typeface="+mn-cs"/>
              </a:rPr>
              <a:t>Test </a:t>
            </a:r>
            <a:endParaRPr lang="en-US" b="1" dirty="0" smtClean="0">
              <a:solidFill>
                <a:prstClr val="black"/>
              </a:solidFill>
              <a:latin typeface="Calibri"/>
              <a:cs typeface="+mn-cs"/>
            </a:endParaRPr>
          </a:p>
          <a:p>
            <a:pPr marL="342900" indent="-342900" defTabSz="457200" fontAlgn="auto">
              <a:spcBef>
                <a:spcPts val="0"/>
              </a:spcBef>
              <a:spcAft>
                <a:spcPts val="0"/>
              </a:spcAft>
              <a:defRPr/>
            </a:pPr>
            <a:endParaRPr lang="en-US" b="1" dirty="0" smtClean="0">
              <a:solidFill>
                <a:prstClr val="black"/>
              </a:solidFill>
              <a:latin typeface="Calibri"/>
              <a:cs typeface="+mn-cs"/>
            </a:endParaRPr>
          </a:p>
          <a:p>
            <a:pPr marL="342900" indent="-342900" defTabSz="457200" fontAlgn="auto">
              <a:spcBef>
                <a:spcPts val="0"/>
              </a:spcBef>
              <a:spcAft>
                <a:spcPts val="0"/>
              </a:spcAft>
              <a:defRPr/>
            </a:pPr>
            <a:r>
              <a:rPr lang="en-US" b="1" dirty="0" smtClean="0">
                <a:solidFill>
                  <a:prstClr val="black"/>
                </a:solidFill>
                <a:latin typeface="Calibri"/>
                <a:cs typeface="+mn-cs"/>
              </a:rPr>
              <a:t>Statewide Readiness Test Tickets:</a:t>
            </a:r>
          </a:p>
          <a:p>
            <a:pPr marL="342900" indent="-342900" defTabSz="457200" fontAlgn="auto">
              <a:spcBef>
                <a:spcPts val="0"/>
              </a:spcBef>
              <a:spcAft>
                <a:spcPts val="0"/>
              </a:spcAft>
              <a:defRPr/>
            </a:pPr>
            <a:r>
              <a:rPr lang="en-US" dirty="0" smtClean="0">
                <a:solidFill>
                  <a:prstClr val="black"/>
                </a:solidFill>
                <a:latin typeface="Calibri"/>
                <a:cs typeface="+mn-cs"/>
              </a:rPr>
              <a:t>	Access </a:t>
            </a:r>
            <a:r>
              <a:rPr lang="en-US" dirty="0">
                <a:solidFill>
                  <a:prstClr val="black"/>
                </a:solidFill>
                <a:latin typeface="Calibri"/>
                <a:cs typeface="+mn-cs"/>
              </a:rPr>
              <a:t>from ISOFT (Secure File Sharing) via </a:t>
            </a:r>
            <a:r>
              <a:rPr lang="en-US" dirty="0" smtClean="0">
                <a:solidFill>
                  <a:prstClr val="black"/>
                </a:solidFill>
                <a:latin typeface="Calibri"/>
                <a:cs typeface="+mn-cs"/>
              </a:rPr>
              <a:t>CTB.com </a:t>
            </a:r>
            <a:r>
              <a:rPr lang="en-US" dirty="0">
                <a:solidFill>
                  <a:prstClr val="black"/>
                </a:solidFill>
                <a:latin typeface="Calibri"/>
                <a:cs typeface="+mn-cs"/>
              </a:rPr>
              <a:t>credentials</a:t>
            </a:r>
          </a:p>
          <a:p>
            <a:pPr marL="342900" indent="-342900" defTabSz="457200" fontAlgn="auto">
              <a:spcBef>
                <a:spcPts val="0"/>
              </a:spcBef>
              <a:spcAft>
                <a:spcPts val="0"/>
              </a:spcAft>
              <a:defRPr/>
            </a:pPr>
            <a:endParaRPr lang="en-US" dirty="0">
              <a:solidFill>
                <a:prstClr val="black"/>
              </a:solidFill>
              <a:latin typeface="Calibri"/>
              <a:cs typeface="+mn-cs"/>
            </a:endParaRPr>
          </a:p>
        </p:txBody>
      </p:sp>
      <p:sp>
        <p:nvSpPr>
          <p:cNvPr id="11"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a:solidFill>
                  <a:schemeClr val="accent2"/>
                </a:solidFill>
                <a:latin typeface="+mj-lt"/>
                <a:ea typeface="+mj-ea"/>
                <a:cs typeface="Arial" panose="020B0604020202020204" pitchFamily="34" charset="0"/>
              </a:rPr>
              <a:t>Statewide Readiness Test – </a:t>
            </a:r>
            <a:r>
              <a:rPr lang="en-US" sz="3600" b="1" kern="0" dirty="0" smtClean="0">
                <a:solidFill>
                  <a:schemeClr val="accent2"/>
                </a:solidFill>
                <a:latin typeface="+mj-lt"/>
                <a:ea typeface="+mj-ea"/>
                <a:cs typeface="Arial" panose="020B0604020202020204" pitchFamily="34" charset="0"/>
              </a:rPr>
              <a:t>Test Tickets</a:t>
            </a:r>
            <a:endParaRPr lang="en-US" sz="3600" b="1" kern="0" dirty="0">
              <a:solidFill>
                <a:schemeClr val="accent2"/>
              </a:solidFill>
              <a:latin typeface="+mj-lt"/>
              <a:ea typeface="+mj-ea"/>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0" y="788276"/>
            <a:ext cx="3901440" cy="3124200"/>
          </a:xfrm>
          <a:prstGeom prst="rect">
            <a:avLst/>
          </a:prstGeom>
        </p:spPr>
      </p:pic>
      <p:sp>
        <p:nvSpPr>
          <p:cNvPr id="12" name="Frame 11"/>
          <p:cNvSpPr/>
          <p:nvPr/>
        </p:nvSpPr>
        <p:spPr>
          <a:xfrm>
            <a:off x="40640" y="2895600"/>
            <a:ext cx="4531360" cy="9906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47965"/>
            <a:ext cx="5334000" cy="390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7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r>
              <a:rPr lang="en-US" dirty="0" smtClean="0"/>
              <a:t>Minimum System Requirements document</a:t>
            </a:r>
          </a:p>
          <a:p>
            <a:r>
              <a:rPr lang="en-US" dirty="0" smtClean="0"/>
              <a:t>Client Installation Guide for Windows, Mac and Chromebook</a:t>
            </a:r>
          </a:p>
          <a:p>
            <a:r>
              <a:rPr lang="en-US" dirty="0" smtClean="0"/>
              <a:t>Test Administration Directions</a:t>
            </a:r>
          </a:p>
          <a:p>
            <a:r>
              <a:rPr lang="en-US" dirty="0" smtClean="0"/>
              <a:t>Troubleshooting Guide</a:t>
            </a:r>
          </a:p>
          <a:p>
            <a:r>
              <a:rPr lang="en-US" dirty="0" smtClean="0"/>
              <a:t>Common Error codes</a:t>
            </a:r>
          </a:p>
          <a:p>
            <a:r>
              <a:rPr lang="en-US" dirty="0" smtClean="0"/>
              <a:t>This Presentation Slide Deck</a:t>
            </a:r>
            <a:endParaRPr lang="en-US" dirty="0"/>
          </a:p>
          <a:p>
            <a:r>
              <a:rPr lang="en-US" dirty="0"/>
              <a:t>Recording of </a:t>
            </a:r>
            <a:r>
              <a:rPr lang="en-US" dirty="0" smtClean="0"/>
              <a:t>Training Session</a:t>
            </a:r>
            <a:endParaRPr lang="en-US" dirty="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44</a:t>
            </a:fld>
            <a:endParaRPr lang="en-US" dirty="0"/>
          </a:p>
        </p:txBody>
      </p:sp>
      <p:sp>
        <p:nvSpPr>
          <p:cNvPr id="6"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smtClean="0">
                <a:solidFill>
                  <a:schemeClr val="accent2"/>
                </a:solidFill>
                <a:latin typeface="+mj-lt"/>
                <a:ea typeface="+mj-ea"/>
                <a:cs typeface="Arial" panose="020B0604020202020204" pitchFamily="34" charset="0"/>
              </a:rPr>
              <a:t>Statewide Readiness Test Support Documents</a:t>
            </a:r>
            <a:endParaRPr lang="en-US" sz="3600" b="1" kern="0" dirty="0">
              <a:solidFill>
                <a:schemeClr val="accent2"/>
              </a:solidFill>
              <a:latin typeface="+mj-lt"/>
              <a:ea typeface="+mj-ea"/>
              <a:cs typeface="Arial" panose="020B0604020202020204" pitchFamily="34" charset="0"/>
            </a:endParaRPr>
          </a:p>
        </p:txBody>
      </p:sp>
    </p:spTree>
    <p:extLst>
      <p:ext uri="{BB962C8B-B14F-4D97-AF65-F5344CB8AC3E}">
        <p14:creationId xmlns:p14="http://schemas.microsoft.com/office/powerpoint/2010/main" val="2787839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862012"/>
            <a:ext cx="8467725" cy="5691188"/>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228600" y="1143000"/>
            <a:ext cx="8610600" cy="5410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fontAlgn="auto">
              <a:lnSpc>
                <a:spcPct val="90000"/>
              </a:lnSpc>
              <a:spcBef>
                <a:spcPts val="0"/>
              </a:spcBef>
              <a:spcAft>
                <a:spcPct val="15000"/>
              </a:spcAft>
              <a:buFontTx/>
              <a:buChar char="••"/>
              <a:defRPr/>
            </a:pPr>
            <a:endParaRPr lang="en-US" sz="1600" dirty="0">
              <a:solidFill>
                <a:prstClr val="black">
                  <a:hueOff val="0"/>
                  <a:satOff val="0"/>
                  <a:lumOff val="0"/>
                  <a:alphaOff val="0"/>
                </a:prstClr>
              </a:solidFill>
            </a:endParaRPr>
          </a:p>
        </p:txBody>
      </p:sp>
      <p:sp>
        <p:nvSpPr>
          <p:cNvPr id="22532" name="Title 5" hidden="1"/>
          <p:cNvSpPr>
            <a:spLocks noGrp="1"/>
          </p:cNvSpPr>
          <p:nvPr>
            <p:ph type="title"/>
          </p:nvPr>
        </p:nvSpPr>
        <p:spPr/>
        <p:txBody>
          <a:bodyPr/>
          <a:lstStyle/>
          <a:p>
            <a:r>
              <a:rPr lang="en-US" dirty="0" smtClean="0"/>
              <a:t>TDC</a:t>
            </a:r>
            <a:r>
              <a:rPr lang="en-US" baseline="0" dirty="0" smtClean="0"/>
              <a:t> Log File Review</a:t>
            </a:r>
            <a:endParaRPr lang="en-US" dirty="0" smtClean="0"/>
          </a:p>
        </p:txBody>
      </p:sp>
      <p:graphicFrame>
        <p:nvGraphicFramePr>
          <p:cNvPr id="19" name="Diagram 18"/>
          <p:cNvGraphicFramePr/>
          <p:nvPr>
            <p:extLst>
              <p:ext uri="{D42A27DB-BD31-4B8C-83A1-F6EECF244321}">
                <p14:modId xmlns:p14="http://schemas.microsoft.com/office/powerpoint/2010/main" val="95566338"/>
              </p:ext>
            </p:extLst>
          </p:nvPr>
        </p:nvGraphicFramePr>
        <p:xfrm>
          <a:off x="228600" y="838200"/>
          <a:ext cx="8305800" cy="60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itle 2"/>
          <p:cNvSpPr txBox="1">
            <a:spLocks/>
          </p:cNvSpPr>
          <p:nvPr/>
        </p:nvSpPr>
        <p:spPr bwMode="auto">
          <a:xfrm>
            <a:off x="0" y="0"/>
            <a:ext cx="9144000" cy="566132"/>
          </a:xfrm>
          <a:prstGeom prst="rect">
            <a:avLst/>
          </a:prstGeom>
          <a:noFill/>
          <a:ln w="9525">
            <a:noFill/>
            <a:miter lim="800000"/>
            <a:headEnd/>
            <a:tailEnd/>
          </a:ln>
        </p:spPr>
        <p:txBody>
          <a:bodyPr anchor="ctr">
            <a:noAutofit/>
          </a:bodyPr>
          <a:lstStyle/>
          <a:p>
            <a:pPr algn="ctr" defTabSz="457200" fontAlgn="auto">
              <a:spcBef>
                <a:spcPts val="0"/>
              </a:spcBef>
              <a:spcAft>
                <a:spcPts val="0"/>
              </a:spcAft>
              <a:defRPr/>
            </a:pPr>
            <a:r>
              <a:rPr lang="en-US" sz="3600" b="1" kern="0" dirty="0" smtClean="0">
                <a:solidFill>
                  <a:schemeClr val="accent2"/>
                </a:solidFill>
                <a:latin typeface="+mj-lt"/>
                <a:ea typeface="+mj-ea"/>
                <a:cs typeface="Arial" panose="020B0604020202020204" pitchFamily="34" charset="0"/>
              </a:rPr>
              <a:t>Troubleshooting - TDC </a:t>
            </a:r>
            <a:r>
              <a:rPr lang="en-US" sz="3600" b="1" kern="0" dirty="0">
                <a:solidFill>
                  <a:schemeClr val="accent2"/>
                </a:solidFill>
                <a:latin typeface="+mj-lt"/>
                <a:ea typeface="+mj-ea"/>
                <a:cs typeface="Arial" panose="020B0604020202020204" pitchFamily="34" charset="0"/>
              </a:rPr>
              <a:t>Log File Review</a:t>
            </a:r>
          </a:p>
        </p:txBody>
      </p:sp>
      <p:sp>
        <p:nvSpPr>
          <p:cNvPr id="33" name="Shape 32"/>
          <p:cNvSpPr/>
          <p:nvPr/>
        </p:nvSpPr>
        <p:spPr>
          <a:xfrm rot="2630155" flipV="1">
            <a:off x="-840897" y="2124470"/>
            <a:ext cx="2780342" cy="2308898"/>
          </a:xfrm>
          <a:custGeom>
            <a:avLst/>
            <a:gdLst>
              <a:gd name="connsiteX0" fmla="*/ 0 w 3810890"/>
              <a:gd name="connsiteY0" fmla="*/ 2868765 h 2868765"/>
              <a:gd name="connsiteX1" fmla="*/ 3326155 w 3810890"/>
              <a:gd name="connsiteY1" fmla="*/ 358596 h 2868765"/>
              <a:gd name="connsiteX2" fmla="*/ 3285751 w 3810890"/>
              <a:gd name="connsiteY2" fmla="*/ 0 h 2868765"/>
              <a:gd name="connsiteX3" fmla="*/ 3810890 w 3810890"/>
              <a:gd name="connsiteY3" fmla="*/ 326595 h 2868765"/>
              <a:gd name="connsiteX4" fmla="*/ 3391671 w 3810890"/>
              <a:gd name="connsiteY4" fmla="*/ 940066 h 2868765"/>
              <a:gd name="connsiteX5" fmla="*/ 3351267 w 3810890"/>
              <a:gd name="connsiteY5" fmla="*/ 581470 h 2868765"/>
              <a:gd name="connsiteX6" fmla="*/ 0 w 3810890"/>
              <a:gd name="connsiteY6" fmla="*/ 2868765 h 2868765"/>
              <a:gd name="connsiteX0" fmla="*/ 0 w 2780342"/>
              <a:gd name="connsiteY0" fmla="*/ 2308898 h 2308898"/>
              <a:gd name="connsiteX1" fmla="*/ 2295607 w 2780342"/>
              <a:gd name="connsiteY1" fmla="*/ 358596 h 2308898"/>
              <a:gd name="connsiteX2" fmla="*/ 2255203 w 2780342"/>
              <a:gd name="connsiteY2" fmla="*/ 0 h 2308898"/>
              <a:gd name="connsiteX3" fmla="*/ 2780342 w 2780342"/>
              <a:gd name="connsiteY3" fmla="*/ 326595 h 2308898"/>
              <a:gd name="connsiteX4" fmla="*/ 2361123 w 2780342"/>
              <a:gd name="connsiteY4" fmla="*/ 940066 h 2308898"/>
              <a:gd name="connsiteX5" fmla="*/ 2320719 w 2780342"/>
              <a:gd name="connsiteY5" fmla="*/ 581470 h 2308898"/>
              <a:gd name="connsiteX6" fmla="*/ 0 w 2780342"/>
              <a:gd name="connsiteY6" fmla="*/ 2308898 h 230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0342" h="2308898">
                <a:moveTo>
                  <a:pt x="0" y="2308898"/>
                </a:moveTo>
                <a:cubicBezTo>
                  <a:pt x="423432" y="1033891"/>
                  <a:pt x="501602" y="757035"/>
                  <a:pt x="2295607" y="358596"/>
                </a:cubicBezTo>
                <a:lnTo>
                  <a:pt x="2255203" y="0"/>
                </a:lnTo>
                <a:lnTo>
                  <a:pt x="2780342" y="326595"/>
                </a:lnTo>
                <a:lnTo>
                  <a:pt x="2361123" y="940066"/>
                </a:lnTo>
                <a:lnTo>
                  <a:pt x="2320719" y="581470"/>
                </a:lnTo>
                <a:cubicBezTo>
                  <a:pt x="721690" y="740846"/>
                  <a:pt x="635149" y="943411"/>
                  <a:pt x="0" y="2308898"/>
                </a:cubicBezTo>
                <a:close/>
              </a:path>
            </a:pathLst>
          </a:cu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Shape 33"/>
          <p:cNvSpPr/>
          <p:nvPr/>
        </p:nvSpPr>
        <p:spPr>
          <a:xfrm rot="17612497" flipV="1">
            <a:off x="1389207" y="989869"/>
            <a:ext cx="925137" cy="810712"/>
          </a:xfrm>
          <a:prstGeom prst="swooshArrow">
            <a:avLst>
              <a:gd name="adj1" fmla="val 25000"/>
              <a:gd name="adj2" fmla="val 25000"/>
            </a:avLst>
          </a:prstGeom>
          <a:solidFill>
            <a:srgbClr val="0070C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45</a:t>
            </a:fld>
            <a:endParaRPr lang="en-US" sz="800" b="1" dirty="0">
              <a:solidFill>
                <a:prstClr val="black"/>
              </a:solidFill>
              <a:latin typeface="Calibri"/>
            </a:endParaRP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6908" y="566132"/>
            <a:ext cx="7790892" cy="338554"/>
          </a:xfrm>
          <a:prstGeom prst="rect">
            <a:avLst/>
          </a:prstGeom>
        </p:spPr>
        <p:txBody>
          <a:bodyPr wrap="square">
            <a:spAutoFit/>
          </a:bodyPr>
          <a:lstStyle/>
          <a:p>
            <a:pPr defTabSz="457200" fontAlgn="auto">
              <a:spcBef>
                <a:spcPts val="0"/>
              </a:spcBef>
              <a:spcAft>
                <a:spcPts val="0"/>
              </a:spcAft>
            </a:pPr>
            <a:r>
              <a:rPr lang="en-US" sz="1600" b="1" dirty="0" smtClean="0">
                <a:solidFill>
                  <a:prstClr val="black"/>
                </a:solidFill>
                <a:latin typeface="Calibri"/>
                <a:cs typeface="+mn-cs"/>
              </a:rPr>
              <a:t>[install location]\Program Files (x86)\McGraw-Hill Education\CTB Secure Testing App\</a:t>
            </a:r>
            <a:endParaRPr lang="en-US" sz="1600" b="1" dirty="0">
              <a:solidFill>
                <a:prstClr val="black"/>
              </a:solidFill>
              <a:latin typeface="Calibri"/>
              <a:cs typeface="+mn-cs"/>
            </a:endParaRPr>
          </a:p>
        </p:txBody>
      </p:sp>
      <p:sp>
        <p:nvSpPr>
          <p:cNvPr id="32" name="Rounded Rectangle 31"/>
          <p:cNvSpPr/>
          <p:nvPr/>
        </p:nvSpPr>
        <p:spPr>
          <a:xfrm>
            <a:off x="152400" y="914400"/>
            <a:ext cx="1752600" cy="1062278"/>
          </a:xfrm>
          <a:prstGeom prst="roundRect">
            <a:avLst>
              <a:gd name="adj" fmla="val 13827"/>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7200" fontAlgn="auto">
              <a:spcBef>
                <a:spcPts val="0"/>
              </a:spcBef>
              <a:spcAft>
                <a:spcPts val="0"/>
              </a:spcAft>
            </a:pPr>
            <a:r>
              <a:rPr lang="en-US" b="1" dirty="0" smtClean="0">
                <a:solidFill>
                  <a:prstClr val="black"/>
                </a:solidFill>
              </a:rPr>
              <a:t>Navigate to TDC log file location.</a:t>
            </a:r>
            <a:endParaRPr lang="en-US" dirty="0">
              <a:solidFill>
                <a:prstClr val="black"/>
              </a:solidFill>
            </a:endParaRPr>
          </a:p>
        </p:txBody>
      </p:sp>
    </p:spTree>
    <p:extLst>
      <p:ext uri="{BB962C8B-B14F-4D97-AF65-F5344CB8AC3E}">
        <p14:creationId xmlns:p14="http://schemas.microsoft.com/office/powerpoint/2010/main" val="421160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52254833"/>
              </p:ext>
            </p:extLst>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itle 4" hidden="1"/>
          <p:cNvSpPr>
            <a:spLocks noGrp="1"/>
          </p:cNvSpPr>
          <p:nvPr>
            <p:ph type="title"/>
          </p:nvPr>
        </p:nvSpPr>
        <p:spPr/>
        <p:txBody>
          <a:bodyPr/>
          <a:lstStyle/>
          <a:p>
            <a:r>
              <a:rPr lang="en-US" dirty="0" smtClean="0"/>
              <a:t>Workstation Prep</a:t>
            </a:r>
            <a:r>
              <a:rPr lang="en-US" baseline="0" dirty="0" smtClean="0"/>
              <a:t> – 2013 Cleanup</a:t>
            </a:r>
            <a:endParaRPr lang="en-US" dirty="0" smtClean="0"/>
          </a:p>
        </p:txBody>
      </p:sp>
      <p:sp>
        <p:nvSpPr>
          <p:cNvPr id="7"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92500" lnSpcReduction="10000"/>
          </a:bodyPr>
          <a:lstStyle/>
          <a:p>
            <a:pPr algn="r" defTabSz="457200" fontAlgn="auto">
              <a:spcBef>
                <a:spcPts val="0"/>
              </a:spcBef>
              <a:spcAft>
                <a:spcPts val="0"/>
              </a:spcAft>
              <a:defRPr/>
            </a:pPr>
            <a:endParaRPr lang="en-US" sz="2800" b="1" spc="-150" dirty="0">
              <a:solidFill>
                <a:srgbClr val="008000"/>
              </a:solidFill>
              <a:latin typeface="Calibri"/>
              <a:cs typeface="+mn-cs"/>
            </a:endParaRPr>
          </a:p>
        </p:txBody>
      </p:sp>
      <p:sp>
        <p:nvSpPr>
          <p:cNvPr id="9"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46</a:t>
            </a:fld>
            <a:endParaRPr lang="en-US" sz="800" b="1" dirty="0">
              <a:solidFill>
                <a:prstClr val="black"/>
              </a:solidFill>
              <a:latin typeface="Calibri"/>
            </a:endParaRPr>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smtClean="0">
                <a:solidFill>
                  <a:schemeClr val="accent2"/>
                </a:solidFill>
                <a:latin typeface="+mj-lt"/>
                <a:ea typeface="+mj-ea"/>
                <a:cs typeface="Arial" panose="020B0604020202020204" pitchFamily="34" charset="0"/>
              </a:rPr>
              <a:t>Workstation Cleanup Prior to Spring 2015</a:t>
            </a:r>
            <a:endParaRPr lang="en-US" sz="3600" b="1" kern="0" dirty="0">
              <a:solidFill>
                <a:schemeClr val="accent2"/>
              </a:solidFill>
              <a:latin typeface="+mj-lt"/>
              <a:ea typeface="+mj-ea"/>
              <a:cs typeface="Arial" panose="020B0604020202020204" pitchFamily="34" charset="0"/>
            </a:endParaRPr>
          </a:p>
        </p:txBody>
      </p:sp>
    </p:spTree>
    <p:extLst>
      <p:ext uri="{BB962C8B-B14F-4D97-AF65-F5344CB8AC3E}">
        <p14:creationId xmlns:p14="http://schemas.microsoft.com/office/powerpoint/2010/main" val="374065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4" hidden="1"/>
          <p:cNvSpPr>
            <a:spLocks noGrp="1"/>
          </p:cNvSpPr>
          <p:nvPr>
            <p:ph type="title"/>
          </p:nvPr>
        </p:nvSpPr>
        <p:spPr/>
        <p:txBody>
          <a:bodyPr/>
          <a:lstStyle/>
          <a:p>
            <a:r>
              <a:rPr lang="en-US" dirty="0" smtClean="0"/>
              <a:t>Workstation</a:t>
            </a:r>
            <a:r>
              <a:rPr lang="en-US" baseline="0" dirty="0" smtClean="0"/>
              <a:t> Prep – 2013 Cleanup</a:t>
            </a:r>
            <a:endParaRPr lang="en-US" dirty="0" smtClean="0"/>
          </a:p>
        </p:txBody>
      </p:sp>
      <p:grpSp>
        <p:nvGrpSpPr>
          <p:cNvPr id="8" name="Group 7"/>
          <p:cNvGrpSpPr/>
          <p:nvPr/>
        </p:nvGrpSpPr>
        <p:grpSpPr>
          <a:xfrm>
            <a:off x="204971" y="762000"/>
            <a:ext cx="2004829" cy="1123200"/>
            <a:chOff x="3263" y="1188000"/>
            <a:chExt cx="2892917" cy="1123200"/>
          </a:xfrm>
          <a:solidFill>
            <a:schemeClr val="accent6">
              <a:lumMod val="75000"/>
            </a:schemeClr>
          </a:solidFill>
          <a:scene3d>
            <a:camera prst="orthographicFront"/>
            <a:lightRig rig="flat" dir="t"/>
          </a:scene3d>
        </p:grpSpPr>
        <p:sp>
          <p:nvSpPr>
            <p:cNvPr id="12" name="Rounded Rectangle 11"/>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Standard Install</a:t>
              </a:r>
              <a:endParaRPr lang="en-US" sz="2400" dirty="0">
                <a:solidFill>
                  <a:prstClr val="black"/>
                </a:solidFill>
              </a:endParaRPr>
            </a:p>
          </p:txBody>
        </p:sp>
      </p:grpSp>
      <p:grpSp>
        <p:nvGrpSpPr>
          <p:cNvPr id="9" name="Group 8"/>
          <p:cNvGrpSpPr/>
          <p:nvPr/>
        </p:nvGrpSpPr>
        <p:grpSpPr>
          <a:xfrm>
            <a:off x="1752600" y="838200"/>
            <a:ext cx="7315200" cy="818400"/>
            <a:chOff x="360045" y="1936800"/>
            <a:chExt cx="3364405" cy="3276000"/>
          </a:xfrm>
        </p:grpSpPr>
        <p:sp>
          <p:nvSpPr>
            <p:cNvPr id="10" name="Rounded Rectangle 9"/>
            <p:cNvSpPr/>
            <p:nvPr/>
          </p:nvSpPr>
          <p:spPr>
            <a:xfrm>
              <a:off x="360045" y="1936800"/>
              <a:ext cx="3364405" cy="3276000"/>
            </a:xfrm>
            <a:prstGeom prst="roundRect">
              <a:avLst>
                <a:gd name="adj" fmla="val 10000"/>
              </a:avLst>
            </a:prstGeom>
            <a:ln>
              <a:solidFill>
                <a:schemeClr val="accent2">
                  <a:lumMod val="60000"/>
                  <a:lumOff val="40000"/>
                </a:schemeClr>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6"/>
            <p:cNvSpPr/>
            <p:nvPr/>
          </p:nvSpPr>
          <p:spPr>
            <a:xfrm>
              <a:off x="455996" y="2032751"/>
              <a:ext cx="3172503" cy="308409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84912" rIns="184912" bIns="184912" numCol="1" spcCol="1270" anchor="ctr" anchorCtr="0">
              <a:noAutofit/>
            </a:bodyPr>
            <a:lstStyle/>
            <a:p>
              <a:pPr marL="0" lvl="1" defTabSz="1155700" fontAlgn="auto">
                <a:lnSpc>
                  <a:spcPct val="90000"/>
                </a:lnSpc>
                <a:spcAft>
                  <a:spcPct val="15000"/>
                </a:spcAft>
              </a:pPr>
              <a:r>
                <a:rPr lang="en-US" sz="2000" dirty="0" smtClean="0">
                  <a:solidFill>
                    <a:prstClr val="black">
                      <a:hueOff val="0"/>
                      <a:satOff val="0"/>
                      <a:lumOff val="0"/>
                      <a:alphaOff val="0"/>
                    </a:prstClr>
                  </a:solidFill>
                </a:rPr>
                <a:t>Uninstall TDC 15.1 (removes content, too)</a:t>
              </a:r>
              <a:endParaRPr lang="en-US" sz="2000" dirty="0">
                <a:solidFill>
                  <a:prstClr val="black">
                    <a:hueOff val="0"/>
                    <a:satOff val="0"/>
                    <a:lumOff val="0"/>
                    <a:alphaOff val="0"/>
                  </a:prstClr>
                </a:solidFill>
              </a:endParaRPr>
            </a:p>
          </p:txBody>
        </p:sp>
      </p:grpSp>
      <p:grpSp>
        <p:nvGrpSpPr>
          <p:cNvPr id="14" name="Group 13"/>
          <p:cNvGrpSpPr/>
          <p:nvPr/>
        </p:nvGrpSpPr>
        <p:grpSpPr>
          <a:xfrm>
            <a:off x="152400" y="5334000"/>
            <a:ext cx="2892917" cy="970800"/>
            <a:chOff x="3263" y="1188000"/>
            <a:chExt cx="2892917" cy="1123200"/>
          </a:xfrm>
          <a:solidFill>
            <a:schemeClr val="accent6">
              <a:lumMod val="75000"/>
            </a:schemeClr>
          </a:solidFill>
          <a:scene3d>
            <a:camera prst="orthographicFront"/>
            <a:lightRig rig="flat" dir="t"/>
          </a:scene3d>
        </p:grpSpPr>
        <p:sp>
          <p:nvSpPr>
            <p:cNvPr id="18" name="Rounded Rectangle 17"/>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3263" y="1408984"/>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b" anchorCtr="0">
              <a:noAutofit/>
            </a:bodyPr>
            <a:lstStyle/>
            <a:p>
              <a:pPr defTabSz="1155700" fontAlgn="auto">
                <a:lnSpc>
                  <a:spcPct val="90000"/>
                </a:lnSpc>
                <a:spcAft>
                  <a:spcPct val="35000"/>
                </a:spcAft>
              </a:pPr>
              <a:r>
                <a:rPr lang="en-US" sz="2600" dirty="0" smtClean="0">
                  <a:solidFill>
                    <a:prstClr val="black"/>
                  </a:solidFill>
                </a:rPr>
                <a:t>PC Option </a:t>
              </a:r>
              <a:endParaRPr lang="en-US" sz="2600" dirty="0">
                <a:solidFill>
                  <a:prstClr val="black"/>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525"/>
            <a:ext cx="3641100" cy="49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sosceles Triangle 1"/>
          <p:cNvSpPr/>
          <p:nvPr/>
        </p:nvSpPr>
        <p:spPr>
          <a:xfrm rot="3897738">
            <a:off x="4610952" y="4124452"/>
            <a:ext cx="342900" cy="15620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nvGrpSpPr>
          <p:cNvPr id="15" name="Group 14"/>
          <p:cNvGrpSpPr/>
          <p:nvPr/>
        </p:nvGrpSpPr>
        <p:grpSpPr>
          <a:xfrm>
            <a:off x="685800" y="2362200"/>
            <a:ext cx="3834218" cy="3276000"/>
            <a:chOff x="360045" y="1936800"/>
            <a:chExt cx="3364405" cy="3276000"/>
          </a:xfrm>
          <a:solidFill>
            <a:schemeClr val="bg1"/>
          </a:solidFill>
        </p:grpSpPr>
        <p:sp>
          <p:nvSpPr>
            <p:cNvPr id="16" name="Rounded Rectangle 15"/>
            <p:cNvSpPr/>
            <p:nvPr/>
          </p:nvSpPr>
          <p:spPr>
            <a:xfrm>
              <a:off x="360045" y="1936800"/>
              <a:ext cx="3364405" cy="3276000"/>
            </a:xfrm>
            <a:prstGeom prst="roundRect">
              <a:avLst>
                <a:gd name="adj" fmla="val 10000"/>
              </a:avLst>
            </a:prstGeom>
            <a:grpFill/>
            <a:ln>
              <a:solidFill>
                <a:schemeClr val="accent2">
                  <a:lumMod val="60000"/>
                  <a:lumOff val="40000"/>
                </a:schemeClr>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6"/>
            <p:cNvSpPr/>
            <p:nvPr/>
          </p:nvSpPr>
          <p:spPr>
            <a:xfrm>
              <a:off x="455996" y="2032751"/>
              <a:ext cx="3172503" cy="308409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84912" rIns="184912" bIns="184912" numCol="1" spcCol="1270" anchor="t" anchorCtr="0">
              <a:noAutofit/>
            </a:bodyPr>
            <a:lstStyle/>
            <a:p>
              <a:pPr marL="0" lvl="1" defTabSz="1155700" fontAlgn="auto">
                <a:spcAft>
                  <a:spcPts val="0"/>
                </a:spcAft>
              </a:pPr>
              <a:r>
                <a:rPr lang="en-US" sz="2600" dirty="0" smtClean="0">
                  <a:solidFill>
                    <a:prstClr val="black">
                      <a:hueOff val="0"/>
                      <a:satOff val="0"/>
                      <a:lumOff val="0"/>
                      <a:alphaOff val="0"/>
                    </a:prstClr>
                  </a:solidFill>
                </a:rPr>
                <a:t>From Desktop, </a:t>
              </a:r>
            </a:p>
            <a:p>
              <a:pPr marL="228600" lvl="1" indent="-228600" defTabSz="1155700" fontAlgn="auto">
                <a:spcAft>
                  <a:spcPts val="0"/>
                </a:spcAft>
              </a:pPr>
              <a:r>
                <a:rPr lang="en-US" sz="2600" dirty="0" smtClean="0">
                  <a:solidFill>
                    <a:prstClr val="black">
                      <a:hueOff val="0"/>
                      <a:satOff val="0"/>
                      <a:lumOff val="0"/>
                      <a:alphaOff val="0"/>
                    </a:prstClr>
                  </a:solidFill>
                </a:rPr>
                <a:t>	Click Start, </a:t>
              </a:r>
            </a:p>
            <a:p>
              <a:pPr marL="228600" lvl="1" indent="-228600" defTabSz="1155700" fontAlgn="auto">
                <a:spcAft>
                  <a:spcPts val="0"/>
                </a:spcAft>
              </a:pPr>
              <a:r>
                <a:rPr lang="en-US" sz="2600" dirty="0">
                  <a:solidFill>
                    <a:prstClr val="black">
                      <a:hueOff val="0"/>
                      <a:satOff val="0"/>
                      <a:lumOff val="0"/>
                      <a:alphaOff val="0"/>
                    </a:prstClr>
                  </a:solidFill>
                </a:rPr>
                <a:t> </a:t>
              </a:r>
              <a:r>
                <a:rPr lang="en-US" sz="2600" dirty="0" smtClean="0">
                  <a:solidFill>
                    <a:prstClr val="black">
                      <a:hueOff val="0"/>
                      <a:satOff val="0"/>
                      <a:lumOff val="0"/>
                      <a:alphaOff val="0"/>
                    </a:prstClr>
                  </a:solidFill>
                </a:rPr>
                <a:t>  All Programs,     </a:t>
              </a:r>
            </a:p>
            <a:p>
              <a:pPr marL="228600" lvl="1" indent="-228600" defTabSz="1155700" fontAlgn="auto">
                <a:spcAft>
                  <a:spcPts val="0"/>
                </a:spcAft>
              </a:pPr>
              <a:r>
                <a:rPr lang="en-US" sz="2600" dirty="0">
                  <a:solidFill>
                    <a:prstClr val="black">
                      <a:hueOff val="0"/>
                      <a:satOff val="0"/>
                      <a:lumOff val="0"/>
                      <a:alphaOff val="0"/>
                    </a:prstClr>
                  </a:solidFill>
                </a:rPr>
                <a:t> </a:t>
              </a:r>
              <a:r>
                <a:rPr lang="en-US" sz="2600" dirty="0" smtClean="0">
                  <a:solidFill>
                    <a:prstClr val="black">
                      <a:hueOff val="0"/>
                      <a:satOff val="0"/>
                      <a:lumOff val="0"/>
                      <a:alphaOff val="0"/>
                    </a:prstClr>
                  </a:solidFill>
                </a:rPr>
                <a:t> 	Locate CTB Folder, </a:t>
              </a:r>
            </a:p>
            <a:p>
              <a:pPr marL="0" lvl="1" defTabSz="1155700" fontAlgn="auto">
                <a:spcAft>
                  <a:spcPts val="0"/>
                </a:spcAft>
              </a:pPr>
              <a:r>
                <a:rPr lang="en-US" sz="2600" dirty="0" smtClean="0">
                  <a:solidFill>
                    <a:prstClr val="black">
                      <a:hueOff val="0"/>
                      <a:satOff val="0"/>
                      <a:lumOff val="0"/>
                      <a:alphaOff val="0"/>
                    </a:prstClr>
                  </a:solidFill>
                </a:rPr>
                <a:t>  </a:t>
              </a:r>
              <a:r>
                <a:rPr lang="en-US" sz="1050" dirty="0" smtClean="0">
                  <a:solidFill>
                    <a:prstClr val="black">
                      <a:hueOff val="0"/>
                      <a:satOff val="0"/>
                      <a:lumOff val="0"/>
                      <a:alphaOff val="0"/>
                    </a:prstClr>
                  </a:solidFill>
                </a:rPr>
                <a:t> </a:t>
              </a:r>
              <a:r>
                <a:rPr lang="en-US" sz="2600" dirty="0" smtClean="0">
                  <a:solidFill>
                    <a:prstClr val="black">
                      <a:hueOff val="0"/>
                      <a:satOff val="0"/>
                      <a:lumOff val="0"/>
                      <a:alphaOff val="0"/>
                    </a:prstClr>
                  </a:solidFill>
                </a:rPr>
                <a:t>Choose Uninstall, </a:t>
              </a:r>
            </a:p>
            <a:p>
              <a:pPr marL="228600" lvl="1" indent="-228600" defTabSz="1155700" fontAlgn="auto">
                <a:spcAft>
                  <a:spcPts val="0"/>
                </a:spcAft>
              </a:pPr>
              <a:r>
                <a:rPr lang="en-US" sz="2600" dirty="0" smtClean="0">
                  <a:solidFill>
                    <a:prstClr val="black">
                      <a:hueOff val="0"/>
                      <a:satOff val="0"/>
                      <a:lumOff val="0"/>
                      <a:alphaOff val="0"/>
                    </a:prstClr>
                  </a:solidFill>
                </a:rPr>
                <a:t>	Follow Prompts</a:t>
              </a:r>
              <a:endParaRPr lang="en-US" sz="2600" dirty="0">
                <a:solidFill>
                  <a:prstClr val="black">
                    <a:hueOff val="0"/>
                    <a:satOff val="0"/>
                    <a:lumOff val="0"/>
                    <a:alphaOff val="0"/>
                  </a:prstClr>
                </a:solidFill>
              </a:endParaRPr>
            </a:p>
          </p:txBody>
        </p:sp>
      </p:grpSp>
      <p:sp>
        <p:nvSpPr>
          <p:cNvPr id="20"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47</a:t>
            </a:fld>
            <a:endParaRPr lang="en-US" sz="800" b="1" dirty="0">
              <a:solidFill>
                <a:prstClr val="black"/>
              </a:solidFill>
              <a:latin typeface="Calibri"/>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smtClean="0">
                <a:solidFill>
                  <a:schemeClr val="accent2"/>
                </a:solidFill>
                <a:latin typeface="+mj-lt"/>
                <a:ea typeface="+mj-ea"/>
                <a:cs typeface="Arial" panose="020B0604020202020204" pitchFamily="34" charset="0"/>
              </a:rPr>
              <a:t>Workstation Cleanup Prior to Spring 2015</a:t>
            </a:r>
            <a:endParaRPr lang="en-US" sz="3600" b="1" kern="0" dirty="0">
              <a:solidFill>
                <a:schemeClr val="accent2"/>
              </a:solidFill>
              <a:latin typeface="+mj-lt"/>
              <a:ea typeface="+mj-ea"/>
              <a:cs typeface="Arial" panose="020B0604020202020204" pitchFamily="34" charset="0"/>
            </a:endParaRPr>
          </a:p>
        </p:txBody>
      </p:sp>
    </p:spTree>
    <p:extLst>
      <p:ext uri="{BB962C8B-B14F-4D97-AF65-F5344CB8AC3E}">
        <p14:creationId xmlns:p14="http://schemas.microsoft.com/office/powerpoint/2010/main" val="352946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750"/>
                                        <p:tgtEl>
                                          <p:spTgt spid="1026"/>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74100"/>
            <a:ext cx="5209094" cy="446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Title 4" hidden="1"/>
          <p:cNvSpPr>
            <a:spLocks noGrp="1"/>
          </p:cNvSpPr>
          <p:nvPr>
            <p:ph type="title"/>
          </p:nvPr>
        </p:nvSpPr>
        <p:spPr/>
        <p:txBody>
          <a:bodyPr/>
          <a:lstStyle/>
          <a:p>
            <a:r>
              <a:rPr lang="en-US" dirty="0" smtClean="0"/>
              <a:t>Workstation</a:t>
            </a:r>
            <a:r>
              <a:rPr lang="en-US" baseline="0" dirty="0" smtClean="0"/>
              <a:t> Prep – 2013 Cleanup</a:t>
            </a:r>
            <a:endParaRPr lang="en-US" dirty="0" smtClean="0"/>
          </a:p>
        </p:txBody>
      </p:sp>
      <p:sp>
        <p:nvSpPr>
          <p:cNvPr id="7"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92500" lnSpcReduction="10000"/>
          </a:bodyPr>
          <a:lstStyle/>
          <a:p>
            <a:pPr algn="r" defTabSz="457200" fontAlgn="auto">
              <a:spcBef>
                <a:spcPts val="0"/>
              </a:spcBef>
              <a:spcAft>
                <a:spcPts val="0"/>
              </a:spcAft>
              <a:defRPr/>
            </a:pPr>
            <a:endParaRPr lang="en-US" sz="2800" b="1" spc="-150" dirty="0">
              <a:solidFill>
                <a:srgbClr val="008000"/>
              </a:solidFill>
              <a:latin typeface="Calibri"/>
              <a:cs typeface="+mn-cs"/>
            </a:endParaRPr>
          </a:p>
        </p:txBody>
      </p:sp>
      <p:grpSp>
        <p:nvGrpSpPr>
          <p:cNvPr id="8" name="Group 7"/>
          <p:cNvGrpSpPr/>
          <p:nvPr/>
        </p:nvGrpSpPr>
        <p:grpSpPr>
          <a:xfrm>
            <a:off x="204971" y="838200"/>
            <a:ext cx="2004829" cy="1123200"/>
            <a:chOff x="3263" y="1188000"/>
            <a:chExt cx="2892917" cy="1123200"/>
          </a:xfrm>
          <a:solidFill>
            <a:schemeClr val="accent6">
              <a:lumMod val="75000"/>
            </a:schemeClr>
          </a:solidFill>
          <a:scene3d>
            <a:camera prst="orthographicFront"/>
            <a:lightRig rig="flat" dir="t"/>
          </a:scene3d>
        </p:grpSpPr>
        <p:sp>
          <p:nvSpPr>
            <p:cNvPr id="12" name="Rounded Rectangle 11"/>
            <p:cNvSpPr/>
            <p:nvPr/>
          </p:nvSpPr>
          <p:spPr>
            <a:xfrm>
              <a:off x="3263" y="1188000"/>
              <a:ext cx="2892917" cy="11232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3263" y="1340400"/>
              <a:ext cx="2892917" cy="74880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84912" tIns="184912" rIns="184912" bIns="99060" numCol="1" spcCol="1270" anchor="ctr" anchorCtr="0">
              <a:noAutofit/>
            </a:bodyPr>
            <a:lstStyle/>
            <a:p>
              <a:pPr defTabSz="1155700" fontAlgn="auto">
                <a:lnSpc>
                  <a:spcPct val="90000"/>
                </a:lnSpc>
                <a:spcAft>
                  <a:spcPct val="35000"/>
                </a:spcAft>
              </a:pPr>
              <a:r>
                <a:rPr lang="en-US" sz="2400" dirty="0" smtClean="0">
                  <a:solidFill>
                    <a:prstClr val="black"/>
                  </a:solidFill>
                </a:rPr>
                <a:t>Custom Install</a:t>
              </a:r>
              <a:endParaRPr lang="en-US" sz="2400" dirty="0">
                <a:solidFill>
                  <a:prstClr val="black"/>
                </a:solidFill>
              </a:endParaRPr>
            </a:p>
          </p:txBody>
        </p:sp>
      </p:grpSp>
      <p:grpSp>
        <p:nvGrpSpPr>
          <p:cNvPr id="20" name="Group 19"/>
          <p:cNvGrpSpPr/>
          <p:nvPr/>
        </p:nvGrpSpPr>
        <p:grpSpPr>
          <a:xfrm>
            <a:off x="1676400" y="838200"/>
            <a:ext cx="6781800" cy="914400"/>
            <a:chOff x="5242930" y="1936800"/>
            <a:chExt cx="3364405" cy="3276000"/>
          </a:xfrm>
        </p:grpSpPr>
        <p:sp>
          <p:nvSpPr>
            <p:cNvPr id="21" name="Rounded Rectangle 20"/>
            <p:cNvSpPr/>
            <p:nvPr/>
          </p:nvSpPr>
          <p:spPr>
            <a:xfrm>
              <a:off x="5242930" y="1936800"/>
              <a:ext cx="3364405" cy="32760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5338881" y="2032751"/>
              <a:ext cx="3172503" cy="3084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84912" rIns="184912" bIns="184912" numCol="1" spcCol="1270" anchor="t" anchorCtr="0">
              <a:noAutofit/>
            </a:bodyPr>
            <a:lstStyle/>
            <a:p>
              <a:pPr marL="0" lvl="1" defTabSz="1155700" fontAlgn="auto">
                <a:lnSpc>
                  <a:spcPct val="90000"/>
                </a:lnSpc>
                <a:spcAft>
                  <a:spcPct val="15000"/>
                </a:spcAft>
              </a:pPr>
              <a:r>
                <a:rPr lang="en-US" sz="2000" dirty="0" smtClean="0">
                  <a:solidFill>
                    <a:prstClr val="black">
                      <a:hueOff val="0"/>
                      <a:satOff val="0"/>
                      <a:lumOff val="0"/>
                      <a:alphaOff val="0"/>
                    </a:prstClr>
                  </a:solidFill>
                </a:rPr>
                <a:t>Delete Desktop Shortcuts from All Workstations</a:t>
              </a:r>
              <a:endParaRPr lang="en-US" sz="2000" dirty="0">
                <a:solidFill>
                  <a:prstClr val="black">
                    <a:hueOff val="0"/>
                    <a:satOff val="0"/>
                    <a:lumOff val="0"/>
                    <a:alphaOff val="0"/>
                  </a:prstClr>
                </a:solidFill>
              </a:endParaRPr>
            </a:p>
          </p:txBody>
        </p:sp>
      </p:grpSp>
      <p:sp>
        <p:nvSpPr>
          <p:cNvPr id="27" name="Rounded Rectangle 26"/>
          <p:cNvSpPr/>
          <p:nvPr/>
        </p:nvSpPr>
        <p:spPr>
          <a:xfrm>
            <a:off x="3468557" y="3733800"/>
            <a:ext cx="1255844" cy="1219200"/>
          </a:xfrm>
          <a:prstGeom prst="roundRect">
            <a:avLst/>
          </a:prstGeom>
          <a:solidFill>
            <a:schemeClr val="accent1">
              <a:alpha val="0"/>
            </a:schemeClr>
          </a:solid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9" name="Isosceles Triangle 28"/>
          <p:cNvSpPr/>
          <p:nvPr/>
        </p:nvSpPr>
        <p:spPr>
          <a:xfrm rot="6619608">
            <a:off x="2948062" y="3264089"/>
            <a:ext cx="342900" cy="15620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nvGrpSpPr>
          <p:cNvPr id="15" name="Group 14"/>
          <p:cNvGrpSpPr/>
          <p:nvPr/>
        </p:nvGrpSpPr>
        <p:grpSpPr>
          <a:xfrm>
            <a:off x="76200" y="2362200"/>
            <a:ext cx="3043312" cy="2299199"/>
            <a:chOff x="275804" y="1195597"/>
            <a:chExt cx="3364405" cy="3276000"/>
          </a:xfrm>
          <a:solidFill>
            <a:schemeClr val="bg1"/>
          </a:solidFill>
        </p:grpSpPr>
        <p:sp>
          <p:nvSpPr>
            <p:cNvPr id="16" name="Rounded Rectangle 15"/>
            <p:cNvSpPr/>
            <p:nvPr/>
          </p:nvSpPr>
          <p:spPr>
            <a:xfrm>
              <a:off x="275804" y="1195597"/>
              <a:ext cx="3364405" cy="3276000"/>
            </a:xfrm>
            <a:prstGeom prst="roundRect">
              <a:avLst>
                <a:gd name="adj" fmla="val 10000"/>
              </a:avLst>
            </a:prstGeom>
            <a:grp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6"/>
            <p:cNvSpPr/>
            <p:nvPr/>
          </p:nvSpPr>
          <p:spPr>
            <a:xfrm>
              <a:off x="360044" y="1368694"/>
              <a:ext cx="3172503" cy="30840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84912" rIns="184912" bIns="184912" numCol="1" spcCol="1270" anchor="t" anchorCtr="0">
              <a:noAutofit/>
            </a:bodyPr>
            <a:lstStyle/>
            <a:p>
              <a:pPr marL="0" lvl="1" defTabSz="1155700" fontAlgn="auto">
                <a:spcAft>
                  <a:spcPts val="0"/>
                </a:spcAft>
              </a:pPr>
              <a:r>
                <a:rPr lang="en-US" sz="2000" dirty="0" smtClean="0">
                  <a:solidFill>
                    <a:prstClr val="black">
                      <a:hueOff val="0"/>
                      <a:satOff val="0"/>
                      <a:lumOff val="0"/>
                      <a:alphaOff val="0"/>
                    </a:prstClr>
                  </a:solidFill>
                </a:rPr>
                <a:t>Delete the old TDC shortcut from all workstations so that students do not launch the wrong software application.</a:t>
              </a:r>
              <a:endParaRPr lang="en-US" sz="2000" dirty="0">
                <a:solidFill>
                  <a:prstClr val="black">
                    <a:hueOff val="0"/>
                    <a:satOff val="0"/>
                    <a:lumOff val="0"/>
                    <a:alphaOff val="0"/>
                  </a:prstClr>
                </a:solidFill>
              </a:endParaRPr>
            </a:p>
          </p:txBody>
        </p:sp>
      </p:grpSp>
      <p:sp>
        <p:nvSpPr>
          <p:cNvPr id="25"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defTabSz="457200" fontAlgn="auto">
              <a:spcBef>
                <a:spcPts val="0"/>
              </a:spcBef>
              <a:spcAft>
                <a:spcPts val="0"/>
              </a:spcAft>
              <a:defRPr/>
            </a:pPr>
            <a:r>
              <a:rPr lang="en-US" sz="800" b="1" dirty="0">
                <a:solidFill>
                  <a:prstClr val="black"/>
                </a:solidFill>
                <a:latin typeface="Calibri"/>
              </a:rPr>
              <a:t>Slide </a:t>
            </a:r>
            <a:fld id="{4246EE56-4A7C-4249-B188-ACE542459F9D}" type="slidenum">
              <a:rPr lang="en-US" sz="800" b="1">
                <a:solidFill>
                  <a:prstClr val="black"/>
                </a:solidFill>
                <a:latin typeface="Calibri"/>
              </a:rPr>
              <a:pPr algn="r" defTabSz="457200" fontAlgn="auto">
                <a:spcBef>
                  <a:spcPts val="0"/>
                </a:spcBef>
                <a:spcAft>
                  <a:spcPts val="0"/>
                </a:spcAft>
                <a:defRPr/>
              </a:pPr>
              <a:t>48</a:t>
            </a:fld>
            <a:endParaRPr lang="en-US" sz="800" b="1" dirty="0">
              <a:solidFill>
                <a:prstClr val="black"/>
              </a:solidFill>
              <a:latin typeface="Calibri"/>
            </a:endParaRP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defTabSz="457200" fontAlgn="auto">
              <a:spcBef>
                <a:spcPts val="0"/>
              </a:spcBef>
              <a:spcAft>
                <a:spcPts val="0"/>
              </a:spcAft>
              <a:defRPr/>
            </a:pPr>
            <a:r>
              <a:rPr lang="en-US" sz="3600" b="1" kern="0" dirty="0" smtClean="0">
                <a:solidFill>
                  <a:schemeClr val="accent2"/>
                </a:solidFill>
                <a:latin typeface="+mj-lt"/>
                <a:ea typeface="+mj-ea"/>
                <a:cs typeface="Arial" panose="020B0604020202020204" pitchFamily="34" charset="0"/>
              </a:rPr>
              <a:t>Workstation Cleanup Prior to Spring 2015</a:t>
            </a:r>
            <a:endParaRPr lang="en-US" sz="3600" b="1" kern="0" dirty="0">
              <a:solidFill>
                <a:schemeClr val="accent2"/>
              </a:solidFill>
              <a:latin typeface="+mj-lt"/>
              <a:ea typeface="+mj-ea"/>
              <a:cs typeface="Arial" panose="020B0604020202020204" pitchFamily="34" charset="0"/>
            </a:endParaRPr>
          </a:p>
        </p:txBody>
      </p:sp>
    </p:spTree>
    <p:extLst>
      <p:ext uri="{BB962C8B-B14F-4D97-AF65-F5344CB8AC3E}">
        <p14:creationId xmlns:p14="http://schemas.microsoft.com/office/powerpoint/2010/main" val="130413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750"/>
                                        <p:tgtEl>
                                          <p:spTgt spid="2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3"/>
            <a:ext cx="9144000" cy="1143000"/>
          </a:xfrm>
        </p:spPr>
        <p:txBody>
          <a:bodyPr/>
          <a:lstStyle/>
          <a:p>
            <a:r>
              <a:rPr lang="en-US" sz="3600" dirty="0" smtClean="0">
                <a:solidFill>
                  <a:schemeClr val="accent2"/>
                </a:solidFill>
              </a:rPr>
              <a:t>RTS – Readiness Panel</a:t>
            </a:r>
            <a:endParaRPr lang="en-US" sz="3600" dirty="0">
              <a:solidFill>
                <a:schemeClr val="accent2"/>
              </a:solidFill>
            </a:endParaRP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12/11/2014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49</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76400"/>
            <a:ext cx="7180408" cy="4114800"/>
          </a:xfrm>
        </p:spPr>
      </p:pic>
      <p:sp>
        <p:nvSpPr>
          <p:cNvPr id="9" name="Rectangle 8"/>
          <p:cNvSpPr/>
          <p:nvPr/>
        </p:nvSpPr>
        <p:spPr>
          <a:xfrm>
            <a:off x="1025769" y="2919045"/>
            <a:ext cx="6365631" cy="961291"/>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27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12/11/2014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5</a:t>
            </a:fld>
            <a:endParaRPr lang="en-US" dirty="0"/>
          </a:p>
        </p:txBody>
      </p:sp>
      <p:grpSp>
        <p:nvGrpSpPr>
          <p:cNvPr id="7" name="Group 6"/>
          <p:cNvGrpSpPr/>
          <p:nvPr/>
        </p:nvGrpSpPr>
        <p:grpSpPr>
          <a:xfrm>
            <a:off x="2963107" y="1579530"/>
            <a:ext cx="6104692" cy="709613"/>
            <a:chOff x="2886907" y="55931"/>
            <a:chExt cx="6104692" cy="542235"/>
          </a:xfrm>
          <a:solidFill>
            <a:schemeClr val="accent2">
              <a:lumMod val="20000"/>
              <a:lumOff val="80000"/>
            </a:schemeClr>
          </a:solidFill>
        </p:grpSpPr>
        <p:sp>
          <p:nvSpPr>
            <p:cNvPr id="8" name="Rounded Rectangle 7"/>
            <p:cNvSpPr/>
            <p:nvPr/>
          </p:nvSpPr>
          <p:spPr>
            <a:xfrm>
              <a:off x="2886907" y="55931"/>
              <a:ext cx="6104692" cy="542235"/>
            </a:xfrm>
            <a:prstGeom prst="round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ounded Rectangle 6"/>
            <p:cNvSpPr/>
            <p:nvPr/>
          </p:nvSpPr>
          <p:spPr>
            <a:xfrm>
              <a:off x="2913377" y="82401"/>
              <a:ext cx="6051752" cy="4892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r>
                <a:rPr lang="en-US" sz="2000" dirty="0"/>
                <a:t>Step 2 in the readiness assessment process. Load testing client and participate in Statewide Readiness Test.</a:t>
              </a:r>
            </a:p>
          </p:txBody>
        </p:sp>
      </p:grpSp>
      <p:grpSp>
        <p:nvGrpSpPr>
          <p:cNvPr id="13" name="Group 12"/>
          <p:cNvGrpSpPr/>
          <p:nvPr/>
        </p:nvGrpSpPr>
        <p:grpSpPr>
          <a:xfrm>
            <a:off x="2963107" y="2560921"/>
            <a:ext cx="6104692" cy="868079"/>
            <a:chOff x="2886907" y="877219"/>
            <a:chExt cx="6104692" cy="542235"/>
          </a:xfrm>
          <a:solidFill>
            <a:schemeClr val="accent2">
              <a:lumMod val="20000"/>
              <a:lumOff val="80000"/>
            </a:schemeClr>
          </a:solidFill>
        </p:grpSpPr>
        <p:sp>
          <p:nvSpPr>
            <p:cNvPr id="14" name="Rounded Rectangle 13"/>
            <p:cNvSpPr/>
            <p:nvPr/>
          </p:nvSpPr>
          <p:spPr>
            <a:xfrm>
              <a:off x="2886907" y="877219"/>
              <a:ext cx="6104692" cy="542235"/>
            </a:xfrm>
            <a:prstGeom prst="round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ed Rectangle 10"/>
            <p:cNvSpPr/>
            <p:nvPr/>
          </p:nvSpPr>
          <p:spPr>
            <a:xfrm>
              <a:off x="2913377" y="895883"/>
              <a:ext cx="6051752" cy="4892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r>
                <a:rPr lang="en-US" sz="2000" dirty="0"/>
                <a:t>A test to simulate student testing traffic. This test provides an opportunity to confirm readiness at the local level, the CTB servers and the ISP/route between the two.</a:t>
              </a:r>
            </a:p>
          </p:txBody>
        </p:sp>
      </p:grpSp>
      <p:grpSp>
        <p:nvGrpSpPr>
          <p:cNvPr id="19" name="Group 18"/>
          <p:cNvGrpSpPr/>
          <p:nvPr/>
        </p:nvGrpSpPr>
        <p:grpSpPr>
          <a:xfrm>
            <a:off x="2963107" y="3729328"/>
            <a:ext cx="6104692" cy="995072"/>
            <a:chOff x="2886907" y="1588576"/>
            <a:chExt cx="6104692" cy="542235"/>
          </a:xfrm>
          <a:solidFill>
            <a:schemeClr val="accent2">
              <a:lumMod val="20000"/>
              <a:lumOff val="80000"/>
            </a:schemeClr>
          </a:solidFill>
        </p:grpSpPr>
        <p:sp>
          <p:nvSpPr>
            <p:cNvPr id="20" name="Rounded Rectangle 19"/>
            <p:cNvSpPr/>
            <p:nvPr/>
          </p:nvSpPr>
          <p:spPr>
            <a:xfrm>
              <a:off x="2886907" y="1588576"/>
              <a:ext cx="6104692" cy="542235"/>
            </a:xfrm>
            <a:prstGeom prst="round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ed Rectangle 14"/>
            <p:cNvSpPr/>
            <p:nvPr/>
          </p:nvSpPr>
          <p:spPr>
            <a:xfrm>
              <a:off x="2913377" y="1621646"/>
              <a:ext cx="6051752" cy="4892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defTabSz="711200" fontAlgn="auto">
                <a:spcAft>
                  <a:spcPts val="0"/>
                </a:spcAft>
              </a:pPr>
              <a:r>
                <a:rPr lang="en-US" sz="2000" dirty="0" smtClean="0">
                  <a:solidFill>
                    <a:prstClr val="black">
                      <a:hueOff val="0"/>
                      <a:satOff val="0"/>
                      <a:lumOff val="0"/>
                      <a:alphaOff val="0"/>
                    </a:prstClr>
                  </a:solidFill>
                </a:rPr>
                <a:t>The new version of the Test Delivery Client (TDC), which is the </a:t>
              </a:r>
              <a:r>
                <a:rPr lang="en-US" sz="2000" dirty="0">
                  <a:solidFill>
                    <a:prstClr val="black">
                      <a:hueOff val="0"/>
                      <a:satOff val="0"/>
                      <a:lumOff val="0"/>
                      <a:alphaOff val="0"/>
                    </a:prstClr>
                  </a:solidFill>
                </a:rPr>
                <a:t>locally installed software application used by students </a:t>
              </a:r>
              <a:r>
                <a:rPr lang="en-US" sz="2000" dirty="0" smtClean="0">
                  <a:solidFill>
                    <a:prstClr val="black">
                      <a:hueOff val="0"/>
                      <a:satOff val="0"/>
                      <a:lumOff val="0"/>
                      <a:alphaOff val="0"/>
                    </a:prstClr>
                  </a:solidFill>
                </a:rPr>
                <a:t>to </a:t>
              </a:r>
              <a:r>
                <a:rPr lang="en-US" sz="2000" dirty="0">
                  <a:solidFill>
                    <a:prstClr val="black">
                      <a:hueOff val="0"/>
                      <a:satOff val="0"/>
                      <a:lumOff val="0"/>
                      <a:alphaOff val="0"/>
                    </a:prstClr>
                  </a:solidFill>
                </a:rPr>
                <a:t>take online </a:t>
              </a:r>
              <a:r>
                <a:rPr lang="en-US" sz="2000" dirty="0" smtClean="0">
                  <a:solidFill>
                    <a:prstClr val="black">
                      <a:hueOff val="0"/>
                      <a:satOff val="0"/>
                      <a:lumOff val="0"/>
                      <a:alphaOff val="0"/>
                    </a:prstClr>
                  </a:solidFill>
                </a:rPr>
                <a:t>tests.</a:t>
              </a:r>
              <a:endParaRPr lang="en-US" sz="2000" dirty="0">
                <a:solidFill>
                  <a:prstClr val="black">
                    <a:hueOff val="0"/>
                    <a:satOff val="0"/>
                    <a:lumOff val="0"/>
                    <a:alphaOff val="0"/>
                  </a:prstClr>
                </a:solidFill>
              </a:endParaRPr>
            </a:p>
          </p:txBody>
        </p:sp>
      </p:grpSp>
      <p:grpSp>
        <p:nvGrpSpPr>
          <p:cNvPr id="22" name="Group 21"/>
          <p:cNvGrpSpPr/>
          <p:nvPr/>
        </p:nvGrpSpPr>
        <p:grpSpPr>
          <a:xfrm>
            <a:off x="-55209" y="3670223"/>
            <a:ext cx="2957701" cy="1069943"/>
            <a:chOff x="0" y="423548"/>
            <a:chExt cx="2798064" cy="1639409"/>
          </a:xfrm>
          <a:scene3d>
            <a:camera prst="orthographicFront"/>
            <a:lightRig rig="flat" dir="t"/>
          </a:scene3d>
        </p:grpSpPr>
        <p:sp>
          <p:nvSpPr>
            <p:cNvPr id="23" name="Rounded Rectangle 22"/>
            <p:cNvSpPr/>
            <p:nvPr/>
          </p:nvSpPr>
          <p:spPr>
            <a:xfrm>
              <a:off x="0" y="423548"/>
              <a:ext cx="2798064" cy="163940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4" name="Rounded Rectangle 4"/>
            <p:cNvSpPr/>
            <p:nvPr/>
          </p:nvSpPr>
          <p:spPr>
            <a:xfrm>
              <a:off x="80029" y="503576"/>
              <a:ext cx="2638006" cy="1479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CTB Secure Testing App</a:t>
              </a:r>
              <a:endParaRPr lang="en-US" sz="2400" b="1" kern="1200" dirty="0">
                <a:solidFill>
                  <a:schemeClr val="tx1"/>
                </a:solidFill>
              </a:endParaRPr>
            </a:p>
          </p:txBody>
        </p:sp>
      </p:grpSp>
      <p:grpSp>
        <p:nvGrpSpPr>
          <p:cNvPr id="27" name="Group 26"/>
          <p:cNvGrpSpPr/>
          <p:nvPr/>
        </p:nvGrpSpPr>
        <p:grpSpPr>
          <a:xfrm>
            <a:off x="0" y="2438401"/>
            <a:ext cx="2848949" cy="1066800"/>
            <a:chOff x="0" y="423548"/>
            <a:chExt cx="2798064" cy="1639409"/>
          </a:xfrm>
          <a:scene3d>
            <a:camera prst="orthographicFront"/>
            <a:lightRig rig="flat" dir="t"/>
          </a:scene3d>
        </p:grpSpPr>
        <p:sp>
          <p:nvSpPr>
            <p:cNvPr id="28" name="Rounded Rectangle 27"/>
            <p:cNvSpPr/>
            <p:nvPr/>
          </p:nvSpPr>
          <p:spPr>
            <a:xfrm>
              <a:off x="0" y="423548"/>
              <a:ext cx="2798064" cy="163940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9" name="Rounded Rectangle 4"/>
            <p:cNvSpPr/>
            <p:nvPr/>
          </p:nvSpPr>
          <p:spPr>
            <a:xfrm>
              <a:off x="80029" y="503577"/>
              <a:ext cx="2638006" cy="1479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Statewide Readiness Test (SRT)</a:t>
              </a:r>
              <a:endParaRPr lang="en-US" sz="2400" b="1" kern="1200" dirty="0">
                <a:solidFill>
                  <a:schemeClr val="tx1"/>
                </a:solidFill>
              </a:endParaRPr>
            </a:p>
          </p:txBody>
        </p:sp>
      </p:grpSp>
      <p:grpSp>
        <p:nvGrpSpPr>
          <p:cNvPr id="30" name="Group 29"/>
          <p:cNvGrpSpPr/>
          <p:nvPr/>
        </p:nvGrpSpPr>
        <p:grpSpPr>
          <a:xfrm>
            <a:off x="0" y="1412150"/>
            <a:ext cx="2848949" cy="876993"/>
            <a:chOff x="0" y="423548"/>
            <a:chExt cx="2798064" cy="1639409"/>
          </a:xfrm>
          <a:scene3d>
            <a:camera prst="orthographicFront"/>
            <a:lightRig rig="flat" dir="t"/>
          </a:scene3d>
        </p:grpSpPr>
        <p:sp>
          <p:nvSpPr>
            <p:cNvPr id="31" name="Rounded Rectangle 30"/>
            <p:cNvSpPr/>
            <p:nvPr/>
          </p:nvSpPr>
          <p:spPr>
            <a:xfrm>
              <a:off x="0" y="423548"/>
              <a:ext cx="2798064" cy="163940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2" name="Rounded Rectangle 4"/>
            <p:cNvSpPr/>
            <p:nvPr/>
          </p:nvSpPr>
          <p:spPr>
            <a:xfrm>
              <a:off x="80029" y="503576"/>
              <a:ext cx="2638006" cy="1479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Checkpoint 2</a:t>
              </a:r>
              <a:endParaRPr lang="en-US" sz="2400" b="1" kern="1200" dirty="0">
                <a:solidFill>
                  <a:schemeClr val="tx1"/>
                </a:solidFill>
              </a:endParaRPr>
            </a:p>
          </p:txBody>
        </p:sp>
      </p:grpSp>
      <p:sp>
        <p:nvSpPr>
          <p:cNvPr id="33" name="Title 1"/>
          <p:cNvSpPr txBox="1">
            <a:spLocks/>
          </p:cNvSpPr>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600" dirty="0" smtClean="0">
                <a:solidFill>
                  <a:schemeClr val="accent2"/>
                </a:solidFill>
              </a:rPr>
              <a:t>Common Terminology</a:t>
            </a:r>
          </a:p>
        </p:txBody>
      </p:sp>
    </p:spTree>
    <p:extLst>
      <p:ext uri="{BB962C8B-B14F-4D97-AF65-F5344CB8AC3E}">
        <p14:creationId xmlns:p14="http://schemas.microsoft.com/office/powerpoint/2010/main" val="133633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12/11/2014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50</a:t>
            </a:fld>
            <a:endParaRPr lang="en-US" dirty="0"/>
          </a:p>
        </p:txBody>
      </p:sp>
      <p:sp>
        <p:nvSpPr>
          <p:cNvPr id="4" name="Title 1"/>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600" dirty="0" smtClean="0">
                <a:solidFill>
                  <a:schemeClr val="accent2"/>
                </a:solidFill>
              </a:rPr>
              <a:t>Lessons Learned</a:t>
            </a:r>
            <a:br>
              <a:rPr lang="en-US" sz="3600" dirty="0" smtClean="0">
                <a:solidFill>
                  <a:schemeClr val="accent2"/>
                </a:solidFill>
              </a:rPr>
            </a:br>
            <a:endParaRPr lang="en-US" sz="3600" dirty="0" smtClean="0">
              <a:solidFill>
                <a:schemeClr val="accent2"/>
              </a:solidFill>
            </a:endParaRPr>
          </a:p>
        </p:txBody>
      </p:sp>
      <p:graphicFrame>
        <p:nvGraphicFramePr>
          <p:cNvPr id="5" name="Diagram 4"/>
          <p:cNvGraphicFramePr/>
          <p:nvPr>
            <p:extLst>
              <p:ext uri="{D42A27DB-BD31-4B8C-83A1-F6EECF244321}">
                <p14:modId xmlns:p14="http://schemas.microsoft.com/office/powerpoint/2010/main" val="3177563661"/>
              </p:ext>
            </p:extLst>
          </p:nvPr>
        </p:nvGraphicFramePr>
        <p:xfrm>
          <a:off x="762000" y="609600"/>
          <a:ext cx="7696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240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5" hidden="1"/>
          <p:cNvSpPr>
            <a:spLocks noGrp="1"/>
          </p:cNvSpPr>
          <p:nvPr>
            <p:ph type="title"/>
          </p:nvPr>
        </p:nvSpPr>
        <p:spPr/>
        <p:txBody>
          <a:bodyPr/>
          <a:lstStyle/>
          <a:p>
            <a:r>
              <a:rPr lang="en-US" dirty="0" smtClean="0"/>
              <a:t>Positive Testing Experience</a:t>
            </a:r>
          </a:p>
        </p:txBody>
      </p:sp>
      <p:grpSp>
        <p:nvGrpSpPr>
          <p:cNvPr id="8" name="Group 7"/>
          <p:cNvGrpSpPr/>
          <p:nvPr/>
        </p:nvGrpSpPr>
        <p:grpSpPr>
          <a:xfrm>
            <a:off x="3786595" y="3048000"/>
            <a:ext cx="1598342" cy="1598342"/>
            <a:chOff x="3519901" y="3982524"/>
            <a:chExt cx="1598342" cy="1598342"/>
          </a:xfrm>
          <a:scene3d>
            <a:camera prst="orthographicFront"/>
            <a:lightRig rig="flat" dir="t"/>
          </a:scene3d>
        </p:grpSpPr>
        <p:sp>
          <p:nvSpPr>
            <p:cNvPr id="45" name="Oval 44"/>
            <p:cNvSpPr/>
            <p:nvPr/>
          </p:nvSpPr>
          <p:spPr>
            <a:xfrm>
              <a:off x="3519901" y="3982524"/>
              <a:ext cx="1598342" cy="1598342"/>
            </a:xfrm>
            <a:prstGeom prst="ellipse">
              <a:avLst/>
            </a:prstGeom>
            <a:solidFill>
              <a:srgbClr val="84C341"/>
            </a:solidFill>
            <a:ln>
              <a:solidFill>
                <a:srgbClr val="00B050"/>
              </a:solidFill>
            </a:ln>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46" name="Oval 4"/>
            <p:cNvSpPr/>
            <p:nvPr/>
          </p:nvSpPr>
          <p:spPr>
            <a:xfrm>
              <a:off x="3753973" y="4216596"/>
              <a:ext cx="1130198" cy="11301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fontAlgn="auto">
                <a:lnSpc>
                  <a:spcPct val="90000"/>
                </a:lnSpc>
                <a:spcAft>
                  <a:spcPct val="35000"/>
                </a:spcAft>
              </a:pPr>
              <a:r>
                <a:rPr lang="en-US" sz="1400" dirty="0" smtClean="0">
                  <a:solidFill>
                    <a:prstClr val="black"/>
                  </a:solidFill>
                </a:rPr>
                <a:t>For a Positive Testing Experience…</a:t>
              </a:r>
              <a:endParaRPr lang="en-US" sz="1400" dirty="0">
                <a:solidFill>
                  <a:prstClr val="black"/>
                </a:solidFill>
              </a:endParaRPr>
            </a:p>
          </p:txBody>
        </p:sp>
      </p:grpSp>
      <p:sp>
        <p:nvSpPr>
          <p:cNvPr id="9" name="Left Arrow 8"/>
          <p:cNvSpPr/>
          <p:nvPr/>
        </p:nvSpPr>
        <p:spPr>
          <a:xfrm rot="16200000">
            <a:off x="3885165" y="5459149"/>
            <a:ext cx="1527743" cy="455527"/>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0" name="Group 9"/>
          <p:cNvGrpSpPr/>
          <p:nvPr/>
        </p:nvGrpSpPr>
        <p:grpSpPr>
          <a:xfrm>
            <a:off x="3720030" y="5715000"/>
            <a:ext cx="1842570" cy="895071"/>
            <a:chOff x="-76196" y="4343398"/>
            <a:chExt cx="1618256" cy="895071"/>
          </a:xfrm>
          <a:scene3d>
            <a:camera prst="orthographicFront"/>
            <a:lightRig rig="flat" dir="t"/>
          </a:scene3d>
        </p:grpSpPr>
        <p:sp>
          <p:nvSpPr>
            <p:cNvPr id="43" name="Rounded Rectangle 42"/>
            <p:cNvSpPr/>
            <p:nvPr/>
          </p:nvSpPr>
          <p:spPr>
            <a:xfrm>
              <a:off x="-76196" y="4343398"/>
              <a:ext cx="1618256" cy="895071"/>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4" name="Rounded Rectangle 7"/>
            <p:cNvSpPr/>
            <p:nvPr/>
          </p:nvSpPr>
          <p:spPr>
            <a:xfrm>
              <a:off x="-49980" y="4369614"/>
              <a:ext cx="1565824"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Anti-virus software full scans and updates scheduled after testing hours </a:t>
              </a:r>
              <a:endParaRPr lang="en-US" sz="1300" dirty="0">
                <a:solidFill>
                  <a:prstClr val="black"/>
                </a:solidFill>
              </a:endParaRPr>
            </a:p>
          </p:txBody>
        </p:sp>
      </p:grpSp>
      <p:sp>
        <p:nvSpPr>
          <p:cNvPr id="11" name="Left Arrow 10"/>
          <p:cNvSpPr/>
          <p:nvPr/>
        </p:nvSpPr>
        <p:spPr>
          <a:xfrm rot="6904852">
            <a:off x="4496845" y="1660632"/>
            <a:ext cx="1945876"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3" name="Left Arrow 12"/>
          <p:cNvSpPr/>
          <p:nvPr/>
        </p:nvSpPr>
        <p:spPr>
          <a:xfrm rot="19550363">
            <a:off x="1566187" y="4973390"/>
            <a:ext cx="2244568" cy="455527"/>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4" name="Group 13"/>
          <p:cNvGrpSpPr/>
          <p:nvPr/>
        </p:nvGrpSpPr>
        <p:grpSpPr>
          <a:xfrm>
            <a:off x="723751" y="5252587"/>
            <a:ext cx="1816353" cy="909948"/>
            <a:chOff x="294394" y="1143011"/>
            <a:chExt cx="1471979" cy="895071"/>
          </a:xfrm>
          <a:scene3d>
            <a:camera prst="orthographicFront"/>
            <a:lightRig rig="flat" dir="t"/>
          </a:scene3d>
        </p:grpSpPr>
        <p:sp>
          <p:nvSpPr>
            <p:cNvPr id="39" name="Rounded Rectangle 38"/>
            <p:cNvSpPr/>
            <p:nvPr/>
          </p:nvSpPr>
          <p:spPr>
            <a:xfrm>
              <a:off x="294394" y="1143011"/>
              <a:ext cx="1471979" cy="895071"/>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0" name="Rounded Rectangle 13"/>
            <p:cNvSpPr/>
            <p:nvPr/>
          </p:nvSpPr>
          <p:spPr>
            <a:xfrm>
              <a:off x="320610" y="1169227"/>
              <a:ext cx="1419547"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Screen savers/power management set  to a longer timeout</a:t>
              </a:r>
              <a:endParaRPr lang="en-US" sz="1300" dirty="0">
                <a:solidFill>
                  <a:prstClr val="black"/>
                </a:solidFill>
              </a:endParaRPr>
            </a:p>
          </p:txBody>
        </p:sp>
      </p:grpSp>
      <p:sp>
        <p:nvSpPr>
          <p:cNvPr id="15" name="Left Arrow 14"/>
          <p:cNvSpPr/>
          <p:nvPr/>
        </p:nvSpPr>
        <p:spPr>
          <a:xfrm rot="8686755">
            <a:off x="5455737" y="2384011"/>
            <a:ext cx="2069974"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7" name="Left Arrow 16"/>
          <p:cNvSpPr/>
          <p:nvPr/>
        </p:nvSpPr>
        <p:spPr>
          <a:xfrm>
            <a:off x="529146" y="3659273"/>
            <a:ext cx="2899854" cy="455527"/>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8" name="Group 17"/>
          <p:cNvGrpSpPr/>
          <p:nvPr/>
        </p:nvGrpSpPr>
        <p:grpSpPr>
          <a:xfrm>
            <a:off x="228600" y="3263090"/>
            <a:ext cx="2279153" cy="1119417"/>
            <a:chOff x="3486168" y="466429"/>
            <a:chExt cx="1619229" cy="895071"/>
          </a:xfrm>
          <a:scene3d>
            <a:camera prst="orthographicFront"/>
            <a:lightRig rig="flat" dir="t"/>
          </a:scene3d>
        </p:grpSpPr>
        <p:sp>
          <p:nvSpPr>
            <p:cNvPr id="35" name="Rounded Rectangle 34"/>
            <p:cNvSpPr/>
            <p:nvPr/>
          </p:nvSpPr>
          <p:spPr>
            <a:xfrm>
              <a:off x="3486168" y="466429"/>
              <a:ext cx="1619229" cy="895071"/>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6" name="Rounded Rectangle 19"/>
            <p:cNvSpPr/>
            <p:nvPr/>
          </p:nvSpPr>
          <p:spPr>
            <a:xfrm>
              <a:off x="3512384" y="492645"/>
              <a:ext cx="1566797"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t" anchorCtr="0">
              <a:noAutofit/>
            </a:bodyPr>
            <a:lstStyle/>
            <a:p>
              <a:pPr lvl="0" algn="ctr" defTabSz="577850" fontAlgn="auto">
                <a:lnSpc>
                  <a:spcPct val="90000"/>
                </a:lnSpc>
                <a:spcAft>
                  <a:spcPct val="35000"/>
                </a:spcAft>
              </a:pPr>
              <a:r>
                <a:rPr lang="en-US" sz="1300" dirty="0" smtClean="0">
                  <a:solidFill>
                    <a:schemeClr val="tx1"/>
                  </a:solidFill>
                </a:rPr>
                <a:t>Restrict intensive bandwidth use during testing (VoIP, Payroll, Drop box) </a:t>
              </a:r>
              <a:r>
                <a:rPr lang="en-US" sz="1300" dirty="0">
                  <a:solidFill>
                    <a:schemeClr val="tx1"/>
                  </a:solidFill>
                </a:rPr>
                <a:t>DO NOT stream educational content during testing</a:t>
              </a:r>
              <a:endParaRPr lang="en-US" sz="1400" dirty="0">
                <a:solidFill>
                  <a:schemeClr val="tx1"/>
                </a:solidFill>
              </a:endParaRPr>
            </a:p>
            <a:p>
              <a:pPr algn="ctr" defTabSz="577850" fontAlgn="auto">
                <a:lnSpc>
                  <a:spcPct val="90000"/>
                </a:lnSpc>
                <a:spcAft>
                  <a:spcPct val="35000"/>
                </a:spcAft>
              </a:pPr>
              <a:endParaRPr lang="en-US" sz="1300" dirty="0">
                <a:solidFill>
                  <a:schemeClr val="tx1"/>
                </a:solidFill>
              </a:endParaRPr>
            </a:p>
          </p:txBody>
        </p:sp>
      </p:grpSp>
      <p:sp>
        <p:nvSpPr>
          <p:cNvPr id="19" name="Left Arrow 18"/>
          <p:cNvSpPr/>
          <p:nvPr/>
        </p:nvSpPr>
        <p:spPr>
          <a:xfrm rot="2208603">
            <a:off x="1799262" y="2253063"/>
            <a:ext cx="2002489"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1" name="Left Arrow 20"/>
          <p:cNvSpPr/>
          <p:nvPr/>
        </p:nvSpPr>
        <p:spPr>
          <a:xfrm rot="10800000">
            <a:off x="5791201" y="3659273"/>
            <a:ext cx="2316355" cy="455527"/>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22" name="Group 21"/>
          <p:cNvGrpSpPr/>
          <p:nvPr/>
        </p:nvGrpSpPr>
        <p:grpSpPr>
          <a:xfrm>
            <a:off x="7095744" y="3341222"/>
            <a:ext cx="1819656" cy="959060"/>
            <a:chOff x="6501159" y="1219207"/>
            <a:chExt cx="1423634" cy="895071"/>
          </a:xfrm>
          <a:scene3d>
            <a:camera prst="orthographicFront"/>
            <a:lightRig rig="flat" dir="t"/>
          </a:scene3d>
        </p:grpSpPr>
        <p:sp>
          <p:nvSpPr>
            <p:cNvPr id="31" name="Rounded Rectangle 30"/>
            <p:cNvSpPr/>
            <p:nvPr/>
          </p:nvSpPr>
          <p:spPr>
            <a:xfrm>
              <a:off x="6501159" y="1219207"/>
              <a:ext cx="1423634" cy="895071"/>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Rounded Rectangle 25"/>
            <p:cNvSpPr/>
            <p:nvPr/>
          </p:nvSpPr>
          <p:spPr>
            <a:xfrm>
              <a:off x="6527375" y="1245423"/>
              <a:ext cx="1371202"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Laptop protocol – Use AC power, wired access, wireless check</a:t>
              </a:r>
              <a:endParaRPr lang="en-US" sz="1300" dirty="0">
                <a:solidFill>
                  <a:prstClr val="black"/>
                </a:solidFill>
              </a:endParaRPr>
            </a:p>
          </p:txBody>
        </p:sp>
      </p:grpSp>
      <p:sp>
        <p:nvSpPr>
          <p:cNvPr id="23" name="Left Arrow 22"/>
          <p:cNvSpPr/>
          <p:nvPr/>
        </p:nvSpPr>
        <p:spPr>
          <a:xfrm rot="3926366">
            <a:off x="2951373" y="1647541"/>
            <a:ext cx="1881246"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grpSp>
        <p:nvGrpSpPr>
          <p:cNvPr id="24" name="Group 23"/>
          <p:cNvGrpSpPr/>
          <p:nvPr/>
        </p:nvGrpSpPr>
        <p:grpSpPr>
          <a:xfrm>
            <a:off x="4953000" y="617618"/>
            <a:ext cx="2131137" cy="906382"/>
            <a:chOff x="6681428" y="2969500"/>
            <a:chExt cx="1471968" cy="933730"/>
          </a:xfrm>
          <a:scene3d>
            <a:camera prst="orthographicFront"/>
            <a:lightRig rig="flat" dir="t"/>
          </a:scene3d>
        </p:grpSpPr>
        <p:sp>
          <p:nvSpPr>
            <p:cNvPr id="29" name="Rounded Rectangle 28"/>
            <p:cNvSpPr/>
            <p:nvPr/>
          </p:nvSpPr>
          <p:spPr>
            <a:xfrm>
              <a:off x="6681428" y="2969500"/>
              <a:ext cx="1471968" cy="933730"/>
            </a:xfrm>
            <a:prstGeom prst="roundRect">
              <a:avLst>
                <a:gd name="adj" fmla="val 10000"/>
              </a:avLst>
            </a:prstGeom>
            <a:solidFill>
              <a:srgbClr val="FFC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ounded Rectangle 28"/>
            <p:cNvSpPr/>
            <p:nvPr/>
          </p:nvSpPr>
          <p:spPr>
            <a:xfrm>
              <a:off x="6708776" y="3012391"/>
              <a:ext cx="1417272" cy="8790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Allow *.CTB.com</a:t>
              </a:r>
            </a:p>
          </p:txBody>
        </p:sp>
      </p:grpSp>
      <p:sp>
        <p:nvSpPr>
          <p:cNvPr id="25" name="Left Arrow 24"/>
          <p:cNvSpPr/>
          <p:nvPr/>
        </p:nvSpPr>
        <p:spPr>
          <a:xfrm rot="12838007">
            <a:off x="5366473" y="4890900"/>
            <a:ext cx="2004028" cy="455527"/>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26" name="Group 25"/>
          <p:cNvGrpSpPr/>
          <p:nvPr/>
        </p:nvGrpSpPr>
        <p:grpSpPr>
          <a:xfrm>
            <a:off x="6629400" y="5277129"/>
            <a:ext cx="1866901" cy="895071"/>
            <a:chOff x="7123643" y="4334147"/>
            <a:chExt cx="1563164" cy="895071"/>
          </a:xfrm>
          <a:scene3d>
            <a:camera prst="orthographicFront"/>
            <a:lightRig rig="flat" dir="t"/>
          </a:scene3d>
        </p:grpSpPr>
        <p:sp>
          <p:nvSpPr>
            <p:cNvPr id="27" name="Rounded Rectangle 26"/>
            <p:cNvSpPr/>
            <p:nvPr/>
          </p:nvSpPr>
          <p:spPr>
            <a:xfrm>
              <a:off x="7123643" y="4334147"/>
              <a:ext cx="1563164" cy="895071"/>
            </a:xfrm>
            <a:prstGeom prst="roundRect">
              <a:avLst>
                <a:gd name="adj" fmla="val 10000"/>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Rounded Rectangle 31"/>
            <p:cNvSpPr/>
            <p:nvPr/>
          </p:nvSpPr>
          <p:spPr>
            <a:xfrm>
              <a:off x="7149859" y="4360363"/>
              <a:ext cx="1510732"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Verify few workstations prior to testing</a:t>
              </a:r>
              <a:endParaRPr lang="en-US" sz="1300" dirty="0">
                <a:solidFill>
                  <a:prstClr val="black"/>
                </a:solidFill>
              </a:endParaRPr>
            </a:p>
          </p:txBody>
        </p:sp>
      </p:grpSp>
      <p:grpSp>
        <p:nvGrpSpPr>
          <p:cNvPr id="16" name="Group 15"/>
          <p:cNvGrpSpPr/>
          <p:nvPr/>
        </p:nvGrpSpPr>
        <p:grpSpPr>
          <a:xfrm>
            <a:off x="533400" y="1752600"/>
            <a:ext cx="2156538" cy="895071"/>
            <a:chOff x="2338933" y="1609457"/>
            <a:chExt cx="1499525" cy="895071"/>
          </a:xfrm>
          <a:scene3d>
            <a:camera prst="orthographicFront"/>
            <a:lightRig rig="flat" dir="t"/>
          </a:scene3d>
        </p:grpSpPr>
        <p:sp>
          <p:nvSpPr>
            <p:cNvPr id="37" name="Rounded Rectangle 36"/>
            <p:cNvSpPr/>
            <p:nvPr/>
          </p:nvSpPr>
          <p:spPr>
            <a:xfrm>
              <a:off x="2338933" y="1609457"/>
              <a:ext cx="1499525" cy="895071"/>
            </a:xfrm>
            <a:prstGeom prst="roundRect">
              <a:avLst>
                <a:gd name="adj" fmla="val 10000"/>
              </a:avLst>
            </a:prstGeom>
            <a:solidFill>
              <a:srgbClr val="FFC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8" name="Rounded Rectangle 16"/>
            <p:cNvSpPr/>
            <p:nvPr/>
          </p:nvSpPr>
          <p:spPr>
            <a:xfrm>
              <a:off x="2359650" y="1614992"/>
              <a:ext cx="1447093"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Restore software (Deep Freeze, etc.) configured to retain test data after reboot</a:t>
              </a:r>
              <a:endParaRPr lang="en-US" sz="1300" dirty="0">
                <a:solidFill>
                  <a:prstClr val="black"/>
                </a:solidFill>
              </a:endParaRPr>
            </a:p>
          </p:txBody>
        </p:sp>
      </p:grpSp>
      <p:grpSp>
        <p:nvGrpSpPr>
          <p:cNvPr id="20" name="Group 19"/>
          <p:cNvGrpSpPr/>
          <p:nvPr/>
        </p:nvGrpSpPr>
        <p:grpSpPr>
          <a:xfrm>
            <a:off x="2209800" y="628929"/>
            <a:ext cx="2156538" cy="895071"/>
            <a:chOff x="4701123" y="1628727"/>
            <a:chExt cx="1423656" cy="895071"/>
          </a:xfrm>
          <a:scene3d>
            <a:camera prst="orthographicFront"/>
            <a:lightRig rig="flat" dir="t"/>
          </a:scene3d>
        </p:grpSpPr>
        <p:sp>
          <p:nvSpPr>
            <p:cNvPr id="33" name="Rounded Rectangle 32"/>
            <p:cNvSpPr/>
            <p:nvPr/>
          </p:nvSpPr>
          <p:spPr>
            <a:xfrm>
              <a:off x="4701123" y="1628727"/>
              <a:ext cx="1423656" cy="895071"/>
            </a:xfrm>
            <a:prstGeom prst="roundRect">
              <a:avLst>
                <a:gd name="adj" fmla="val 10000"/>
              </a:avLst>
            </a:prstGeom>
            <a:solidFill>
              <a:srgbClr val="FFC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4" name="Rounded Rectangle 22"/>
            <p:cNvSpPr/>
            <p:nvPr/>
          </p:nvSpPr>
          <p:spPr>
            <a:xfrm>
              <a:off x="4727339" y="1654943"/>
              <a:ext cx="1371224" cy="8426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Text To Speech –Volume on and MP3 files allowed.</a:t>
              </a:r>
              <a:endParaRPr lang="en-US" sz="1300" dirty="0">
                <a:solidFill>
                  <a:prstClr val="white"/>
                </a:solidFill>
              </a:endParaRPr>
            </a:p>
          </p:txBody>
        </p:sp>
      </p:grpSp>
      <p:grpSp>
        <p:nvGrpSpPr>
          <p:cNvPr id="12" name="Group 11"/>
          <p:cNvGrpSpPr/>
          <p:nvPr/>
        </p:nvGrpSpPr>
        <p:grpSpPr>
          <a:xfrm>
            <a:off x="6638201" y="1752600"/>
            <a:ext cx="2124799" cy="913564"/>
            <a:chOff x="510141" y="3048000"/>
            <a:chExt cx="1499491" cy="913564"/>
          </a:xfrm>
          <a:scene3d>
            <a:camera prst="orthographicFront"/>
            <a:lightRig rig="flat" dir="t"/>
          </a:scene3d>
        </p:grpSpPr>
        <p:sp>
          <p:nvSpPr>
            <p:cNvPr id="41" name="Rounded Rectangle 40"/>
            <p:cNvSpPr/>
            <p:nvPr/>
          </p:nvSpPr>
          <p:spPr>
            <a:xfrm>
              <a:off x="510141" y="3048000"/>
              <a:ext cx="1499491" cy="913564"/>
            </a:xfrm>
            <a:prstGeom prst="roundRect">
              <a:avLst>
                <a:gd name="adj" fmla="val 10000"/>
              </a:avLst>
            </a:prstGeom>
            <a:solidFill>
              <a:srgbClr val="FFC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ounded Rectangle 10"/>
            <p:cNvSpPr/>
            <p:nvPr/>
          </p:nvSpPr>
          <p:spPr>
            <a:xfrm>
              <a:off x="536898" y="3074757"/>
              <a:ext cx="1445977" cy="860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algn="ctr" defTabSz="577850" fontAlgn="auto">
                <a:lnSpc>
                  <a:spcPct val="90000"/>
                </a:lnSpc>
                <a:spcAft>
                  <a:spcPct val="35000"/>
                </a:spcAft>
              </a:pPr>
              <a:r>
                <a:rPr lang="en-US" sz="1300" dirty="0" smtClean="0">
                  <a:solidFill>
                    <a:prstClr val="black"/>
                  </a:solidFill>
                </a:rPr>
                <a:t>All other applications closed on testing machines during the test</a:t>
              </a:r>
              <a:endParaRPr lang="en-US" sz="1300" dirty="0">
                <a:solidFill>
                  <a:prstClr val="white"/>
                </a:solidFill>
              </a:endParaRPr>
            </a:p>
          </p:txBody>
        </p:sp>
      </p:grpSp>
      <p:sp>
        <p:nvSpPr>
          <p:cNvPr id="47" name="Title 2"/>
          <p:cNvSpPr txBox="1">
            <a:spLocks/>
          </p:cNvSpPr>
          <p:nvPr/>
        </p:nvSpPr>
        <p:spPr bwMode="auto">
          <a:xfrm>
            <a:off x="152400" y="0"/>
            <a:ext cx="8991600" cy="762000"/>
          </a:xfrm>
          <a:prstGeom prst="rect">
            <a:avLst/>
          </a:prstGeom>
          <a:noFill/>
          <a:ln w="9525">
            <a:noFill/>
            <a:miter lim="800000"/>
            <a:headEnd/>
            <a:tailEnd/>
          </a:ln>
        </p:spPr>
        <p:txBody>
          <a:bodyPr anchor="b"/>
          <a:lstStyle/>
          <a:p>
            <a:pPr algn="ctr">
              <a:defRPr/>
            </a:pPr>
            <a:r>
              <a:rPr lang="en-US" sz="4400" b="1" dirty="0">
                <a:solidFill>
                  <a:schemeClr val="accent2"/>
                </a:solidFill>
                <a:latin typeface="+mj-lt"/>
                <a:ea typeface="+mj-ea"/>
                <a:cs typeface="+mj-cs"/>
              </a:rPr>
              <a:t>For a Positive Testing Experience…</a:t>
            </a:r>
          </a:p>
        </p:txBody>
      </p:sp>
    </p:spTree>
    <p:extLst>
      <p:ext uri="{BB962C8B-B14F-4D97-AF65-F5344CB8AC3E}">
        <p14:creationId xmlns:p14="http://schemas.microsoft.com/office/powerpoint/2010/main" val="177392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750"/>
                                        <p:tgtEl>
                                          <p:spTgt spid="24"/>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750"/>
                                        <p:tgtEl>
                                          <p:spTgt spid="17"/>
                                        </p:tgtEl>
                                      </p:cBhvr>
                                    </p:animEffect>
                                  </p:child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750"/>
                                        <p:tgtEl>
                                          <p:spTgt spid="18"/>
                                        </p:tgtEl>
                                      </p:cBhvr>
                                    </p:animEffect>
                                  </p:childTnLst>
                                </p:cTn>
                              </p:par>
                            </p:childTnLst>
                          </p:cTn>
                        </p:par>
                        <p:par>
                          <p:cTn id="48" fill="hold">
                            <p:stCondLst>
                              <p:cond delay="8250"/>
                            </p:stCondLst>
                            <p:childTnLst>
                              <p:par>
                                <p:cTn id="49" presetID="1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750"/>
                                        <p:tgtEl>
                                          <p:spTgt spid="14"/>
                                        </p:tgtEl>
                                      </p:cBhvr>
                                    </p:animEffect>
                                  </p:childTnLst>
                                </p:cTn>
                              </p:par>
                            </p:childTnLst>
                          </p:cTn>
                        </p:par>
                        <p:par>
                          <p:cTn id="56" fill="hold">
                            <p:stCondLst>
                              <p:cond delay="975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childTnLst>
                          </p:cTn>
                        </p:par>
                        <p:par>
                          <p:cTn id="60" fill="hold">
                            <p:stCondLst>
                              <p:cond delay="105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childTnLst>
                          </p:cTn>
                        </p:par>
                        <p:par>
                          <p:cTn id="64" fill="hold">
                            <p:stCondLst>
                              <p:cond delay="1125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750"/>
                                        <p:tgtEl>
                                          <p:spTgt spid="25"/>
                                        </p:tgtEl>
                                      </p:cBhvr>
                                    </p:animEffect>
                                  </p:childTnLst>
                                </p:cTn>
                              </p:par>
                            </p:childTnLst>
                          </p:cTn>
                        </p:par>
                        <p:par>
                          <p:cTn id="68" fill="hold">
                            <p:stCondLst>
                              <p:cond delay="120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750"/>
                                        <p:tgtEl>
                                          <p:spTgt spid="26"/>
                                        </p:tgtEl>
                                      </p:cBhvr>
                                    </p:animEffect>
                                  </p:childTnLst>
                                </p:cTn>
                              </p:par>
                            </p:childTnLst>
                          </p:cTn>
                        </p:par>
                        <p:par>
                          <p:cTn id="72" fill="hold">
                            <p:stCondLst>
                              <p:cond delay="12750"/>
                            </p:stCondLst>
                            <p:childTnLst>
                              <p:par>
                                <p:cTn id="73" presetID="10" presetClass="entr" presetSubtype="0"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750"/>
                                        <p:tgtEl>
                                          <p:spTgt spid="21"/>
                                        </p:tgtEl>
                                      </p:cBhvr>
                                    </p:animEffect>
                                  </p:childTnLst>
                                </p:cTn>
                              </p:par>
                            </p:childTnLst>
                          </p:cTn>
                        </p:par>
                        <p:par>
                          <p:cTn id="76" fill="hold">
                            <p:stCondLst>
                              <p:cond delay="13500"/>
                            </p:stCondLst>
                            <p:childTnLst>
                              <p:par>
                                <p:cTn id="77" presetID="10"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idx="4294967295"/>
          </p:nvPr>
        </p:nvSpPr>
        <p:spPr>
          <a:xfrm>
            <a:off x="304800" y="381000"/>
            <a:ext cx="8763000" cy="990600"/>
          </a:xfrm>
        </p:spPr>
        <p:txBody>
          <a:bodyPr/>
          <a:lstStyle/>
          <a:p>
            <a:pPr eaLnBrk="1" hangingPunct="1"/>
            <a:r>
              <a:rPr lang="en-US" dirty="0" smtClean="0">
                <a:solidFill>
                  <a:schemeClr val="accent2"/>
                </a:solidFill>
              </a:rPr>
              <a:t>Online Testing Support Resources</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12/11/2014</a:t>
            </a:fld>
            <a:endParaRPr lang="en-US" sz="1200" dirty="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6C70D1E9-C79F-40B4-8CCC-B9EE93DBE61A}" type="slidenum">
              <a:rPr lang="en-US" sz="1200">
                <a:latin typeface="+mn-lt"/>
              </a:rPr>
              <a:pPr algn="r">
                <a:defRPr/>
              </a:pPr>
              <a:t>52</a:t>
            </a:fld>
            <a:endParaRPr lang="en-US" sz="1200" dirty="0">
              <a:latin typeface="+mn-lt"/>
            </a:endParaRPr>
          </a:p>
        </p:txBody>
      </p:sp>
      <p:graphicFrame>
        <p:nvGraphicFramePr>
          <p:cNvPr id="24" name="Diagram 23"/>
          <p:cNvGraphicFramePr/>
          <p:nvPr>
            <p:extLst>
              <p:ext uri="{D42A27DB-BD31-4B8C-83A1-F6EECF244321}">
                <p14:modId xmlns:p14="http://schemas.microsoft.com/office/powerpoint/2010/main" val="352121880"/>
              </p:ext>
            </p:extLst>
          </p:nvPr>
        </p:nvGraphicFramePr>
        <p:xfrm>
          <a:off x="228600" y="13970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B0D91BA-A9A3-4BDB-A58B-4501712EAA2B}" type="datetime1">
              <a:rPr lang="en-US" smtClean="0"/>
              <a:pPr>
                <a:defRPr/>
              </a:pPr>
              <a:t>12/11/2014</a:t>
            </a:fld>
            <a:endParaRPr lang="en-US" dirty="0"/>
          </a:p>
        </p:txBody>
      </p:sp>
      <p:sp>
        <p:nvSpPr>
          <p:cNvPr id="3" name="Slide Number Placeholder 2"/>
          <p:cNvSpPr>
            <a:spLocks noGrp="1"/>
          </p:cNvSpPr>
          <p:nvPr>
            <p:ph type="sldNum" sz="quarter" idx="11"/>
          </p:nvPr>
        </p:nvSpPr>
        <p:spPr/>
        <p:txBody>
          <a:bodyPr/>
          <a:lstStyle/>
          <a:p>
            <a:pPr>
              <a:defRPr/>
            </a:pPr>
            <a:fld id="{56721177-2FA7-4E80-A433-5E3F7CCF45A5}" type="slidenum">
              <a:rPr lang="en-US" smtClean="0"/>
              <a:pPr>
                <a:defRPr/>
              </a:pPr>
              <a:t>53</a:t>
            </a:fld>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3369256286"/>
              </p:ext>
            </p:extLst>
          </p:nvPr>
        </p:nvGraphicFramePr>
        <p:xfrm>
          <a:off x="288100" y="1269805"/>
          <a:ext cx="46972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52825" y="1219200"/>
            <a:ext cx="4157663" cy="461963"/>
          </a:xfrm>
          <a:prstGeom prst="rect">
            <a:avLst/>
          </a:prstGeom>
          <a:noFill/>
        </p:spPr>
        <p:txBody>
          <a:bodyPr>
            <a:spAutoFit/>
          </a:bodyPr>
          <a:lstStyle/>
          <a:p>
            <a:pPr>
              <a:defRPr/>
            </a:pPr>
            <a:r>
              <a:rPr lang="en-US" sz="2400" b="1" i="1" dirty="0">
                <a:solidFill>
                  <a:srgbClr val="7030A0"/>
                </a:solidFill>
                <a:latin typeface="+mn-lt"/>
              </a:rPr>
              <a:t>Resolution Approach</a:t>
            </a:r>
          </a:p>
        </p:txBody>
      </p:sp>
      <p:sp>
        <p:nvSpPr>
          <p:cNvPr id="6" name="TextBox 5"/>
          <p:cNvSpPr txBox="1"/>
          <p:nvPr/>
        </p:nvSpPr>
        <p:spPr>
          <a:xfrm>
            <a:off x="3824288" y="1882775"/>
            <a:ext cx="3028950" cy="708025"/>
          </a:xfrm>
          <a:prstGeom prst="rect">
            <a:avLst/>
          </a:prstGeom>
          <a:noFill/>
        </p:spPr>
        <p:txBody>
          <a:bodyPr>
            <a:spAutoFit/>
          </a:bodyPr>
          <a:lstStyle/>
          <a:p>
            <a:pPr marL="174625" indent="-174625">
              <a:buFont typeface="Arial" pitchFamily="34" charset="0"/>
              <a:buChar char="•"/>
              <a:defRPr/>
            </a:pPr>
            <a:r>
              <a:rPr lang="en-US" sz="2000" dirty="0" smtClean="0">
                <a:latin typeface="+mn-lt"/>
              </a:rPr>
              <a:t>Contact GADOE</a:t>
            </a:r>
            <a:endParaRPr lang="en-US" sz="2000" dirty="0">
              <a:latin typeface="+mn-lt"/>
            </a:endParaRPr>
          </a:p>
          <a:p>
            <a:pPr marL="112713" indent="-112713">
              <a:defRPr/>
            </a:pPr>
            <a:endParaRPr lang="en-US" sz="2000" dirty="0"/>
          </a:p>
        </p:txBody>
      </p:sp>
      <p:sp>
        <p:nvSpPr>
          <p:cNvPr id="7" name="TextBox 6"/>
          <p:cNvSpPr txBox="1">
            <a:spLocks noChangeArrowheads="1"/>
          </p:cNvSpPr>
          <p:nvPr/>
        </p:nvSpPr>
        <p:spPr bwMode="auto">
          <a:xfrm>
            <a:off x="4086225" y="2971800"/>
            <a:ext cx="5057775" cy="954088"/>
          </a:xfrm>
          <a:prstGeom prst="rect">
            <a:avLst/>
          </a:prstGeom>
          <a:noFill/>
          <a:ln w="9525">
            <a:noFill/>
            <a:miter lim="800000"/>
            <a:headEnd/>
            <a:tailEnd/>
          </a:ln>
        </p:spPr>
        <p:txBody>
          <a:bodyPr>
            <a:spAutoFit/>
          </a:bodyPr>
          <a:lstStyle/>
          <a:p>
            <a:pPr marL="174625" indent="-174625">
              <a:buFont typeface="Arial" charset="0"/>
              <a:buChar char="•"/>
              <a:defRPr/>
            </a:pPr>
            <a:r>
              <a:rPr lang="en-US" sz="2000" dirty="0">
                <a:latin typeface="+mn-lt"/>
              </a:rPr>
              <a:t>Local Site Collaboration /Troubleshooting</a:t>
            </a:r>
          </a:p>
          <a:p>
            <a:pPr marL="735013" lvl="2" indent="-242888">
              <a:buFont typeface="Arial" charset="0"/>
              <a:buChar char="•"/>
              <a:defRPr/>
            </a:pPr>
            <a:r>
              <a:rPr lang="en-US" dirty="0">
                <a:latin typeface="+mn-lt"/>
              </a:rPr>
              <a:t>LAN / WAN / ISP</a:t>
            </a:r>
          </a:p>
          <a:p>
            <a:pPr marL="735013" lvl="2" indent="-242888">
              <a:buFont typeface="Arial" charset="0"/>
              <a:buChar char="•"/>
              <a:defRPr/>
            </a:pPr>
            <a:r>
              <a:rPr lang="en-US" dirty="0">
                <a:latin typeface="+mn-lt"/>
              </a:rPr>
              <a:t>Bandwidth intensive applications</a:t>
            </a:r>
          </a:p>
        </p:txBody>
      </p:sp>
      <p:sp>
        <p:nvSpPr>
          <p:cNvPr id="8" name="TextBox 7"/>
          <p:cNvSpPr txBox="1">
            <a:spLocks noChangeArrowheads="1"/>
          </p:cNvSpPr>
          <p:nvPr/>
        </p:nvSpPr>
        <p:spPr bwMode="auto">
          <a:xfrm>
            <a:off x="4572000" y="4419600"/>
            <a:ext cx="3784600" cy="1262063"/>
          </a:xfrm>
          <a:prstGeom prst="rect">
            <a:avLst/>
          </a:prstGeom>
          <a:noFill/>
          <a:ln w="9525">
            <a:noFill/>
            <a:miter lim="800000"/>
            <a:headEnd/>
            <a:tailEnd/>
          </a:ln>
        </p:spPr>
        <p:txBody>
          <a:bodyPr wrap="none">
            <a:spAutoFit/>
          </a:bodyPr>
          <a:lstStyle/>
          <a:p>
            <a:pPr marL="174625" indent="-174625">
              <a:buFont typeface="Arial" charset="0"/>
              <a:buChar char="•"/>
              <a:defRPr/>
            </a:pPr>
            <a:r>
              <a:rPr lang="en-US" sz="2000" dirty="0">
                <a:latin typeface="+mn-lt"/>
              </a:rPr>
              <a:t>CTB Customer Service Assistance</a:t>
            </a:r>
          </a:p>
          <a:p>
            <a:pPr marL="519113" lvl="1" indent="-298450">
              <a:buFont typeface="Arial" pitchFamily="34" charset="0"/>
              <a:buChar char="•"/>
              <a:defRPr/>
            </a:pPr>
            <a:r>
              <a:rPr lang="en-US" dirty="0">
                <a:latin typeface="+mn-lt"/>
              </a:rPr>
              <a:t>General TAS / TDC functionality </a:t>
            </a:r>
          </a:p>
          <a:p>
            <a:pPr marL="519113" lvl="1" indent="-298450">
              <a:defRPr/>
            </a:pPr>
            <a:r>
              <a:rPr lang="en-US" dirty="0">
                <a:latin typeface="+mn-lt"/>
              </a:rPr>
              <a:t>	questions/ issues</a:t>
            </a:r>
          </a:p>
          <a:p>
            <a:pPr marL="463550" lvl="1" indent="-242888">
              <a:buFont typeface="Arial" charset="0"/>
              <a:buChar char="•"/>
              <a:defRPr/>
            </a:pPr>
            <a:endParaRPr lang="en-US" sz="2000" dirty="0"/>
          </a:p>
        </p:txBody>
      </p:sp>
      <p:sp>
        <p:nvSpPr>
          <p:cNvPr id="9" name="Title 1"/>
          <p:cNvSpPr txBox="1">
            <a:spLocks/>
          </p:cNvSpPr>
          <p:nvPr/>
        </p:nvSpPr>
        <p:spPr bwMode="auto">
          <a:xfrm>
            <a:off x="685800" y="0"/>
            <a:ext cx="7772400" cy="1295400"/>
          </a:xfrm>
          <a:prstGeom prst="rect">
            <a:avLst/>
          </a:prstGeom>
          <a:noFill/>
          <a:ln w="9525">
            <a:noFill/>
            <a:miter lim="800000"/>
            <a:headEnd/>
            <a:tailEnd/>
          </a:ln>
        </p:spPr>
        <p:txBody>
          <a:bodyPr anchor="ctr"/>
          <a:lstStyle/>
          <a:p>
            <a:pPr algn="ctr">
              <a:defRPr/>
            </a:pPr>
            <a:r>
              <a:rPr lang="en-US" sz="4400" b="1" dirty="0" smtClean="0">
                <a:solidFill>
                  <a:schemeClr val="accent2"/>
                </a:solidFill>
                <a:latin typeface="+mj-lt"/>
                <a:ea typeface="+mj-ea"/>
                <a:cs typeface="+mj-cs"/>
              </a:rPr>
              <a:t>Managing Online Testing Issues</a:t>
            </a:r>
            <a:endParaRPr lang="en-US" sz="2400" b="1" dirty="0">
              <a:solidFill>
                <a:srgbClr val="4D4D4D"/>
              </a:solidFill>
              <a:latin typeface="+mj-lt"/>
              <a:ea typeface="+mj-ea"/>
              <a:cs typeface="+mj-cs"/>
            </a:endParaRPr>
          </a:p>
        </p:txBody>
      </p:sp>
      <p:sp>
        <p:nvSpPr>
          <p:cNvPr id="10" name="Right Bracket 9"/>
          <p:cNvSpPr/>
          <p:nvPr/>
        </p:nvSpPr>
        <p:spPr bwMode="auto">
          <a:xfrm rot="1680000" flipH="1">
            <a:off x="1327150" y="1177925"/>
            <a:ext cx="119063" cy="4246563"/>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grpSp>
        <p:nvGrpSpPr>
          <p:cNvPr id="29707" name="Group 14"/>
          <p:cNvGrpSpPr>
            <a:grpSpLocks/>
          </p:cNvGrpSpPr>
          <p:nvPr/>
        </p:nvGrpSpPr>
        <p:grpSpPr bwMode="auto">
          <a:xfrm>
            <a:off x="1162050" y="1177925"/>
            <a:ext cx="369888" cy="4246563"/>
            <a:chOff x="1162921" y="1177325"/>
            <a:chExt cx="368777" cy="4247083"/>
          </a:xfrm>
        </p:grpSpPr>
        <p:sp>
          <p:nvSpPr>
            <p:cNvPr id="12" name="Right Bracket 11"/>
            <p:cNvSpPr/>
            <p:nvPr/>
          </p:nvSpPr>
          <p:spPr>
            <a:xfrm rot="23280000" flipH="1">
              <a:off x="1327525" y="1177325"/>
              <a:ext cx="118705" cy="4247083"/>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13" name="TextBox 12"/>
            <p:cNvSpPr txBox="1"/>
            <p:nvPr/>
          </p:nvSpPr>
          <p:spPr>
            <a:xfrm rot="17850939">
              <a:off x="707468" y="3031537"/>
              <a:ext cx="1279682" cy="368777"/>
            </a:xfrm>
            <a:prstGeom prst="rect">
              <a:avLst/>
            </a:prstGeom>
            <a:solidFill>
              <a:schemeClr val="accent3"/>
            </a:solidFill>
            <a:ln>
              <a:noFill/>
            </a:ln>
          </p:spPr>
          <p:txBody>
            <a:bodyPr wrap="none">
              <a:spAutoFit/>
            </a:bodyPr>
            <a:lstStyle/>
            <a:p>
              <a:pPr>
                <a:defRPr/>
              </a:pPr>
              <a:r>
                <a:rPr lang="en-US" dirty="0">
                  <a:latin typeface="+mn-lt"/>
                </a:rPr>
                <a:t>Local Issues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ox(in)">
                                      <p:cBhvr>
                                        <p:cTn id="17" dur="500"/>
                                        <p:tgtEl>
                                          <p:spTgt spid="8">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ox(in)">
                                      <p:cBhvr>
                                        <p:cTn id="20" dur="500"/>
                                        <p:tgtEl>
                                          <p:spTgt spid="8">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ox(i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0" y="0"/>
            <a:ext cx="9144000" cy="838200"/>
          </a:xfrm>
        </p:spPr>
        <p:txBody>
          <a:bodyPr/>
          <a:lstStyle/>
          <a:p>
            <a:pPr eaLnBrk="1" hangingPunct="1"/>
            <a:r>
              <a:rPr lang="en-US" sz="3600" dirty="0" smtClean="0">
                <a:solidFill>
                  <a:schemeClr val="accent2"/>
                </a:solidFill>
              </a:rPr>
              <a:t>Resources</a:t>
            </a:r>
          </a:p>
        </p:txBody>
      </p:sp>
      <p:sp>
        <p:nvSpPr>
          <p:cNvPr id="1536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B051E87C-A62B-4914-8F06-2CF9F783B545}" type="datetime1">
              <a:rPr lang="en-US" sz="1200">
                <a:solidFill>
                  <a:srgbClr val="000000"/>
                </a:solidFill>
                <a:latin typeface="Calibri" pitchFamily="34" charset="0"/>
              </a:rPr>
              <a:pPr algn="r"/>
              <a:t>12/11/2014</a:t>
            </a:fld>
            <a:endParaRPr lang="en-US" sz="1200" dirty="0">
              <a:solidFill>
                <a:srgbClr val="000000"/>
              </a:solidFill>
              <a:latin typeface="Calibri" pitchFamily="34" charset="0"/>
            </a:endParaRPr>
          </a:p>
        </p:txBody>
      </p:sp>
      <p:sp>
        <p:nvSpPr>
          <p:cNvPr id="1536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52A429D7-0E47-4581-BC79-2259798685D0}" type="slidenum">
              <a:rPr lang="en-US" sz="1200">
                <a:solidFill>
                  <a:srgbClr val="000000"/>
                </a:solidFill>
                <a:latin typeface="Calibri" pitchFamily="34" charset="0"/>
              </a:rPr>
              <a:pPr algn="r"/>
              <a:t>54</a:t>
            </a:fld>
            <a:endParaRPr lang="en-US" sz="1200" dirty="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767731177"/>
              </p:ext>
            </p:extLst>
          </p:nvPr>
        </p:nvGraphicFramePr>
        <p:xfrm>
          <a:off x="514611" y="9144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1"/>
          <p:cNvSpPr>
            <a:spLocks noGrp="1"/>
          </p:cNvSpPr>
          <p:nvPr>
            <p:ph type="ctrTitle" idx="4294967295"/>
          </p:nvPr>
        </p:nvSpPr>
        <p:spPr>
          <a:xfrm>
            <a:off x="0" y="7307"/>
            <a:ext cx="9144000" cy="1059493"/>
          </a:xfrm>
        </p:spPr>
        <p:txBody>
          <a:bodyPr/>
          <a:lstStyle/>
          <a:p>
            <a:pPr eaLnBrk="1" hangingPunct="1"/>
            <a:r>
              <a:rPr lang="en-US" sz="3600" dirty="0" smtClean="0">
                <a:solidFill>
                  <a:schemeClr val="accent2"/>
                </a:solidFill>
              </a:rPr>
              <a:t>Q &amp; A</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12/11/2014</a:t>
            </a:fld>
            <a:endParaRPr lang="en-US" sz="1200" dirty="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B6AF8454-D70E-4994-8C5C-DFAEF65AAA2E}" type="slidenum">
              <a:rPr lang="en-US" sz="1200">
                <a:latin typeface="+mn-lt"/>
              </a:rPr>
              <a:pPr algn="r">
                <a:defRPr/>
              </a:pPr>
              <a:t>55</a:t>
            </a:fld>
            <a:endParaRPr lang="en-US" sz="1200" dirty="0">
              <a:latin typeface="+mn-lt"/>
            </a:endParaRPr>
          </a:p>
        </p:txBody>
      </p:sp>
      <p:pic>
        <p:nvPicPr>
          <p:cNvPr id="32773" name="Picture 4" descr="W5H QA.jpg"/>
          <p:cNvPicPr>
            <a:picLocks noChangeAspect="1"/>
          </p:cNvPicPr>
          <p:nvPr/>
        </p:nvPicPr>
        <p:blipFill>
          <a:blip r:embed="rId4" cstate="print"/>
          <a:srcRect/>
          <a:stretch>
            <a:fillRect/>
          </a:stretch>
        </p:blipFill>
        <p:spPr bwMode="auto">
          <a:xfrm>
            <a:off x="1676400" y="1295400"/>
            <a:ext cx="5715000" cy="44100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idx="4294967295"/>
          </p:nvPr>
        </p:nvSpPr>
        <p:spPr>
          <a:xfrm>
            <a:off x="609600" y="457200"/>
            <a:ext cx="7924800" cy="1470025"/>
          </a:xfrm>
        </p:spPr>
        <p:txBody>
          <a:bodyPr/>
          <a:lstStyle/>
          <a:p>
            <a:pPr eaLnBrk="1" hangingPunct="1"/>
            <a:r>
              <a:rPr lang="en-US" dirty="0" smtClean="0">
                <a:solidFill>
                  <a:srgbClr val="4D4D4D"/>
                </a:solidFill>
              </a:rPr>
              <a:t>Spring EOG and EOC Online Test</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12/11/2014</a:t>
            </a:fld>
            <a:endParaRPr lang="en-US" sz="1200" dirty="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F44B4856-69D6-4854-942A-8AF7A1ACDA8A}" type="slidenum">
              <a:rPr lang="en-US" sz="1200">
                <a:latin typeface="+mn-lt"/>
              </a:rPr>
              <a:pPr algn="r">
                <a:defRPr/>
              </a:pPr>
              <a:t>56</a:t>
            </a:fld>
            <a:endParaRPr lang="en-US" sz="1200" dirty="0">
              <a:latin typeface="+mn-lt"/>
            </a:endParaRPr>
          </a:p>
        </p:txBody>
      </p:sp>
      <p:sp>
        <p:nvSpPr>
          <p:cNvPr id="54277" name="Rectangle 3"/>
          <p:cNvSpPr>
            <a:spLocks noGrp="1" noChangeArrowheads="1"/>
          </p:cNvSpPr>
          <p:nvPr>
            <p:ph type="subTitle" idx="4294967295"/>
          </p:nvPr>
        </p:nvSpPr>
        <p:spPr>
          <a:xfrm>
            <a:off x="762000" y="1981200"/>
            <a:ext cx="7696200" cy="3886200"/>
          </a:xfrm>
        </p:spPr>
        <p:txBody>
          <a:bodyPr/>
          <a:lstStyle/>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r>
              <a:rPr lang="en-US" dirty="0" smtClean="0">
                <a:solidFill>
                  <a:srgbClr val="4D4D4D"/>
                </a:solidFill>
              </a:rPr>
              <a:t> Thank you for your participation!</a:t>
            </a:r>
          </a:p>
          <a:p>
            <a:pPr marL="0" indent="0" algn="ctr" eaLnBrk="1" hangingPunct="1">
              <a:buFont typeface="Arial" pitchFamily="34" charset="0"/>
              <a:buNone/>
            </a:pPr>
            <a:endParaRPr lang="en-US" dirty="0" smtClean="0">
              <a:solidFill>
                <a:srgbClr val="4D4D4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21021" y="304800"/>
            <a:ext cx="9144000" cy="838200"/>
          </a:xfrm>
        </p:spPr>
        <p:txBody>
          <a:bodyPr/>
          <a:lstStyle/>
          <a:p>
            <a:pPr eaLnBrk="1" hangingPunct="1"/>
            <a:r>
              <a:rPr lang="en-US" sz="3600" dirty="0" smtClean="0">
                <a:solidFill>
                  <a:schemeClr val="accent2"/>
                </a:solidFill>
              </a:rPr>
              <a:t>Spring EOG and EOC Test Window</a:t>
            </a:r>
            <a:br>
              <a:rPr lang="en-US" sz="3600" dirty="0" smtClean="0">
                <a:solidFill>
                  <a:schemeClr val="accent2"/>
                </a:solidFill>
              </a:rPr>
            </a:br>
            <a:endParaRPr lang="en-US" sz="3600" dirty="0" smtClean="0">
              <a:solidFill>
                <a:schemeClr val="accent2"/>
              </a:solidFill>
            </a:endParaRP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12/11/2014</a:t>
            </a:fld>
            <a:endParaRPr lang="en-US" sz="1200" dirty="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6</a:t>
            </a:fld>
            <a:endParaRPr lang="en-US" sz="1200" dirty="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1624452727"/>
              </p:ext>
            </p:extLst>
          </p:nvPr>
        </p:nvGraphicFramePr>
        <p:xfrm>
          <a:off x="622738" y="11430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762000"/>
          </a:xfrm>
        </p:spPr>
        <p:txBody>
          <a:bodyPr anchor="t"/>
          <a:lstStyle/>
          <a:p>
            <a:pPr eaLnBrk="1" hangingPunct="1"/>
            <a:r>
              <a:rPr lang="en-US" sz="3600" dirty="0" smtClean="0">
                <a:solidFill>
                  <a:schemeClr val="accent2"/>
                </a:solidFill>
              </a:rPr>
              <a:t>Student Data for Spring Administrations</a:t>
            </a:r>
            <a:br>
              <a:rPr lang="en-US" sz="3600" dirty="0" smtClean="0">
                <a:solidFill>
                  <a:schemeClr val="accent2"/>
                </a:solidFill>
              </a:rPr>
            </a:br>
            <a:endParaRPr lang="en-US" sz="3600" dirty="0" smtClean="0">
              <a:solidFill>
                <a:schemeClr val="accent2"/>
              </a:solidFill>
            </a:endParaRP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12/11/2014</a:t>
            </a:fld>
            <a:endParaRPr lang="en-US" sz="1200" dirty="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7</a:t>
            </a:fld>
            <a:endParaRPr lang="en-US" sz="1200" dirty="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3950843378"/>
              </p:ext>
            </p:extLst>
          </p:nvPr>
        </p:nvGraphicFramePr>
        <p:xfrm>
          <a:off x="762000" y="685800"/>
          <a:ext cx="7772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816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12/11/2014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8</a:t>
            </a:fld>
            <a:endParaRPr lang="en-US" dirty="0"/>
          </a:p>
        </p:txBody>
      </p:sp>
      <p:sp>
        <p:nvSpPr>
          <p:cNvPr id="4" name="Title 1"/>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600" dirty="0" smtClean="0">
                <a:solidFill>
                  <a:schemeClr val="accent2"/>
                </a:solidFill>
              </a:rPr>
              <a:t>Important Dates</a:t>
            </a:r>
          </a:p>
        </p:txBody>
      </p:sp>
      <p:graphicFrame>
        <p:nvGraphicFramePr>
          <p:cNvPr id="5" name="Content Placeholder 3"/>
          <p:cNvGraphicFramePr>
            <a:graphicFrameLocks/>
          </p:cNvGraphicFramePr>
          <p:nvPr>
            <p:extLst>
              <p:ext uri="{D42A27DB-BD31-4B8C-83A1-F6EECF244321}">
                <p14:modId xmlns:p14="http://schemas.microsoft.com/office/powerpoint/2010/main" val="3969894224"/>
              </p:ext>
            </p:extLst>
          </p:nvPr>
        </p:nvGraphicFramePr>
        <p:xfrm>
          <a:off x="685799" y="888882"/>
          <a:ext cx="7772401" cy="4277478"/>
        </p:xfrm>
        <a:graphic>
          <a:graphicData uri="http://schemas.openxmlformats.org/drawingml/2006/table">
            <a:tbl>
              <a:tblPr firstRow="1" bandRow="1">
                <a:effectLst>
                  <a:innerShdw blurRad="114300">
                    <a:prstClr val="black"/>
                  </a:innerShdw>
                </a:effectLst>
                <a:tableStyleId>{5C22544A-7EE6-4342-B048-85BDC9FD1C3A}</a:tableStyleId>
              </a:tblPr>
              <a:tblGrid>
                <a:gridCol w="4726651"/>
                <a:gridCol w="3045750"/>
              </a:tblGrid>
              <a:tr h="552378">
                <a:tc>
                  <a:txBody>
                    <a:bodyPr/>
                    <a:lstStyle/>
                    <a:p>
                      <a:r>
                        <a:rPr lang="en-US" sz="2400" b="1" dirty="0" smtClean="0">
                          <a:solidFill>
                            <a:schemeClr val="tx1"/>
                          </a:solidFill>
                        </a:rPr>
                        <a:t>Milestones</a:t>
                      </a:r>
                      <a:endParaRPr lang="en-US" sz="2400" b="1" dirty="0">
                        <a:solidFill>
                          <a:schemeClr val="tx1"/>
                        </a:solidFill>
                      </a:endParaRPr>
                    </a:p>
                  </a:txBody>
                  <a:tcPr>
                    <a:solidFill>
                      <a:schemeClr val="accent6">
                        <a:lumMod val="75000"/>
                      </a:schemeClr>
                    </a:solidFill>
                  </a:tcPr>
                </a:tc>
                <a:tc>
                  <a:txBody>
                    <a:bodyPr/>
                    <a:lstStyle/>
                    <a:p>
                      <a:r>
                        <a:rPr lang="en-US" sz="2400" b="1" baseline="0" dirty="0" smtClean="0">
                          <a:solidFill>
                            <a:schemeClr val="tx1"/>
                          </a:solidFill>
                        </a:rPr>
                        <a:t>Dates</a:t>
                      </a:r>
                      <a:endParaRPr lang="en-US" sz="2400" b="1" dirty="0">
                        <a:solidFill>
                          <a:schemeClr val="tx1"/>
                        </a:solidFill>
                      </a:endParaRPr>
                    </a:p>
                  </a:txBody>
                  <a:tcPr>
                    <a:solidFill>
                      <a:schemeClr val="accent6">
                        <a:lumMod val="75000"/>
                      </a:schemeClr>
                    </a:solidFill>
                  </a:tcPr>
                </a:tc>
              </a:tr>
              <a:tr h="844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1 - 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Registration and Technology Survey (</a:t>
                      </a:r>
                      <a:r>
                        <a:rPr lang="en-US" sz="1600" dirty="0" smtClean="0"/>
                        <a:t>RTS) </a:t>
                      </a:r>
                      <a:r>
                        <a:rPr kumimoji="0" lang="en-US" sz="1600" b="0" i="0" u="none" strike="noStrike" cap="none" normalizeH="0" baseline="0" dirty="0" smtClean="0">
                          <a:ln>
                            <a:noFill/>
                          </a:ln>
                          <a:solidFill>
                            <a:schemeClr val="tx1"/>
                          </a:solidFill>
                          <a:effectLst/>
                          <a:latin typeface="+mn-lt"/>
                        </a:rPr>
                        <a:t>Checkpoint 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Dec 8</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to Jan 30</a:t>
                      </a:r>
                      <a:r>
                        <a:rPr kumimoji="0" lang="en-US" sz="1600" b="0" i="0" u="none" strike="noStrike" cap="none" normalizeH="0" baseline="30000" dirty="0" smtClean="0">
                          <a:ln>
                            <a:noFill/>
                          </a:ln>
                          <a:solidFill>
                            <a:schemeClr val="tx1"/>
                          </a:solidFill>
                          <a:effectLst/>
                          <a:latin typeface="+mn-lt"/>
                        </a:rPr>
                        <a:t>th </a:t>
                      </a:r>
                      <a:r>
                        <a:rPr kumimoji="0" lang="en-US" sz="1600" b="0" i="0" u="none" strike="noStrike" cap="none" normalizeH="0" baseline="0" dirty="0" smtClean="0">
                          <a:ln>
                            <a:noFill/>
                          </a:ln>
                          <a:solidFill>
                            <a:schemeClr val="tx1"/>
                          </a:solidFill>
                          <a:effectLst/>
                          <a:latin typeface="+mn-lt"/>
                        </a:rPr>
                        <a:t>2015</a:t>
                      </a:r>
                    </a:p>
                  </a:txBody>
                  <a:tcPr>
                    <a:solidFill>
                      <a:schemeClr val="accent6">
                        <a:lumMod val="20000"/>
                        <a:lumOff val="80000"/>
                      </a:schemeClr>
                    </a:solidFill>
                  </a:tcPr>
                </a:tc>
              </a:tr>
              <a:tr h="99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TDC (Preliminary Release)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Delivery Client (TDC) for Windows, Mac and Chromebooks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Dec 10</a:t>
                      </a:r>
                      <a:r>
                        <a:rPr kumimoji="0" lang="en-US" sz="1600" b="0" i="0" u="none" strike="noStrike" cap="none" normalizeH="0" baseline="30000" dirty="0" smtClean="0">
                          <a:ln>
                            <a:noFill/>
                          </a:ln>
                          <a:solidFill>
                            <a:schemeClr val="tx1"/>
                          </a:solidFill>
                          <a:effectLst/>
                          <a:latin typeface="+mn-lt"/>
                        </a:rPr>
                        <a:t>th </a:t>
                      </a:r>
                      <a:r>
                        <a:rPr kumimoji="0" lang="en-US" sz="1600" b="0" i="0" u="none" strike="noStrike" cap="none" normalizeH="0" baseline="0" dirty="0" smtClean="0">
                          <a:ln>
                            <a:noFill/>
                          </a:ln>
                          <a:solidFill>
                            <a:schemeClr val="tx1"/>
                          </a:solidFill>
                          <a:effectLst/>
                          <a:latin typeface="+mn-lt"/>
                        </a:rPr>
                        <a:t>2015</a:t>
                      </a:r>
                    </a:p>
                  </a:txBody>
                  <a:tcPr>
                    <a:solidFill>
                      <a:schemeClr val="accent6">
                        <a:lumMod val="60000"/>
                        <a:lumOff val="40000"/>
                      </a:schemeClr>
                    </a:solidFill>
                  </a:tcP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TDC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Delivery Client (TDC) for Linux and App for Android tablets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Jan 30</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2015</a:t>
                      </a:r>
                    </a:p>
                  </a:txBody>
                  <a:tcPr anchor="ctr">
                    <a:solidFill>
                      <a:schemeClr val="accent6">
                        <a:lumMod val="20000"/>
                        <a:lumOff val="80000"/>
                      </a:schemeClr>
                    </a:solidFill>
                  </a:tcP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TDC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Delivery Client (TDC) App for iPad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Jan 30</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2015</a:t>
                      </a:r>
                    </a:p>
                  </a:txBody>
                  <a:tcPr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411572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idx="4294967295"/>
          </p:nvPr>
        </p:nvSpPr>
        <p:spPr>
          <a:xfrm>
            <a:off x="0" y="14177"/>
            <a:ext cx="9144000" cy="762000"/>
          </a:xfrm>
        </p:spPr>
        <p:txBody>
          <a:bodyPr/>
          <a:lstStyle/>
          <a:p>
            <a:pPr eaLnBrk="1" hangingPunct="1"/>
            <a:r>
              <a:rPr lang="en-US" sz="3600" dirty="0" smtClean="0">
                <a:solidFill>
                  <a:schemeClr val="accent2"/>
                </a:solidFill>
              </a:rPr>
              <a:t>Important Dates</a:t>
            </a:r>
            <a:endParaRPr lang="en-US" sz="3600" dirty="0">
              <a:solidFill>
                <a:schemeClr val="accent2"/>
              </a:solidFill>
            </a:endParaRPr>
          </a:p>
        </p:txBody>
      </p:sp>
      <p:sp>
        <p:nvSpPr>
          <p:cNvPr id="31747"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07751C1D-7300-4A35-948C-1758C0F9BA8D}" type="datetime1">
              <a:rPr lang="en-US" sz="1200">
                <a:solidFill>
                  <a:srgbClr val="000000"/>
                </a:solidFill>
                <a:latin typeface="Calibri" pitchFamily="34" charset="0"/>
              </a:rPr>
              <a:pPr algn="r"/>
              <a:t>12/11/2014</a:t>
            </a:fld>
            <a:endParaRPr lang="en-US" sz="1200" dirty="0">
              <a:solidFill>
                <a:srgbClr val="000000"/>
              </a:solidFill>
              <a:latin typeface="Calibri" pitchFamily="34" charset="0"/>
            </a:endParaRPr>
          </a:p>
        </p:txBody>
      </p:sp>
      <p:sp>
        <p:nvSpPr>
          <p:cNvPr id="31748"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B9CE7253-858B-4A76-AE54-1CB0D4D19426}" type="slidenum">
              <a:rPr lang="en-US" sz="1200">
                <a:solidFill>
                  <a:srgbClr val="000000"/>
                </a:solidFill>
                <a:latin typeface="Calibri" pitchFamily="34" charset="0"/>
              </a:rPr>
              <a:pPr algn="r"/>
              <a:t>9</a:t>
            </a:fld>
            <a:endParaRPr lang="en-US" sz="1200" dirty="0">
              <a:solidFill>
                <a:srgbClr val="000000"/>
              </a:solidFill>
              <a:latin typeface="Calibri"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167244501"/>
              </p:ext>
            </p:extLst>
          </p:nvPr>
        </p:nvGraphicFramePr>
        <p:xfrm>
          <a:off x="685800" y="1066800"/>
          <a:ext cx="8001000" cy="4134945"/>
        </p:xfrm>
        <a:graphic>
          <a:graphicData uri="http://schemas.openxmlformats.org/drawingml/2006/table">
            <a:tbl>
              <a:tblPr firstRow="1" bandRow="1">
                <a:effectLst>
                  <a:innerShdw blurRad="114300">
                    <a:prstClr val="black"/>
                  </a:innerShdw>
                </a:effectLst>
                <a:tableStyleId>{5C22544A-7EE6-4342-B048-85BDC9FD1C3A}</a:tableStyleId>
              </a:tblPr>
              <a:tblGrid>
                <a:gridCol w="4284785"/>
                <a:gridCol w="3716215"/>
              </a:tblGrid>
              <a:tr h="613974">
                <a:tc>
                  <a:txBody>
                    <a:bodyPr/>
                    <a:lstStyle/>
                    <a:p>
                      <a:r>
                        <a:rPr lang="en-US" sz="2000" b="1" dirty="0" smtClean="0">
                          <a:solidFill>
                            <a:schemeClr val="tx1"/>
                          </a:solidFill>
                        </a:rPr>
                        <a:t>Milestones</a:t>
                      </a:r>
                      <a:endParaRPr lang="en-US" sz="2000" b="1" dirty="0">
                        <a:solidFill>
                          <a:schemeClr val="tx1"/>
                        </a:solidFill>
                      </a:endParaRPr>
                    </a:p>
                  </a:txBody>
                  <a:tcPr>
                    <a:cell3D prstMaterial="dkEdge">
                      <a:bevel/>
                      <a:lightRig rig="flood" dir="t"/>
                    </a:cell3D>
                    <a:solidFill>
                      <a:schemeClr val="accent6">
                        <a:lumMod val="75000"/>
                      </a:schemeClr>
                    </a:solidFill>
                  </a:tcPr>
                </a:tc>
                <a:tc>
                  <a:txBody>
                    <a:bodyPr/>
                    <a:lstStyle/>
                    <a:p>
                      <a:r>
                        <a:rPr lang="en-US" sz="2000" b="1" baseline="0" dirty="0" smtClean="0">
                          <a:solidFill>
                            <a:schemeClr val="tx1"/>
                          </a:solidFill>
                        </a:rPr>
                        <a:t>Dates</a:t>
                      </a:r>
                      <a:endParaRPr lang="en-US" sz="2000" b="1" dirty="0">
                        <a:solidFill>
                          <a:schemeClr val="tx1"/>
                        </a:solidFill>
                      </a:endParaRPr>
                    </a:p>
                  </a:txBody>
                  <a:tcPr>
                    <a:cell3D prstMaterial="dkEdge">
                      <a:bevel/>
                      <a:lightRig rig="flood" dir="t"/>
                    </a:cell3D>
                    <a:solidFill>
                      <a:schemeClr val="accent6">
                        <a:lumMod val="75000"/>
                      </a:schemeClr>
                    </a:solidFill>
                  </a:tcPr>
                </a:tc>
              </a:tr>
              <a:tr h="818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Statewide Readiness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Availability of Test Tickets (ISOFT)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Jan 5</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2015</a:t>
                      </a:r>
                    </a:p>
                  </a:txBody>
                  <a:tcPr anchor="ctr">
                    <a:solidFill>
                      <a:schemeClr val="accent6">
                        <a:lumMod val="20000"/>
                        <a:lumOff val="80000"/>
                      </a:schemeClr>
                    </a:solidFill>
                  </a:tcPr>
                </a:tc>
              </a:tr>
              <a:tr h="818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Statewide Readiness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Date</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Jan 13</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10:00 – 11:00 am E.S.T</a:t>
                      </a:r>
                    </a:p>
                  </a:txBody>
                  <a:tcPr anchor="ctr">
                    <a:solidFill>
                      <a:schemeClr val="accent6">
                        <a:lumMod val="60000"/>
                        <a:lumOff val="40000"/>
                      </a:schemeClr>
                    </a:solidFill>
                  </a:tcPr>
                </a:tc>
              </a:tr>
              <a:tr h="818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Checkpoint3 -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Administration System (TAS) Operational Accounts – Student Management ,Test Scheduling, Operational Test Tickets</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March 16</a:t>
                      </a:r>
                      <a:r>
                        <a:rPr kumimoji="0" lang="en-US" sz="1600" b="0" i="0" u="none" strike="noStrike" cap="none" normalizeH="0" baseline="30000" dirty="0" smtClean="0">
                          <a:ln>
                            <a:noFill/>
                          </a:ln>
                          <a:solidFill>
                            <a:schemeClr val="tx1"/>
                          </a:solidFill>
                          <a:effectLst/>
                          <a:latin typeface="+mn-lt"/>
                        </a:rPr>
                        <a:t>th  </a:t>
                      </a:r>
                      <a:r>
                        <a:rPr kumimoji="0" lang="en-US" sz="1600" b="0" i="0" u="none" strike="noStrike" cap="none" normalizeH="0" baseline="0" dirty="0" smtClean="0">
                          <a:ln>
                            <a:noFill/>
                          </a:ln>
                          <a:solidFill>
                            <a:schemeClr val="tx1"/>
                          </a:solidFill>
                          <a:effectLst/>
                          <a:latin typeface="+mn-lt"/>
                        </a:rPr>
                        <a:t>2015 (EOG)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April 13</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2015 (EOC)</a:t>
                      </a:r>
                    </a:p>
                  </a:txBody>
                  <a:tcPr>
                    <a:solidFill>
                      <a:schemeClr val="accent6">
                        <a:lumMod val="20000"/>
                        <a:lumOff val="80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1" i="0" u="none" strike="noStrike" kern="1200" cap="none" normalizeH="0" baseline="0" dirty="0" smtClean="0">
                          <a:ln>
                            <a:noFill/>
                          </a:ln>
                          <a:solidFill>
                            <a:schemeClr val="tx1"/>
                          </a:solidFill>
                          <a:effectLst/>
                          <a:latin typeface="Calibri" pitchFamily="34" charset="0"/>
                          <a:ea typeface="+mn-ea"/>
                          <a:cs typeface="+mn-cs"/>
                        </a:rPr>
                        <a:t>Technical Setup Training – Session 2 (Repeat)</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Dec 18</a:t>
                      </a:r>
                      <a:r>
                        <a:rPr kumimoji="0" lang="en-US" sz="1600" b="0" i="0" u="none" strike="noStrike" kern="1200" cap="none" normalizeH="0" baseline="30000" dirty="0" smtClean="0">
                          <a:ln>
                            <a:noFill/>
                          </a:ln>
                          <a:solidFill>
                            <a:schemeClr val="tx1"/>
                          </a:solidFill>
                          <a:effectLst/>
                          <a:latin typeface="Calibri" pitchFamily="34" charset="0"/>
                          <a:ea typeface="+mn-ea"/>
                          <a:cs typeface="+mn-cs"/>
                        </a:rPr>
                        <a:t>th</a:t>
                      </a:r>
                      <a:r>
                        <a:rPr kumimoji="0" lang="en-US" sz="1600" b="0" i="0" u="none" strike="noStrike" kern="1200" cap="none" normalizeH="0" baseline="0" dirty="0" smtClean="0">
                          <a:ln>
                            <a:noFill/>
                          </a:ln>
                          <a:solidFill>
                            <a:schemeClr val="tx1"/>
                          </a:solidFill>
                          <a:effectLst/>
                          <a:latin typeface="Calibri" pitchFamily="34" charset="0"/>
                          <a:ea typeface="+mn-ea"/>
                          <a:cs typeface="+mn-cs"/>
                        </a:rPr>
                        <a:t>, 2014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10:00 am – 12:00 pm, EST</a:t>
                      </a:r>
                    </a:p>
                  </a:txBody>
                  <a:tcPr horzOverflow="overflow">
                    <a:solidFill>
                      <a:schemeClr val="accent6">
                        <a:lumMod val="60000"/>
                        <a:lumOff val="40000"/>
                      </a:schemeClr>
                    </a:solidFill>
                  </a:tcPr>
                </a:tc>
              </a:tr>
            </a:tbl>
          </a:graphicData>
        </a:graphic>
      </p:graphicFrame>
    </p:spTree>
    <p:extLst>
      <p:ext uri="{BB962C8B-B14F-4D97-AF65-F5344CB8AC3E}">
        <p14:creationId xmlns:p14="http://schemas.microsoft.com/office/powerpoint/2010/main" val="2174502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21384F-C287-45AD-AA74-5030D1EDEE03}"/>
</file>

<file path=customXml/itemProps2.xml><?xml version="1.0" encoding="utf-8"?>
<ds:datastoreItem xmlns:ds="http://schemas.openxmlformats.org/officeDocument/2006/customXml" ds:itemID="{A1D08974-F926-4651-B98A-FAA64E8393BD}"/>
</file>

<file path=customXml/itemProps3.xml><?xml version="1.0" encoding="utf-8"?>
<ds:datastoreItem xmlns:ds="http://schemas.openxmlformats.org/officeDocument/2006/customXml" ds:itemID="{958EE5D1-654B-4766-B6A5-55A7F67282E7}"/>
</file>

<file path=docProps/app.xml><?xml version="1.0" encoding="utf-8"?>
<Properties xmlns="http://schemas.openxmlformats.org/officeDocument/2006/extended-properties" xmlns:vt="http://schemas.openxmlformats.org/officeDocument/2006/docPropsVTypes">
  <Template/>
  <TotalTime>47131</TotalTime>
  <Words>9698</Words>
  <Application>Microsoft Office PowerPoint</Application>
  <PresentationFormat>On-screen Show (4:3)</PresentationFormat>
  <Paragraphs>1040</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GaDOE Presentation Template - John Barge</vt:lpstr>
      <vt:lpstr>Georgia Milestones  Spring 2015  Online Assessments Technical Set-up Training December 11, 2014 1:00 pm – 3:00 pm  </vt:lpstr>
      <vt:lpstr>Introductions</vt:lpstr>
      <vt:lpstr>Agenda</vt:lpstr>
      <vt:lpstr>PowerPoint Presentation</vt:lpstr>
      <vt:lpstr>PowerPoint Presentation</vt:lpstr>
      <vt:lpstr>Spring EOG and EOC Test Window </vt:lpstr>
      <vt:lpstr>Student Data for Spring Administrations </vt:lpstr>
      <vt:lpstr>PowerPoint Presentation</vt:lpstr>
      <vt:lpstr>Important Dates</vt:lpstr>
      <vt:lpstr>Online Test Roles Overview</vt:lpstr>
      <vt:lpstr>Roles Overview (Statewide Readiness Test)</vt:lpstr>
      <vt:lpstr>PowerPoint Presentation</vt:lpstr>
      <vt:lpstr>Test Delivery Client Agenda</vt:lpstr>
      <vt:lpstr>Test Delivery Client Agenda</vt:lpstr>
      <vt:lpstr>PowerPoint Presentation</vt:lpstr>
      <vt:lpstr>Network Requirements</vt:lpstr>
      <vt:lpstr>Student Workstation Minimum Requirements</vt:lpstr>
      <vt:lpstr>Student Workstation Minimum Requirements</vt:lpstr>
      <vt:lpstr>PowerPoint Presentation</vt:lpstr>
      <vt:lpstr>Install the TDC- Standard Install</vt:lpstr>
      <vt:lpstr>Install the TDC – Standard 4 Elements</vt:lpstr>
      <vt:lpstr>Install the TDC – Standard 4 Elements</vt:lpstr>
      <vt:lpstr>Install the TDC – Standard 4 Elements</vt:lpstr>
      <vt:lpstr>Install the TDC -Standard Configure</vt:lpstr>
      <vt:lpstr>PowerPoint Presentation</vt:lpstr>
      <vt:lpstr>System Check – Launch and Login</vt:lpstr>
      <vt:lpstr>Mobile Device Setup Requirements</vt:lpstr>
      <vt:lpstr>iPad Setup – Test Delivery Client Install</vt:lpstr>
      <vt:lpstr>iPad Setup</vt:lpstr>
      <vt:lpstr>iPad Setup</vt:lpstr>
      <vt:lpstr>iPad Setup</vt:lpstr>
      <vt:lpstr>iPad Setup – Proxy Server Considerations</vt:lpstr>
      <vt:lpstr>PowerPoint Presentation</vt:lpstr>
      <vt:lpstr>Statewide Readiness Test Elements</vt:lpstr>
      <vt:lpstr>About the Test Goal</vt:lpstr>
      <vt:lpstr>About the Test Goal</vt:lpstr>
      <vt:lpstr>PowerPoint Presentation</vt:lpstr>
      <vt:lpstr>PowerPoint Presentation</vt:lpstr>
      <vt:lpstr>PowerPoint Presentation</vt:lpstr>
      <vt:lpstr>PowerPoint Presentation</vt:lpstr>
      <vt:lpstr>PowerPoint Presentation</vt:lpstr>
      <vt:lpstr>PowerPoint Presentation</vt:lpstr>
      <vt:lpstr>Statewide Readiness Test – Support Documents </vt:lpstr>
      <vt:lpstr>PowerPoint Presentation</vt:lpstr>
      <vt:lpstr>TDC Log File Review</vt:lpstr>
      <vt:lpstr>Workstation Prep – 2013 Cleanup</vt:lpstr>
      <vt:lpstr>Workstation Prep – 2013 Cleanup</vt:lpstr>
      <vt:lpstr>Workstation Prep – 2013 Cleanup</vt:lpstr>
      <vt:lpstr>RTS – Readiness Panel</vt:lpstr>
      <vt:lpstr>PowerPoint Presentation</vt:lpstr>
      <vt:lpstr>Positive Testing Experience</vt:lpstr>
      <vt:lpstr>Online Testing Support Resources</vt:lpstr>
      <vt:lpstr>PowerPoint Presentation</vt:lpstr>
      <vt:lpstr>Resources</vt:lpstr>
      <vt:lpstr>Q &amp; A</vt:lpstr>
      <vt:lpstr>Spring EOG and EOC Online Test</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Madalina Papacica</dc:creator>
  <cp:lastModifiedBy>Windows User</cp:lastModifiedBy>
  <cp:revision>694</cp:revision>
  <cp:lastPrinted>2014-10-31T17:40:48Z</cp:lastPrinted>
  <dcterms:created xsi:type="dcterms:W3CDTF">2011-03-18T13:09:59Z</dcterms:created>
  <dcterms:modified xsi:type="dcterms:W3CDTF">2014-12-11T17:39:36Z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