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Layouts/slideLayout19.xml" ContentType="application/vnd.openxmlformats-officedocument.presentationml.slideLayout+xml"/>
  <Override PartName="/ppt/slideLayouts/slideLayout1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9.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10.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ppt/revisionInfo.xml" ContentType="application/vnd.ms-powerpoint.revision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8" r:id="rId1"/>
    <p:sldMasterId id="2147483881" r:id="rId2"/>
    <p:sldMasterId id="2147483820" r:id="rId3"/>
    <p:sldMasterId id="2147483673" r:id="rId4"/>
    <p:sldMasterId id="2147483904" r:id="rId5"/>
    <p:sldMasterId id="2147483910" r:id="rId6"/>
    <p:sldMasterId id="2147483911" r:id="rId7"/>
    <p:sldMasterId id="2147483648" r:id="rId8"/>
  </p:sldMasterIdLst>
  <p:notesMasterIdLst>
    <p:notesMasterId r:id="rId24"/>
  </p:notesMasterIdLst>
  <p:handoutMasterIdLst>
    <p:handoutMasterId r:id="rId25"/>
  </p:handoutMasterIdLst>
  <p:sldIdLst>
    <p:sldId id="256" r:id="rId9"/>
    <p:sldId id="270" r:id="rId10"/>
    <p:sldId id="363" r:id="rId11"/>
    <p:sldId id="370" r:id="rId12"/>
    <p:sldId id="365" r:id="rId13"/>
    <p:sldId id="366" r:id="rId14"/>
    <p:sldId id="371" r:id="rId15"/>
    <p:sldId id="372" r:id="rId16"/>
    <p:sldId id="373" r:id="rId17"/>
    <p:sldId id="374" r:id="rId18"/>
    <p:sldId id="375" r:id="rId19"/>
    <p:sldId id="376" r:id="rId20"/>
    <p:sldId id="377" r:id="rId21"/>
    <p:sldId id="378" r:id="rId22"/>
    <p:sldId id="36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84F1B0-9BCB-4E6D-B311-B10F817FCE47}" v="403" dt="2021-03-16T16:23:47.8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61" autoAdjust="0"/>
    <p:restoredTop sz="94660"/>
  </p:normalViewPr>
  <p:slideViewPr>
    <p:cSldViewPr snapToGrid="0">
      <p:cViewPr varScale="1">
        <p:scale>
          <a:sx n="82" d="100"/>
          <a:sy n="82" d="100"/>
        </p:scale>
        <p:origin x="629"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handoutMaster" Target="handoutMasters/handoutMaster1.xml"/><Relationship Id="rId33" Type="http://schemas.openxmlformats.org/officeDocument/2006/relationships/customXml" Target="../customXml/item3.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notesMaster" Target="notesMasters/notesMaster1.xml"/><Relationship Id="rId32" Type="http://schemas.openxmlformats.org/officeDocument/2006/relationships/customXml" Target="../customXml/item2.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customXml" Target="../customXml/item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viewProps" Target="viewProps.xml"/><Relationship Id="rId30" Type="http://schemas.microsoft.com/office/2015/10/relationships/revisionInfo" Target="revisionInfo.xml"/><Relationship Id="rId8" Type="http://schemas.openxmlformats.org/officeDocument/2006/relationships/slideMaster" Target="slideMasters/slideMaster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681A748-D43D-469B-9030-DE4F41BE8DF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2DA2621-301B-4867-8E75-1CC2E1611E4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C8A6948-A65B-4BE2-869E-061284AEA03D}" type="datetime1">
              <a:rPr lang="en-US" smtClean="0"/>
              <a:t>11/10/2021</a:t>
            </a:fld>
            <a:endParaRPr lang="en-US"/>
          </a:p>
        </p:txBody>
      </p:sp>
      <p:sp>
        <p:nvSpPr>
          <p:cNvPr id="4" name="Footer Placeholder 3">
            <a:extLst>
              <a:ext uri="{FF2B5EF4-FFF2-40B4-BE49-F238E27FC236}">
                <a16:creationId xmlns:a16="http://schemas.microsoft.com/office/drawing/2014/main" id="{F0F6809F-3919-499D-BD0C-A0A9F55DC91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4CDC0AC-2720-415B-96A9-F59A100B083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D3C205B-02A3-42D2-B267-D6E9F7462546}" type="slidenum">
              <a:rPr lang="en-US" smtClean="0"/>
              <a:t>‹#›</a:t>
            </a:fld>
            <a:endParaRPr lang="en-US"/>
          </a:p>
        </p:txBody>
      </p:sp>
    </p:spTree>
    <p:extLst>
      <p:ext uri="{BB962C8B-B14F-4D97-AF65-F5344CB8AC3E}">
        <p14:creationId xmlns:p14="http://schemas.microsoft.com/office/powerpoint/2010/main" val="2229667088"/>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374266-044F-4569-93DB-007822B81BDC}" type="datetime1">
              <a:rPr lang="en-US" smtClean="0"/>
              <a:t>11/10/2021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A07174-4EB5-4DB8-AB98-D54B88F09BCF}" type="slidenum">
              <a:rPr lang="en-US" smtClean="0"/>
              <a:t>‹#›</a:t>
            </a:fld>
            <a:endParaRPr lang="en-US"/>
          </a:p>
        </p:txBody>
      </p:sp>
    </p:spTree>
    <p:extLst>
      <p:ext uri="{BB962C8B-B14F-4D97-AF65-F5344CB8AC3E}">
        <p14:creationId xmlns:p14="http://schemas.microsoft.com/office/powerpoint/2010/main" val="3155188871"/>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AF604-6A57-439E-BA14-64D6A5D189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AC05FD3-09F4-4C34-B4F1-3C2D939E1F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FBBE09E-CCB0-4DF9-B7EC-44FE25A507B8}"/>
              </a:ext>
            </a:extLst>
          </p:cNvPr>
          <p:cNvSpPr>
            <a:spLocks noGrp="1"/>
          </p:cNvSpPr>
          <p:nvPr>
            <p:ph type="dt" sz="half" idx="10"/>
          </p:nvPr>
        </p:nvSpPr>
        <p:spPr/>
        <p:txBody>
          <a:bodyPr/>
          <a:lstStyle/>
          <a:p>
            <a:fld id="{5E37CC1C-0DFC-404B-9B3E-CD365F7B192C}" type="datetime1">
              <a:rPr lang="en-US" smtClean="0"/>
              <a:t>11/10/2021</a:t>
            </a:fld>
            <a:endParaRPr lang="en-US"/>
          </a:p>
        </p:txBody>
      </p:sp>
      <p:sp>
        <p:nvSpPr>
          <p:cNvPr id="5" name="Footer Placeholder 4">
            <a:extLst>
              <a:ext uri="{FF2B5EF4-FFF2-40B4-BE49-F238E27FC236}">
                <a16:creationId xmlns:a16="http://schemas.microsoft.com/office/drawing/2014/main" id="{17704E79-ED76-4ED1-AFEA-203CE75CBD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22D7BD-C039-4B4A-ACED-4E3DB31908D2}"/>
              </a:ext>
            </a:extLst>
          </p:cNvPr>
          <p:cNvSpPr>
            <a:spLocks noGrp="1"/>
          </p:cNvSpPr>
          <p:nvPr>
            <p:ph type="sldNum" sz="quarter" idx="12"/>
          </p:nvPr>
        </p:nvSpPr>
        <p:spPr/>
        <p:txBody>
          <a:bodyPr/>
          <a:lstStyle/>
          <a:p>
            <a:fld id="{F74C91F9-67FA-476B-8CE4-68614B71D529}" type="slidenum">
              <a:rPr lang="en-US" smtClean="0"/>
              <a:t>‹#›</a:t>
            </a:fld>
            <a:endParaRPr lang="en-US"/>
          </a:p>
        </p:txBody>
      </p:sp>
    </p:spTree>
    <p:extLst>
      <p:ext uri="{BB962C8B-B14F-4D97-AF65-F5344CB8AC3E}">
        <p14:creationId xmlns:p14="http://schemas.microsoft.com/office/powerpoint/2010/main" val="4145382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729B8-CF83-4E6C-A8B4-2F9B6166DBF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4291EA3-F2AB-46ED-BDF9-95CB84A3792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D2A948-8474-413F-A406-D762256653A5}"/>
              </a:ext>
            </a:extLst>
          </p:cNvPr>
          <p:cNvSpPr>
            <a:spLocks noGrp="1"/>
          </p:cNvSpPr>
          <p:nvPr>
            <p:ph type="dt" sz="half" idx="10"/>
          </p:nvPr>
        </p:nvSpPr>
        <p:spPr/>
        <p:txBody>
          <a:bodyPr/>
          <a:lstStyle/>
          <a:p>
            <a:fld id="{BEB3E36E-35EB-42D7-937A-B5F61C336E59}" type="datetime1">
              <a:rPr lang="en-US" smtClean="0"/>
              <a:t>11/10/2021</a:t>
            </a:fld>
            <a:endParaRPr lang="en-US"/>
          </a:p>
        </p:txBody>
      </p:sp>
      <p:sp>
        <p:nvSpPr>
          <p:cNvPr id="5" name="Footer Placeholder 4">
            <a:extLst>
              <a:ext uri="{FF2B5EF4-FFF2-40B4-BE49-F238E27FC236}">
                <a16:creationId xmlns:a16="http://schemas.microsoft.com/office/drawing/2014/main" id="{50ED4F98-F068-476F-9AF2-F945C9A672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55CB1C-56EE-4218-BF58-FC1B0A72AA06}"/>
              </a:ext>
            </a:extLst>
          </p:cNvPr>
          <p:cNvSpPr>
            <a:spLocks noGrp="1"/>
          </p:cNvSpPr>
          <p:nvPr>
            <p:ph type="sldNum" sz="quarter" idx="12"/>
          </p:nvPr>
        </p:nvSpPr>
        <p:spPr/>
        <p:txBody>
          <a:bodyPr/>
          <a:lstStyle/>
          <a:p>
            <a:fld id="{F74C91F9-67FA-476B-8CE4-68614B71D529}" type="slidenum">
              <a:rPr lang="en-US" smtClean="0"/>
              <a:t>‹#›</a:t>
            </a:fld>
            <a:endParaRPr lang="en-US"/>
          </a:p>
        </p:txBody>
      </p:sp>
    </p:spTree>
    <p:extLst>
      <p:ext uri="{BB962C8B-B14F-4D97-AF65-F5344CB8AC3E}">
        <p14:creationId xmlns:p14="http://schemas.microsoft.com/office/powerpoint/2010/main" val="1640213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09E8746-ED81-4ECE-B798-FD5D9B98A56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A554DF2-ACD2-4E8A-8C5F-0978EA6EC98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7448C1-0510-4DBE-BA8F-E8017DF03B4C}"/>
              </a:ext>
            </a:extLst>
          </p:cNvPr>
          <p:cNvSpPr>
            <a:spLocks noGrp="1"/>
          </p:cNvSpPr>
          <p:nvPr>
            <p:ph type="dt" sz="half" idx="10"/>
          </p:nvPr>
        </p:nvSpPr>
        <p:spPr/>
        <p:txBody>
          <a:bodyPr/>
          <a:lstStyle/>
          <a:p>
            <a:fld id="{6258E68A-76BA-493F-A473-7184BC230F9A}" type="datetime1">
              <a:rPr lang="en-US" smtClean="0"/>
              <a:t>11/10/2021</a:t>
            </a:fld>
            <a:endParaRPr lang="en-US"/>
          </a:p>
        </p:txBody>
      </p:sp>
      <p:sp>
        <p:nvSpPr>
          <p:cNvPr id="5" name="Footer Placeholder 4">
            <a:extLst>
              <a:ext uri="{FF2B5EF4-FFF2-40B4-BE49-F238E27FC236}">
                <a16:creationId xmlns:a16="http://schemas.microsoft.com/office/drawing/2014/main" id="{144722F3-3A2B-4CF7-A8F3-F4E216F466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B1B706-34D4-444B-B816-37A3199B88CA}"/>
              </a:ext>
            </a:extLst>
          </p:cNvPr>
          <p:cNvSpPr>
            <a:spLocks noGrp="1"/>
          </p:cNvSpPr>
          <p:nvPr>
            <p:ph type="sldNum" sz="quarter" idx="12"/>
          </p:nvPr>
        </p:nvSpPr>
        <p:spPr/>
        <p:txBody>
          <a:bodyPr/>
          <a:lstStyle/>
          <a:p>
            <a:fld id="{F74C91F9-67FA-476B-8CE4-68614B71D529}" type="slidenum">
              <a:rPr lang="en-US" smtClean="0"/>
              <a:t>‹#›</a:t>
            </a:fld>
            <a:endParaRPr lang="en-US"/>
          </a:p>
        </p:txBody>
      </p:sp>
    </p:spTree>
    <p:extLst>
      <p:ext uri="{BB962C8B-B14F-4D97-AF65-F5344CB8AC3E}">
        <p14:creationId xmlns:p14="http://schemas.microsoft.com/office/powerpoint/2010/main" val="10273663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D8B70E16-E646-A842-945B-CC0849DCD817}"/>
              </a:ext>
            </a:extLst>
          </p:cNvPr>
          <p:cNvPicPr>
            <a:picLocks noChangeAspect="1"/>
          </p:cNvPicPr>
          <p:nvPr/>
        </p:nvPicPr>
        <p:blipFill>
          <a:blip r:embed="rId2"/>
          <a:stretch>
            <a:fillRect/>
          </a:stretch>
        </p:blipFill>
        <p:spPr>
          <a:xfrm>
            <a:off x="10083971" y="5961295"/>
            <a:ext cx="1310904" cy="718360"/>
          </a:xfrm>
          <a:prstGeom prst="rect">
            <a:avLst/>
          </a:prstGeom>
        </p:spPr>
      </p:pic>
      <p:pic>
        <p:nvPicPr>
          <p:cNvPr id="21" name="Picture 20">
            <a:extLst>
              <a:ext uri="{FF2B5EF4-FFF2-40B4-BE49-F238E27FC236}">
                <a16:creationId xmlns:a16="http://schemas.microsoft.com/office/drawing/2014/main" id="{5346F0A3-27A7-D946-8A9D-84D6C05D6051}"/>
              </a:ext>
            </a:extLst>
          </p:cNvPr>
          <p:cNvPicPr>
            <a:picLocks noChangeAspect="1"/>
          </p:cNvPicPr>
          <p:nvPr/>
        </p:nvPicPr>
        <p:blipFill rotWithShape="1">
          <a:blip r:embed="rId3"/>
          <a:srcRect r="4456"/>
          <a:stretch/>
        </p:blipFill>
        <p:spPr>
          <a:xfrm>
            <a:off x="3" y="0"/>
            <a:ext cx="667639" cy="6858000"/>
          </a:xfrm>
          <a:prstGeom prst="rect">
            <a:avLst/>
          </a:prstGeom>
        </p:spPr>
      </p:pic>
      <p:grpSp>
        <p:nvGrpSpPr>
          <p:cNvPr id="24" name="Group 23">
            <a:extLst>
              <a:ext uri="{FF2B5EF4-FFF2-40B4-BE49-F238E27FC236}">
                <a16:creationId xmlns:a16="http://schemas.microsoft.com/office/drawing/2014/main" id="{DC35F5A8-7B72-C840-B7FB-643C09A11EFB}"/>
              </a:ext>
            </a:extLst>
          </p:cNvPr>
          <p:cNvGrpSpPr/>
          <p:nvPr/>
        </p:nvGrpSpPr>
        <p:grpSpPr>
          <a:xfrm>
            <a:off x="667642" y="6313585"/>
            <a:ext cx="8518401" cy="45719"/>
            <a:chOff x="667640" y="6313581"/>
            <a:chExt cx="7276742" cy="45719"/>
          </a:xfrm>
        </p:grpSpPr>
        <p:sp>
          <p:nvSpPr>
            <p:cNvPr id="25" name="Rectangle 24">
              <a:extLst>
                <a:ext uri="{FF2B5EF4-FFF2-40B4-BE49-F238E27FC236}">
                  <a16:creationId xmlns:a16="http://schemas.microsoft.com/office/drawing/2014/main" id="{EF65F714-91C2-814E-B057-4D55B33450E7}"/>
                </a:ext>
              </a:extLst>
            </p:cNvPr>
            <p:cNvSpPr/>
            <p:nvPr/>
          </p:nvSpPr>
          <p:spPr>
            <a:xfrm flipV="1">
              <a:off x="667640" y="6313581"/>
              <a:ext cx="332648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Rectangle 25">
              <a:extLst>
                <a:ext uri="{FF2B5EF4-FFF2-40B4-BE49-F238E27FC236}">
                  <a16:creationId xmlns:a16="http://schemas.microsoft.com/office/drawing/2014/main" id="{EB213A6A-7E76-3042-834C-825CE97144DE}"/>
                </a:ext>
              </a:extLst>
            </p:cNvPr>
            <p:cNvSpPr/>
            <p:nvPr/>
          </p:nvSpPr>
          <p:spPr>
            <a:xfrm flipV="1">
              <a:off x="3994121" y="6313582"/>
              <a:ext cx="1899840"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Rectangle 26">
              <a:extLst>
                <a:ext uri="{FF2B5EF4-FFF2-40B4-BE49-F238E27FC236}">
                  <a16:creationId xmlns:a16="http://schemas.microsoft.com/office/drawing/2014/main" id="{61394062-B705-DF48-B693-61F07BBE7413}"/>
                </a:ext>
              </a:extLst>
            </p:cNvPr>
            <p:cNvSpPr/>
            <p:nvPr/>
          </p:nvSpPr>
          <p:spPr>
            <a:xfrm flipV="1">
              <a:off x="5893961"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 name="Rectangle 27">
              <a:extLst>
                <a:ext uri="{FF2B5EF4-FFF2-40B4-BE49-F238E27FC236}">
                  <a16:creationId xmlns:a16="http://schemas.microsoft.com/office/drawing/2014/main" id="{D65F638D-F77C-5C42-BC39-2A64B6B44C1C}"/>
                </a:ext>
              </a:extLst>
            </p:cNvPr>
            <p:cNvSpPr/>
            <p:nvPr/>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9" name="TextBox 28">
            <a:extLst>
              <a:ext uri="{FF2B5EF4-FFF2-40B4-BE49-F238E27FC236}">
                <a16:creationId xmlns:a16="http://schemas.microsoft.com/office/drawing/2014/main" id="{0EAAB75B-0332-8843-BEB0-BE9E2727A0AA}"/>
              </a:ext>
            </a:extLst>
          </p:cNvPr>
          <p:cNvSpPr txBox="1"/>
          <p:nvPr/>
        </p:nvSpPr>
        <p:spPr>
          <a:xfrm>
            <a:off x="500003" y="6399856"/>
            <a:ext cx="8777815" cy="415498"/>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lang="en-US" sz="1050" b="1" i="1" dirty="0">
                <a:solidFill>
                  <a:schemeClr val="bg2">
                    <a:lumMod val="50000"/>
                  </a:schemeClr>
                </a:solidFill>
              </a:rPr>
              <a:t>Richard Woods, Georgia’s School Superintendent</a:t>
            </a:r>
            <a:r>
              <a:rPr lang="en-US" sz="1050" b="1" dirty="0">
                <a:solidFill>
                  <a:schemeClr val="bg2">
                    <a:lumMod val="50000"/>
                  </a:schemeClr>
                </a:solidFill>
              </a:rPr>
              <a:t> </a:t>
            </a:r>
            <a:r>
              <a:rPr lang="en-US" sz="1050" b="1" dirty="0">
                <a:solidFill>
                  <a:srgbClr val="1186CA"/>
                </a:solidFill>
              </a:rPr>
              <a:t>|</a:t>
            </a:r>
            <a:r>
              <a:rPr lang="en-US" sz="1050" b="1" dirty="0">
                <a:solidFill>
                  <a:schemeClr val="bg2">
                    <a:lumMod val="50000"/>
                  </a:schemeClr>
                </a:solidFill>
              </a:rPr>
              <a:t> Georgia Department of Education </a:t>
            </a:r>
            <a:r>
              <a:rPr lang="en-US" sz="1050" b="1" dirty="0">
                <a:solidFill>
                  <a:srgbClr val="1186CA"/>
                </a:solidFill>
              </a:rPr>
              <a:t>|</a:t>
            </a:r>
            <a:r>
              <a:rPr lang="en-US" sz="1050" b="1" dirty="0">
                <a:solidFill>
                  <a:schemeClr val="bg2">
                    <a:lumMod val="50000"/>
                  </a:schemeClr>
                </a:solidFill>
              </a:rPr>
              <a:t> </a:t>
            </a:r>
            <a:r>
              <a:rPr lang="en-US" sz="1050" b="1" i="1" dirty="0">
                <a:solidFill>
                  <a:schemeClr val="bg2">
                    <a:lumMod val="50000"/>
                  </a:schemeClr>
                </a:solidFill>
              </a:rPr>
              <a:t>Educating Georgia’s Future </a:t>
            </a:r>
          </a:p>
          <a:p>
            <a:pPr algn="r"/>
            <a:endParaRPr lang="en-US" sz="1050" dirty="0"/>
          </a:p>
        </p:txBody>
      </p:sp>
      <p:sp>
        <p:nvSpPr>
          <p:cNvPr id="10" name="TextBox 9">
            <a:extLst>
              <a:ext uri="{FF2B5EF4-FFF2-40B4-BE49-F238E27FC236}">
                <a16:creationId xmlns:a16="http://schemas.microsoft.com/office/drawing/2014/main" id="{467BDF9C-E08D-304C-BA4D-3318DDB75EA1}"/>
              </a:ext>
            </a:extLst>
          </p:cNvPr>
          <p:cNvSpPr txBox="1"/>
          <p:nvPr/>
        </p:nvSpPr>
        <p:spPr>
          <a:xfrm>
            <a:off x="3" y="6360565"/>
            <a:ext cx="667637" cy="242374"/>
          </a:xfrm>
          <a:prstGeom prst="rect">
            <a:avLst/>
          </a:prstGeom>
          <a:noFill/>
        </p:spPr>
        <p:txBody>
          <a:bodyPr wrap="square" rtlCol="0">
            <a:spAutoFit/>
          </a:bodyPr>
          <a:lstStyle/>
          <a:p>
            <a:pPr algn="ctr"/>
            <a:fld id="{75C24A24-6544-0B45-B7A4-3B500436EB52}" type="slidenum">
              <a:rPr lang="en-US" sz="975" b="1" smtClean="0">
                <a:solidFill>
                  <a:schemeClr val="bg1"/>
                </a:solidFill>
                <a:latin typeface="Arial" panose="020B0604020202020204" pitchFamily="34" charset="0"/>
                <a:cs typeface="Arial" panose="020B0604020202020204" pitchFamily="34" charset="0"/>
              </a:rPr>
              <a:pPr algn="ctr"/>
              <a:t>‹#›</a:t>
            </a:fld>
            <a:endParaRPr lang="en-US" sz="975"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83350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ection Header Layout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781A20-A2BE-4B42-8064-F9B450D08318}"/>
              </a:ext>
            </a:extLst>
          </p:cNvPr>
          <p:cNvPicPr>
            <a:picLocks noChangeAspect="1"/>
          </p:cNvPicPr>
          <p:nvPr/>
        </p:nvPicPr>
        <p:blipFill rotWithShape="1">
          <a:blip r:embed="rId2"/>
          <a:srcRect l="10731"/>
          <a:stretch/>
        </p:blipFill>
        <p:spPr>
          <a:xfrm>
            <a:off x="1" y="661645"/>
            <a:ext cx="3201731" cy="5882026"/>
          </a:xfrm>
          <a:prstGeom prst="rect">
            <a:avLst/>
          </a:prstGeom>
        </p:spPr>
      </p:pic>
      <p:sp>
        <p:nvSpPr>
          <p:cNvPr id="2" name="Title 1">
            <a:extLst>
              <a:ext uri="{FF2B5EF4-FFF2-40B4-BE49-F238E27FC236}">
                <a16:creationId xmlns:a16="http://schemas.microsoft.com/office/drawing/2014/main" id="{17A5B066-8059-C949-AEA0-571E7B4D7771}"/>
              </a:ext>
            </a:extLst>
          </p:cNvPr>
          <p:cNvSpPr>
            <a:spLocks noGrp="1"/>
          </p:cNvSpPr>
          <p:nvPr>
            <p:ph type="title"/>
          </p:nvPr>
        </p:nvSpPr>
        <p:spPr>
          <a:xfrm>
            <a:off x="2942495" y="726832"/>
            <a:ext cx="8496839" cy="1987336"/>
          </a:xfrm>
        </p:spPr>
        <p:txBody>
          <a:bodyPr anchor="ctr">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6652442A-998D-BA4A-B87F-38712FA6CF5E}"/>
              </a:ext>
            </a:extLst>
          </p:cNvPr>
          <p:cNvSpPr>
            <a:spLocks noGrp="1"/>
          </p:cNvSpPr>
          <p:nvPr>
            <p:ph type="body" sz="quarter" idx="13" hasCustomPrompt="1"/>
          </p:nvPr>
        </p:nvSpPr>
        <p:spPr>
          <a:xfrm>
            <a:off x="2942495" y="2841946"/>
            <a:ext cx="8496839" cy="1887372"/>
          </a:xfrm>
        </p:spPr>
        <p:txBody>
          <a:bodyPr>
            <a:normAutofit/>
          </a:bodyPr>
          <a:lstStyle>
            <a:lvl1pPr marL="0" indent="0" algn="ctr">
              <a:buNone/>
              <a:defRPr sz="2400" b="1">
                <a:solidFill>
                  <a:schemeClr val="bg1">
                    <a:lumMod val="50000"/>
                  </a:schemeClr>
                </a:solidFill>
                <a:latin typeface="Arial" panose="020B0604020202020204" pitchFamily="34" charset="0"/>
                <a:cs typeface="Arial" panose="020B060402020202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Subtitle</a:t>
            </a:r>
          </a:p>
        </p:txBody>
      </p:sp>
      <p:pic>
        <p:nvPicPr>
          <p:cNvPr id="15" name="Picture 14">
            <a:extLst>
              <a:ext uri="{FF2B5EF4-FFF2-40B4-BE49-F238E27FC236}">
                <a16:creationId xmlns:a16="http://schemas.microsoft.com/office/drawing/2014/main" id="{D9587E36-892D-EE4D-BFD8-FDFB73B20749}"/>
              </a:ext>
            </a:extLst>
          </p:cNvPr>
          <p:cNvPicPr>
            <a:picLocks noChangeAspect="1"/>
          </p:cNvPicPr>
          <p:nvPr/>
        </p:nvPicPr>
        <p:blipFill>
          <a:blip r:embed="rId3"/>
          <a:stretch>
            <a:fillRect/>
          </a:stretch>
        </p:blipFill>
        <p:spPr>
          <a:xfrm>
            <a:off x="9362477" y="5565265"/>
            <a:ext cx="2065399" cy="1131813"/>
          </a:xfrm>
          <a:prstGeom prst="rect">
            <a:avLst/>
          </a:prstGeom>
        </p:spPr>
      </p:pic>
      <p:grpSp>
        <p:nvGrpSpPr>
          <p:cNvPr id="17" name="Group 16">
            <a:extLst>
              <a:ext uri="{FF2B5EF4-FFF2-40B4-BE49-F238E27FC236}">
                <a16:creationId xmlns:a16="http://schemas.microsoft.com/office/drawing/2014/main" id="{1499443D-2D5E-2442-88F8-55635781510F}"/>
              </a:ext>
            </a:extLst>
          </p:cNvPr>
          <p:cNvGrpSpPr/>
          <p:nvPr/>
        </p:nvGrpSpPr>
        <p:grpSpPr>
          <a:xfrm>
            <a:off x="3" y="6313584"/>
            <a:ext cx="9186039" cy="45719"/>
            <a:chOff x="1" y="6313580"/>
            <a:chExt cx="9186039" cy="45719"/>
          </a:xfrm>
        </p:grpSpPr>
        <p:sp>
          <p:nvSpPr>
            <p:cNvPr id="26" name="Rectangle 25">
              <a:extLst>
                <a:ext uri="{FF2B5EF4-FFF2-40B4-BE49-F238E27FC236}">
                  <a16:creationId xmlns:a16="http://schemas.microsoft.com/office/drawing/2014/main" id="{320B8F4B-A8C1-E34E-BE9C-E19725BF69FD}"/>
                </a:ext>
              </a:extLst>
            </p:cNvPr>
            <p:cNvSpPr/>
            <p:nvPr/>
          </p:nvSpPr>
          <p:spPr>
            <a:xfrm flipV="1">
              <a:off x="1" y="6313580"/>
              <a:ext cx="456173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Rectangle 26">
              <a:extLst>
                <a:ext uri="{FF2B5EF4-FFF2-40B4-BE49-F238E27FC236}">
                  <a16:creationId xmlns:a16="http://schemas.microsoft.com/office/drawing/2014/main" id="{F0F98552-52F4-9047-AF2B-B564254B6122}"/>
                </a:ext>
              </a:extLst>
            </p:cNvPr>
            <p:cNvSpPr/>
            <p:nvPr/>
          </p:nvSpPr>
          <p:spPr>
            <a:xfrm flipV="1">
              <a:off x="4561730" y="6313582"/>
              <a:ext cx="2224017"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Rectangle 28">
              <a:extLst>
                <a:ext uri="{FF2B5EF4-FFF2-40B4-BE49-F238E27FC236}">
                  <a16:creationId xmlns:a16="http://schemas.microsoft.com/office/drawing/2014/main" id="{B2832512-5415-9F4A-B3DE-A1835FD042C1}"/>
                </a:ext>
              </a:extLst>
            </p:cNvPr>
            <p:cNvSpPr/>
            <p:nvPr/>
          </p:nvSpPr>
          <p:spPr>
            <a:xfrm flipV="1">
              <a:off x="6785748" y="6313582"/>
              <a:ext cx="1418031"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Rectangle 29">
              <a:extLst>
                <a:ext uri="{FF2B5EF4-FFF2-40B4-BE49-F238E27FC236}">
                  <a16:creationId xmlns:a16="http://schemas.microsoft.com/office/drawing/2014/main" id="{16512A3A-AA39-464C-BDFF-3917ADF83DE3}"/>
                </a:ext>
              </a:extLst>
            </p:cNvPr>
            <p:cNvSpPr/>
            <p:nvPr/>
          </p:nvSpPr>
          <p:spPr>
            <a:xfrm flipV="1">
              <a:off x="8203779" y="6313583"/>
              <a:ext cx="982261"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31" name="TextBox 30">
            <a:extLst>
              <a:ext uri="{FF2B5EF4-FFF2-40B4-BE49-F238E27FC236}">
                <a16:creationId xmlns:a16="http://schemas.microsoft.com/office/drawing/2014/main" id="{02746B0C-6E9A-E349-9824-476F78973D02}"/>
              </a:ext>
            </a:extLst>
          </p:cNvPr>
          <p:cNvSpPr txBox="1"/>
          <p:nvPr/>
        </p:nvSpPr>
        <p:spPr>
          <a:xfrm>
            <a:off x="500003" y="6399856"/>
            <a:ext cx="8777815" cy="415498"/>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lang="en-US" sz="1050" b="1" i="1" dirty="0">
                <a:solidFill>
                  <a:schemeClr val="bg2">
                    <a:lumMod val="50000"/>
                  </a:schemeClr>
                </a:solidFill>
              </a:rPr>
              <a:t>Richard Woods, Georgia’s School Superintendent</a:t>
            </a:r>
            <a:r>
              <a:rPr lang="en-US" sz="1050" b="1" dirty="0">
                <a:solidFill>
                  <a:schemeClr val="bg2">
                    <a:lumMod val="50000"/>
                  </a:schemeClr>
                </a:solidFill>
              </a:rPr>
              <a:t> </a:t>
            </a:r>
            <a:r>
              <a:rPr lang="en-US" sz="1050" b="1" dirty="0">
                <a:solidFill>
                  <a:srgbClr val="1186CA"/>
                </a:solidFill>
              </a:rPr>
              <a:t>|</a:t>
            </a:r>
            <a:r>
              <a:rPr lang="en-US" sz="1050" b="1" dirty="0">
                <a:solidFill>
                  <a:schemeClr val="bg2">
                    <a:lumMod val="50000"/>
                  </a:schemeClr>
                </a:solidFill>
              </a:rPr>
              <a:t> Georgia Department of Education </a:t>
            </a:r>
            <a:r>
              <a:rPr lang="en-US" sz="1050" b="1" dirty="0">
                <a:solidFill>
                  <a:srgbClr val="1186CA"/>
                </a:solidFill>
              </a:rPr>
              <a:t>|</a:t>
            </a:r>
            <a:r>
              <a:rPr lang="en-US" sz="1050" b="1" dirty="0">
                <a:solidFill>
                  <a:schemeClr val="bg2">
                    <a:lumMod val="50000"/>
                  </a:schemeClr>
                </a:solidFill>
              </a:rPr>
              <a:t> </a:t>
            </a:r>
            <a:r>
              <a:rPr lang="en-US" sz="1050" b="1" i="1" dirty="0">
                <a:solidFill>
                  <a:schemeClr val="bg2">
                    <a:lumMod val="50000"/>
                  </a:schemeClr>
                </a:solidFill>
              </a:rPr>
              <a:t>Educating Georgia’s Future </a:t>
            </a:r>
          </a:p>
          <a:p>
            <a:pPr algn="r"/>
            <a:endParaRPr lang="en-US" sz="1050" dirty="0"/>
          </a:p>
        </p:txBody>
      </p:sp>
      <p:sp>
        <p:nvSpPr>
          <p:cNvPr id="12" name="TextBox 11">
            <a:extLst>
              <a:ext uri="{FF2B5EF4-FFF2-40B4-BE49-F238E27FC236}">
                <a16:creationId xmlns:a16="http://schemas.microsoft.com/office/drawing/2014/main" id="{A4CE7F4F-2521-264B-94DA-13FD797D5CD4}"/>
              </a:ext>
            </a:extLst>
          </p:cNvPr>
          <p:cNvSpPr txBox="1"/>
          <p:nvPr/>
        </p:nvSpPr>
        <p:spPr>
          <a:xfrm>
            <a:off x="3" y="6360565"/>
            <a:ext cx="667637" cy="242374"/>
          </a:xfrm>
          <a:prstGeom prst="rect">
            <a:avLst/>
          </a:prstGeom>
          <a:noFill/>
        </p:spPr>
        <p:txBody>
          <a:bodyPr wrap="square" rtlCol="0">
            <a:spAutoFit/>
          </a:bodyPr>
          <a:lstStyle/>
          <a:p>
            <a:pPr algn="ctr"/>
            <a:fld id="{75C24A24-6544-0B45-B7A4-3B500436EB52}" type="slidenum">
              <a:rPr lang="en-US" sz="975" b="1" smtClean="0">
                <a:solidFill>
                  <a:schemeClr val="tx1"/>
                </a:solidFill>
                <a:latin typeface="Arial" panose="020B0604020202020204" pitchFamily="34" charset="0"/>
                <a:cs typeface="Arial" panose="020B0604020202020204" pitchFamily="34" charset="0"/>
              </a:rPr>
              <a:pPr algn="ctr"/>
              <a:t>‹#›</a:t>
            </a:fld>
            <a:endParaRPr lang="en-US" sz="975"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94728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l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A6980-D001-A04C-A711-17C6436B89A7}"/>
              </a:ext>
            </a:extLst>
          </p:cNvPr>
          <p:cNvSpPr>
            <a:spLocks noGrp="1"/>
          </p:cNvSpPr>
          <p:nvPr>
            <p:ph type="title"/>
          </p:nvPr>
        </p:nvSpPr>
        <p:spPr>
          <a:xfrm>
            <a:off x="1192193" y="725770"/>
            <a:ext cx="10155259" cy="2852737"/>
          </a:xfrm>
        </p:spPr>
        <p:txBody>
          <a:bodyPr anchor="b">
            <a:normAutofit/>
          </a:bodyPr>
          <a:lstStyle>
            <a:lvl1pPr>
              <a:defRPr sz="2700"/>
            </a:lvl1pPr>
          </a:lstStyle>
          <a:p>
            <a:r>
              <a:rPr lang="en-US"/>
              <a:t>Click to edit Master title style</a:t>
            </a:r>
          </a:p>
        </p:txBody>
      </p:sp>
      <p:sp>
        <p:nvSpPr>
          <p:cNvPr id="3" name="Text Placeholder 2">
            <a:extLst>
              <a:ext uri="{FF2B5EF4-FFF2-40B4-BE49-F238E27FC236}">
                <a16:creationId xmlns:a16="http://schemas.microsoft.com/office/drawing/2014/main" id="{59AA0E84-26B4-CF4A-9B8A-8FE4CE88B904}"/>
              </a:ext>
            </a:extLst>
          </p:cNvPr>
          <p:cNvSpPr>
            <a:spLocks noGrp="1"/>
          </p:cNvSpPr>
          <p:nvPr>
            <p:ph type="body" idx="1"/>
          </p:nvPr>
        </p:nvSpPr>
        <p:spPr>
          <a:xfrm>
            <a:off x="1192193" y="3702952"/>
            <a:ext cx="10155259" cy="1236700"/>
          </a:xfrm>
        </p:spPr>
        <p:txBody>
          <a:bodyPr>
            <a:normAutofit/>
          </a:bodyPr>
          <a:lstStyle>
            <a:lvl1pPr marL="0" indent="0">
              <a:buNone/>
              <a:defRPr sz="1800" b="1">
                <a:solidFill>
                  <a:schemeClr val="tx1">
                    <a:tint val="75000"/>
                  </a:schemeClr>
                </a:solidFill>
                <a:latin typeface="Arial" panose="020B0604020202020204" pitchFamily="34" charset="0"/>
                <a:cs typeface="Arial" panose="020B0604020202020204" pitchFamily="34" charset="0"/>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Click to edit Master text styles</a:t>
            </a:r>
          </a:p>
        </p:txBody>
      </p:sp>
      <p:pic>
        <p:nvPicPr>
          <p:cNvPr id="23" name="Picture 22">
            <a:extLst>
              <a:ext uri="{FF2B5EF4-FFF2-40B4-BE49-F238E27FC236}">
                <a16:creationId xmlns:a16="http://schemas.microsoft.com/office/drawing/2014/main" id="{311CDB5D-E207-2542-BDCE-33614D184A51}"/>
              </a:ext>
            </a:extLst>
          </p:cNvPr>
          <p:cNvPicPr>
            <a:picLocks noChangeAspect="1"/>
          </p:cNvPicPr>
          <p:nvPr/>
        </p:nvPicPr>
        <p:blipFill rotWithShape="1">
          <a:blip r:embed="rId2"/>
          <a:srcRect r="4456"/>
          <a:stretch/>
        </p:blipFill>
        <p:spPr>
          <a:xfrm>
            <a:off x="5" y="0"/>
            <a:ext cx="667639" cy="6858000"/>
          </a:xfrm>
          <a:prstGeom prst="rect">
            <a:avLst/>
          </a:prstGeom>
        </p:spPr>
      </p:pic>
      <p:grpSp>
        <p:nvGrpSpPr>
          <p:cNvPr id="24" name="Group 23">
            <a:extLst>
              <a:ext uri="{FF2B5EF4-FFF2-40B4-BE49-F238E27FC236}">
                <a16:creationId xmlns:a16="http://schemas.microsoft.com/office/drawing/2014/main" id="{1677C477-C855-B04D-A35A-996E84E00F05}"/>
              </a:ext>
            </a:extLst>
          </p:cNvPr>
          <p:cNvGrpSpPr/>
          <p:nvPr/>
        </p:nvGrpSpPr>
        <p:grpSpPr>
          <a:xfrm>
            <a:off x="667644" y="6313587"/>
            <a:ext cx="8518401" cy="45719"/>
            <a:chOff x="667640" y="6313581"/>
            <a:chExt cx="7276742" cy="45719"/>
          </a:xfrm>
        </p:grpSpPr>
        <p:sp>
          <p:nvSpPr>
            <p:cNvPr id="34" name="Rectangle 33">
              <a:extLst>
                <a:ext uri="{FF2B5EF4-FFF2-40B4-BE49-F238E27FC236}">
                  <a16:creationId xmlns:a16="http://schemas.microsoft.com/office/drawing/2014/main" id="{79586D58-39F8-5E46-A02D-39EE80D2F178}"/>
                </a:ext>
              </a:extLst>
            </p:cNvPr>
            <p:cNvSpPr/>
            <p:nvPr/>
          </p:nvSpPr>
          <p:spPr>
            <a:xfrm flipV="1">
              <a:off x="667640" y="6313581"/>
              <a:ext cx="332648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5" name="Rectangle 34">
              <a:extLst>
                <a:ext uri="{FF2B5EF4-FFF2-40B4-BE49-F238E27FC236}">
                  <a16:creationId xmlns:a16="http://schemas.microsoft.com/office/drawing/2014/main" id="{D785722B-B8C5-8F41-8376-79561CFA8C14}"/>
                </a:ext>
              </a:extLst>
            </p:cNvPr>
            <p:cNvSpPr/>
            <p:nvPr/>
          </p:nvSpPr>
          <p:spPr>
            <a:xfrm flipV="1">
              <a:off x="3994121" y="6313582"/>
              <a:ext cx="1899840"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6" name="Rectangle 35">
              <a:extLst>
                <a:ext uri="{FF2B5EF4-FFF2-40B4-BE49-F238E27FC236}">
                  <a16:creationId xmlns:a16="http://schemas.microsoft.com/office/drawing/2014/main" id="{26BB8C3B-1B16-3C48-8DBD-5CB463ECF8BC}"/>
                </a:ext>
              </a:extLst>
            </p:cNvPr>
            <p:cNvSpPr/>
            <p:nvPr/>
          </p:nvSpPr>
          <p:spPr>
            <a:xfrm flipV="1">
              <a:off x="5893961"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7" name="Rectangle 36">
              <a:extLst>
                <a:ext uri="{FF2B5EF4-FFF2-40B4-BE49-F238E27FC236}">
                  <a16:creationId xmlns:a16="http://schemas.microsoft.com/office/drawing/2014/main" id="{9C6B9F5C-6C72-ED4D-9E0A-B11647644EBA}"/>
                </a:ext>
              </a:extLst>
            </p:cNvPr>
            <p:cNvSpPr/>
            <p:nvPr/>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grpSp>
      <p:sp>
        <p:nvSpPr>
          <p:cNvPr id="38" name="TextBox 37">
            <a:extLst>
              <a:ext uri="{FF2B5EF4-FFF2-40B4-BE49-F238E27FC236}">
                <a16:creationId xmlns:a16="http://schemas.microsoft.com/office/drawing/2014/main" id="{67B858D0-0FA5-4745-BFCB-6DD69CAB5FCF}"/>
              </a:ext>
            </a:extLst>
          </p:cNvPr>
          <p:cNvSpPr txBox="1"/>
          <p:nvPr/>
        </p:nvSpPr>
        <p:spPr>
          <a:xfrm>
            <a:off x="500005" y="6399857"/>
            <a:ext cx="8777815" cy="334835"/>
          </a:xfrm>
          <a:prstGeom prst="rect">
            <a:avLst/>
          </a:prstGeom>
          <a:noFill/>
        </p:spPr>
        <p:txBody>
          <a:bodyPr wrap="square" rtlCol="0">
            <a:spAutoFit/>
          </a:bodyPr>
          <a:lstStyle/>
          <a:p>
            <a:pPr marL="0" marR="0" lvl="0" indent="0" algn="r" defTabSz="514350" rtl="0" eaLnBrk="1" fontAlgn="auto" latinLnBrk="0" hangingPunct="1">
              <a:lnSpc>
                <a:spcPct val="100000"/>
              </a:lnSpc>
              <a:spcBef>
                <a:spcPts val="0"/>
              </a:spcBef>
              <a:spcAft>
                <a:spcPts val="0"/>
              </a:spcAft>
              <a:buClrTx/>
              <a:buSzTx/>
              <a:buFontTx/>
              <a:buNone/>
              <a:tabLst/>
              <a:defRPr/>
            </a:pPr>
            <a:r>
              <a:rPr lang="en-US" sz="788" b="1" i="1">
                <a:solidFill>
                  <a:schemeClr val="bg2">
                    <a:lumMod val="50000"/>
                  </a:schemeClr>
                </a:solidFill>
              </a:rPr>
              <a:t>Richard Woods, Georgia’s School Superintendent</a:t>
            </a:r>
            <a:r>
              <a:rPr lang="en-US" sz="788" b="1">
                <a:solidFill>
                  <a:schemeClr val="bg2">
                    <a:lumMod val="50000"/>
                  </a:schemeClr>
                </a:solidFill>
              </a:rPr>
              <a:t> </a:t>
            </a:r>
            <a:r>
              <a:rPr lang="en-US" sz="788" b="1">
                <a:solidFill>
                  <a:srgbClr val="1186CA"/>
                </a:solidFill>
              </a:rPr>
              <a:t>|</a:t>
            </a:r>
            <a:r>
              <a:rPr lang="en-US" sz="788" b="1">
                <a:solidFill>
                  <a:schemeClr val="bg2">
                    <a:lumMod val="50000"/>
                  </a:schemeClr>
                </a:solidFill>
              </a:rPr>
              <a:t> Georgia Department of Education </a:t>
            </a:r>
            <a:r>
              <a:rPr lang="en-US" sz="788" b="1">
                <a:solidFill>
                  <a:srgbClr val="1186CA"/>
                </a:solidFill>
              </a:rPr>
              <a:t>|</a:t>
            </a:r>
            <a:r>
              <a:rPr lang="en-US" sz="788" b="1">
                <a:solidFill>
                  <a:schemeClr val="bg2">
                    <a:lumMod val="50000"/>
                  </a:schemeClr>
                </a:solidFill>
              </a:rPr>
              <a:t> </a:t>
            </a:r>
            <a:r>
              <a:rPr lang="en-US" sz="788" b="1" i="1">
                <a:solidFill>
                  <a:schemeClr val="bg2">
                    <a:lumMod val="50000"/>
                  </a:schemeClr>
                </a:solidFill>
              </a:rPr>
              <a:t>Educating Georgia’s Future </a:t>
            </a:r>
          </a:p>
          <a:p>
            <a:pPr algn="r"/>
            <a:endParaRPr lang="en-US" sz="788"/>
          </a:p>
        </p:txBody>
      </p:sp>
      <p:sp>
        <p:nvSpPr>
          <p:cNvPr id="12" name="TextBox 11">
            <a:extLst>
              <a:ext uri="{FF2B5EF4-FFF2-40B4-BE49-F238E27FC236}">
                <a16:creationId xmlns:a16="http://schemas.microsoft.com/office/drawing/2014/main" id="{E8B57546-3E7A-E64C-9ADE-DCB9B661C47D}"/>
              </a:ext>
            </a:extLst>
          </p:cNvPr>
          <p:cNvSpPr txBox="1"/>
          <p:nvPr/>
        </p:nvSpPr>
        <p:spPr>
          <a:xfrm>
            <a:off x="4" y="6360565"/>
            <a:ext cx="667637" cy="204800"/>
          </a:xfrm>
          <a:prstGeom prst="rect">
            <a:avLst/>
          </a:prstGeom>
          <a:noFill/>
        </p:spPr>
        <p:txBody>
          <a:bodyPr wrap="square" rtlCol="0">
            <a:spAutoFit/>
          </a:bodyPr>
          <a:lstStyle/>
          <a:p>
            <a:pPr algn="ctr"/>
            <a:fld id="{75C24A24-6544-0B45-B7A4-3B500436EB52}" type="slidenum">
              <a:rPr lang="en-US" sz="731" b="1" smtClean="0">
                <a:solidFill>
                  <a:schemeClr val="bg1"/>
                </a:solidFill>
                <a:latin typeface="Arial" panose="020B0604020202020204" pitchFamily="34" charset="0"/>
                <a:cs typeface="Arial" panose="020B0604020202020204" pitchFamily="34" charset="0"/>
              </a:rPr>
              <a:pPr algn="ctr"/>
              <a:t>‹#›</a:t>
            </a:fld>
            <a:endParaRPr lang="en-US" sz="731" b="1">
              <a:solidFill>
                <a:schemeClr val="bg1"/>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4BFAF4DB-1583-406B-928B-6D16C35D9ED3}"/>
              </a:ext>
            </a:extLst>
          </p:cNvPr>
          <p:cNvPicPr>
            <a:picLocks noChangeAspect="1"/>
          </p:cNvPicPr>
          <p:nvPr/>
        </p:nvPicPr>
        <p:blipFill>
          <a:blip r:embed="rId3"/>
          <a:stretch>
            <a:fillRect/>
          </a:stretch>
        </p:blipFill>
        <p:spPr>
          <a:xfrm>
            <a:off x="10916697" y="5849635"/>
            <a:ext cx="1045275" cy="927898"/>
          </a:xfrm>
          <a:prstGeom prst="rect">
            <a:avLst/>
          </a:prstGeom>
        </p:spPr>
      </p:pic>
    </p:spTree>
    <p:extLst>
      <p:ext uri="{BB962C8B-B14F-4D97-AF65-F5344CB8AC3E}">
        <p14:creationId xmlns:p14="http://schemas.microsoft.com/office/powerpoint/2010/main" val="29268186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1CC59-6D58-3245-9A8E-D789AEE43FE4}"/>
              </a:ext>
            </a:extLst>
          </p:cNvPr>
          <p:cNvSpPr>
            <a:spLocks noGrp="1"/>
          </p:cNvSpPr>
          <p:nvPr>
            <p:ph type="title"/>
          </p:nvPr>
        </p:nvSpPr>
        <p:spPr>
          <a:xfrm>
            <a:off x="1145893" y="365129"/>
            <a:ext cx="10207907" cy="1325563"/>
          </a:xfrm>
        </p:spPr>
        <p:txBody>
          <a:bodyPr anchor="ctr"/>
          <a:lstStyle/>
          <a:p>
            <a:r>
              <a:rPr lang="en-US"/>
              <a:t>Click to edit Master title style</a:t>
            </a:r>
          </a:p>
        </p:txBody>
      </p:sp>
      <p:sp>
        <p:nvSpPr>
          <p:cNvPr id="3" name="Content Placeholder 2">
            <a:extLst>
              <a:ext uri="{FF2B5EF4-FFF2-40B4-BE49-F238E27FC236}">
                <a16:creationId xmlns:a16="http://schemas.microsoft.com/office/drawing/2014/main" id="{EE41F4A6-D337-D74B-9D16-26A55442E9C6}"/>
              </a:ext>
            </a:extLst>
          </p:cNvPr>
          <p:cNvSpPr>
            <a:spLocks noGrp="1"/>
          </p:cNvSpPr>
          <p:nvPr>
            <p:ph idx="1"/>
          </p:nvPr>
        </p:nvSpPr>
        <p:spPr>
          <a:xfrm>
            <a:off x="1145893" y="1825625"/>
            <a:ext cx="10207907" cy="41356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6" name="Picture 15">
            <a:extLst>
              <a:ext uri="{FF2B5EF4-FFF2-40B4-BE49-F238E27FC236}">
                <a16:creationId xmlns:a16="http://schemas.microsoft.com/office/drawing/2014/main" id="{DD19D4BD-15D4-C541-A432-13C6719DBA26}"/>
              </a:ext>
            </a:extLst>
          </p:cNvPr>
          <p:cNvPicPr>
            <a:picLocks noChangeAspect="1"/>
          </p:cNvPicPr>
          <p:nvPr/>
        </p:nvPicPr>
        <p:blipFill rotWithShape="1">
          <a:blip r:embed="rId2"/>
          <a:srcRect r="4456"/>
          <a:stretch/>
        </p:blipFill>
        <p:spPr>
          <a:xfrm>
            <a:off x="5" y="0"/>
            <a:ext cx="667639" cy="6858000"/>
          </a:xfrm>
          <a:prstGeom prst="rect">
            <a:avLst/>
          </a:prstGeom>
        </p:spPr>
      </p:pic>
      <p:grpSp>
        <p:nvGrpSpPr>
          <p:cNvPr id="17" name="Group 16">
            <a:extLst>
              <a:ext uri="{FF2B5EF4-FFF2-40B4-BE49-F238E27FC236}">
                <a16:creationId xmlns:a16="http://schemas.microsoft.com/office/drawing/2014/main" id="{1F5F5A58-9164-234F-89A4-62E74793C90B}"/>
              </a:ext>
            </a:extLst>
          </p:cNvPr>
          <p:cNvGrpSpPr/>
          <p:nvPr/>
        </p:nvGrpSpPr>
        <p:grpSpPr>
          <a:xfrm>
            <a:off x="667644" y="6313587"/>
            <a:ext cx="8518401" cy="45719"/>
            <a:chOff x="667640" y="6313581"/>
            <a:chExt cx="7276742" cy="45719"/>
          </a:xfrm>
        </p:grpSpPr>
        <p:sp>
          <p:nvSpPr>
            <p:cNvPr id="18" name="Rectangle 17">
              <a:extLst>
                <a:ext uri="{FF2B5EF4-FFF2-40B4-BE49-F238E27FC236}">
                  <a16:creationId xmlns:a16="http://schemas.microsoft.com/office/drawing/2014/main" id="{21758328-D10A-A149-8922-C097747F7DA1}"/>
                </a:ext>
              </a:extLst>
            </p:cNvPr>
            <p:cNvSpPr/>
            <p:nvPr/>
          </p:nvSpPr>
          <p:spPr>
            <a:xfrm flipV="1">
              <a:off x="667640" y="6313581"/>
              <a:ext cx="332648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9" name="Rectangle 18">
              <a:extLst>
                <a:ext uri="{FF2B5EF4-FFF2-40B4-BE49-F238E27FC236}">
                  <a16:creationId xmlns:a16="http://schemas.microsoft.com/office/drawing/2014/main" id="{3EAF6AFC-E5D5-6C48-89D0-2FA9DFFD49F8}"/>
                </a:ext>
              </a:extLst>
            </p:cNvPr>
            <p:cNvSpPr/>
            <p:nvPr/>
          </p:nvSpPr>
          <p:spPr>
            <a:xfrm flipV="1">
              <a:off x="3994121" y="6313582"/>
              <a:ext cx="1899840"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0" name="Rectangle 19">
              <a:extLst>
                <a:ext uri="{FF2B5EF4-FFF2-40B4-BE49-F238E27FC236}">
                  <a16:creationId xmlns:a16="http://schemas.microsoft.com/office/drawing/2014/main" id="{6D48B0CF-B6CF-F941-8116-4D560B812269}"/>
                </a:ext>
              </a:extLst>
            </p:cNvPr>
            <p:cNvSpPr/>
            <p:nvPr/>
          </p:nvSpPr>
          <p:spPr>
            <a:xfrm flipV="1">
              <a:off x="5893961"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1" name="Rectangle 20">
              <a:extLst>
                <a:ext uri="{FF2B5EF4-FFF2-40B4-BE49-F238E27FC236}">
                  <a16:creationId xmlns:a16="http://schemas.microsoft.com/office/drawing/2014/main" id="{12F5AA3D-F927-7546-A84D-682A6E58F8E6}"/>
                </a:ext>
              </a:extLst>
            </p:cNvPr>
            <p:cNvSpPr/>
            <p:nvPr/>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grpSp>
      <p:sp>
        <p:nvSpPr>
          <p:cNvPr id="22" name="TextBox 21">
            <a:extLst>
              <a:ext uri="{FF2B5EF4-FFF2-40B4-BE49-F238E27FC236}">
                <a16:creationId xmlns:a16="http://schemas.microsoft.com/office/drawing/2014/main" id="{01EF87C5-8273-2C40-BEC7-069C9963E84D}"/>
              </a:ext>
            </a:extLst>
          </p:cNvPr>
          <p:cNvSpPr txBox="1"/>
          <p:nvPr/>
        </p:nvSpPr>
        <p:spPr>
          <a:xfrm>
            <a:off x="500005" y="6399857"/>
            <a:ext cx="8777815" cy="334835"/>
          </a:xfrm>
          <a:prstGeom prst="rect">
            <a:avLst/>
          </a:prstGeom>
          <a:noFill/>
        </p:spPr>
        <p:txBody>
          <a:bodyPr wrap="square" rtlCol="0">
            <a:spAutoFit/>
          </a:bodyPr>
          <a:lstStyle/>
          <a:p>
            <a:pPr marL="0" marR="0" lvl="0" indent="0" algn="r" defTabSz="514350" rtl="0" eaLnBrk="1" fontAlgn="auto" latinLnBrk="0" hangingPunct="1">
              <a:lnSpc>
                <a:spcPct val="100000"/>
              </a:lnSpc>
              <a:spcBef>
                <a:spcPts val="0"/>
              </a:spcBef>
              <a:spcAft>
                <a:spcPts val="0"/>
              </a:spcAft>
              <a:buClrTx/>
              <a:buSzTx/>
              <a:buFontTx/>
              <a:buNone/>
              <a:tabLst/>
              <a:defRPr/>
            </a:pPr>
            <a:r>
              <a:rPr lang="en-US" sz="788" b="1" i="1">
                <a:solidFill>
                  <a:schemeClr val="bg2">
                    <a:lumMod val="50000"/>
                  </a:schemeClr>
                </a:solidFill>
              </a:rPr>
              <a:t>Richard Woods, Georgia’s School Superintendent</a:t>
            </a:r>
            <a:r>
              <a:rPr lang="en-US" sz="788" b="1">
                <a:solidFill>
                  <a:schemeClr val="bg2">
                    <a:lumMod val="50000"/>
                  </a:schemeClr>
                </a:solidFill>
              </a:rPr>
              <a:t> </a:t>
            </a:r>
            <a:r>
              <a:rPr lang="en-US" sz="788" b="1">
                <a:solidFill>
                  <a:srgbClr val="1186CA"/>
                </a:solidFill>
              </a:rPr>
              <a:t>|</a:t>
            </a:r>
            <a:r>
              <a:rPr lang="en-US" sz="788" b="1">
                <a:solidFill>
                  <a:schemeClr val="bg2">
                    <a:lumMod val="50000"/>
                  </a:schemeClr>
                </a:solidFill>
              </a:rPr>
              <a:t> Georgia Department of Education </a:t>
            </a:r>
            <a:r>
              <a:rPr lang="en-US" sz="788" b="1">
                <a:solidFill>
                  <a:srgbClr val="1186CA"/>
                </a:solidFill>
              </a:rPr>
              <a:t>|</a:t>
            </a:r>
            <a:r>
              <a:rPr lang="en-US" sz="788" b="1">
                <a:solidFill>
                  <a:schemeClr val="bg2">
                    <a:lumMod val="50000"/>
                  </a:schemeClr>
                </a:solidFill>
              </a:rPr>
              <a:t> </a:t>
            </a:r>
            <a:r>
              <a:rPr lang="en-US" sz="788" b="1" i="1">
                <a:solidFill>
                  <a:schemeClr val="bg2">
                    <a:lumMod val="50000"/>
                  </a:schemeClr>
                </a:solidFill>
              </a:rPr>
              <a:t>Educating Georgia’s Future </a:t>
            </a:r>
          </a:p>
          <a:p>
            <a:pPr algn="r"/>
            <a:endParaRPr lang="en-US" sz="788"/>
          </a:p>
        </p:txBody>
      </p:sp>
      <p:sp>
        <p:nvSpPr>
          <p:cNvPr id="12" name="TextBox 11">
            <a:extLst>
              <a:ext uri="{FF2B5EF4-FFF2-40B4-BE49-F238E27FC236}">
                <a16:creationId xmlns:a16="http://schemas.microsoft.com/office/drawing/2014/main" id="{35F6C591-4F1D-9E43-AF6C-648D8F706B0C}"/>
              </a:ext>
            </a:extLst>
          </p:cNvPr>
          <p:cNvSpPr txBox="1"/>
          <p:nvPr/>
        </p:nvSpPr>
        <p:spPr>
          <a:xfrm>
            <a:off x="4" y="6360565"/>
            <a:ext cx="667637" cy="204800"/>
          </a:xfrm>
          <a:prstGeom prst="rect">
            <a:avLst/>
          </a:prstGeom>
          <a:noFill/>
        </p:spPr>
        <p:txBody>
          <a:bodyPr wrap="square" rtlCol="0">
            <a:spAutoFit/>
          </a:bodyPr>
          <a:lstStyle/>
          <a:p>
            <a:pPr algn="ctr"/>
            <a:fld id="{75C24A24-6544-0B45-B7A4-3B500436EB52}" type="slidenum">
              <a:rPr lang="en-US" sz="731" b="1" smtClean="0">
                <a:solidFill>
                  <a:schemeClr val="bg1"/>
                </a:solidFill>
                <a:latin typeface="Arial" panose="020B0604020202020204" pitchFamily="34" charset="0"/>
                <a:cs typeface="Arial" panose="020B0604020202020204" pitchFamily="34" charset="0"/>
              </a:rPr>
              <a:pPr algn="ctr"/>
              <a:t>‹#›</a:t>
            </a:fld>
            <a:endParaRPr lang="en-US" sz="731" b="1">
              <a:solidFill>
                <a:schemeClr val="bg1"/>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A1807FC9-FB94-4222-B4FD-3D818E6CF0E3}"/>
              </a:ext>
            </a:extLst>
          </p:cNvPr>
          <p:cNvPicPr>
            <a:picLocks noChangeAspect="1"/>
          </p:cNvPicPr>
          <p:nvPr/>
        </p:nvPicPr>
        <p:blipFill>
          <a:blip r:embed="rId3"/>
          <a:stretch>
            <a:fillRect/>
          </a:stretch>
        </p:blipFill>
        <p:spPr>
          <a:xfrm>
            <a:off x="11250571" y="5967445"/>
            <a:ext cx="882852" cy="783714"/>
          </a:xfrm>
          <a:prstGeom prst="rect">
            <a:avLst/>
          </a:prstGeom>
        </p:spPr>
      </p:pic>
    </p:spTree>
    <p:extLst>
      <p:ext uri="{BB962C8B-B14F-4D97-AF65-F5344CB8AC3E}">
        <p14:creationId xmlns:p14="http://schemas.microsoft.com/office/powerpoint/2010/main" val="14720360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1CC59-6D58-3245-9A8E-D789AEE43FE4}"/>
              </a:ext>
            </a:extLst>
          </p:cNvPr>
          <p:cNvSpPr>
            <a:spLocks noGrp="1"/>
          </p:cNvSpPr>
          <p:nvPr>
            <p:ph type="title"/>
          </p:nvPr>
        </p:nvSpPr>
        <p:spPr>
          <a:xfrm>
            <a:off x="1145893" y="365129"/>
            <a:ext cx="10207907" cy="1325563"/>
          </a:xfrm>
        </p:spPr>
        <p:txBody>
          <a:bodyPr anchor="ct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E41F4A6-D337-D74B-9D16-26A55442E9C6}"/>
              </a:ext>
            </a:extLst>
          </p:cNvPr>
          <p:cNvSpPr>
            <a:spLocks noGrp="1"/>
          </p:cNvSpPr>
          <p:nvPr>
            <p:ph idx="1"/>
          </p:nvPr>
        </p:nvSpPr>
        <p:spPr>
          <a:xfrm>
            <a:off x="1145893" y="1825625"/>
            <a:ext cx="10207907" cy="41356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6" name="Picture 15">
            <a:extLst>
              <a:ext uri="{FF2B5EF4-FFF2-40B4-BE49-F238E27FC236}">
                <a16:creationId xmlns:a16="http://schemas.microsoft.com/office/drawing/2014/main" id="{DD19D4BD-15D4-C541-A432-13C6719DBA26}"/>
              </a:ext>
            </a:extLst>
          </p:cNvPr>
          <p:cNvPicPr>
            <a:picLocks noChangeAspect="1"/>
          </p:cNvPicPr>
          <p:nvPr/>
        </p:nvPicPr>
        <p:blipFill rotWithShape="1">
          <a:blip r:embed="rId2"/>
          <a:srcRect r="4456"/>
          <a:stretch/>
        </p:blipFill>
        <p:spPr>
          <a:xfrm>
            <a:off x="3" y="0"/>
            <a:ext cx="667639" cy="6858000"/>
          </a:xfrm>
          <a:prstGeom prst="rect">
            <a:avLst/>
          </a:prstGeom>
        </p:spPr>
      </p:pic>
      <p:grpSp>
        <p:nvGrpSpPr>
          <p:cNvPr id="17" name="Group 16">
            <a:extLst>
              <a:ext uri="{FF2B5EF4-FFF2-40B4-BE49-F238E27FC236}">
                <a16:creationId xmlns:a16="http://schemas.microsoft.com/office/drawing/2014/main" id="{1F5F5A58-9164-234F-89A4-62E74793C90B}"/>
              </a:ext>
            </a:extLst>
          </p:cNvPr>
          <p:cNvGrpSpPr/>
          <p:nvPr/>
        </p:nvGrpSpPr>
        <p:grpSpPr>
          <a:xfrm>
            <a:off x="667642" y="6313585"/>
            <a:ext cx="8518401" cy="45719"/>
            <a:chOff x="667640" y="6313581"/>
            <a:chExt cx="7276742" cy="45719"/>
          </a:xfrm>
        </p:grpSpPr>
        <p:sp>
          <p:nvSpPr>
            <p:cNvPr id="18" name="Rectangle 17">
              <a:extLst>
                <a:ext uri="{FF2B5EF4-FFF2-40B4-BE49-F238E27FC236}">
                  <a16:creationId xmlns:a16="http://schemas.microsoft.com/office/drawing/2014/main" id="{21758328-D10A-A149-8922-C097747F7DA1}"/>
                </a:ext>
              </a:extLst>
            </p:cNvPr>
            <p:cNvSpPr/>
            <p:nvPr/>
          </p:nvSpPr>
          <p:spPr>
            <a:xfrm flipV="1">
              <a:off x="667640" y="6313581"/>
              <a:ext cx="332648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Rectangle 18">
              <a:extLst>
                <a:ext uri="{FF2B5EF4-FFF2-40B4-BE49-F238E27FC236}">
                  <a16:creationId xmlns:a16="http://schemas.microsoft.com/office/drawing/2014/main" id="{3EAF6AFC-E5D5-6C48-89D0-2FA9DFFD49F8}"/>
                </a:ext>
              </a:extLst>
            </p:cNvPr>
            <p:cNvSpPr/>
            <p:nvPr/>
          </p:nvSpPr>
          <p:spPr>
            <a:xfrm flipV="1">
              <a:off x="3994121" y="6313582"/>
              <a:ext cx="1899840"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19">
              <a:extLst>
                <a:ext uri="{FF2B5EF4-FFF2-40B4-BE49-F238E27FC236}">
                  <a16:creationId xmlns:a16="http://schemas.microsoft.com/office/drawing/2014/main" id="{6D48B0CF-B6CF-F941-8116-4D560B812269}"/>
                </a:ext>
              </a:extLst>
            </p:cNvPr>
            <p:cNvSpPr/>
            <p:nvPr/>
          </p:nvSpPr>
          <p:spPr>
            <a:xfrm flipV="1">
              <a:off x="5893961"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Rectangle 20">
              <a:extLst>
                <a:ext uri="{FF2B5EF4-FFF2-40B4-BE49-F238E27FC236}">
                  <a16:creationId xmlns:a16="http://schemas.microsoft.com/office/drawing/2014/main" id="{12F5AA3D-F927-7546-A84D-682A6E58F8E6}"/>
                </a:ext>
              </a:extLst>
            </p:cNvPr>
            <p:cNvSpPr/>
            <p:nvPr/>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2" name="TextBox 21">
            <a:extLst>
              <a:ext uri="{FF2B5EF4-FFF2-40B4-BE49-F238E27FC236}">
                <a16:creationId xmlns:a16="http://schemas.microsoft.com/office/drawing/2014/main" id="{01EF87C5-8273-2C40-BEC7-069C9963E84D}"/>
              </a:ext>
            </a:extLst>
          </p:cNvPr>
          <p:cNvSpPr txBox="1"/>
          <p:nvPr/>
        </p:nvSpPr>
        <p:spPr>
          <a:xfrm>
            <a:off x="500003" y="6399856"/>
            <a:ext cx="8777815" cy="415498"/>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lang="en-US" sz="1050" b="1" i="1" dirty="0">
                <a:solidFill>
                  <a:schemeClr val="bg2">
                    <a:lumMod val="50000"/>
                  </a:schemeClr>
                </a:solidFill>
              </a:rPr>
              <a:t>Richard Woods, Georgia’s School Superintendent</a:t>
            </a:r>
            <a:r>
              <a:rPr lang="en-US" sz="1050" b="1" dirty="0">
                <a:solidFill>
                  <a:schemeClr val="bg2">
                    <a:lumMod val="50000"/>
                  </a:schemeClr>
                </a:solidFill>
              </a:rPr>
              <a:t> </a:t>
            </a:r>
            <a:r>
              <a:rPr lang="en-US" sz="1050" b="1" dirty="0">
                <a:solidFill>
                  <a:srgbClr val="1186CA"/>
                </a:solidFill>
              </a:rPr>
              <a:t>|</a:t>
            </a:r>
            <a:r>
              <a:rPr lang="en-US" sz="1050" b="1" dirty="0">
                <a:solidFill>
                  <a:schemeClr val="bg2">
                    <a:lumMod val="50000"/>
                  </a:schemeClr>
                </a:solidFill>
              </a:rPr>
              <a:t> Georgia Department of Education </a:t>
            </a:r>
            <a:r>
              <a:rPr lang="en-US" sz="1050" b="1" dirty="0">
                <a:solidFill>
                  <a:srgbClr val="1186CA"/>
                </a:solidFill>
              </a:rPr>
              <a:t>|</a:t>
            </a:r>
            <a:r>
              <a:rPr lang="en-US" sz="1050" b="1" dirty="0">
                <a:solidFill>
                  <a:schemeClr val="bg2">
                    <a:lumMod val="50000"/>
                  </a:schemeClr>
                </a:solidFill>
              </a:rPr>
              <a:t> </a:t>
            </a:r>
            <a:r>
              <a:rPr lang="en-US" sz="1050" b="1" i="1" dirty="0">
                <a:solidFill>
                  <a:schemeClr val="bg2">
                    <a:lumMod val="50000"/>
                  </a:schemeClr>
                </a:solidFill>
              </a:rPr>
              <a:t>Educating Georgia’s Future </a:t>
            </a:r>
          </a:p>
          <a:p>
            <a:pPr algn="r"/>
            <a:endParaRPr lang="en-US" sz="1050" dirty="0"/>
          </a:p>
        </p:txBody>
      </p:sp>
      <p:sp>
        <p:nvSpPr>
          <p:cNvPr id="12" name="TextBox 11">
            <a:extLst>
              <a:ext uri="{FF2B5EF4-FFF2-40B4-BE49-F238E27FC236}">
                <a16:creationId xmlns:a16="http://schemas.microsoft.com/office/drawing/2014/main" id="{35F6C591-4F1D-9E43-AF6C-648D8F706B0C}"/>
              </a:ext>
            </a:extLst>
          </p:cNvPr>
          <p:cNvSpPr txBox="1"/>
          <p:nvPr/>
        </p:nvSpPr>
        <p:spPr>
          <a:xfrm>
            <a:off x="3" y="6360565"/>
            <a:ext cx="667637" cy="242374"/>
          </a:xfrm>
          <a:prstGeom prst="rect">
            <a:avLst/>
          </a:prstGeom>
          <a:noFill/>
        </p:spPr>
        <p:txBody>
          <a:bodyPr wrap="square" rtlCol="0">
            <a:spAutoFit/>
          </a:bodyPr>
          <a:lstStyle/>
          <a:p>
            <a:pPr algn="ctr"/>
            <a:fld id="{75C24A24-6544-0B45-B7A4-3B500436EB52}" type="slidenum">
              <a:rPr lang="en-US" sz="975" b="1" smtClean="0">
                <a:solidFill>
                  <a:schemeClr val="bg1"/>
                </a:solidFill>
                <a:latin typeface="Arial" panose="020B0604020202020204" pitchFamily="34" charset="0"/>
                <a:cs typeface="Arial" panose="020B0604020202020204" pitchFamily="34" charset="0"/>
              </a:rPr>
              <a:pPr algn="ctr"/>
              <a:t>‹#›</a:t>
            </a:fld>
            <a:endParaRPr lang="en-US" sz="975" b="1" dirty="0">
              <a:solidFill>
                <a:schemeClr val="bg1"/>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A1807FC9-FB94-4222-B4FD-3D818E6CF0E3}"/>
              </a:ext>
            </a:extLst>
          </p:cNvPr>
          <p:cNvPicPr>
            <a:picLocks noChangeAspect="1"/>
          </p:cNvPicPr>
          <p:nvPr/>
        </p:nvPicPr>
        <p:blipFill>
          <a:blip r:embed="rId3"/>
          <a:stretch>
            <a:fillRect/>
          </a:stretch>
        </p:blipFill>
        <p:spPr>
          <a:xfrm>
            <a:off x="11250571" y="5967445"/>
            <a:ext cx="882852" cy="783714"/>
          </a:xfrm>
          <a:prstGeom prst="rect">
            <a:avLst/>
          </a:prstGeom>
        </p:spPr>
      </p:pic>
    </p:spTree>
    <p:extLst>
      <p:ext uri="{BB962C8B-B14F-4D97-AF65-F5344CB8AC3E}">
        <p14:creationId xmlns:p14="http://schemas.microsoft.com/office/powerpoint/2010/main" val="14720360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96EF8B3-6F3D-9646-BE7C-BAE01D591EE2}"/>
              </a:ext>
            </a:extLst>
          </p:cNvPr>
          <p:cNvPicPr>
            <a:picLocks noChangeAspect="1"/>
          </p:cNvPicPr>
          <p:nvPr userDrawn="1"/>
        </p:nvPicPr>
        <p:blipFill rotWithShape="1">
          <a:blip r:embed="rId2"/>
          <a:srcRect l="10731"/>
          <a:stretch/>
        </p:blipFill>
        <p:spPr>
          <a:xfrm>
            <a:off x="1" y="1251061"/>
            <a:ext cx="3841196" cy="5292610"/>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2971379" y="726832"/>
            <a:ext cx="8725037" cy="1987336"/>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2971379" y="2841946"/>
            <a:ext cx="8725037"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userDrawn="1"/>
        </p:nvPicPr>
        <p:blipFill>
          <a:blip r:embed="rId3"/>
          <a:stretch>
            <a:fillRect/>
          </a:stretch>
        </p:blipFill>
        <p:spPr>
          <a:xfrm>
            <a:off x="9958073" y="5919344"/>
            <a:ext cx="1738343"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userDrawn="1"/>
        </p:nvGrpSpPr>
        <p:grpSpPr>
          <a:xfrm>
            <a:off x="0" y="6306082"/>
            <a:ext cx="9754515"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23" name="TextBox 22">
            <a:extLst>
              <a:ext uri="{FF2B5EF4-FFF2-40B4-BE49-F238E27FC236}">
                <a16:creationId xmlns:a16="http://schemas.microsoft.com/office/drawing/2014/main" id="{A1143413-3208-B848-8E62-DD6AED7FE731}"/>
              </a:ext>
            </a:extLst>
          </p:cNvPr>
          <p:cNvSpPr txBox="1"/>
          <p:nvPr userDrawn="1"/>
        </p:nvSpPr>
        <p:spPr>
          <a:xfrm>
            <a:off x="832811" y="6399857"/>
            <a:ext cx="1148023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4" name="TextBox 13">
            <a:extLst>
              <a:ext uri="{FF2B5EF4-FFF2-40B4-BE49-F238E27FC236}">
                <a16:creationId xmlns:a16="http://schemas.microsoft.com/office/drawing/2014/main" id="{41CD5767-C7ED-904D-9A7C-E3647CF0BC70}"/>
              </a:ext>
            </a:extLst>
          </p:cNvPr>
          <p:cNvSpPr txBox="1"/>
          <p:nvPr userDrawn="1"/>
        </p:nvSpPr>
        <p:spPr>
          <a:xfrm>
            <a:off x="2" y="6360565"/>
            <a:ext cx="890183" cy="292388"/>
          </a:xfrm>
          <a:prstGeom prst="rect">
            <a:avLst/>
          </a:prstGeom>
          <a:noFill/>
        </p:spPr>
        <p:txBody>
          <a:bodyPr wrap="square" rtlCol="0">
            <a:spAutoFit/>
          </a:bodyPr>
          <a:lstStyle/>
          <a:p>
            <a:pPr algn="ctr"/>
            <a:fld id="{75C24A24-6544-0B45-B7A4-3B500436EB52}" type="slidenum">
              <a:rPr lang="en-US" sz="1300" b="1" smtClean="0">
                <a:solidFill>
                  <a:schemeClr val="tx1"/>
                </a:solidFill>
                <a:latin typeface="Arial" panose="020B0604020202020204" pitchFamily="34" charset="0"/>
                <a:cs typeface="Arial" panose="020B0604020202020204" pitchFamily="34" charset="0"/>
              </a:rPr>
              <a:pPr algn="ctr"/>
              <a:t>‹#›</a:t>
            </a:fld>
            <a:endParaRPr lang="en-US" sz="13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14898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3">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5977ABD-0DF5-F147-AD3B-BCC6D27BB3C7}"/>
              </a:ext>
            </a:extLst>
          </p:cNvPr>
          <p:cNvPicPr>
            <a:picLocks noChangeAspect="1"/>
          </p:cNvPicPr>
          <p:nvPr userDrawn="1"/>
        </p:nvPicPr>
        <p:blipFill rotWithShape="1">
          <a:blip r:embed="rId2"/>
          <a:srcRect r="12629"/>
          <a:stretch/>
        </p:blipFill>
        <p:spPr>
          <a:xfrm>
            <a:off x="9049819" y="1399531"/>
            <a:ext cx="3142181" cy="5055990"/>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459088" y="726832"/>
            <a:ext cx="8725037" cy="1987336"/>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459088" y="2841946"/>
            <a:ext cx="8725037"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userDrawn="1"/>
        </p:nvPicPr>
        <p:blipFill>
          <a:blip r:embed="rId3"/>
          <a:stretch>
            <a:fillRect/>
          </a:stretch>
        </p:blipFill>
        <p:spPr>
          <a:xfrm>
            <a:off x="422142" y="5919344"/>
            <a:ext cx="1738343"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userDrawn="1"/>
        </p:nvGrpSpPr>
        <p:grpSpPr>
          <a:xfrm>
            <a:off x="2437485" y="6306082"/>
            <a:ext cx="9754515"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3" name="TextBox 12">
            <a:extLst>
              <a:ext uri="{FF2B5EF4-FFF2-40B4-BE49-F238E27FC236}">
                <a16:creationId xmlns:a16="http://schemas.microsoft.com/office/drawing/2014/main" id="{AE349129-BD40-B545-8AF5-31B3765D9801}"/>
              </a:ext>
            </a:extLst>
          </p:cNvPr>
          <p:cNvSpPr txBox="1"/>
          <p:nvPr userDrawn="1"/>
        </p:nvSpPr>
        <p:spPr>
          <a:xfrm>
            <a:off x="2309712" y="6354188"/>
            <a:ext cx="11406800" cy="261610"/>
          </a:xfrm>
          <a:prstGeom prst="rect">
            <a:avLst/>
          </a:prstGeom>
          <a:noFill/>
        </p:spPr>
        <p:txBody>
          <a:bodyPr wrap="square" rtlCol="0">
            <a:spAutoFit/>
          </a:bodyPr>
          <a:lstStyle/>
          <a:p>
            <a:r>
              <a:rPr lang="en-US" sz="1050" dirty="0">
                <a:solidFill>
                  <a:srgbClr val="3DB8CF"/>
                </a:solidFill>
                <a:latin typeface="Arial Black" panose="020B0A04020102020204" pitchFamily="34" charset="0"/>
              </a:rPr>
              <a:t>Educating Georgia's Future </a:t>
            </a:r>
            <a:r>
              <a:rPr lang="en-US" sz="1100" b="1" i="1" dirty="0">
                <a:solidFill>
                  <a:schemeClr val="bg2">
                    <a:lumMod val="50000"/>
                  </a:schemeClr>
                </a:solidFill>
              </a:rPr>
              <a:t>by graduating students who are ready to learn, ready to live, and ready to lead.</a:t>
            </a:r>
          </a:p>
        </p:txBody>
      </p:sp>
      <p:sp>
        <p:nvSpPr>
          <p:cNvPr id="15" name="TextBox 14">
            <a:extLst>
              <a:ext uri="{FF2B5EF4-FFF2-40B4-BE49-F238E27FC236}">
                <a16:creationId xmlns:a16="http://schemas.microsoft.com/office/drawing/2014/main" id="{56B40844-53CE-184C-92E1-6D245A9F7C37}"/>
              </a:ext>
            </a:extLst>
          </p:cNvPr>
          <p:cNvSpPr txBox="1"/>
          <p:nvPr userDrawn="1"/>
        </p:nvSpPr>
        <p:spPr>
          <a:xfrm>
            <a:off x="11301171" y="6335499"/>
            <a:ext cx="890183" cy="292388"/>
          </a:xfrm>
          <a:prstGeom prst="rect">
            <a:avLst/>
          </a:prstGeom>
          <a:noFill/>
        </p:spPr>
        <p:txBody>
          <a:bodyPr wrap="square" rtlCol="0">
            <a:spAutoFit/>
          </a:bodyPr>
          <a:lstStyle/>
          <a:p>
            <a:pPr algn="ctr"/>
            <a:fld id="{75C24A24-6544-0B45-B7A4-3B500436EB52}" type="slidenum">
              <a:rPr lang="en-US" sz="1300" b="1" smtClean="0">
                <a:solidFill>
                  <a:schemeClr val="tx1"/>
                </a:solidFill>
                <a:latin typeface="Arial" panose="020B0604020202020204" pitchFamily="34" charset="0"/>
                <a:cs typeface="Arial" panose="020B0604020202020204" pitchFamily="34" charset="0"/>
              </a:rPr>
              <a:pPr algn="ctr"/>
              <a:t>‹#›</a:t>
            </a:fld>
            <a:endParaRPr lang="en-US" sz="13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17084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 #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F24F57B-988E-DF48-95CC-12162DB82D17}"/>
              </a:ext>
            </a:extLst>
          </p:cNvPr>
          <p:cNvPicPr>
            <a:picLocks noChangeAspect="1"/>
          </p:cNvPicPr>
          <p:nvPr userDrawn="1"/>
        </p:nvPicPr>
        <p:blipFill rotWithShape="1">
          <a:blip r:embed="rId2"/>
          <a:srcRect b="5868"/>
          <a:stretch/>
        </p:blipFill>
        <p:spPr>
          <a:xfrm>
            <a:off x="-909" y="159340"/>
            <a:ext cx="3510728" cy="6146741"/>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2971379" y="726832"/>
            <a:ext cx="8725037" cy="1987336"/>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2971379" y="2841946"/>
            <a:ext cx="8725037"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userDrawn="1"/>
        </p:nvPicPr>
        <p:blipFill>
          <a:blip r:embed="rId3"/>
          <a:stretch>
            <a:fillRect/>
          </a:stretch>
        </p:blipFill>
        <p:spPr>
          <a:xfrm>
            <a:off x="9958073" y="5919344"/>
            <a:ext cx="1738343"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userDrawn="1"/>
        </p:nvGrpSpPr>
        <p:grpSpPr>
          <a:xfrm>
            <a:off x="0" y="6306082"/>
            <a:ext cx="9754515"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23" name="TextBox 22">
            <a:extLst>
              <a:ext uri="{FF2B5EF4-FFF2-40B4-BE49-F238E27FC236}">
                <a16:creationId xmlns:a16="http://schemas.microsoft.com/office/drawing/2014/main" id="{A1143413-3208-B848-8E62-DD6AED7FE731}"/>
              </a:ext>
            </a:extLst>
          </p:cNvPr>
          <p:cNvSpPr txBox="1"/>
          <p:nvPr userDrawn="1"/>
        </p:nvSpPr>
        <p:spPr>
          <a:xfrm>
            <a:off x="832811" y="6399857"/>
            <a:ext cx="1148023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5" name="TextBox 14">
            <a:extLst>
              <a:ext uri="{FF2B5EF4-FFF2-40B4-BE49-F238E27FC236}">
                <a16:creationId xmlns:a16="http://schemas.microsoft.com/office/drawing/2014/main" id="{5202C01A-82DC-194C-ABA2-52F47B7E829F}"/>
              </a:ext>
            </a:extLst>
          </p:cNvPr>
          <p:cNvSpPr txBox="1"/>
          <p:nvPr userDrawn="1"/>
        </p:nvSpPr>
        <p:spPr>
          <a:xfrm>
            <a:off x="2" y="6360565"/>
            <a:ext cx="890183" cy="292388"/>
          </a:xfrm>
          <a:prstGeom prst="rect">
            <a:avLst/>
          </a:prstGeom>
          <a:noFill/>
        </p:spPr>
        <p:txBody>
          <a:bodyPr wrap="square" rtlCol="0">
            <a:spAutoFit/>
          </a:bodyPr>
          <a:lstStyle/>
          <a:p>
            <a:pPr algn="ctr"/>
            <a:fld id="{75C24A24-6544-0B45-B7A4-3B500436EB52}" type="slidenum">
              <a:rPr lang="en-US" sz="1300" b="1" smtClean="0">
                <a:solidFill>
                  <a:schemeClr val="tx1"/>
                </a:solidFill>
                <a:latin typeface="Arial" panose="020B0604020202020204" pitchFamily="34" charset="0"/>
                <a:cs typeface="Arial" panose="020B0604020202020204" pitchFamily="34" charset="0"/>
              </a:rPr>
              <a:pPr algn="ctr"/>
              <a:t>‹#›</a:t>
            </a:fld>
            <a:endParaRPr lang="en-US" sz="13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9162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EB479-8515-481E-AE5D-BCB45F5AA6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18B01D-A131-42A3-A98D-EC01164174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973A41-203B-487A-B4EE-5AEA8E59D22C}"/>
              </a:ext>
            </a:extLst>
          </p:cNvPr>
          <p:cNvSpPr>
            <a:spLocks noGrp="1"/>
          </p:cNvSpPr>
          <p:nvPr>
            <p:ph type="dt" sz="half" idx="10"/>
          </p:nvPr>
        </p:nvSpPr>
        <p:spPr/>
        <p:txBody>
          <a:bodyPr/>
          <a:lstStyle/>
          <a:p>
            <a:fld id="{6138A38E-0582-459C-A9C0-57CB8EECD598}" type="datetime1">
              <a:rPr lang="en-US" smtClean="0"/>
              <a:t>11/10/2021</a:t>
            </a:fld>
            <a:endParaRPr lang="en-US"/>
          </a:p>
        </p:txBody>
      </p:sp>
      <p:sp>
        <p:nvSpPr>
          <p:cNvPr id="5" name="Footer Placeholder 4">
            <a:extLst>
              <a:ext uri="{FF2B5EF4-FFF2-40B4-BE49-F238E27FC236}">
                <a16:creationId xmlns:a16="http://schemas.microsoft.com/office/drawing/2014/main" id="{C30F9882-8780-4A2A-B939-E4B6DBA391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C322D2-731F-43EA-9CB4-B1851EFC6866}"/>
              </a:ext>
            </a:extLst>
          </p:cNvPr>
          <p:cNvSpPr>
            <a:spLocks noGrp="1"/>
          </p:cNvSpPr>
          <p:nvPr>
            <p:ph type="sldNum" sz="quarter" idx="12"/>
          </p:nvPr>
        </p:nvSpPr>
        <p:spPr/>
        <p:txBody>
          <a:bodyPr/>
          <a:lstStyle/>
          <a:p>
            <a:fld id="{F74C91F9-67FA-476B-8CE4-68614B71D529}" type="slidenum">
              <a:rPr lang="en-US" smtClean="0"/>
              <a:t>‹#›</a:t>
            </a:fld>
            <a:endParaRPr lang="en-US"/>
          </a:p>
        </p:txBody>
      </p:sp>
    </p:spTree>
    <p:extLst>
      <p:ext uri="{BB962C8B-B14F-4D97-AF65-F5344CB8AC3E}">
        <p14:creationId xmlns:p14="http://schemas.microsoft.com/office/powerpoint/2010/main" val="26574318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8B92D29-0F11-4748-A4C9-E342B9745CDE}"/>
              </a:ext>
            </a:extLst>
          </p:cNvPr>
          <p:cNvPicPr>
            <a:picLocks noChangeAspect="1"/>
          </p:cNvPicPr>
          <p:nvPr userDrawn="1"/>
        </p:nvPicPr>
        <p:blipFill>
          <a:blip r:embed="rId2"/>
          <a:stretch>
            <a:fillRect/>
          </a:stretch>
        </p:blipFill>
        <p:spPr>
          <a:xfrm>
            <a:off x="10268289" y="6023260"/>
            <a:ext cx="1485499" cy="610526"/>
          </a:xfrm>
          <a:prstGeom prst="rect">
            <a:avLst/>
          </a:prstGeom>
        </p:spPr>
      </p:pic>
      <p:sp>
        <p:nvSpPr>
          <p:cNvPr id="2" name="Title 1"/>
          <p:cNvSpPr>
            <a:spLocks noGrp="1"/>
          </p:cNvSpPr>
          <p:nvPr>
            <p:ph type="title"/>
          </p:nvPr>
        </p:nvSpPr>
        <p:spPr>
          <a:xfrm>
            <a:off x="1193800" y="365127"/>
            <a:ext cx="10515600" cy="1325563"/>
          </a:xfrm>
        </p:spPr>
        <p:txBody>
          <a:bodyPr anchor="ctr"/>
          <a:lstStyle/>
          <a:p>
            <a:r>
              <a:rPr lang="en-US" dirty="0"/>
              <a:t>Click to edit Master title style</a:t>
            </a:r>
          </a:p>
        </p:txBody>
      </p:sp>
      <p:sp>
        <p:nvSpPr>
          <p:cNvPr id="3" name="Content Placeholder 2"/>
          <p:cNvSpPr>
            <a:spLocks noGrp="1"/>
          </p:cNvSpPr>
          <p:nvPr>
            <p:ph idx="1"/>
          </p:nvPr>
        </p:nvSpPr>
        <p:spPr>
          <a:xfrm>
            <a:off x="1193800" y="1825626"/>
            <a:ext cx="10515600" cy="4197635"/>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7" name="Picture 16">
            <a:extLst>
              <a:ext uri="{FF2B5EF4-FFF2-40B4-BE49-F238E27FC236}">
                <a16:creationId xmlns:a16="http://schemas.microsoft.com/office/drawing/2014/main" id="{A3990FAA-95D0-BE45-A3B2-F6460B630856}"/>
              </a:ext>
            </a:extLst>
          </p:cNvPr>
          <p:cNvPicPr>
            <a:picLocks noChangeAspect="1"/>
          </p:cNvPicPr>
          <p:nvPr userDrawn="1"/>
        </p:nvPicPr>
        <p:blipFill rotWithShape="1">
          <a:blip r:embed="rId3"/>
          <a:srcRect r="4456"/>
          <a:stretch/>
        </p:blipFill>
        <p:spPr>
          <a:xfrm>
            <a:off x="0" y="0"/>
            <a:ext cx="890184" cy="6858000"/>
          </a:xfrm>
          <a:prstGeom prst="rect">
            <a:avLst/>
          </a:prstGeom>
        </p:spPr>
      </p:pic>
      <p:grpSp>
        <p:nvGrpSpPr>
          <p:cNvPr id="19" name="Group 18">
            <a:extLst>
              <a:ext uri="{FF2B5EF4-FFF2-40B4-BE49-F238E27FC236}">
                <a16:creationId xmlns:a16="http://schemas.microsoft.com/office/drawing/2014/main" id="{3978C74F-486B-0649-93C4-CAF799583E33}"/>
              </a:ext>
            </a:extLst>
          </p:cNvPr>
          <p:cNvGrpSpPr/>
          <p:nvPr userDrawn="1"/>
        </p:nvGrpSpPr>
        <p:grpSpPr>
          <a:xfrm>
            <a:off x="890184" y="6306082"/>
            <a:ext cx="8921704" cy="53219"/>
            <a:chOff x="667641" y="6313581"/>
            <a:chExt cx="7276741" cy="45719"/>
          </a:xfrm>
        </p:grpSpPr>
        <p:sp>
          <p:nvSpPr>
            <p:cNvPr id="20" name="Rectangle 19">
              <a:extLst>
                <a:ext uri="{FF2B5EF4-FFF2-40B4-BE49-F238E27FC236}">
                  <a16:creationId xmlns:a16="http://schemas.microsoft.com/office/drawing/2014/main" id="{18998B70-64A0-5E47-BA49-654F40DE1B65}"/>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Rectangle 20">
              <a:extLst>
                <a:ext uri="{FF2B5EF4-FFF2-40B4-BE49-F238E27FC236}">
                  <a16:creationId xmlns:a16="http://schemas.microsoft.com/office/drawing/2014/main" id="{7C5F8581-88AA-D645-8205-5AFB08877723}"/>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ectangle 21">
              <a:extLst>
                <a:ext uri="{FF2B5EF4-FFF2-40B4-BE49-F238E27FC236}">
                  <a16:creationId xmlns:a16="http://schemas.microsoft.com/office/drawing/2014/main" id="{6E8926B3-5527-A244-8BA7-82E981BCAF0A}"/>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3" name="Rectangle 22">
              <a:extLst>
                <a:ext uri="{FF2B5EF4-FFF2-40B4-BE49-F238E27FC236}">
                  <a16:creationId xmlns:a16="http://schemas.microsoft.com/office/drawing/2014/main" id="{D15AED92-698B-1545-9829-07F16197F5FA}"/>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24" name="TextBox 23">
            <a:extLst>
              <a:ext uri="{FF2B5EF4-FFF2-40B4-BE49-F238E27FC236}">
                <a16:creationId xmlns:a16="http://schemas.microsoft.com/office/drawing/2014/main" id="{16F9DF7F-73DC-9F45-87C0-008434323A44}"/>
              </a:ext>
            </a:extLst>
          </p:cNvPr>
          <p:cNvSpPr txBox="1"/>
          <p:nvPr userDrawn="1"/>
        </p:nvSpPr>
        <p:spPr>
          <a:xfrm>
            <a:off x="890184" y="6399857"/>
            <a:ext cx="1148023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3" name="TextBox 12">
            <a:extLst>
              <a:ext uri="{FF2B5EF4-FFF2-40B4-BE49-F238E27FC236}">
                <a16:creationId xmlns:a16="http://schemas.microsoft.com/office/drawing/2014/main" id="{57C0B68F-1689-214B-AE14-B1073B4BD33F}"/>
              </a:ext>
            </a:extLst>
          </p:cNvPr>
          <p:cNvSpPr txBox="1"/>
          <p:nvPr userDrawn="1"/>
        </p:nvSpPr>
        <p:spPr>
          <a:xfrm>
            <a:off x="2" y="6360565"/>
            <a:ext cx="890183"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3432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1CC59-6D58-3245-9A8E-D789AEE43FE4}"/>
              </a:ext>
            </a:extLst>
          </p:cNvPr>
          <p:cNvSpPr>
            <a:spLocks noGrp="1"/>
          </p:cNvSpPr>
          <p:nvPr>
            <p:ph type="title"/>
          </p:nvPr>
        </p:nvSpPr>
        <p:spPr>
          <a:xfrm>
            <a:off x="1145893" y="365129"/>
            <a:ext cx="10207907" cy="1325563"/>
          </a:xfrm>
        </p:spPr>
        <p:txBody>
          <a:bodyPr anchor="ctr"/>
          <a:lstStyle/>
          <a:p>
            <a:r>
              <a:rPr lang="en-US"/>
              <a:t>Click to edit Master title style</a:t>
            </a:r>
          </a:p>
        </p:txBody>
      </p:sp>
      <p:sp>
        <p:nvSpPr>
          <p:cNvPr id="3" name="Content Placeholder 2">
            <a:extLst>
              <a:ext uri="{FF2B5EF4-FFF2-40B4-BE49-F238E27FC236}">
                <a16:creationId xmlns:a16="http://schemas.microsoft.com/office/drawing/2014/main" id="{EE41F4A6-D337-D74B-9D16-26A55442E9C6}"/>
              </a:ext>
            </a:extLst>
          </p:cNvPr>
          <p:cNvSpPr>
            <a:spLocks noGrp="1"/>
          </p:cNvSpPr>
          <p:nvPr>
            <p:ph idx="1"/>
          </p:nvPr>
        </p:nvSpPr>
        <p:spPr>
          <a:xfrm>
            <a:off x="1145893" y="1825625"/>
            <a:ext cx="10207907" cy="41356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5616AF50-2D63-2840-932E-F9F826E10164}"/>
              </a:ext>
            </a:extLst>
          </p:cNvPr>
          <p:cNvPicPr>
            <a:picLocks noChangeAspect="1"/>
          </p:cNvPicPr>
          <p:nvPr/>
        </p:nvPicPr>
        <p:blipFill>
          <a:blip r:embed="rId2"/>
          <a:stretch>
            <a:fillRect/>
          </a:stretch>
        </p:blipFill>
        <p:spPr>
          <a:xfrm>
            <a:off x="10083971" y="5961295"/>
            <a:ext cx="1310904" cy="718360"/>
          </a:xfrm>
          <a:prstGeom prst="rect">
            <a:avLst/>
          </a:prstGeom>
        </p:spPr>
      </p:pic>
      <p:pic>
        <p:nvPicPr>
          <p:cNvPr id="16" name="Picture 15">
            <a:extLst>
              <a:ext uri="{FF2B5EF4-FFF2-40B4-BE49-F238E27FC236}">
                <a16:creationId xmlns:a16="http://schemas.microsoft.com/office/drawing/2014/main" id="{DD19D4BD-15D4-C541-A432-13C6719DBA26}"/>
              </a:ext>
            </a:extLst>
          </p:cNvPr>
          <p:cNvPicPr>
            <a:picLocks noChangeAspect="1"/>
          </p:cNvPicPr>
          <p:nvPr/>
        </p:nvPicPr>
        <p:blipFill rotWithShape="1">
          <a:blip r:embed="rId3"/>
          <a:srcRect r="4456"/>
          <a:stretch/>
        </p:blipFill>
        <p:spPr>
          <a:xfrm>
            <a:off x="3" y="0"/>
            <a:ext cx="667639" cy="6858000"/>
          </a:xfrm>
          <a:prstGeom prst="rect">
            <a:avLst/>
          </a:prstGeom>
        </p:spPr>
      </p:pic>
      <p:grpSp>
        <p:nvGrpSpPr>
          <p:cNvPr id="17" name="Group 16">
            <a:extLst>
              <a:ext uri="{FF2B5EF4-FFF2-40B4-BE49-F238E27FC236}">
                <a16:creationId xmlns:a16="http://schemas.microsoft.com/office/drawing/2014/main" id="{1F5F5A58-9164-234F-89A4-62E74793C90B}"/>
              </a:ext>
            </a:extLst>
          </p:cNvPr>
          <p:cNvGrpSpPr/>
          <p:nvPr/>
        </p:nvGrpSpPr>
        <p:grpSpPr>
          <a:xfrm>
            <a:off x="667642" y="6313585"/>
            <a:ext cx="8518401" cy="45719"/>
            <a:chOff x="667640" y="6313581"/>
            <a:chExt cx="7276742" cy="45719"/>
          </a:xfrm>
        </p:grpSpPr>
        <p:sp>
          <p:nvSpPr>
            <p:cNvPr id="18" name="Rectangle 17">
              <a:extLst>
                <a:ext uri="{FF2B5EF4-FFF2-40B4-BE49-F238E27FC236}">
                  <a16:creationId xmlns:a16="http://schemas.microsoft.com/office/drawing/2014/main" id="{21758328-D10A-A149-8922-C097747F7DA1}"/>
                </a:ext>
              </a:extLst>
            </p:cNvPr>
            <p:cNvSpPr/>
            <p:nvPr/>
          </p:nvSpPr>
          <p:spPr>
            <a:xfrm flipV="1">
              <a:off x="667640" y="6313581"/>
              <a:ext cx="332648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Rectangle 18">
              <a:extLst>
                <a:ext uri="{FF2B5EF4-FFF2-40B4-BE49-F238E27FC236}">
                  <a16:creationId xmlns:a16="http://schemas.microsoft.com/office/drawing/2014/main" id="{3EAF6AFC-E5D5-6C48-89D0-2FA9DFFD49F8}"/>
                </a:ext>
              </a:extLst>
            </p:cNvPr>
            <p:cNvSpPr/>
            <p:nvPr/>
          </p:nvSpPr>
          <p:spPr>
            <a:xfrm flipV="1">
              <a:off x="3994121" y="6313582"/>
              <a:ext cx="1899840"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19">
              <a:extLst>
                <a:ext uri="{FF2B5EF4-FFF2-40B4-BE49-F238E27FC236}">
                  <a16:creationId xmlns:a16="http://schemas.microsoft.com/office/drawing/2014/main" id="{6D48B0CF-B6CF-F941-8116-4D560B812269}"/>
                </a:ext>
              </a:extLst>
            </p:cNvPr>
            <p:cNvSpPr/>
            <p:nvPr/>
          </p:nvSpPr>
          <p:spPr>
            <a:xfrm flipV="1">
              <a:off x="5893961"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Rectangle 20">
              <a:extLst>
                <a:ext uri="{FF2B5EF4-FFF2-40B4-BE49-F238E27FC236}">
                  <a16:creationId xmlns:a16="http://schemas.microsoft.com/office/drawing/2014/main" id="{12F5AA3D-F927-7546-A84D-682A6E58F8E6}"/>
                </a:ext>
              </a:extLst>
            </p:cNvPr>
            <p:cNvSpPr/>
            <p:nvPr/>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2" name="TextBox 21">
            <a:extLst>
              <a:ext uri="{FF2B5EF4-FFF2-40B4-BE49-F238E27FC236}">
                <a16:creationId xmlns:a16="http://schemas.microsoft.com/office/drawing/2014/main" id="{01EF87C5-8273-2C40-BEC7-069C9963E84D}"/>
              </a:ext>
            </a:extLst>
          </p:cNvPr>
          <p:cNvSpPr txBox="1"/>
          <p:nvPr/>
        </p:nvSpPr>
        <p:spPr>
          <a:xfrm>
            <a:off x="500003" y="6399856"/>
            <a:ext cx="8777815" cy="415498"/>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lang="en-US" sz="1050" b="1" i="1">
                <a:solidFill>
                  <a:schemeClr val="bg2">
                    <a:lumMod val="50000"/>
                  </a:schemeClr>
                </a:solidFill>
              </a:rPr>
              <a:t>Richard Woods, Georgia’s School Superintendent</a:t>
            </a:r>
            <a:r>
              <a:rPr lang="en-US" sz="1050" b="1">
                <a:solidFill>
                  <a:schemeClr val="bg2">
                    <a:lumMod val="50000"/>
                  </a:schemeClr>
                </a:solidFill>
              </a:rPr>
              <a:t> </a:t>
            </a:r>
            <a:r>
              <a:rPr lang="en-US" sz="1050" b="1">
                <a:solidFill>
                  <a:srgbClr val="1186CA"/>
                </a:solidFill>
              </a:rPr>
              <a:t>|</a:t>
            </a:r>
            <a:r>
              <a:rPr lang="en-US" sz="1050" b="1">
                <a:solidFill>
                  <a:schemeClr val="bg2">
                    <a:lumMod val="50000"/>
                  </a:schemeClr>
                </a:solidFill>
              </a:rPr>
              <a:t> Georgia Department of Education </a:t>
            </a:r>
            <a:r>
              <a:rPr lang="en-US" sz="1050" b="1">
                <a:solidFill>
                  <a:srgbClr val="1186CA"/>
                </a:solidFill>
              </a:rPr>
              <a:t>|</a:t>
            </a:r>
            <a:r>
              <a:rPr lang="en-US" sz="1050" b="1">
                <a:solidFill>
                  <a:schemeClr val="bg2">
                    <a:lumMod val="50000"/>
                  </a:schemeClr>
                </a:solidFill>
              </a:rPr>
              <a:t> </a:t>
            </a:r>
            <a:r>
              <a:rPr lang="en-US" sz="1050" b="1" i="1">
                <a:solidFill>
                  <a:schemeClr val="bg2">
                    <a:lumMod val="50000"/>
                  </a:schemeClr>
                </a:solidFill>
              </a:rPr>
              <a:t>Educating Georgia’s Future </a:t>
            </a:r>
          </a:p>
          <a:p>
            <a:pPr algn="r"/>
            <a:endParaRPr lang="en-US" sz="1050"/>
          </a:p>
        </p:txBody>
      </p:sp>
      <p:sp>
        <p:nvSpPr>
          <p:cNvPr id="12" name="TextBox 11">
            <a:extLst>
              <a:ext uri="{FF2B5EF4-FFF2-40B4-BE49-F238E27FC236}">
                <a16:creationId xmlns:a16="http://schemas.microsoft.com/office/drawing/2014/main" id="{35F6C591-4F1D-9E43-AF6C-648D8F706B0C}"/>
              </a:ext>
            </a:extLst>
          </p:cNvPr>
          <p:cNvSpPr txBox="1"/>
          <p:nvPr/>
        </p:nvSpPr>
        <p:spPr>
          <a:xfrm>
            <a:off x="3" y="6360565"/>
            <a:ext cx="667637" cy="242374"/>
          </a:xfrm>
          <a:prstGeom prst="rect">
            <a:avLst/>
          </a:prstGeom>
          <a:noFill/>
        </p:spPr>
        <p:txBody>
          <a:bodyPr wrap="square" rtlCol="0">
            <a:spAutoFit/>
          </a:bodyPr>
          <a:lstStyle/>
          <a:p>
            <a:pPr algn="ctr"/>
            <a:fld id="{75C24A24-6544-0B45-B7A4-3B500436EB52}" type="slidenum">
              <a:rPr lang="en-US" sz="975" b="1" smtClean="0">
                <a:solidFill>
                  <a:schemeClr val="bg1"/>
                </a:solidFill>
                <a:latin typeface="Arial" panose="020B0604020202020204" pitchFamily="34" charset="0"/>
                <a:cs typeface="Arial" panose="020B0604020202020204" pitchFamily="34" charset="0"/>
              </a:rPr>
              <a:pPr algn="ctr"/>
              <a:t>‹#›</a:t>
            </a:fld>
            <a:endParaRPr lang="en-US" sz="975" b="1">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38B13BB9-4CED-402A-B9C3-C7E35255FAE7}"/>
              </a:ext>
            </a:extLst>
          </p:cNvPr>
          <p:cNvSpPr txBox="1"/>
          <p:nvPr userDrawn="1"/>
        </p:nvSpPr>
        <p:spPr>
          <a:xfrm>
            <a:off x="8744990" y="113509"/>
            <a:ext cx="2770908" cy="369332"/>
          </a:xfrm>
          <a:prstGeom prst="rect">
            <a:avLst/>
          </a:prstGeom>
          <a:noFill/>
        </p:spPr>
        <p:txBody>
          <a:bodyPr wrap="square" rtlCol="0">
            <a:spAutoFit/>
          </a:bodyPr>
          <a:lstStyle/>
          <a:p>
            <a:pPr algn="ctr"/>
            <a:r>
              <a:rPr lang="en-US" sz="1800"/>
              <a:t>January 2021</a:t>
            </a:r>
          </a:p>
        </p:txBody>
      </p:sp>
    </p:spTree>
    <p:extLst>
      <p:ext uri="{BB962C8B-B14F-4D97-AF65-F5344CB8AC3E}">
        <p14:creationId xmlns:p14="http://schemas.microsoft.com/office/powerpoint/2010/main" val="521185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422400" y="1600201"/>
            <a:ext cx="4876800" cy="4343400"/>
          </a:xfrm>
        </p:spPr>
        <p:txBody>
          <a:bodyPr/>
          <a:lstStyle>
            <a:lvl1pPr>
              <a:defRPr sz="2800"/>
            </a:lvl1pPr>
            <a:lvl2pPr>
              <a:defRPr sz="2400">
                <a:latin typeface="Century Gothic"/>
                <a:cs typeface="Century Gothic"/>
              </a:defRPr>
            </a:lvl2pPr>
            <a:lvl3pPr>
              <a:defRPr sz="2000">
                <a:latin typeface="Century Gothic"/>
                <a:cs typeface="Century Gothic"/>
              </a:defRPr>
            </a:lvl3pPr>
            <a:lvl4pPr>
              <a:defRPr sz="1800">
                <a:latin typeface="Century Gothic"/>
                <a:cs typeface="Century Gothic"/>
              </a:defRPr>
            </a:lvl4pPr>
            <a:lvl5pPr>
              <a:defRPr sz="1800">
                <a:latin typeface="Century Gothic"/>
                <a:cs typeface="Century Gothic"/>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502400" y="1600200"/>
            <a:ext cx="5080000" cy="4343400"/>
          </a:xfrm>
        </p:spPr>
        <p:txBody>
          <a:bodyPr/>
          <a:lstStyle>
            <a:lvl1pPr>
              <a:defRPr sz="2800"/>
            </a:lvl1pPr>
            <a:lvl2pPr>
              <a:defRPr sz="2400">
                <a:latin typeface="Century Gothic"/>
                <a:cs typeface="Century Gothic"/>
              </a:defRPr>
            </a:lvl2pPr>
            <a:lvl3pPr>
              <a:defRPr sz="2000">
                <a:latin typeface="Century Gothic"/>
                <a:cs typeface="Century Gothic"/>
              </a:defRPr>
            </a:lvl3pPr>
            <a:lvl4pPr>
              <a:defRPr sz="1800">
                <a:latin typeface="Century Gothic"/>
                <a:cs typeface="Century Gothic"/>
              </a:defRPr>
            </a:lvl4pPr>
            <a:lvl5pPr>
              <a:defRPr sz="1800">
                <a:latin typeface="Century Gothic"/>
                <a:cs typeface="Century Gothic"/>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p:cNvSpPr>
            <a:spLocks noGrp="1"/>
          </p:cNvSpPr>
          <p:nvPr>
            <p:ph type="sldNum" sz="quarter" idx="10"/>
          </p:nvPr>
        </p:nvSpPr>
        <p:spPr/>
        <p:txBody>
          <a:bodyPr/>
          <a:lstStyle/>
          <a:p>
            <a:fld id="{64336152-522D-534E-A387-BE770A7CAF94}" type="slidenum">
              <a:rPr lang="en-US" smtClean="0"/>
              <a:pPr/>
              <a:t>‹#›</a:t>
            </a:fld>
            <a:endParaRPr lang="en-US" dirty="0"/>
          </a:p>
        </p:txBody>
      </p:sp>
    </p:spTree>
    <p:extLst>
      <p:ext uri="{BB962C8B-B14F-4D97-AF65-F5344CB8AC3E}">
        <p14:creationId xmlns:p14="http://schemas.microsoft.com/office/powerpoint/2010/main" val="32343380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Secondary slides USG Widescreen white">
    <p:spTree>
      <p:nvGrpSpPr>
        <p:cNvPr id="1" name=""/>
        <p:cNvGrpSpPr/>
        <p:nvPr/>
      </p:nvGrpSpPr>
      <p:grpSpPr>
        <a:xfrm>
          <a:off x="0" y="0"/>
          <a:ext cx="0" cy="0"/>
          <a:chOff x="0" y="0"/>
          <a:chExt cx="0" cy="0"/>
        </a:xfrm>
      </p:grpSpPr>
      <p:sp>
        <p:nvSpPr>
          <p:cNvPr id="2" name="Title 1"/>
          <p:cNvSpPr>
            <a:spLocks noGrp="1"/>
          </p:cNvSpPr>
          <p:nvPr>
            <p:ph type="title"/>
          </p:nvPr>
        </p:nvSpPr>
        <p:spPr>
          <a:xfrm>
            <a:off x="374469" y="65636"/>
            <a:ext cx="11608527" cy="731199"/>
          </a:xfrm>
        </p:spPr>
        <p:txBody>
          <a:bodyPr lIns="45720" tIns="0" rIns="45720" bIns="0"/>
          <a:lstStyle>
            <a:lvl1pPr algn="l">
              <a:defRPr/>
            </a:lvl1pPr>
          </a:lstStyle>
          <a:p>
            <a:r>
              <a:rPr lang="en-US" dirty="0"/>
              <a:t>Click to edit Master title style</a:t>
            </a:r>
          </a:p>
        </p:txBody>
      </p:sp>
      <p:sp>
        <p:nvSpPr>
          <p:cNvPr id="3" name="Content Placeholder 2"/>
          <p:cNvSpPr>
            <a:spLocks noGrp="1"/>
          </p:cNvSpPr>
          <p:nvPr>
            <p:ph idx="1"/>
          </p:nvPr>
        </p:nvSpPr>
        <p:spPr>
          <a:xfrm>
            <a:off x="374469" y="796835"/>
            <a:ext cx="11608527" cy="4994367"/>
          </a:xfrm>
        </p:spPr>
        <p:txBody>
          <a:bodyPr/>
          <a:lstStyle>
            <a:lvl2pPr>
              <a:defRPr>
                <a:latin typeface="Century Gothic"/>
                <a:cs typeface="Century Gothic"/>
              </a:defRPr>
            </a:lvl2pPr>
            <a:lvl3pPr>
              <a:defRPr>
                <a:latin typeface="Century Gothic"/>
                <a:cs typeface="Century Gothic"/>
              </a:defRPr>
            </a:lvl3pPr>
            <a:lvl4pPr>
              <a:defRPr>
                <a:latin typeface="Century Gothic"/>
                <a:cs typeface="Century Gothic"/>
              </a:defRPr>
            </a:lvl4pPr>
            <a:lvl5pPr>
              <a:defRPr>
                <a:latin typeface="Century Gothic"/>
                <a:cs typeface="Century Gothi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p>
            <a:fld id="{64336152-522D-534E-A387-BE770A7CAF94}" type="slidenum">
              <a:rPr lang="en-US" smtClean="0"/>
              <a:pPr/>
              <a:t>‹#›</a:t>
            </a:fld>
            <a:endParaRPr lang="en-US" dirty="0"/>
          </a:p>
        </p:txBody>
      </p:sp>
    </p:spTree>
    <p:extLst>
      <p:ext uri="{BB962C8B-B14F-4D97-AF65-F5344CB8AC3E}">
        <p14:creationId xmlns:p14="http://schemas.microsoft.com/office/powerpoint/2010/main" val="755810070"/>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lai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890184" cy="6858000"/>
          </a:xfrm>
          <a:prstGeom prst="rect">
            <a:avLst/>
          </a:prstGeom>
        </p:spPr>
      </p:pic>
      <p:sp>
        <p:nvSpPr>
          <p:cNvPr id="18" name="Title 1">
            <a:extLst>
              <a:ext uri="{FF2B5EF4-FFF2-40B4-BE49-F238E27FC236}">
                <a16:creationId xmlns:a16="http://schemas.microsoft.com/office/drawing/2014/main" id="{21B681EA-F2F5-EC42-A472-2D4F4B1AD9B7}"/>
              </a:ext>
            </a:extLst>
          </p:cNvPr>
          <p:cNvSpPr>
            <a:spLocks noGrp="1"/>
          </p:cNvSpPr>
          <p:nvPr>
            <p:ph type="ctrTitle" hasCustomPrompt="1"/>
          </p:nvPr>
        </p:nvSpPr>
        <p:spPr>
          <a:xfrm>
            <a:off x="1201956" y="1122363"/>
            <a:ext cx="10551832" cy="2387600"/>
          </a:xfrm>
        </p:spPr>
        <p:txBody>
          <a:bodyPr anchor="b">
            <a:normAutofit/>
          </a:bodyPr>
          <a:lstStyle>
            <a:lvl1pPr algn="ctr">
              <a:defRPr sz="4800"/>
            </a:lvl1pPr>
          </a:lstStyle>
          <a:p>
            <a:r>
              <a:rPr lang="en-US" dirty="0"/>
              <a:t>Presentation Title</a:t>
            </a:r>
          </a:p>
        </p:txBody>
      </p:sp>
      <p:sp>
        <p:nvSpPr>
          <p:cNvPr id="19" name="Subtitle 2">
            <a:extLst>
              <a:ext uri="{FF2B5EF4-FFF2-40B4-BE49-F238E27FC236}">
                <a16:creationId xmlns:a16="http://schemas.microsoft.com/office/drawing/2014/main" id="{71120813-8E8A-2846-88BB-0D7E94451AE5}"/>
              </a:ext>
            </a:extLst>
          </p:cNvPr>
          <p:cNvSpPr>
            <a:spLocks noGrp="1"/>
          </p:cNvSpPr>
          <p:nvPr>
            <p:ph type="subTitle" idx="1" hasCustomPrompt="1"/>
          </p:nvPr>
        </p:nvSpPr>
        <p:spPr>
          <a:xfrm>
            <a:off x="1201956" y="3602038"/>
            <a:ext cx="10551832" cy="1826077"/>
          </a:xfrm>
        </p:spPr>
        <p:txBody>
          <a:bodyPr>
            <a:normAutofit/>
          </a:bodyPr>
          <a:lstStyle>
            <a:lvl1pPr marL="0" indent="0" algn="ctr">
              <a:buNone/>
              <a:defRPr sz="3200" b="1">
                <a:solidFill>
                  <a:schemeClr val="bg2">
                    <a:lumMod val="5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10015446" y="5919344"/>
            <a:ext cx="1738343"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890184" y="6306082"/>
            <a:ext cx="8921704"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890184" y="6399857"/>
            <a:ext cx="1148023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2" name="TextBox 1">
            <a:extLst>
              <a:ext uri="{FF2B5EF4-FFF2-40B4-BE49-F238E27FC236}">
                <a16:creationId xmlns:a16="http://schemas.microsoft.com/office/drawing/2014/main" id="{03FBB346-413A-8B4B-97B5-CD16A6E0D223}"/>
              </a:ext>
            </a:extLst>
          </p:cNvPr>
          <p:cNvSpPr txBox="1"/>
          <p:nvPr userDrawn="1"/>
        </p:nvSpPr>
        <p:spPr>
          <a:xfrm>
            <a:off x="2" y="6360565"/>
            <a:ext cx="890183"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75440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2035C-9E89-4B02-9F70-913F1C51C6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A10D7F-EA3C-4A1A-B646-F3E231BEF7A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449F2C3-E192-4D80-A5F8-F7E15390778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BA0F08B-A1EB-4A4B-8BDC-4E7BFD2BFE87}"/>
              </a:ext>
            </a:extLst>
          </p:cNvPr>
          <p:cNvSpPr>
            <a:spLocks noGrp="1"/>
          </p:cNvSpPr>
          <p:nvPr>
            <p:ph type="dt" sz="half" idx="10"/>
          </p:nvPr>
        </p:nvSpPr>
        <p:spPr/>
        <p:txBody>
          <a:bodyPr/>
          <a:lstStyle/>
          <a:p>
            <a:fld id="{66D2482F-B1E6-4F58-B2F7-E16AD875F04C}" type="datetimeFigureOut">
              <a:rPr lang="en-US" smtClean="0"/>
              <a:t>11/10/2021</a:t>
            </a:fld>
            <a:endParaRPr lang="en-US"/>
          </a:p>
        </p:txBody>
      </p:sp>
      <p:sp>
        <p:nvSpPr>
          <p:cNvPr id="6" name="Footer Placeholder 5">
            <a:extLst>
              <a:ext uri="{FF2B5EF4-FFF2-40B4-BE49-F238E27FC236}">
                <a16:creationId xmlns:a16="http://schemas.microsoft.com/office/drawing/2014/main" id="{5448B9E4-265B-4246-ACDE-9A7E1F4B72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A63564-A487-43A3-A6B5-079106ADA095}"/>
              </a:ext>
            </a:extLst>
          </p:cNvPr>
          <p:cNvSpPr>
            <a:spLocks noGrp="1"/>
          </p:cNvSpPr>
          <p:nvPr>
            <p:ph type="sldNum" sz="quarter" idx="12"/>
          </p:nvPr>
        </p:nvSpPr>
        <p:spPr/>
        <p:txBody>
          <a:bodyPr/>
          <a:lstStyle/>
          <a:p>
            <a:fld id="{9E67E9F9-22FC-474B-A0BB-11F2A49F1B88}" type="slidenum">
              <a:rPr lang="en-US" smtClean="0"/>
              <a:t>‹#›</a:t>
            </a:fld>
            <a:endParaRPr lang="en-US"/>
          </a:p>
        </p:txBody>
      </p:sp>
    </p:spTree>
    <p:extLst>
      <p:ext uri="{BB962C8B-B14F-4D97-AF65-F5344CB8AC3E}">
        <p14:creationId xmlns:p14="http://schemas.microsoft.com/office/powerpoint/2010/main" val="15768691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A7E7F-CF8A-47E2-BCBE-DEF59D912D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38084B0-05BB-4295-B0CD-EADFE36C75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9B70AE-FF9A-42AF-8507-E5AD7A18E0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97A0C2-474F-491C-8D09-B9F04A26BB95}"/>
              </a:ext>
            </a:extLst>
          </p:cNvPr>
          <p:cNvSpPr>
            <a:spLocks noGrp="1"/>
          </p:cNvSpPr>
          <p:nvPr>
            <p:ph type="dt" sz="half" idx="10"/>
          </p:nvPr>
        </p:nvSpPr>
        <p:spPr/>
        <p:txBody>
          <a:bodyPr/>
          <a:lstStyle/>
          <a:p>
            <a:fld id="{66D2482F-B1E6-4F58-B2F7-E16AD875F04C}" type="datetimeFigureOut">
              <a:rPr lang="en-US" smtClean="0"/>
              <a:t>11/10/2021</a:t>
            </a:fld>
            <a:endParaRPr lang="en-US"/>
          </a:p>
        </p:txBody>
      </p:sp>
      <p:sp>
        <p:nvSpPr>
          <p:cNvPr id="6" name="Footer Placeholder 5">
            <a:extLst>
              <a:ext uri="{FF2B5EF4-FFF2-40B4-BE49-F238E27FC236}">
                <a16:creationId xmlns:a16="http://schemas.microsoft.com/office/drawing/2014/main" id="{F65FCF95-A522-4DAF-BA01-C7C9662B0F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9C06B2-A333-4A59-BBF2-5DBC1352A956}"/>
              </a:ext>
            </a:extLst>
          </p:cNvPr>
          <p:cNvSpPr>
            <a:spLocks noGrp="1"/>
          </p:cNvSpPr>
          <p:nvPr>
            <p:ph type="sldNum" sz="quarter" idx="12"/>
          </p:nvPr>
        </p:nvSpPr>
        <p:spPr/>
        <p:txBody>
          <a:bodyPr/>
          <a:lstStyle/>
          <a:p>
            <a:fld id="{9E67E9F9-22FC-474B-A0BB-11F2A49F1B88}" type="slidenum">
              <a:rPr lang="en-US" smtClean="0"/>
              <a:t>‹#›</a:t>
            </a:fld>
            <a:endParaRPr lang="en-US"/>
          </a:p>
        </p:txBody>
      </p:sp>
    </p:spTree>
    <p:extLst>
      <p:ext uri="{BB962C8B-B14F-4D97-AF65-F5344CB8AC3E}">
        <p14:creationId xmlns:p14="http://schemas.microsoft.com/office/powerpoint/2010/main" val="32170127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11E0C-2564-4550-8FBE-1DCA8BAD48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781672-EE36-4FA3-AAD2-AD9B0D0EDF1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1499B3-F245-4910-9975-8E04D43253AA}"/>
              </a:ext>
            </a:extLst>
          </p:cNvPr>
          <p:cNvSpPr>
            <a:spLocks noGrp="1"/>
          </p:cNvSpPr>
          <p:nvPr>
            <p:ph type="dt" sz="half" idx="10"/>
          </p:nvPr>
        </p:nvSpPr>
        <p:spPr/>
        <p:txBody>
          <a:bodyPr/>
          <a:lstStyle/>
          <a:p>
            <a:fld id="{66D2482F-B1E6-4F58-B2F7-E16AD875F04C}" type="datetimeFigureOut">
              <a:rPr lang="en-US" smtClean="0"/>
              <a:t>11/10/2021</a:t>
            </a:fld>
            <a:endParaRPr lang="en-US"/>
          </a:p>
        </p:txBody>
      </p:sp>
      <p:sp>
        <p:nvSpPr>
          <p:cNvPr id="5" name="Footer Placeholder 4">
            <a:extLst>
              <a:ext uri="{FF2B5EF4-FFF2-40B4-BE49-F238E27FC236}">
                <a16:creationId xmlns:a16="http://schemas.microsoft.com/office/drawing/2014/main" id="{E8A5D5CC-5845-4A5A-AE86-6B3382FDB5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BF5A92-76EF-4B6B-B9DC-99C6B2E36840}"/>
              </a:ext>
            </a:extLst>
          </p:cNvPr>
          <p:cNvSpPr>
            <a:spLocks noGrp="1"/>
          </p:cNvSpPr>
          <p:nvPr>
            <p:ph type="sldNum" sz="quarter" idx="12"/>
          </p:nvPr>
        </p:nvSpPr>
        <p:spPr/>
        <p:txBody>
          <a:bodyPr/>
          <a:lstStyle/>
          <a:p>
            <a:fld id="{9E67E9F9-22FC-474B-A0BB-11F2A49F1B88}" type="slidenum">
              <a:rPr lang="en-US" smtClean="0"/>
              <a:t>‹#›</a:t>
            </a:fld>
            <a:endParaRPr lang="en-US"/>
          </a:p>
        </p:txBody>
      </p:sp>
    </p:spTree>
    <p:extLst>
      <p:ext uri="{BB962C8B-B14F-4D97-AF65-F5344CB8AC3E}">
        <p14:creationId xmlns:p14="http://schemas.microsoft.com/office/powerpoint/2010/main" val="1535248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24371-A2E5-4759-8AB5-C7E068004D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746016F-D7BB-46CE-9718-2D5DA6234C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054D3B-3C0E-4590-A82D-F59AF94CE259}"/>
              </a:ext>
            </a:extLst>
          </p:cNvPr>
          <p:cNvSpPr>
            <a:spLocks noGrp="1"/>
          </p:cNvSpPr>
          <p:nvPr>
            <p:ph type="dt" sz="half" idx="10"/>
          </p:nvPr>
        </p:nvSpPr>
        <p:spPr/>
        <p:txBody>
          <a:bodyPr/>
          <a:lstStyle/>
          <a:p>
            <a:fld id="{66D2482F-B1E6-4F58-B2F7-E16AD875F04C}" type="datetimeFigureOut">
              <a:rPr lang="en-US" smtClean="0"/>
              <a:t>11/10/2021</a:t>
            </a:fld>
            <a:endParaRPr lang="en-US"/>
          </a:p>
        </p:txBody>
      </p:sp>
      <p:sp>
        <p:nvSpPr>
          <p:cNvPr id="5" name="Footer Placeholder 4">
            <a:extLst>
              <a:ext uri="{FF2B5EF4-FFF2-40B4-BE49-F238E27FC236}">
                <a16:creationId xmlns:a16="http://schemas.microsoft.com/office/drawing/2014/main" id="{E1679631-6E46-4C40-9E15-5B6139BCE7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31668F-8440-4E70-A0CC-6CC50309D6D5}"/>
              </a:ext>
            </a:extLst>
          </p:cNvPr>
          <p:cNvSpPr>
            <a:spLocks noGrp="1"/>
          </p:cNvSpPr>
          <p:nvPr>
            <p:ph type="sldNum" sz="quarter" idx="12"/>
          </p:nvPr>
        </p:nvSpPr>
        <p:spPr/>
        <p:txBody>
          <a:bodyPr/>
          <a:lstStyle/>
          <a:p>
            <a:fld id="{9E67E9F9-22FC-474B-A0BB-11F2A49F1B88}" type="slidenum">
              <a:rPr lang="en-US" smtClean="0"/>
              <a:t>‹#›</a:t>
            </a:fld>
            <a:endParaRPr lang="en-US"/>
          </a:p>
        </p:txBody>
      </p:sp>
    </p:spTree>
    <p:extLst>
      <p:ext uri="{BB962C8B-B14F-4D97-AF65-F5344CB8AC3E}">
        <p14:creationId xmlns:p14="http://schemas.microsoft.com/office/powerpoint/2010/main" val="1061896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510FD-E726-4864-B4E5-37A7F61364D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BFB7E0C-86F1-4945-BA1C-4ED80D2031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B74A8CF-45D1-4993-85BE-20F400799596}"/>
              </a:ext>
            </a:extLst>
          </p:cNvPr>
          <p:cNvSpPr>
            <a:spLocks noGrp="1"/>
          </p:cNvSpPr>
          <p:nvPr>
            <p:ph type="dt" sz="half" idx="10"/>
          </p:nvPr>
        </p:nvSpPr>
        <p:spPr/>
        <p:txBody>
          <a:bodyPr/>
          <a:lstStyle/>
          <a:p>
            <a:fld id="{7901CB7E-3CCB-4D2F-8BE8-E26722F6CC9E}" type="datetime1">
              <a:rPr lang="en-US" smtClean="0"/>
              <a:t>11/10/2021</a:t>
            </a:fld>
            <a:endParaRPr lang="en-US"/>
          </a:p>
        </p:txBody>
      </p:sp>
      <p:sp>
        <p:nvSpPr>
          <p:cNvPr id="5" name="Footer Placeholder 4">
            <a:extLst>
              <a:ext uri="{FF2B5EF4-FFF2-40B4-BE49-F238E27FC236}">
                <a16:creationId xmlns:a16="http://schemas.microsoft.com/office/drawing/2014/main" id="{48032F4E-2EE2-40BF-88B2-A8C9E87DC0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D7668E-C896-4386-8BF0-2D501B12CB66}"/>
              </a:ext>
            </a:extLst>
          </p:cNvPr>
          <p:cNvSpPr>
            <a:spLocks noGrp="1"/>
          </p:cNvSpPr>
          <p:nvPr>
            <p:ph type="sldNum" sz="quarter" idx="12"/>
          </p:nvPr>
        </p:nvSpPr>
        <p:spPr/>
        <p:txBody>
          <a:bodyPr/>
          <a:lstStyle/>
          <a:p>
            <a:fld id="{F74C91F9-67FA-476B-8CE4-68614B71D529}" type="slidenum">
              <a:rPr lang="en-US" smtClean="0"/>
              <a:t>‹#›</a:t>
            </a:fld>
            <a:endParaRPr lang="en-US"/>
          </a:p>
        </p:txBody>
      </p:sp>
    </p:spTree>
    <p:extLst>
      <p:ext uri="{BB962C8B-B14F-4D97-AF65-F5344CB8AC3E}">
        <p14:creationId xmlns:p14="http://schemas.microsoft.com/office/powerpoint/2010/main" val="2272788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D1055-0BB1-4011-A557-0C1921BBC8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FF9516-B5C3-40B6-A83D-033EE6F4B68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F96ABB3-034C-418D-8D9C-710DB189E5C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7F90735-6580-49CF-A99C-C62AF2CD41AA}"/>
              </a:ext>
            </a:extLst>
          </p:cNvPr>
          <p:cNvSpPr>
            <a:spLocks noGrp="1"/>
          </p:cNvSpPr>
          <p:nvPr>
            <p:ph type="dt" sz="half" idx="10"/>
          </p:nvPr>
        </p:nvSpPr>
        <p:spPr/>
        <p:txBody>
          <a:bodyPr/>
          <a:lstStyle/>
          <a:p>
            <a:fld id="{493B5B64-7B9D-4E72-A1F0-5C002B5D0099}" type="datetime1">
              <a:rPr lang="en-US" smtClean="0"/>
              <a:t>11/10/2021</a:t>
            </a:fld>
            <a:endParaRPr lang="en-US"/>
          </a:p>
        </p:txBody>
      </p:sp>
      <p:sp>
        <p:nvSpPr>
          <p:cNvPr id="6" name="Footer Placeholder 5">
            <a:extLst>
              <a:ext uri="{FF2B5EF4-FFF2-40B4-BE49-F238E27FC236}">
                <a16:creationId xmlns:a16="http://schemas.microsoft.com/office/drawing/2014/main" id="{33617C14-A2AF-4DCC-AA31-4D795B3818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EA8A6A-A376-46E3-AC2B-C9BEEE5CD149}"/>
              </a:ext>
            </a:extLst>
          </p:cNvPr>
          <p:cNvSpPr>
            <a:spLocks noGrp="1"/>
          </p:cNvSpPr>
          <p:nvPr>
            <p:ph type="sldNum" sz="quarter" idx="12"/>
          </p:nvPr>
        </p:nvSpPr>
        <p:spPr/>
        <p:txBody>
          <a:bodyPr/>
          <a:lstStyle/>
          <a:p>
            <a:fld id="{F74C91F9-67FA-476B-8CE4-68614B71D529}" type="slidenum">
              <a:rPr lang="en-US" smtClean="0"/>
              <a:t>‹#›</a:t>
            </a:fld>
            <a:endParaRPr lang="en-US"/>
          </a:p>
        </p:txBody>
      </p:sp>
    </p:spTree>
    <p:extLst>
      <p:ext uri="{BB962C8B-B14F-4D97-AF65-F5344CB8AC3E}">
        <p14:creationId xmlns:p14="http://schemas.microsoft.com/office/powerpoint/2010/main" val="2790671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A23D1-1B3A-40D6-BC30-E69F2692661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C101ECD-73F4-4D03-BEF9-1F6D90251BB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326FD98-D2A0-4BC7-9F17-6C415356E42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007360A-CE4E-4DA2-9802-3DC2A50BDF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B424E7-0454-4A9C-8EB9-9819213AC84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6904F6-510C-442C-9564-5B2E7C497B98}"/>
              </a:ext>
            </a:extLst>
          </p:cNvPr>
          <p:cNvSpPr>
            <a:spLocks noGrp="1"/>
          </p:cNvSpPr>
          <p:nvPr>
            <p:ph type="dt" sz="half" idx="10"/>
          </p:nvPr>
        </p:nvSpPr>
        <p:spPr/>
        <p:txBody>
          <a:bodyPr/>
          <a:lstStyle/>
          <a:p>
            <a:fld id="{C449334E-35C9-4D40-B0E2-62FA9B1FE829}" type="datetime1">
              <a:rPr lang="en-US" smtClean="0"/>
              <a:t>11/10/2021</a:t>
            </a:fld>
            <a:endParaRPr lang="en-US"/>
          </a:p>
        </p:txBody>
      </p:sp>
      <p:sp>
        <p:nvSpPr>
          <p:cNvPr id="8" name="Footer Placeholder 7">
            <a:extLst>
              <a:ext uri="{FF2B5EF4-FFF2-40B4-BE49-F238E27FC236}">
                <a16:creationId xmlns:a16="http://schemas.microsoft.com/office/drawing/2014/main" id="{6E0F6999-ECE7-4EF9-A5C9-949B3B8223E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7612BD8-132A-4DF1-8CF5-A6BBBF1E3444}"/>
              </a:ext>
            </a:extLst>
          </p:cNvPr>
          <p:cNvSpPr>
            <a:spLocks noGrp="1"/>
          </p:cNvSpPr>
          <p:nvPr>
            <p:ph type="sldNum" sz="quarter" idx="12"/>
          </p:nvPr>
        </p:nvSpPr>
        <p:spPr/>
        <p:txBody>
          <a:bodyPr/>
          <a:lstStyle/>
          <a:p>
            <a:fld id="{F74C91F9-67FA-476B-8CE4-68614B71D529}" type="slidenum">
              <a:rPr lang="en-US" smtClean="0"/>
              <a:t>‹#›</a:t>
            </a:fld>
            <a:endParaRPr lang="en-US"/>
          </a:p>
        </p:txBody>
      </p:sp>
    </p:spTree>
    <p:extLst>
      <p:ext uri="{BB962C8B-B14F-4D97-AF65-F5344CB8AC3E}">
        <p14:creationId xmlns:p14="http://schemas.microsoft.com/office/powerpoint/2010/main" val="2708595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3FABF-83E7-4816-9D49-8EA04C3F941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4E69556-6F11-4176-BF05-11105AF20D99}"/>
              </a:ext>
            </a:extLst>
          </p:cNvPr>
          <p:cNvSpPr>
            <a:spLocks noGrp="1"/>
          </p:cNvSpPr>
          <p:nvPr>
            <p:ph type="dt" sz="half" idx="10"/>
          </p:nvPr>
        </p:nvSpPr>
        <p:spPr/>
        <p:txBody>
          <a:bodyPr/>
          <a:lstStyle/>
          <a:p>
            <a:fld id="{6316193D-EE0E-4C06-B1C7-32B066BAA43D}" type="datetime1">
              <a:rPr lang="en-US" smtClean="0"/>
              <a:t>11/10/2021</a:t>
            </a:fld>
            <a:endParaRPr lang="en-US"/>
          </a:p>
        </p:txBody>
      </p:sp>
      <p:sp>
        <p:nvSpPr>
          <p:cNvPr id="4" name="Footer Placeholder 3">
            <a:extLst>
              <a:ext uri="{FF2B5EF4-FFF2-40B4-BE49-F238E27FC236}">
                <a16:creationId xmlns:a16="http://schemas.microsoft.com/office/drawing/2014/main" id="{886752DC-4644-4A10-9FAD-68EC1E059FE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3FC4F1F-7E16-44CF-82F1-A2D5AE01E43B}"/>
              </a:ext>
            </a:extLst>
          </p:cNvPr>
          <p:cNvSpPr>
            <a:spLocks noGrp="1"/>
          </p:cNvSpPr>
          <p:nvPr>
            <p:ph type="sldNum" sz="quarter" idx="12"/>
          </p:nvPr>
        </p:nvSpPr>
        <p:spPr/>
        <p:txBody>
          <a:bodyPr/>
          <a:lstStyle/>
          <a:p>
            <a:fld id="{F74C91F9-67FA-476B-8CE4-68614B71D529}" type="slidenum">
              <a:rPr lang="en-US" smtClean="0"/>
              <a:t>‹#›</a:t>
            </a:fld>
            <a:endParaRPr lang="en-US"/>
          </a:p>
        </p:txBody>
      </p:sp>
    </p:spTree>
    <p:extLst>
      <p:ext uri="{BB962C8B-B14F-4D97-AF65-F5344CB8AC3E}">
        <p14:creationId xmlns:p14="http://schemas.microsoft.com/office/powerpoint/2010/main" val="281661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134C09-3E38-4244-BD0D-7DFEC66C25C5}"/>
              </a:ext>
            </a:extLst>
          </p:cNvPr>
          <p:cNvSpPr>
            <a:spLocks noGrp="1"/>
          </p:cNvSpPr>
          <p:nvPr>
            <p:ph type="dt" sz="half" idx="10"/>
          </p:nvPr>
        </p:nvSpPr>
        <p:spPr/>
        <p:txBody>
          <a:bodyPr/>
          <a:lstStyle/>
          <a:p>
            <a:fld id="{6A632A8D-1174-4541-98AD-AF67E82E2605}" type="datetime1">
              <a:rPr lang="en-US" smtClean="0"/>
              <a:t>11/10/2021</a:t>
            </a:fld>
            <a:endParaRPr lang="en-US"/>
          </a:p>
        </p:txBody>
      </p:sp>
      <p:sp>
        <p:nvSpPr>
          <p:cNvPr id="3" name="Footer Placeholder 2">
            <a:extLst>
              <a:ext uri="{FF2B5EF4-FFF2-40B4-BE49-F238E27FC236}">
                <a16:creationId xmlns:a16="http://schemas.microsoft.com/office/drawing/2014/main" id="{05EC42B1-DA2A-47DE-AA4B-6825C8C8DA0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FB88C9A-6028-4CA4-B321-E309A09C32A5}"/>
              </a:ext>
            </a:extLst>
          </p:cNvPr>
          <p:cNvSpPr>
            <a:spLocks noGrp="1"/>
          </p:cNvSpPr>
          <p:nvPr>
            <p:ph type="sldNum" sz="quarter" idx="12"/>
          </p:nvPr>
        </p:nvSpPr>
        <p:spPr/>
        <p:txBody>
          <a:bodyPr/>
          <a:lstStyle/>
          <a:p>
            <a:fld id="{F74C91F9-67FA-476B-8CE4-68614B71D529}" type="slidenum">
              <a:rPr lang="en-US" smtClean="0"/>
              <a:t>‹#›</a:t>
            </a:fld>
            <a:endParaRPr lang="en-US"/>
          </a:p>
        </p:txBody>
      </p:sp>
    </p:spTree>
    <p:extLst>
      <p:ext uri="{BB962C8B-B14F-4D97-AF65-F5344CB8AC3E}">
        <p14:creationId xmlns:p14="http://schemas.microsoft.com/office/powerpoint/2010/main" val="1730731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4DACB-206E-4A0E-9552-3FF4A91029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8418E73-9E0E-4ED2-A7B3-3E07CF2B41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FD9121F-54A0-4F8B-85FB-654E06F432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6BC21A-053E-4979-8FDD-A7850B41E724}"/>
              </a:ext>
            </a:extLst>
          </p:cNvPr>
          <p:cNvSpPr>
            <a:spLocks noGrp="1"/>
          </p:cNvSpPr>
          <p:nvPr>
            <p:ph type="dt" sz="half" idx="10"/>
          </p:nvPr>
        </p:nvSpPr>
        <p:spPr/>
        <p:txBody>
          <a:bodyPr/>
          <a:lstStyle/>
          <a:p>
            <a:fld id="{E49E8EEE-87B9-40C5-97FF-E969FC7E0826}" type="datetime1">
              <a:rPr lang="en-US" smtClean="0"/>
              <a:t>11/10/2021</a:t>
            </a:fld>
            <a:endParaRPr lang="en-US"/>
          </a:p>
        </p:txBody>
      </p:sp>
      <p:sp>
        <p:nvSpPr>
          <p:cNvPr id="6" name="Footer Placeholder 5">
            <a:extLst>
              <a:ext uri="{FF2B5EF4-FFF2-40B4-BE49-F238E27FC236}">
                <a16:creationId xmlns:a16="http://schemas.microsoft.com/office/drawing/2014/main" id="{8A6343CF-A612-4688-81A6-06BDB368E6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DF8869-FDB3-4743-B2C7-4D0114D2CEBD}"/>
              </a:ext>
            </a:extLst>
          </p:cNvPr>
          <p:cNvSpPr>
            <a:spLocks noGrp="1"/>
          </p:cNvSpPr>
          <p:nvPr>
            <p:ph type="sldNum" sz="quarter" idx="12"/>
          </p:nvPr>
        </p:nvSpPr>
        <p:spPr/>
        <p:txBody>
          <a:bodyPr/>
          <a:lstStyle/>
          <a:p>
            <a:fld id="{F74C91F9-67FA-476B-8CE4-68614B71D529}" type="slidenum">
              <a:rPr lang="en-US" smtClean="0"/>
              <a:t>‹#›</a:t>
            </a:fld>
            <a:endParaRPr lang="en-US"/>
          </a:p>
        </p:txBody>
      </p:sp>
    </p:spTree>
    <p:extLst>
      <p:ext uri="{BB962C8B-B14F-4D97-AF65-F5344CB8AC3E}">
        <p14:creationId xmlns:p14="http://schemas.microsoft.com/office/powerpoint/2010/main" val="440337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6485B-97A3-49D1-B8F4-9F45A3886F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C4E9C9C-4989-43BE-8FED-D24256865C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5AF127C-C49E-4B72-B751-7FFA5120F2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366D46-6C86-42BF-8BB9-0730AD929545}"/>
              </a:ext>
            </a:extLst>
          </p:cNvPr>
          <p:cNvSpPr>
            <a:spLocks noGrp="1"/>
          </p:cNvSpPr>
          <p:nvPr>
            <p:ph type="dt" sz="half" idx="10"/>
          </p:nvPr>
        </p:nvSpPr>
        <p:spPr/>
        <p:txBody>
          <a:bodyPr/>
          <a:lstStyle/>
          <a:p>
            <a:fld id="{7F41B987-0856-4997-A8A0-3EB3EC657831}" type="datetime1">
              <a:rPr lang="en-US" smtClean="0"/>
              <a:t>11/10/2021</a:t>
            </a:fld>
            <a:endParaRPr lang="en-US"/>
          </a:p>
        </p:txBody>
      </p:sp>
      <p:sp>
        <p:nvSpPr>
          <p:cNvPr id="6" name="Footer Placeholder 5">
            <a:extLst>
              <a:ext uri="{FF2B5EF4-FFF2-40B4-BE49-F238E27FC236}">
                <a16:creationId xmlns:a16="http://schemas.microsoft.com/office/drawing/2014/main" id="{EA8F6CA8-CE72-4006-BAA5-6FD0AE3E8C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335A1C-F88B-4C8E-ADAF-06B7C3D128EF}"/>
              </a:ext>
            </a:extLst>
          </p:cNvPr>
          <p:cNvSpPr>
            <a:spLocks noGrp="1"/>
          </p:cNvSpPr>
          <p:nvPr>
            <p:ph type="sldNum" sz="quarter" idx="12"/>
          </p:nvPr>
        </p:nvSpPr>
        <p:spPr/>
        <p:txBody>
          <a:bodyPr/>
          <a:lstStyle/>
          <a:p>
            <a:fld id="{F74C91F9-67FA-476B-8CE4-68614B71D529}" type="slidenum">
              <a:rPr lang="en-US" smtClean="0"/>
              <a:t>‹#›</a:t>
            </a:fld>
            <a:endParaRPr lang="en-US"/>
          </a:p>
        </p:txBody>
      </p:sp>
    </p:spTree>
    <p:extLst>
      <p:ext uri="{BB962C8B-B14F-4D97-AF65-F5344CB8AC3E}">
        <p14:creationId xmlns:p14="http://schemas.microsoft.com/office/powerpoint/2010/main" val="1757026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theme" Target="../theme/theme4.xml"/><Relationship Id="rId4" Type="http://schemas.openxmlformats.org/officeDocument/2006/relationships/slideLayout" Target="../slideLayouts/slideLayout20.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21.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23.xml"/><Relationship Id="rId1" Type="http://schemas.openxmlformats.org/officeDocument/2006/relationships/slideLayout" Target="../slideLayouts/slideLayout22.xml"/><Relationship Id="rId4" Type="http://schemas.openxmlformats.org/officeDocument/2006/relationships/image" Target="../media/image7.png"/></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24.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5" Type="http://schemas.openxmlformats.org/officeDocument/2006/relationships/theme" Target="../theme/theme8.xml"/><Relationship Id="rId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F67B97-1E7E-42F5-A579-CDBDCFF8E0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72F7B42-2B8E-4A29-85A9-D72468C2FB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3B776D-B19F-4A55-8C6B-53F02B930A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EAD45D-7723-4F33-B5C8-B5159F5FF091}" type="datetime1">
              <a:rPr lang="en-US" smtClean="0"/>
              <a:t>11/10/2021</a:t>
            </a:fld>
            <a:endParaRPr lang="en-US"/>
          </a:p>
        </p:txBody>
      </p:sp>
      <p:sp>
        <p:nvSpPr>
          <p:cNvPr id="5" name="Footer Placeholder 4">
            <a:extLst>
              <a:ext uri="{FF2B5EF4-FFF2-40B4-BE49-F238E27FC236}">
                <a16:creationId xmlns:a16="http://schemas.microsoft.com/office/drawing/2014/main" id="{29581684-7BC8-4493-AAF0-194C44F716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5448F40-1750-4C26-A63C-A09E752372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4C91F9-67FA-476B-8CE4-68614B71D529}" type="slidenum">
              <a:rPr lang="en-US" smtClean="0"/>
              <a:t>‹#›</a:t>
            </a:fld>
            <a:endParaRPr lang="en-US"/>
          </a:p>
        </p:txBody>
      </p:sp>
    </p:spTree>
    <p:extLst>
      <p:ext uri="{BB962C8B-B14F-4D97-AF65-F5344CB8AC3E}">
        <p14:creationId xmlns:p14="http://schemas.microsoft.com/office/powerpoint/2010/main" val="3351587112"/>
      </p:ext>
    </p:extLst>
  </p:cSld>
  <p:clrMap bg1="lt1" tx1="dk1" bg2="lt2" tx2="dk2" accent1="accent1" accent2="accent2" accent3="accent3" accent4="accent4" accent5="accent5" accent6="accent6" hlink="hlink" folHlink="folHlink"/>
  <p:sldLayoutIdLst>
    <p:sldLayoutId id="2147483909" r:id="rId1"/>
    <p:sldLayoutId id="2147483912" r:id="rId2"/>
    <p:sldLayoutId id="2147483651" r:id="rId3"/>
    <p:sldLayoutId id="2147483914" r:id="rId4"/>
    <p:sldLayoutId id="2147483653" r:id="rId5"/>
    <p:sldLayoutId id="2147483654" r:id="rId6"/>
    <p:sldLayoutId id="2147483655" r:id="rId7"/>
    <p:sldLayoutId id="2147483913" r:id="rId8"/>
    <p:sldLayoutId id="2147483657" r:id="rId9"/>
    <p:sldLayoutId id="2147483658" r:id="rId10"/>
    <p:sldLayoutId id="2147483659" r:id="rId11"/>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F79BD0-8707-0E44-988E-38DBD59EB7F3}"/>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4B678A1-AE6C-BC48-91DE-D41D7CA160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97737315"/>
      </p:ext>
    </p:extLst>
  </p:cSld>
  <p:clrMap bg1="lt1" tx1="dk1" bg2="lt2" tx2="dk2" accent1="accent1" accent2="accent2" accent3="accent3" accent4="accent4" accent5="accent5" accent6="accent6" hlink="hlink" folHlink="folHlink"/>
  <p:sldLayoutIdLst>
    <p:sldLayoutId id="2147483890" r:id="rId1"/>
    <p:sldLayoutId id="2147483885" r:id="rId2"/>
  </p:sldLayoutIdLst>
  <p:hf sldNum="0" hdr="0" ftr="0"/>
  <p:txStyles>
    <p:titleStyle>
      <a:lvl1pPr algn="l" defTabSz="685800" rtl="0" eaLnBrk="1" latinLnBrk="0" hangingPunct="1">
        <a:lnSpc>
          <a:spcPct val="90000"/>
        </a:lnSpc>
        <a:spcBef>
          <a:spcPct val="0"/>
        </a:spcBef>
        <a:buNone/>
        <a:defRPr sz="3600" b="1" kern="1200">
          <a:solidFill>
            <a:srgbClr val="44883E"/>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F79BD0-8707-0E44-988E-38DBD59EB7F3}"/>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4B678A1-AE6C-BC48-91DE-D41D7CA160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43005143"/>
      </p:ext>
    </p:extLst>
  </p:cSld>
  <p:clrMap bg1="lt1" tx1="dk1" bg2="lt2" tx2="dk2" accent1="accent1" accent2="accent2" accent3="accent3" accent4="accent4" accent5="accent5" accent6="accent6" hlink="hlink" folHlink="folHlink"/>
  <p:sldLayoutIdLst>
    <p:sldLayoutId id="2147483828" r:id="rId1"/>
    <p:sldLayoutId id="2147483907" r:id="rId2"/>
    <p:sldLayoutId id="2147483822" r:id="rId3"/>
  </p:sldLayoutIdLst>
  <p:hf sldNum="0" hdr="0" ftr="0" dt="0"/>
  <p:txStyles>
    <p:titleStyle>
      <a:lvl1pPr algn="l" defTabSz="685800" rtl="0" eaLnBrk="1" latinLnBrk="0" hangingPunct="1">
        <a:lnSpc>
          <a:spcPct val="90000"/>
        </a:lnSpc>
        <a:spcBef>
          <a:spcPct val="0"/>
        </a:spcBef>
        <a:buNone/>
        <a:defRPr sz="3600" b="1" kern="1200">
          <a:solidFill>
            <a:srgbClr val="44883E"/>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12/07/2020</a:t>
            </a:r>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85543615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6" r:id="rId3"/>
    <p:sldLayoutId id="2147483675" r:id="rId4"/>
  </p:sldLayoutIdLst>
  <p:hf sldNum="0" hdr="0" ftr="0"/>
  <p:txStyles>
    <p:titleStyle>
      <a:lvl1pPr algn="l" defTabSz="914400" rtl="0" eaLnBrk="1" latinLnBrk="0" hangingPunct="1">
        <a:lnSpc>
          <a:spcPct val="90000"/>
        </a:lnSpc>
        <a:spcBef>
          <a:spcPct val="0"/>
        </a:spcBef>
        <a:buNone/>
        <a:defRPr sz="3600" b="1" i="0" kern="1200">
          <a:solidFill>
            <a:srgbClr val="44883E"/>
          </a:solidFill>
          <a:latin typeface="Arial" panose="020B0604020202020204" pitchFamily="34" charset="0"/>
          <a:ea typeface="Helvetica Neue Medium" panose="02000503000000020004" pitchFamily="2" charset="0"/>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F79BD0-8707-0E44-988E-38DBD59EB7F3}"/>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4B678A1-AE6C-BC48-91DE-D41D7CA160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81142806"/>
      </p:ext>
    </p:extLst>
  </p:cSld>
  <p:clrMap bg1="lt1" tx1="dk1" bg2="lt2" tx2="dk2" accent1="accent1" accent2="accent2" accent3="accent3" accent4="accent4" accent5="accent5" accent6="accent6" hlink="hlink" folHlink="folHlink"/>
  <p:sldLayoutIdLst>
    <p:sldLayoutId id="2147483906" r:id="rId1"/>
  </p:sldLayoutIdLst>
  <p:hf sldNum="0" hdr="0" dt="0"/>
  <p:txStyles>
    <p:titleStyle>
      <a:lvl1pPr algn="l" defTabSz="685800" rtl="0" eaLnBrk="1" latinLnBrk="0" hangingPunct="1">
        <a:lnSpc>
          <a:spcPct val="90000"/>
        </a:lnSpc>
        <a:spcBef>
          <a:spcPct val="0"/>
        </a:spcBef>
        <a:buNone/>
        <a:defRPr sz="3600" b="1" kern="1200">
          <a:solidFill>
            <a:srgbClr val="44883E"/>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59" y="111358"/>
            <a:ext cx="11652068" cy="1143000"/>
          </a:xfrm>
          <a:prstGeom prst="rect">
            <a:avLst/>
          </a:prstGeom>
        </p:spPr>
        <p:txBody>
          <a:bodyPr vert="horz" lIns="91440" tIns="45720" rIns="91440" bIns="45720" rtlCol="0" anchor="ctr">
            <a:normAutofit/>
          </a:bodyPr>
          <a:lstStyle/>
          <a:p>
            <a:r>
              <a:rPr lang="en-US" dirty="0"/>
              <a:t>Page Title</a:t>
            </a:r>
          </a:p>
        </p:txBody>
      </p:sp>
      <p:sp>
        <p:nvSpPr>
          <p:cNvPr id="3" name="Text Placeholder 2"/>
          <p:cNvSpPr>
            <a:spLocks noGrp="1"/>
          </p:cNvSpPr>
          <p:nvPr>
            <p:ph type="body" idx="1"/>
          </p:nvPr>
        </p:nvSpPr>
        <p:spPr>
          <a:xfrm>
            <a:off x="365759" y="1353923"/>
            <a:ext cx="11652068" cy="4437278"/>
          </a:xfrm>
          <a:prstGeom prst="rect">
            <a:avLst/>
          </a:prstGeom>
        </p:spPr>
        <p:txBody>
          <a:bodyPr vert="horz" lIns="91440" tIns="45720" rIns="91440" bIns="45720" rtlCol="0">
            <a:normAutofit/>
          </a:bodyPr>
          <a:lstStyle/>
          <a:p>
            <a:pPr lvl="0"/>
            <a:r>
              <a:rPr lang="en-US" dirty="0"/>
              <a:t>Click to add text</a:t>
            </a:r>
          </a:p>
        </p:txBody>
      </p:sp>
      <p:cxnSp>
        <p:nvCxnSpPr>
          <p:cNvPr id="9" name="Straight Connector 8"/>
          <p:cNvCxnSpPr/>
          <p:nvPr/>
        </p:nvCxnSpPr>
        <p:spPr>
          <a:xfrm flipV="1">
            <a:off x="256032" y="228600"/>
            <a:ext cx="0" cy="5740400"/>
          </a:xfrm>
          <a:prstGeom prst="line">
            <a:avLst/>
          </a:prstGeom>
          <a:ln>
            <a:solidFill>
              <a:srgbClr val="0038A8"/>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1016000" y="6635496"/>
            <a:ext cx="10769600" cy="0"/>
          </a:xfrm>
          <a:prstGeom prst="line">
            <a:avLst/>
          </a:prstGeom>
          <a:ln>
            <a:solidFill>
              <a:srgbClr val="0038A8"/>
            </a:solidFill>
          </a:ln>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3200" y="6068565"/>
            <a:ext cx="3352800" cy="562546"/>
          </a:xfrm>
          <a:prstGeom prst="rect">
            <a:avLst/>
          </a:prstGeom>
        </p:spPr>
      </p:pic>
      <p:sp>
        <p:nvSpPr>
          <p:cNvPr id="4" name="Slide Number Placeholder 3"/>
          <p:cNvSpPr>
            <a:spLocks noGrp="1"/>
          </p:cNvSpPr>
          <p:nvPr>
            <p:ph type="sldNum" sz="quarter" idx="4"/>
          </p:nvPr>
        </p:nvSpPr>
        <p:spPr>
          <a:xfrm>
            <a:off x="10846232" y="6230114"/>
            <a:ext cx="736168" cy="366183"/>
          </a:xfrm>
          <a:prstGeom prst="rect">
            <a:avLst/>
          </a:prstGeom>
        </p:spPr>
        <p:txBody>
          <a:bodyPr vert="horz" lIns="91440" tIns="45720" rIns="91440" bIns="45720" rtlCol="0" anchor="ctr"/>
          <a:lstStyle>
            <a:lvl1pPr algn="r">
              <a:defRPr sz="1200">
                <a:solidFill>
                  <a:schemeClr val="tx1"/>
                </a:solidFill>
                <a:latin typeface="Century Gothic"/>
                <a:cs typeface="Century Gothic"/>
              </a:defRPr>
            </a:lvl1pPr>
          </a:lstStyle>
          <a:p>
            <a:fld id="{64336152-522D-534E-A387-BE770A7CAF94}" type="slidenum">
              <a:rPr lang="en-US" smtClean="0"/>
              <a:pPr/>
              <a:t>‹#›</a:t>
            </a:fld>
            <a:endParaRPr lang="en-US" dirty="0"/>
          </a:p>
        </p:txBody>
      </p:sp>
    </p:spTree>
    <p:extLst>
      <p:ext uri="{BB962C8B-B14F-4D97-AF65-F5344CB8AC3E}">
        <p14:creationId xmlns:p14="http://schemas.microsoft.com/office/powerpoint/2010/main" val="2527870221"/>
      </p:ext>
    </p:extLst>
  </p:cSld>
  <p:clrMap bg1="lt1" tx1="dk1" bg2="lt2" tx2="dk2" accent1="accent1" accent2="accent2" accent3="accent3" accent4="accent4" accent5="accent5" accent6="accent6" hlink="hlink" folHlink="folHlink"/>
  <p:sldLayoutIdLst>
    <p:sldLayoutId id="2147483664" r:id="rId1"/>
    <p:sldLayoutId id="2147483663" r:id="rId2"/>
  </p:sldLayoutIdLst>
  <p:hf hdr="0" ftr="0" dt="0"/>
  <p:txStyles>
    <p:titleStyle>
      <a:lvl1pPr marL="0" marR="0" indent="0" algn="ctr" defTabSz="914400" rtl="0" eaLnBrk="1" fontAlgn="auto" latinLnBrk="0" hangingPunct="1">
        <a:lnSpc>
          <a:spcPct val="100000"/>
        </a:lnSpc>
        <a:spcBef>
          <a:spcPct val="0"/>
        </a:spcBef>
        <a:spcAft>
          <a:spcPts val="0"/>
        </a:spcAft>
        <a:buClrTx/>
        <a:buSzTx/>
        <a:buFontTx/>
        <a:buNone/>
        <a:tabLst/>
        <a:defRPr sz="3600" kern="1200">
          <a:solidFill>
            <a:schemeClr val="tx1"/>
          </a:solidFill>
          <a:latin typeface="Century Gothic"/>
          <a:ea typeface="+mj-ea"/>
          <a:cs typeface="Century Gothic"/>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entury Gothic"/>
          <a:ea typeface="+mn-ea"/>
          <a:cs typeface="Century Gothic"/>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entury"/>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entury"/>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entury"/>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entury"/>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11/10/2021</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855436152"/>
      </p:ext>
    </p:extLst>
  </p:cSld>
  <p:clrMap bg1="lt1" tx1="dk1" bg2="lt2" tx2="dk2" accent1="accent1" accent2="accent2" accent3="accent3" accent4="accent4" accent5="accent5" accent6="accent6" hlink="hlink" folHlink="folHlink"/>
  <p:sldLayoutIdLst>
    <p:sldLayoutId id="2147483674" r:id="rId1"/>
  </p:sldLayoutIdLst>
  <p:txStyles>
    <p:titleStyle>
      <a:lvl1pPr algn="l" defTabSz="914400" rtl="0" eaLnBrk="1" latinLnBrk="0" hangingPunct="1">
        <a:lnSpc>
          <a:spcPct val="90000"/>
        </a:lnSpc>
        <a:spcBef>
          <a:spcPct val="0"/>
        </a:spcBef>
        <a:buNone/>
        <a:defRPr sz="3600" b="1" i="0" kern="1200">
          <a:solidFill>
            <a:srgbClr val="44883E"/>
          </a:solidFill>
          <a:latin typeface="Arial" panose="020B0604020202020204" pitchFamily="34" charset="0"/>
          <a:ea typeface="Helvetica Neue Medium" panose="02000503000000020004" pitchFamily="2" charset="0"/>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E14307-F9E2-4673-BE17-42BB8FE188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F789D50-61C9-4EE9-9F03-73BB852FB7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BA7D23-F66C-44F8-B045-EDCD250402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D2482F-B1E6-4F58-B2F7-E16AD875F04C}" type="datetimeFigureOut">
              <a:rPr lang="en-US" smtClean="0"/>
              <a:t>11/10/2021</a:t>
            </a:fld>
            <a:endParaRPr lang="en-US"/>
          </a:p>
        </p:txBody>
      </p:sp>
      <p:sp>
        <p:nvSpPr>
          <p:cNvPr id="5" name="Footer Placeholder 4">
            <a:extLst>
              <a:ext uri="{FF2B5EF4-FFF2-40B4-BE49-F238E27FC236}">
                <a16:creationId xmlns:a16="http://schemas.microsoft.com/office/drawing/2014/main" id="{DC3DA0A7-9902-42B9-B189-059C9CC17B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F7018BE-4714-4556-8BE0-A6EBC7E776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67E9F9-22FC-474B-A0BB-11F2A49F1B88}" type="slidenum">
              <a:rPr lang="en-US" smtClean="0"/>
              <a:t>‹#›</a:t>
            </a:fld>
            <a:endParaRPr lang="en-US"/>
          </a:p>
        </p:txBody>
      </p:sp>
    </p:spTree>
    <p:extLst>
      <p:ext uri="{BB962C8B-B14F-4D97-AF65-F5344CB8AC3E}">
        <p14:creationId xmlns:p14="http://schemas.microsoft.com/office/powerpoint/2010/main" val="1333208608"/>
      </p:ext>
    </p:extLst>
  </p:cSld>
  <p:clrMap bg1="lt1" tx1="dk1" bg2="lt2" tx2="dk2" accent1="accent1" accent2="accent2" accent3="accent3" accent4="accent4" accent5="accent5" accent6="accent6" hlink="hlink" folHlink="folHlink"/>
  <p:sldLayoutIdLst>
    <p:sldLayoutId id="2147483652" r:id="rId1"/>
    <p:sldLayoutId id="2147483656" r:id="rId2"/>
    <p:sldLayoutId id="2147483650" r:id="rId3"/>
    <p:sldLayoutId id="2147483649"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hyperlink" Target="https://www.creativity103.com/collections/Paper/slides/certificate.html" TargetMode="External"/><Relationship Id="rId2" Type="http://schemas.openxmlformats.org/officeDocument/2006/relationships/image" Target="../media/image13.jpg"/><Relationship Id="rId1" Type="http://schemas.openxmlformats.org/officeDocument/2006/relationships/slideLayout" Target="../slideLayouts/slideLayout25.xml"/><Relationship Id="rId4" Type="http://schemas.openxmlformats.org/officeDocument/2006/relationships/hyperlink" Target="https://creativecommons.org/licenses/by/3.0/"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en.wikipedia.org/wiki/Wiregrass_Georgia_Technical_College" TargetMode="External"/><Relationship Id="rId2" Type="http://schemas.openxmlformats.org/officeDocument/2006/relationships/image" Target="../media/image14.jpg"/><Relationship Id="rId1" Type="http://schemas.openxmlformats.org/officeDocument/2006/relationships/slideLayout" Target="../slideLayouts/slideLayout25.xml"/><Relationship Id="rId4" Type="http://schemas.openxmlformats.org/officeDocument/2006/relationships/hyperlink" Target="https://creativecommons.org/licenses/by-sa/3.0/"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openxmlformats.org/officeDocument/2006/relationships/hyperlink" Target="http://moviesegmentstoassessgrammargoals.blogspot.com/2014_05_01_archive.html" TargetMode="External"/><Relationship Id="rId2" Type="http://schemas.openxmlformats.org/officeDocument/2006/relationships/image" Target="../media/image16.jpg"/><Relationship Id="rId1" Type="http://schemas.openxmlformats.org/officeDocument/2006/relationships/slideLayout" Target="../slideLayouts/slideLayout27.xml"/><Relationship Id="rId4" Type="http://schemas.openxmlformats.org/officeDocument/2006/relationships/hyperlink" Target="https://creativecommons.org/licenses/by/3.0/" TargetMode="External"/></Relationships>
</file>

<file path=ppt/slides/_rels/slide15.xml.rels><?xml version="1.0" encoding="UTF-8" standalone="yes"?>
<Relationships xmlns="http://schemas.openxmlformats.org/package/2006/relationships"><Relationship Id="rId2" Type="http://schemas.openxmlformats.org/officeDocument/2006/relationships/hyperlink" Target="mailto:Jennifer.Phinney@doe.k12.ga.us"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9" name="Straight Connector 28">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635923C-5786-4330-B3EA-92D8BDE4EA20}"/>
              </a:ext>
            </a:extLst>
          </p:cNvPr>
          <p:cNvSpPr txBox="1"/>
          <p:nvPr/>
        </p:nvSpPr>
        <p:spPr>
          <a:xfrm>
            <a:off x="527538" y="4756638"/>
            <a:ext cx="11139854" cy="930447"/>
          </a:xfrm>
          <a:prstGeom prst="rect">
            <a:avLst/>
          </a:prstGeom>
        </p:spPr>
        <p:txBody>
          <a:bodyPr vert="horz" lIns="91440" tIns="45720" rIns="91440" bIns="45720" rtlCol="0" anchor="b">
            <a:normAutofit fontScale="92500" lnSpcReduction="20000"/>
          </a:bodyPr>
          <a:lstStyle/>
          <a:p>
            <a:pPr algn="ctr">
              <a:lnSpc>
                <a:spcPct val="90000"/>
              </a:lnSpc>
              <a:spcBef>
                <a:spcPct val="0"/>
              </a:spcBef>
              <a:spcAft>
                <a:spcPts val="600"/>
              </a:spcAft>
            </a:pPr>
            <a:r>
              <a:rPr lang="en-US" sz="3800" b="1" dirty="0">
                <a:solidFill>
                  <a:srgbClr val="FFFFFF"/>
                </a:solidFill>
                <a:latin typeface="+mj-lt"/>
                <a:ea typeface="+mj-ea"/>
                <a:cs typeface="+mj-cs"/>
              </a:rPr>
              <a:t> Articulated Credit Agreements – a new opportunity for Georgia’s High School Students!</a:t>
            </a:r>
          </a:p>
        </p:txBody>
      </p:sp>
      <p:pic>
        <p:nvPicPr>
          <p:cNvPr id="6" name="Picture 5" descr="Logo, company name&#10;&#10;Description automatically generated">
            <a:extLst>
              <a:ext uri="{FF2B5EF4-FFF2-40B4-BE49-F238E27FC236}">
                <a16:creationId xmlns:a16="http://schemas.microsoft.com/office/drawing/2014/main" id="{B8B483BC-17D1-4F69-8379-24F13B2567C3}"/>
              </a:ext>
            </a:extLst>
          </p:cNvPr>
          <p:cNvPicPr>
            <a:picLocks noChangeAspect="1"/>
          </p:cNvPicPr>
          <p:nvPr/>
        </p:nvPicPr>
        <p:blipFill rotWithShape="1">
          <a:blip r:embed="rId2">
            <a:extLst>
              <a:ext uri="{28A0092B-C50C-407E-A947-70E740481C1C}">
                <a14:useLocalDpi xmlns:a14="http://schemas.microsoft.com/office/drawing/2010/main" val="0"/>
              </a:ext>
            </a:extLst>
          </a:blip>
          <a:srcRect l="4306" r="1" b="1"/>
          <a:stretch/>
        </p:blipFill>
        <p:spPr>
          <a:xfrm>
            <a:off x="7145178" y="307731"/>
            <a:ext cx="3997647" cy="3997637"/>
          </a:xfrm>
          <a:prstGeom prst="rect">
            <a:avLst/>
          </a:prstGeom>
        </p:spPr>
      </p:pic>
      <p:cxnSp>
        <p:nvCxnSpPr>
          <p:cNvPr id="33" name="Straight Connector 32">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26301139-FAEF-4329-BF83-C683BA64385D}"/>
              </a:ext>
            </a:extLst>
          </p:cNvPr>
          <p:cNvSpPr>
            <a:spLocks noGrp="1"/>
          </p:cNvSpPr>
          <p:nvPr>
            <p:ph type="dt" sz="half" idx="10"/>
          </p:nvPr>
        </p:nvSpPr>
        <p:spPr>
          <a:xfrm>
            <a:off x="838200" y="6522430"/>
            <a:ext cx="2743200" cy="347472"/>
          </a:xfrm>
        </p:spPr>
        <p:txBody>
          <a:bodyPr vert="horz" lIns="91440" tIns="45720" rIns="91440" bIns="45720" rtlCol="0" anchor="ctr">
            <a:normAutofit/>
          </a:bodyPr>
          <a:lstStyle/>
          <a:p>
            <a:pPr>
              <a:spcAft>
                <a:spcPts val="600"/>
              </a:spcAft>
            </a:pPr>
            <a:fld id="{3E8CF93B-6636-4E8E-AD70-A33148D9D7CF}" type="datetime1">
              <a:rPr lang="en-US" b="1">
                <a:solidFill>
                  <a:srgbClr val="898989"/>
                </a:solidFill>
              </a:rPr>
              <a:pPr>
                <a:spcAft>
                  <a:spcPts val="600"/>
                </a:spcAft>
              </a:pPr>
              <a:t>11/10/2021</a:t>
            </a:fld>
            <a:endParaRPr lang="en-US" b="1">
              <a:solidFill>
                <a:srgbClr val="898989"/>
              </a:solidFill>
            </a:endParaRPr>
          </a:p>
        </p:txBody>
      </p:sp>
      <p:sp>
        <p:nvSpPr>
          <p:cNvPr id="5" name="TextBox 4">
            <a:extLst>
              <a:ext uri="{FF2B5EF4-FFF2-40B4-BE49-F238E27FC236}">
                <a16:creationId xmlns:a16="http://schemas.microsoft.com/office/drawing/2014/main" id="{3C5B42D3-ABBA-4F00-AA5F-AB3331F605F4}"/>
              </a:ext>
            </a:extLst>
          </p:cNvPr>
          <p:cNvSpPr txBox="1"/>
          <p:nvPr/>
        </p:nvSpPr>
        <p:spPr>
          <a:xfrm>
            <a:off x="3238150" y="1005840"/>
            <a:ext cx="6695559" cy="4605251"/>
          </a:xfrm>
          <a:prstGeom prst="rect">
            <a:avLst/>
          </a:prstGeom>
          <a:noFill/>
        </p:spPr>
        <p:txBody>
          <a:bodyPr wrap="square" rtlCol="0">
            <a:spAutoFit/>
          </a:bodyPr>
          <a:lstStyle/>
          <a:p>
            <a:endParaRPr lang="en-US"/>
          </a:p>
        </p:txBody>
      </p:sp>
      <p:sp>
        <p:nvSpPr>
          <p:cNvPr id="7" name="TextBox 6">
            <a:extLst>
              <a:ext uri="{FF2B5EF4-FFF2-40B4-BE49-F238E27FC236}">
                <a16:creationId xmlns:a16="http://schemas.microsoft.com/office/drawing/2014/main" id="{2B0714A6-264D-44DC-8FDA-F1E921A09136}"/>
              </a:ext>
            </a:extLst>
          </p:cNvPr>
          <p:cNvSpPr txBox="1"/>
          <p:nvPr/>
        </p:nvSpPr>
        <p:spPr>
          <a:xfrm>
            <a:off x="269568" y="740183"/>
            <a:ext cx="5445569" cy="2554545"/>
          </a:xfrm>
          <a:prstGeom prst="rect">
            <a:avLst/>
          </a:prstGeom>
          <a:noFill/>
        </p:spPr>
        <p:txBody>
          <a:bodyPr wrap="square" rtlCol="0">
            <a:spAutoFit/>
          </a:bodyPr>
          <a:lstStyle/>
          <a:p>
            <a:r>
              <a:rPr lang="en-US" sz="4000" dirty="0" err="1">
                <a:solidFill>
                  <a:schemeClr val="accent1"/>
                </a:solidFill>
                <a:latin typeface="Verdana Pro Black" panose="020B0604020202020204" pitchFamily="34" charset="0"/>
              </a:rPr>
              <a:t>GaDOE</a:t>
            </a:r>
            <a:r>
              <a:rPr lang="en-US" sz="4000" dirty="0">
                <a:solidFill>
                  <a:schemeClr val="accent1"/>
                </a:solidFill>
                <a:latin typeface="Verdana Pro Black" panose="020B0604020202020204" pitchFamily="34" charset="0"/>
              </a:rPr>
              <a:t> – School Counseling and Career Readiness Team</a:t>
            </a:r>
          </a:p>
        </p:txBody>
      </p:sp>
    </p:spTree>
    <p:extLst>
      <p:ext uri="{BB962C8B-B14F-4D97-AF65-F5344CB8AC3E}">
        <p14:creationId xmlns:p14="http://schemas.microsoft.com/office/powerpoint/2010/main" val="1987526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D7CB45-AAC6-43C2-9A81-6DE5D90F8FEC}"/>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400" dirty="0"/>
              <a:t>Step 1</a:t>
            </a:r>
          </a:p>
        </p:txBody>
      </p:sp>
      <p:sp>
        <p:nvSpPr>
          <p:cNvPr id="1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F782AB08-9C96-4EA1-B04F-B9C51D21511F}"/>
              </a:ext>
            </a:extLst>
          </p:cNvPr>
          <p:cNvSpPr>
            <a:spLocks noGrp="1"/>
          </p:cNvSpPr>
          <p:nvPr>
            <p:ph type="body" sz="half" idx="2"/>
          </p:nvPr>
        </p:nvSpPr>
        <p:spPr>
          <a:xfrm>
            <a:off x="640080" y="2872899"/>
            <a:ext cx="4243589" cy="3320668"/>
          </a:xfrm>
        </p:spPr>
        <p:txBody>
          <a:bodyPr vert="horz" lIns="91440" tIns="45720" rIns="91440" bIns="45720" rtlCol="0">
            <a:normAutofit/>
          </a:bodyPr>
          <a:lstStyle/>
          <a:p>
            <a:pPr indent="-228600">
              <a:buFont typeface="Arial" panose="020B0604020202020204" pitchFamily="34" charset="0"/>
              <a:buChar char="•"/>
            </a:pPr>
            <a:r>
              <a:rPr lang="en-US" sz="2200"/>
              <a:t>Successfully complete the required courses in your chosen CTAE pathway to qualify for the articulated credit</a:t>
            </a:r>
          </a:p>
        </p:txBody>
      </p:sp>
      <p:pic>
        <p:nvPicPr>
          <p:cNvPr id="6" name="Content Placeholder 5" descr="Doctors discussing test results">
            <a:extLst>
              <a:ext uri="{FF2B5EF4-FFF2-40B4-BE49-F238E27FC236}">
                <a16:creationId xmlns:a16="http://schemas.microsoft.com/office/drawing/2014/main" id="{9F2BA8BD-206A-4B79-8A67-FE38DA3E2BB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32546" r="500"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611826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Content Placeholder 15" descr="A picture containing metalware, gear&#10;&#10;Description automatically generated">
            <a:extLst>
              <a:ext uri="{FF2B5EF4-FFF2-40B4-BE49-F238E27FC236}">
                <a16:creationId xmlns:a16="http://schemas.microsoft.com/office/drawing/2014/main" id="{1EEC4967-28E6-4EB8-9186-4182BC9D8334}"/>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253" r="3984"/>
          <a:stretch/>
        </p:blipFill>
        <p:spPr>
          <a:xfrm>
            <a:off x="1" y="10"/>
            <a:ext cx="9669642" cy="6857990"/>
          </a:xfrm>
          <a:prstGeom prst="rect">
            <a:avLst/>
          </a:prstGeom>
        </p:spPr>
      </p:pic>
      <p:sp>
        <p:nvSpPr>
          <p:cNvPr id="24" name="Rectangle 23">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20F04B8-0FF0-421A-A227-FD2CC93FD168}"/>
              </a:ext>
            </a:extLst>
          </p:cNvPr>
          <p:cNvSpPr>
            <a:spLocks noGrp="1"/>
          </p:cNvSpPr>
          <p:nvPr>
            <p:ph type="title"/>
          </p:nvPr>
        </p:nvSpPr>
        <p:spPr>
          <a:xfrm>
            <a:off x="7531610" y="365125"/>
            <a:ext cx="3822189" cy="1899912"/>
          </a:xfrm>
        </p:spPr>
        <p:txBody>
          <a:bodyPr vert="horz" lIns="91440" tIns="45720" rIns="91440" bIns="45720" rtlCol="0" anchor="ctr">
            <a:normAutofit/>
          </a:bodyPr>
          <a:lstStyle/>
          <a:p>
            <a:r>
              <a:rPr lang="en-US" sz="4000"/>
              <a:t>Step 2</a:t>
            </a:r>
          </a:p>
        </p:txBody>
      </p:sp>
      <p:sp>
        <p:nvSpPr>
          <p:cNvPr id="4" name="Content Placeholder 3">
            <a:extLst>
              <a:ext uri="{FF2B5EF4-FFF2-40B4-BE49-F238E27FC236}">
                <a16:creationId xmlns:a16="http://schemas.microsoft.com/office/drawing/2014/main" id="{E81840A4-D756-40D0-9E74-4752CCDCEBDD}"/>
              </a:ext>
            </a:extLst>
          </p:cNvPr>
          <p:cNvSpPr>
            <a:spLocks noGrp="1"/>
          </p:cNvSpPr>
          <p:nvPr>
            <p:ph sz="half" idx="2"/>
          </p:nvPr>
        </p:nvSpPr>
        <p:spPr>
          <a:xfrm>
            <a:off x="7531610" y="2434201"/>
            <a:ext cx="3822189" cy="3742762"/>
          </a:xfrm>
        </p:spPr>
        <p:txBody>
          <a:bodyPr vert="horz" lIns="91440" tIns="45720" rIns="91440" bIns="45720" rtlCol="0">
            <a:normAutofit/>
          </a:bodyPr>
          <a:lstStyle/>
          <a:p>
            <a:r>
              <a:rPr lang="en-US" sz="2000"/>
              <a:t>Successfully pass the required credentialing assessment, exam, or demonstration required to earn the articulated credit</a:t>
            </a:r>
          </a:p>
        </p:txBody>
      </p:sp>
      <p:sp>
        <p:nvSpPr>
          <p:cNvPr id="17" name="TextBox 16">
            <a:extLst>
              <a:ext uri="{FF2B5EF4-FFF2-40B4-BE49-F238E27FC236}">
                <a16:creationId xmlns:a16="http://schemas.microsoft.com/office/drawing/2014/main" id="{B145C7FB-8036-49D5-8D88-B1671D3B4306}"/>
              </a:ext>
            </a:extLst>
          </p:cNvPr>
          <p:cNvSpPr txBox="1"/>
          <p:nvPr/>
        </p:nvSpPr>
        <p:spPr>
          <a:xfrm>
            <a:off x="7482827" y="6657945"/>
            <a:ext cx="218681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www.creativity103.com/collections/Paper/slides/certificate.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20776278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E88A012-21CA-4D96-9AAB-CA3E17869B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83AFD3-A25D-499C-B919-143DF81A8BE3}"/>
              </a:ext>
            </a:extLst>
          </p:cNvPr>
          <p:cNvSpPr>
            <a:spLocks noGrp="1"/>
          </p:cNvSpPr>
          <p:nvPr>
            <p:ph type="title"/>
          </p:nvPr>
        </p:nvSpPr>
        <p:spPr>
          <a:xfrm>
            <a:off x="6413111" y="640081"/>
            <a:ext cx="5138808" cy="3592768"/>
          </a:xfrm>
          <a:noFill/>
        </p:spPr>
        <p:txBody>
          <a:bodyPr vert="horz" lIns="91440" tIns="45720" rIns="91440" bIns="45720" rtlCol="0" anchor="b">
            <a:normAutofit/>
          </a:bodyPr>
          <a:lstStyle/>
          <a:p>
            <a:pPr algn="ctr"/>
            <a:r>
              <a:rPr lang="en-US" sz="6000" dirty="0"/>
              <a:t>Step 3</a:t>
            </a:r>
          </a:p>
        </p:txBody>
      </p:sp>
      <p:sp>
        <p:nvSpPr>
          <p:cNvPr id="3" name="Content Placeholder 2">
            <a:extLst>
              <a:ext uri="{FF2B5EF4-FFF2-40B4-BE49-F238E27FC236}">
                <a16:creationId xmlns:a16="http://schemas.microsoft.com/office/drawing/2014/main" id="{16B27463-EE0E-4DD1-88CD-0528F1317D03}"/>
              </a:ext>
            </a:extLst>
          </p:cNvPr>
          <p:cNvSpPr>
            <a:spLocks noGrp="1"/>
          </p:cNvSpPr>
          <p:nvPr>
            <p:ph sz="half" idx="1"/>
          </p:nvPr>
        </p:nvSpPr>
        <p:spPr>
          <a:xfrm>
            <a:off x="6413110" y="4371278"/>
            <a:ext cx="5138809" cy="1846643"/>
          </a:xfrm>
          <a:noFill/>
        </p:spPr>
        <p:txBody>
          <a:bodyPr vert="horz" lIns="91440" tIns="45720" rIns="91440" bIns="45720" rtlCol="0">
            <a:normAutofit/>
          </a:bodyPr>
          <a:lstStyle/>
          <a:p>
            <a:pPr marL="0" indent="0" algn="ctr">
              <a:buNone/>
            </a:pPr>
            <a:r>
              <a:rPr lang="en-US" sz="2400" dirty="0"/>
              <a:t>During your senior year, apply to the Technical College of your choice		</a:t>
            </a:r>
          </a:p>
        </p:txBody>
      </p:sp>
      <p:pic>
        <p:nvPicPr>
          <p:cNvPr id="6" name="Content Placeholder 5" descr="A picture containing text, sky, grass, outdoor&#10;&#10;Description automatically generated">
            <a:extLst>
              <a:ext uri="{FF2B5EF4-FFF2-40B4-BE49-F238E27FC236}">
                <a16:creationId xmlns:a16="http://schemas.microsoft.com/office/drawing/2014/main" id="{3C0481EE-BCB1-478E-8862-9DFDB952F369}"/>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0329" r="13735" b="-1"/>
          <a:stretch/>
        </p:blipFill>
        <p:spPr>
          <a:xfrm>
            <a:off x="-1" y="891540"/>
            <a:ext cx="5776079" cy="5071110"/>
          </a:xfrm>
          <a:prstGeom prst="rect">
            <a:avLst/>
          </a:prstGeom>
          <a:effectLst>
            <a:outerShdw blurRad="406400" dist="317500" dir="5400000" sx="89000" sy="89000" rotWithShape="0">
              <a:prstClr val="black">
                <a:alpha val="15000"/>
              </a:prstClr>
            </a:outerShdw>
          </a:effectLst>
        </p:spPr>
      </p:pic>
      <p:sp>
        <p:nvSpPr>
          <p:cNvPr id="7" name="TextBox 6">
            <a:extLst>
              <a:ext uri="{FF2B5EF4-FFF2-40B4-BE49-F238E27FC236}">
                <a16:creationId xmlns:a16="http://schemas.microsoft.com/office/drawing/2014/main" id="{DA3E2B77-77D1-446B-A0A6-0FE45C14FE8D}"/>
              </a:ext>
            </a:extLst>
          </p:cNvPr>
          <p:cNvSpPr txBox="1"/>
          <p:nvPr/>
        </p:nvSpPr>
        <p:spPr>
          <a:xfrm>
            <a:off x="3469036" y="5762595"/>
            <a:ext cx="230704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en.wikipedia.org/wiki/Wiregrass_Georgia_Technical_College">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17379578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C32F74-54C4-4FE2-882D-3AF42CDDDF06}"/>
              </a:ext>
            </a:extLst>
          </p:cNvPr>
          <p:cNvSpPr>
            <a:spLocks noGrp="1"/>
          </p:cNvSpPr>
          <p:nvPr>
            <p:ph type="title"/>
          </p:nvPr>
        </p:nvSpPr>
        <p:spPr>
          <a:xfrm>
            <a:off x="630936" y="639520"/>
            <a:ext cx="3429000" cy="1719072"/>
          </a:xfrm>
        </p:spPr>
        <p:txBody>
          <a:bodyPr vert="horz" lIns="91440" tIns="45720" rIns="91440" bIns="45720" rtlCol="0" anchor="b">
            <a:normAutofit/>
          </a:bodyPr>
          <a:lstStyle/>
          <a:p>
            <a:r>
              <a:rPr lang="en-US" sz="5400" kern="1200" dirty="0">
                <a:solidFill>
                  <a:schemeClr val="tx1"/>
                </a:solidFill>
                <a:latin typeface="+mj-lt"/>
                <a:ea typeface="+mj-ea"/>
                <a:cs typeface="+mj-cs"/>
              </a:rPr>
              <a:t>Step </a:t>
            </a:r>
            <a:r>
              <a:rPr lang="en-US" sz="5400" dirty="0"/>
              <a:t>4</a:t>
            </a:r>
            <a:endParaRPr lang="en-US" sz="5400" kern="1200" dirty="0">
              <a:solidFill>
                <a:schemeClr val="tx1"/>
              </a:solidFill>
              <a:latin typeface="+mj-lt"/>
              <a:ea typeface="+mj-ea"/>
              <a:cs typeface="+mj-cs"/>
            </a:endParaRPr>
          </a:p>
        </p:txBody>
      </p:sp>
      <p:sp>
        <p:nvSpPr>
          <p:cNvPr id="13" name="sketch line">
            <a:extLst>
              <a:ext uri="{FF2B5EF4-FFF2-40B4-BE49-F238E27FC236}">
                <a16:creationId xmlns:a16="http://schemas.microsoft.com/office/drawing/2014/main" id="{6357EC4F-235E-4222-A36F-C7878ACE3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3EE06E18-B840-4EE2-BB4C-361832BAB3CF}"/>
              </a:ext>
            </a:extLst>
          </p:cNvPr>
          <p:cNvSpPr>
            <a:spLocks noGrp="1"/>
          </p:cNvSpPr>
          <p:nvPr>
            <p:ph type="body" sz="half" idx="2"/>
          </p:nvPr>
        </p:nvSpPr>
        <p:spPr>
          <a:xfrm>
            <a:off x="630936" y="2807208"/>
            <a:ext cx="3429000" cy="3410712"/>
          </a:xfrm>
        </p:spPr>
        <p:txBody>
          <a:bodyPr vert="horz" lIns="91440" tIns="45720" rIns="91440" bIns="45720" rtlCol="0" anchor="t">
            <a:normAutofit/>
          </a:bodyPr>
          <a:lstStyle/>
          <a:p>
            <a:pPr indent="-228600">
              <a:buFont typeface="Arial" panose="020B0604020202020204" pitchFamily="34" charset="0"/>
              <a:buChar char="•"/>
            </a:pPr>
            <a:r>
              <a:rPr lang="en-US" sz="2200" dirty="0"/>
              <a:t>Ask your counselor for the Articulated Credit Verification Form and fill it out.  </a:t>
            </a:r>
          </a:p>
          <a:p>
            <a:pPr indent="-228600">
              <a:buFont typeface="Arial" panose="020B0604020202020204" pitchFamily="34" charset="0"/>
              <a:buChar char="•"/>
            </a:pPr>
            <a:r>
              <a:rPr lang="en-US" sz="2200" dirty="0"/>
              <a:t>Upload the Verification Form and Exam/Credential Certificate with your TCSG application</a:t>
            </a:r>
          </a:p>
        </p:txBody>
      </p:sp>
      <p:pic>
        <p:nvPicPr>
          <p:cNvPr id="6" name="Content Placeholder 5" descr="Graphical user interface, application&#10;&#10;Description automatically generated">
            <a:extLst>
              <a:ext uri="{FF2B5EF4-FFF2-40B4-BE49-F238E27FC236}">
                <a16:creationId xmlns:a16="http://schemas.microsoft.com/office/drawing/2014/main" id="{F81EA6A3-0EFE-4AE2-A539-763FD0BC9BF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54296" y="969550"/>
            <a:ext cx="6903720" cy="4918900"/>
          </a:xfrm>
          <a:prstGeom prst="rect">
            <a:avLst/>
          </a:prstGeom>
        </p:spPr>
      </p:pic>
    </p:spTree>
    <p:extLst>
      <p:ext uri="{BB962C8B-B14F-4D97-AF65-F5344CB8AC3E}">
        <p14:creationId xmlns:p14="http://schemas.microsoft.com/office/powerpoint/2010/main" val="6261289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036B20-EE23-4306-8509-66E03FD92E58}"/>
              </a:ext>
            </a:extLst>
          </p:cNvPr>
          <p:cNvSpPr>
            <a:spLocks noGrp="1"/>
          </p:cNvSpPr>
          <p:nvPr>
            <p:ph type="title"/>
          </p:nvPr>
        </p:nvSpPr>
        <p:spPr>
          <a:xfrm>
            <a:off x="640080" y="325369"/>
            <a:ext cx="4368602" cy="1956841"/>
          </a:xfrm>
        </p:spPr>
        <p:txBody>
          <a:bodyPr anchor="b">
            <a:normAutofit/>
          </a:bodyPr>
          <a:lstStyle/>
          <a:p>
            <a:r>
              <a:rPr lang="en-US" sz="5400" dirty="0"/>
              <a:t>Step 5</a:t>
            </a:r>
          </a:p>
        </p:txBody>
      </p:sp>
      <p:sp>
        <p:nvSpPr>
          <p:cNvPr id="2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ontent Placeholder 2">
            <a:extLst>
              <a:ext uri="{FF2B5EF4-FFF2-40B4-BE49-F238E27FC236}">
                <a16:creationId xmlns:a16="http://schemas.microsoft.com/office/drawing/2014/main" id="{4654726A-9788-47F4-9599-30759B91BA17}"/>
              </a:ext>
            </a:extLst>
          </p:cNvPr>
          <p:cNvSpPr>
            <a:spLocks noGrp="1"/>
          </p:cNvSpPr>
          <p:nvPr>
            <p:ph idx="1"/>
          </p:nvPr>
        </p:nvSpPr>
        <p:spPr>
          <a:xfrm>
            <a:off x="640080" y="2872899"/>
            <a:ext cx="4243589" cy="3320668"/>
          </a:xfrm>
        </p:spPr>
        <p:txBody>
          <a:bodyPr>
            <a:normAutofit/>
          </a:bodyPr>
          <a:lstStyle/>
          <a:p>
            <a:r>
              <a:rPr lang="en-US" sz="2000" dirty="0"/>
              <a:t>Receive acceptance from the Technical College of your choice</a:t>
            </a:r>
          </a:p>
          <a:p>
            <a:r>
              <a:rPr lang="en-US" sz="2000" dirty="0"/>
              <a:t>Additional documentation or demonstration may be required by the local TCSG institution for the credit to be awarded</a:t>
            </a:r>
          </a:p>
          <a:p>
            <a:endParaRPr lang="en-US" sz="2000" dirty="0"/>
          </a:p>
          <a:p>
            <a:r>
              <a:rPr lang="en-US" sz="2000" dirty="0"/>
              <a:t>And that’s it!  You’re done!</a:t>
            </a:r>
          </a:p>
        </p:txBody>
      </p:sp>
      <p:pic>
        <p:nvPicPr>
          <p:cNvPr id="6" name="Picture 5" descr="A person holding a solar panel&#10;&#10;Description automatically generated">
            <a:extLst>
              <a:ext uri="{FF2B5EF4-FFF2-40B4-BE49-F238E27FC236}">
                <a16:creationId xmlns:a16="http://schemas.microsoft.com/office/drawing/2014/main" id="{4CEB8C43-5499-4AFF-91B8-9520D6DBAEDB}"/>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4338" r="2896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7" name="TextBox 6">
            <a:extLst>
              <a:ext uri="{FF2B5EF4-FFF2-40B4-BE49-F238E27FC236}">
                <a16:creationId xmlns:a16="http://schemas.microsoft.com/office/drawing/2014/main" id="{496C7671-43B9-47BD-94F5-8CE5CC46093D}"/>
              </a:ext>
            </a:extLst>
          </p:cNvPr>
          <p:cNvSpPr txBox="1"/>
          <p:nvPr/>
        </p:nvSpPr>
        <p:spPr>
          <a:xfrm>
            <a:off x="10005184" y="6657945"/>
            <a:ext cx="218681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moviesegmentstoassessgrammargoals.blogspot.com/2014_05_01_archive.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10879659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657D1-6899-418C-AF27-5007F77C47B4}"/>
              </a:ext>
            </a:extLst>
          </p:cNvPr>
          <p:cNvSpPr>
            <a:spLocks noGrp="1"/>
          </p:cNvSpPr>
          <p:nvPr>
            <p:ph type="title"/>
          </p:nvPr>
        </p:nvSpPr>
        <p:spPr/>
        <p:txBody>
          <a:bodyPr/>
          <a:lstStyle/>
          <a:p>
            <a:r>
              <a:rPr lang="en-US" dirty="0"/>
              <a:t>Contact Information:</a:t>
            </a:r>
          </a:p>
        </p:txBody>
      </p:sp>
      <p:sp>
        <p:nvSpPr>
          <p:cNvPr id="3" name="Text Placeholder 2">
            <a:extLst>
              <a:ext uri="{FF2B5EF4-FFF2-40B4-BE49-F238E27FC236}">
                <a16:creationId xmlns:a16="http://schemas.microsoft.com/office/drawing/2014/main" id="{28F5388D-C523-4B02-9998-B792F8FF7D58}"/>
              </a:ext>
            </a:extLst>
          </p:cNvPr>
          <p:cNvSpPr>
            <a:spLocks noGrp="1"/>
          </p:cNvSpPr>
          <p:nvPr>
            <p:ph type="body" sz="quarter" idx="13"/>
          </p:nvPr>
        </p:nvSpPr>
        <p:spPr/>
        <p:txBody>
          <a:bodyPr/>
          <a:lstStyle/>
          <a:p>
            <a:r>
              <a:rPr lang="en-US" dirty="0"/>
              <a:t>Jennifer Phinney</a:t>
            </a:r>
          </a:p>
          <a:p>
            <a:r>
              <a:rPr lang="en-US" dirty="0"/>
              <a:t>Program Specialist for Dual Enrollment</a:t>
            </a:r>
          </a:p>
          <a:p>
            <a:r>
              <a:rPr lang="en-US" dirty="0">
                <a:hlinkClick r:id="rId2"/>
              </a:rPr>
              <a:t>Jennifer.Phinney@doe.k12.ga.us</a:t>
            </a:r>
            <a:endParaRPr lang="en-US" dirty="0"/>
          </a:p>
          <a:p>
            <a:r>
              <a:rPr lang="en-US"/>
              <a:t>404.558.5398</a:t>
            </a:r>
            <a:endParaRPr lang="en-US" dirty="0"/>
          </a:p>
          <a:p>
            <a:endParaRPr lang="en-US" dirty="0"/>
          </a:p>
        </p:txBody>
      </p:sp>
    </p:spTree>
    <p:extLst>
      <p:ext uri="{BB962C8B-B14F-4D97-AF65-F5344CB8AC3E}">
        <p14:creationId xmlns:p14="http://schemas.microsoft.com/office/powerpoint/2010/main" val="129210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CD548E-28CF-43D4-B029-8EF73A261E29}"/>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So what is Articulated Credit?…</a:t>
            </a:r>
          </a:p>
        </p:txBody>
      </p:sp>
      <p:sp>
        <p:nvSpPr>
          <p:cNvPr id="3" name="Content Placeholder 2">
            <a:extLst>
              <a:ext uri="{FF2B5EF4-FFF2-40B4-BE49-F238E27FC236}">
                <a16:creationId xmlns:a16="http://schemas.microsoft.com/office/drawing/2014/main" id="{3089A878-BD01-4392-88DC-56E6418B554B}"/>
              </a:ext>
            </a:extLst>
          </p:cNvPr>
          <p:cNvSpPr>
            <a:spLocks noGrp="1"/>
          </p:cNvSpPr>
          <p:nvPr>
            <p:ph idx="1"/>
          </p:nvPr>
        </p:nvSpPr>
        <p:spPr>
          <a:xfrm>
            <a:off x="1371599" y="2318197"/>
            <a:ext cx="9724031" cy="3683358"/>
          </a:xfrm>
        </p:spPr>
        <p:txBody>
          <a:bodyPr anchor="ctr">
            <a:normAutofit/>
          </a:bodyPr>
          <a:lstStyle/>
          <a:p>
            <a:pPr lvl="1">
              <a:buFontTx/>
              <a:buChar char="-"/>
            </a:pPr>
            <a:r>
              <a:rPr lang="en-US" sz="1300" dirty="0"/>
              <a:t>​The purpose of the Articulated Credit Agreement Initiative between the Georgia Department of Education and the Technical College System of Georgia is to provide Georgia's students with the opportunity to receive college credit as a result of successful completion of specific CTAE high school courses taken in a CTAE pathway and an external assessment or credential in that pathway. These agreements recognize the efforts of students while in high school and allows them to receive credentialing in their chosen field more quickly and without duplication of coursework between high school and technical college curriculum.</a:t>
            </a:r>
          </a:p>
          <a:p>
            <a:pPr lvl="1">
              <a:buFontTx/>
              <a:buChar char="-"/>
            </a:pPr>
            <a:r>
              <a:rPr lang="en-US" sz="1300" dirty="0"/>
              <a:t>These agreements provide high school students the opportunity to get advanced standing in a Program of Study at the Technical College without having to participated in Dual Enrollment</a:t>
            </a:r>
          </a:p>
          <a:p>
            <a:pPr lvl="1">
              <a:buFontTx/>
              <a:buChar char="-"/>
            </a:pPr>
            <a:r>
              <a:rPr lang="en-US" sz="1300" dirty="0"/>
              <a:t>Rather than an agreement between a school or district and a specific unit of the TCSG, these Articulation Agreements are Memorandums of Understanding that are applicable statewide.</a:t>
            </a:r>
          </a:p>
          <a:p>
            <a:pPr lvl="1">
              <a:buFontTx/>
              <a:buChar char="-"/>
            </a:pPr>
            <a:r>
              <a:rPr lang="en-US" sz="1300" dirty="0"/>
              <a:t>The </a:t>
            </a:r>
            <a:r>
              <a:rPr lang="en-US" sz="1300" dirty="0" err="1"/>
              <a:t>GaDOE</a:t>
            </a:r>
            <a:r>
              <a:rPr lang="en-US" sz="1300" dirty="0"/>
              <a:t> and the TCSG have committed to creating as many of these statewide agreements as possible.</a:t>
            </a:r>
          </a:p>
        </p:txBody>
      </p:sp>
      <p:sp>
        <p:nvSpPr>
          <p:cNvPr id="4" name="Date Placeholder 3">
            <a:extLst>
              <a:ext uri="{FF2B5EF4-FFF2-40B4-BE49-F238E27FC236}">
                <a16:creationId xmlns:a16="http://schemas.microsoft.com/office/drawing/2014/main" id="{E886C2E8-D6E2-44C8-A504-5CFBCD818075}"/>
              </a:ext>
            </a:extLst>
          </p:cNvPr>
          <p:cNvSpPr>
            <a:spLocks noGrp="1"/>
          </p:cNvSpPr>
          <p:nvPr>
            <p:ph type="dt" sz="half" idx="10"/>
          </p:nvPr>
        </p:nvSpPr>
        <p:spPr>
          <a:xfrm>
            <a:off x="8970264" y="6455431"/>
            <a:ext cx="2743200" cy="365125"/>
          </a:xfrm>
        </p:spPr>
        <p:txBody>
          <a:bodyPr>
            <a:normAutofit/>
          </a:bodyPr>
          <a:lstStyle/>
          <a:p>
            <a:pPr algn="r">
              <a:spcAft>
                <a:spcPts val="600"/>
              </a:spcAft>
            </a:pPr>
            <a:fld id="{6138A38E-0582-459C-A9C0-57CB8EECD598}" type="datetime1">
              <a:rPr lang="en-US" sz="1100">
                <a:solidFill>
                  <a:schemeClr val="tx1">
                    <a:lumMod val="50000"/>
                    <a:lumOff val="50000"/>
                  </a:schemeClr>
                </a:solidFill>
              </a:rPr>
              <a:pPr algn="r">
                <a:spcAft>
                  <a:spcPts val="600"/>
                </a:spcAft>
              </a:pPr>
              <a:t>11/10/2021</a:t>
            </a:fld>
            <a:endParaRPr lang="en-US" sz="1100">
              <a:solidFill>
                <a:schemeClr val="tx1">
                  <a:lumMod val="50000"/>
                  <a:lumOff val="50000"/>
                </a:schemeClr>
              </a:solidFill>
            </a:endParaRPr>
          </a:p>
        </p:txBody>
      </p:sp>
    </p:spTree>
    <p:extLst>
      <p:ext uri="{BB962C8B-B14F-4D97-AF65-F5344CB8AC3E}">
        <p14:creationId xmlns:p14="http://schemas.microsoft.com/office/powerpoint/2010/main" val="41860471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D8C74-1847-43C3-9AF6-6CDDD1B39643}"/>
              </a:ext>
            </a:extLst>
          </p:cNvPr>
          <p:cNvSpPr>
            <a:spLocks noGrp="1"/>
          </p:cNvSpPr>
          <p:nvPr>
            <p:ph type="title"/>
          </p:nvPr>
        </p:nvSpPr>
        <p:spPr>
          <a:solidFill>
            <a:srgbClr val="0070C0"/>
          </a:solidFill>
        </p:spPr>
        <p:txBody>
          <a:bodyPr/>
          <a:lstStyle/>
          <a:p>
            <a:r>
              <a:rPr lang="en-US" dirty="0">
                <a:solidFill>
                  <a:schemeClr val="bg1"/>
                </a:solidFill>
              </a:rPr>
              <a:t>And where can you find these agreements and supporting resources?...</a:t>
            </a:r>
          </a:p>
        </p:txBody>
      </p:sp>
      <p:sp>
        <p:nvSpPr>
          <p:cNvPr id="3" name="Content Placeholder 2">
            <a:extLst>
              <a:ext uri="{FF2B5EF4-FFF2-40B4-BE49-F238E27FC236}">
                <a16:creationId xmlns:a16="http://schemas.microsoft.com/office/drawing/2014/main" id="{BD93B727-20ED-42EF-AADF-2EFAB32B564A}"/>
              </a:ext>
            </a:extLst>
          </p:cNvPr>
          <p:cNvSpPr>
            <a:spLocks noGrp="1"/>
          </p:cNvSpPr>
          <p:nvPr>
            <p:ph idx="1"/>
          </p:nvPr>
        </p:nvSpPr>
        <p:spPr/>
        <p:txBody>
          <a:bodyPr/>
          <a:lstStyle/>
          <a:p>
            <a:r>
              <a:rPr lang="en-US" dirty="0"/>
              <a:t>The Articulation Agreements and other resources have their own page on the DOE website.  </a:t>
            </a:r>
          </a:p>
          <a:p>
            <a:pPr lvl="1"/>
            <a:r>
              <a:rPr lang="en-US" dirty="0"/>
              <a:t>Go to the </a:t>
            </a:r>
            <a:r>
              <a:rPr lang="en-US" dirty="0" err="1"/>
              <a:t>GaDOE</a:t>
            </a:r>
            <a:r>
              <a:rPr lang="en-US" dirty="0"/>
              <a:t> website</a:t>
            </a:r>
          </a:p>
          <a:p>
            <a:pPr lvl="1"/>
            <a:r>
              <a:rPr lang="en-US" dirty="0"/>
              <a:t>Click on the Offices and Divisions link</a:t>
            </a:r>
          </a:p>
          <a:p>
            <a:pPr lvl="1"/>
            <a:r>
              <a:rPr lang="en-US" dirty="0"/>
              <a:t>Click on the link to Career, Technical and Agricultural Education</a:t>
            </a:r>
          </a:p>
          <a:p>
            <a:pPr lvl="1"/>
            <a:r>
              <a:rPr lang="en-US" dirty="0"/>
              <a:t>Click on the School Counselors Tab</a:t>
            </a:r>
          </a:p>
          <a:p>
            <a:pPr lvl="1"/>
            <a:r>
              <a:rPr lang="en-US" dirty="0"/>
              <a:t>Click on the Articulation Link on the left side of the page</a:t>
            </a:r>
          </a:p>
          <a:p>
            <a:pPr marL="457200" lvl="1" indent="0">
              <a:buNone/>
            </a:pPr>
            <a:endParaRPr lang="en-US" dirty="0"/>
          </a:p>
        </p:txBody>
      </p:sp>
      <p:sp>
        <p:nvSpPr>
          <p:cNvPr id="4" name="Date Placeholder 3">
            <a:extLst>
              <a:ext uri="{FF2B5EF4-FFF2-40B4-BE49-F238E27FC236}">
                <a16:creationId xmlns:a16="http://schemas.microsoft.com/office/drawing/2014/main" id="{8CEB8773-746F-474B-96F8-5C9D11B8C14B}"/>
              </a:ext>
            </a:extLst>
          </p:cNvPr>
          <p:cNvSpPr>
            <a:spLocks noGrp="1"/>
          </p:cNvSpPr>
          <p:nvPr>
            <p:ph type="dt" sz="half" idx="10"/>
          </p:nvPr>
        </p:nvSpPr>
        <p:spPr/>
        <p:txBody>
          <a:bodyPr/>
          <a:lstStyle/>
          <a:p>
            <a:fld id="{6138A38E-0582-459C-A9C0-57CB8EECD598}" type="datetime1">
              <a:rPr lang="en-US" smtClean="0"/>
              <a:t>11/10/2021</a:t>
            </a:fld>
            <a:endParaRPr lang="en-US"/>
          </a:p>
        </p:txBody>
      </p:sp>
    </p:spTree>
    <p:extLst>
      <p:ext uri="{BB962C8B-B14F-4D97-AF65-F5344CB8AC3E}">
        <p14:creationId xmlns:p14="http://schemas.microsoft.com/office/powerpoint/2010/main" val="538100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10;&#10;Description automatically generated">
            <a:extLst>
              <a:ext uri="{FF2B5EF4-FFF2-40B4-BE49-F238E27FC236}">
                <a16:creationId xmlns:a16="http://schemas.microsoft.com/office/drawing/2014/main" id="{7B755752-7313-4CC6-9D84-EA80297140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1274"/>
            <a:ext cx="12192000" cy="6615451"/>
          </a:xfrm>
          <a:prstGeom prst="rect">
            <a:avLst/>
          </a:prstGeom>
        </p:spPr>
      </p:pic>
      <p:sp>
        <p:nvSpPr>
          <p:cNvPr id="4" name="Arrow: Down 3">
            <a:extLst>
              <a:ext uri="{FF2B5EF4-FFF2-40B4-BE49-F238E27FC236}">
                <a16:creationId xmlns:a16="http://schemas.microsoft.com/office/drawing/2014/main" id="{FB6C9549-7382-4DDF-81EA-AF03085B9D83}"/>
              </a:ext>
            </a:extLst>
          </p:cNvPr>
          <p:cNvSpPr/>
          <p:nvPr/>
        </p:nvSpPr>
        <p:spPr>
          <a:xfrm>
            <a:off x="4273420" y="3428999"/>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96850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2FB88-2846-4951-B3B2-DB8C7E6EC1BF}"/>
              </a:ext>
            </a:extLst>
          </p:cNvPr>
          <p:cNvSpPr>
            <a:spLocks noGrp="1"/>
          </p:cNvSpPr>
          <p:nvPr>
            <p:ph type="title"/>
          </p:nvPr>
        </p:nvSpPr>
        <p:spPr>
          <a:solidFill>
            <a:schemeClr val="accent2"/>
          </a:solidFill>
        </p:spPr>
        <p:txBody>
          <a:bodyPr/>
          <a:lstStyle/>
          <a:p>
            <a:r>
              <a:rPr lang="en-US" dirty="0">
                <a:solidFill>
                  <a:schemeClr val="bg1"/>
                </a:solidFill>
              </a:rPr>
              <a:t>Resources for Articulated Credit…</a:t>
            </a:r>
          </a:p>
        </p:txBody>
      </p:sp>
      <p:sp>
        <p:nvSpPr>
          <p:cNvPr id="3" name="Content Placeholder 2">
            <a:extLst>
              <a:ext uri="{FF2B5EF4-FFF2-40B4-BE49-F238E27FC236}">
                <a16:creationId xmlns:a16="http://schemas.microsoft.com/office/drawing/2014/main" id="{C1727ED9-D95C-4059-A40C-7C8AFE98CF4A}"/>
              </a:ext>
            </a:extLst>
          </p:cNvPr>
          <p:cNvSpPr>
            <a:spLocks noGrp="1"/>
          </p:cNvSpPr>
          <p:nvPr>
            <p:ph idx="1"/>
          </p:nvPr>
        </p:nvSpPr>
        <p:spPr/>
        <p:txBody>
          <a:bodyPr>
            <a:normAutofit/>
          </a:bodyPr>
          <a:lstStyle/>
          <a:p>
            <a:r>
              <a:rPr lang="en-US" dirty="0"/>
              <a:t>Articulation Verification Form (to submit with application and proof of final assessment)</a:t>
            </a:r>
          </a:p>
          <a:p>
            <a:r>
              <a:rPr lang="en-US" dirty="0" err="1"/>
              <a:t>GaDOE</a:t>
            </a:r>
            <a:r>
              <a:rPr lang="en-US" dirty="0"/>
              <a:t>/TCSG Articulation Course Guide – a summary of the criteria for each agreement that the student needs to meet to earn the credit</a:t>
            </a:r>
          </a:p>
          <a:p>
            <a:r>
              <a:rPr lang="en-US" dirty="0"/>
              <a:t>“ARTICULATE AND ACCELERATE” Marketing flyer/poster – to use at parent nights, in advisement, general marketing of articulated credit agreements to students and their families</a:t>
            </a:r>
          </a:p>
        </p:txBody>
      </p:sp>
      <p:sp>
        <p:nvSpPr>
          <p:cNvPr id="4" name="Date Placeholder 3">
            <a:extLst>
              <a:ext uri="{FF2B5EF4-FFF2-40B4-BE49-F238E27FC236}">
                <a16:creationId xmlns:a16="http://schemas.microsoft.com/office/drawing/2014/main" id="{6CB800F8-9C22-4866-9ACE-B26CC854A98D}"/>
              </a:ext>
            </a:extLst>
          </p:cNvPr>
          <p:cNvSpPr>
            <a:spLocks noGrp="1"/>
          </p:cNvSpPr>
          <p:nvPr>
            <p:ph type="dt" sz="half" idx="10"/>
          </p:nvPr>
        </p:nvSpPr>
        <p:spPr/>
        <p:txBody>
          <a:bodyPr/>
          <a:lstStyle/>
          <a:p>
            <a:fld id="{6138A38E-0582-459C-A9C0-57CB8EECD598}" type="datetime1">
              <a:rPr lang="en-US" smtClean="0"/>
              <a:t>11/10/2021</a:t>
            </a:fld>
            <a:endParaRPr lang="en-US"/>
          </a:p>
        </p:txBody>
      </p:sp>
    </p:spTree>
    <p:extLst>
      <p:ext uri="{BB962C8B-B14F-4D97-AF65-F5344CB8AC3E}">
        <p14:creationId xmlns:p14="http://schemas.microsoft.com/office/powerpoint/2010/main" val="30958340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DCA5D-4102-474A-B131-E5309FA33268}"/>
              </a:ext>
            </a:extLst>
          </p:cNvPr>
          <p:cNvSpPr>
            <a:spLocks noGrp="1"/>
          </p:cNvSpPr>
          <p:nvPr>
            <p:ph type="title"/>
          </p:nvPr>
        </p:nvSpPr>
        <p:spPr>
          <a:solidFill>
            <a:schemeClr val="accent4"/>
          </a:solidFill>
        </p:spPr>
        <p:txBody>
          <a:bodyPr/>
          <a:lstStyle/>
          <a:p>
            <a:r>
              <a:rPr lang="en-US" dirty="0">
                <a:solidFill>
                  <a:schemeClr val="bg1"/>
                </a:solidFill>
              </a:rPr>
              <a:t>The plan for future Articulation Agreements…</a:t>
            </a:r>
          </a:p>
        </p:txBody>
      </p:sp>
      <p:sp>
        <p:nvSpPr>
          <p:cNvPr id="3" name="Content Placeholder 2">
            <a:extLst>
              <a:ext uri="{FF2B5EF4-FFF2-40B4-BE49-F238E27FC236}">
                <a16:creationId xmlns:a16="http://schemas.microsoft.com/office/drawing/2014/main" id="{AC732E2D-A367-4471-BA9D-7D48035069AC}"/>
              </a:ext>
            </a:extLst>
          </p:cNvPr>
          <p:cNvSpPr>
            <a:spLocks noGrp="1"/>
          </p:cNvSpPr>
          <p:nvPr>
            <p:ph idx="1"/>
          </p:nvPr>
        </p:nvSpPr>
        <p:spPr/>
        <p:txBody>
          <a:bodyPr>
            <a:normAutofit fontScale="92500" lnSpcReduction="10000"/>
          </a:bodyPr>
          <a:lstStyle/>
          <a:p>
            <a:r>
              <a:rPr lang="en-US" dirty="0"/>
              <a:t>We are working with the Technical College System of Georgia to create more Agreements</a:t>
            </a:r>
          </a:p>
          <a:p>
            <a:r>
              <a:rPr lang="en-US" dirty="0"/>
              <a:t>We currently have 4 that are approved and available immediately:</a:t>
            </a:r>
          </a:p>
          <a:p>
            <a:pPr lvl="1"/>
            <a:r>
              <a:rPr lang="en-US" dirty="0"/>
              <a:t>Automotive Technician</a:t>
            </a:r>
          </a:p>
          <a:p>
            <a:pPr lvl="1"/>
            <a:r>
              <a:rPr lang="en-US" dirty="0"/>
              <a:t>Cloud Computing</a:t>
            </a:r>
          </a:p>
          <a:p>
            <a:pPr lvl="1"/>
            <a:r>
              <a:rPr lang="en-US" dirty="0"/>
              <a:t>Patient Care Technician</a:t>
            </a:r>
          </a:p>
          <a:p>
            <a:pPr lvl="1"/>
            <a:r>
              <a:rPr lang="en-US" dirty="0"/>
              <a:t>Welding</a:t>
            </a:r>
          </a:p>
          <a:p>
            <a:r>
              <a:rPr lang="en-US" dirty="0"/>
              <a:t>In the pipeline:</a:t>
            </a:r>
          </a:p>
          <a:p>
            <a:pPr lvl="1"/>
            <a:r>
              <a:rPr lang="en-US" dirty="0"/>
              <a:t>	</a:t>
            </a:r>
            <a:r>
              <a:rPr lang="en-US" sz="2200" dirty="0"/>
              <a:t>Construction</a:t>
            </a:r>
          </a:p>
          <a:p>
            <a:pPr lvl="1"/>
            <a:r>
              <a:rPr lang="en-US" sz="2200" dirty="0"/>
              <a:t>	Early Childhood Education</a:t>
            </a:r>
          </a:p>
          <a:p>
            <a:pPr lvl="1"/>
            <a:r>
              <a:rPr lang="en-US" sz="2200" dirty="0"/>
              <a:t>	NCCER Welding</a:t>
            </a:r>
          </a:p>
          <a:p>
            <a:pPr lvl="1"/>
            <a:r>
              <a:rPr lang="en-US" sz="2200" dirty="0"/>
              <a:t>	Criminal Justice</a:t>
            </a:r>
          </a:p>
          <a:p>
            <a:endParaRPr lang="en-US" dirty="0"/>
          </a:p>
        </p:txBody>
      </p:sp>
      <p:sp>
        <p:nvSpPr>
          <p:cNvPr id="4" name="Date Placeholder 3">
            <a:extLst>
              <a:ext uri="{FF2B5EF4-FFF2-40B4-BE49-F238E27FC236}">
                <a16:creationId xmlns:a16="http://schemas.microsoft.com/office/drawing/2014/main" id="{76F85862-0AED-4CD3-98D6-6319D428B267}"/>
              </a:ext>
            </a:extLst>
          </p:cNvPr>
          <p:cNvSpPr>
            <a:spLocks noGrp="1"/>
          </p:cNvSpPr>
          <p:nvPr>
            <p:ph type="dt" sz="half" idx="10"/>
          </p:nvPr>
        </p:nvSpPr>
        <p:spPr/>
        <p:txBody>
          <a:bodyPr/>
          <a:lstStyle/>
          <a:p>
            <a:fld id="{6138A38E-0582-459C-A9C0-57CB8EECD598}" type="datetime1">
              <a:rPr lang="en-US" smtClean="0"/>
              <a:t>11/10/2021</a:t>
            </a:fld>
            <a:endParaRPr lang="en-US"/>
          </a:p>
        </p:txBody>
      </p:sp>
    </p:spTree>
    <p:extLst>
      <p:ext uri="{BB962C8B-B14F-4D97-AF65-F5344CB8AC3E}">
        <p14:creationId xmlns:p14="http://schemas.microsoft.com/office/powerpoint/2010/main" val="2275385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09760-E6D9-4FD4-9414-833AF09636E0}"/>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AF74510D-9E88-4295-98F1-95EC088C910F}"/>
              </a:ext>
            </a:extLst>
          </p:cNvPr>
          <p:cNvSpPr>
            <a:spLocks noGrp="1"/>
          </p:cNvSpPr>
          <p:nvPr>
            <p:ph type="subTitle" idx="1"/>
          </p:nvPr>
        </p:nvSpPr>
        <p:spPr/>
        <p:txBody>
          <a:bodyPr/>
          <a:lstStyle/>
          <a:p>
            <a:endParaRPr lang="en-US"/>
          </a:p>
        </p:txBody>
      </p:sp>
      <p:pic>
        <p:nvPicPr>
          <p:cNvPr id="5" name="Picture 4" descr="A group of people raising their hands&#10;&#10;Description automatically generated">
            <a:extLst>
              <a:ext uri="{FF2B5EF4-FFF2-40B4-BE49-F238E27FC236}">
                <a16:creationId xmlns:a16="http://schemas.microsoft.com/office/drawing/2014/main" id="{82751708-20D0-4D7E-A9ED-FAC814973E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489" y="11151"/>
            <a:ext cx="12280490" cy="6858000"/>
          </a:xfrm>
          <a:prstGeom prst="rect">
            <a:avLst/>
          </a:prstGeom>
        </p:spPr>
      </p:pic>
    </p:spTree>
    <p:extLst>
      <p:ext uri="{BB962C8B-B14F-4D97-AF65-F5344CB8AC3E}">
        <p14:creationId xmlns:p14="http://schemas.microsoft.com/office/powerpoint/2010/main" val="16227847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57ACAC-A9C0-4C9A-852F-9638C5CF9D82}"/>
              </a:ext>
            </a:extLst>
          </p:cNvPr>
          <p:cNvSpPr>
            <a:spLocks noGrp="1"/>
          </p:cNvSpPr>
          <p:nvPr>
            <p:ph type="title"/>
          </p:nvPr>
        </p:nvSpPr>
        <p:spPr>
          <a:xfrm>
            <a:off x="686834" y="1153572"/>
            <a:ext cx="3200400" cy="4461163"/>
          </a:xfrm>
        </p:spPr>
        <p:txBody>
          <a:bodyPr>
            <a:normAutofit/>
          </a:bodyPr>
          <a:lstStyle/>
          <a:p>
            <a:r>
              <a:rPr lang="en-US">
                <a:solidFill>
                  <a:srgbClr val="FFFFFF"/>
                </a:solidFill>
              </a:rPr>
              <a:t>Articulated Credit is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19B5051-B2FD-475C-905B-6ED03A920496}"/>
              </a:ext>
            </a:extLst>
          </p:cNvPr>
          <p:cNvSpPr>
            <a:spLocks noGrp="1"/>
          </p:cNvSpPr>
          <p:nvPr>
            <p:ph idx="1"/>
          </p:nvPr>
        </p:nvSpPr>
        <p:spPr>
          <a:xfrm>
            <a:off x="4447308" y="591344"/>
            <a:ext cx="6906491" cy="5585619"/>
          </a:xfrm>
        </p:spPr>
        <p:txBody>
          <a:bodyPr anchor="ctr">
            <a:normAutofit/>
          </a:bodyPr>
          <a:lstStyle/>
          <a:p>
            <a:r>
              <a:rPr lang="en-US" dirty="0"/>
              <a:t>An agreement between the Technical College System of Georgia and the Georgia Department of Education</a:t>
            </a:r>
          </a:p>
          <a:p>
            <a:r>
              <a:rPr lang="en-US" dirty="0"/>
              <a:t>Offers Georgia’s high school students the opportunity to earn college credit by successfully completing specific high school courses in a CTAE Pathway and an external assessment or credential</a:t>
            </a:r>
          </a:p>
          <a:p>
            <a:r>
              <a:rPr lang="en-US" dirty="0"/>
              <a:t>Provides our students the opportunity to earn certificates, credentials or degrees more quickly and without duplicating coursework</a:t>
            </a:r>
          </a:p>
          <a:p>
            <a:endParaRPr lang="en-US" dirty="0"/>
          </a:p>
        </p:txBody>
      </p:sp>
    </p:spTree>
    <p:extLst>
      <p:ext uri="{BB962C8B-B14F-4D97-AF65-F5344CB8AC3E}">
        <p14:creationId xmlns:p14="http://schemas.microsoft.com/office/powerpoint/2010/main" val="31240833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ong ladder glowing among shorter dull ladders">
            <a:extLst>
              <a:ext uri="{FF2B5EF4-FFF2-40B4-BE49-F238E27FC236}">
                <a16:creationId xmlns:a16="http://schemas.microsoft.com/office/drawing/2014/main" id="{EA42C0C9-2B24-4F58-8425-49AD42C1B05A}"/>
              </a:ext>
            </a:extLst>
          </p:cNvPr>
          <p:cNvPicPr>
            <a:picLocks noChangeAspect="1"/>
          </p:cNvPicPr>
          <p:nvPr/>
        </p:nvPicPr>
        <p:blipFill rotWithShape="1">
          <a:blip r:embed="rId2"/>
          <a:srcRect r="5200"/>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C474204-F862-44B2-9B78-6D3607EFDC83}"/>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dirty="0"/>
              <a:t>Steps for Accessing and Receiving Articulated Credit</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82562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_CTAE_Delivers_TEMPLATE" id="{074E4C71-A6B2-45CE-85AB-269FFECF4088}" vid="{42BBE928-2E98-4085-A870-2F1727DD22DC}"/>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eme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dirty="0" smtClean="0"/>
        </a:defPPr>
      </a:lstStyle>
    </a:txDef>
  </a:objectDefaults>
  <a:extraClrSchemeLst/>
  <a:extLst>
    <a:ext uri="{05A4C25C-085E-4340-85A3-A5531E510DB2}">
      <thm15:themeFamily xmlns:thm15="http://schemas.microsoft.com/office/thememl/2012/main" name="Theme1" id="{71C42DD4-E069-4DFF-BB31-12C28C922D34}" vid="{30A4F3DA-C6BD-40A3-9821-99B9D91AC043}"/>
    </a:ext>
  </a:extLst>
</a:theme>
</file>

<file path=ppt/theme/theme3.xml><?xml version="1.0" encoding="utf-8"?>
<a:theme xmlns:a="http://schemas.openxmlformats.org/drawingml/2006/main" name="2_GaDOE widescreen PPT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dirty="0" smtClean="0"/>
        </a:defPPr>
      </a:lstStyle>
    </a:txDef>
  </a:objectDefaults>
  <a:extraClrSchemeLst/>
  <a:extLst>
    <a:ext uri="{05A4C25C-085E-4340-85A3-A5531E510DB2}">
      <thm15:themeFamily xmlns:thm15="http://schemas.microsoft.com/office/thememl/2012/main" name="GaDOE widescreen PPT theme" id="{16977858-645A-4F0F-951E-45E16209E82C}" vid="{5E185090-0253-4B7D-873F-B14C7E0B757E}"/>
    </a:ext>
  </a:extLst>
</a:theme>
</file>

<file path=ppt/theme/theme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GaDOE widescreen PPT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dirty="0" smtClean="0"/>
        </a:defPPr>
      </a:lstStyle>
    </a:txDef>
  </a:objectDefaults>
  <a:extraClrSchemeLst/>
  <a:extLst>
    <a:ext uri="{05A4C25C-085E-4340-85A3-A5531E510DB2}">
      <thm15:themeFamily xmlns:thm15="http://schemas.microsoft.com/office/thememl/2012/main" name="GaDOE widescreen PPT theme" id="{16977858-645A-4F0F-951E-45E16209E82C}" vid="{5E185090-0253-4B7D-873F-B14C7E0B757E}"/>
    </a:ext>
  </a:extLst>
</a:theme>
</file>

<file path=ppt/theme/theme6.xml><?xml version="1.0" encoding="utf-8"?>
<a:theme xmlns:a="http://schemas.openxmlformats.org/drawingml/2006/main" name="Secondary slides USG Widescreen whit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7ADDA3E14B7FA49BB927AF7FF0FDB85" ma:contentTypeVersion="9" ma:contentTypeDescription="Create a new document." ma:contentTypeScope="" ma:versionID="1cd2390405f9044458e778f6a554c3a7">
  <xsd:schema xmlns:xsd="http://www.w3.org/2001/XMLSchema" xmlns:xs="http://www.w3.org/2001/XMLSchema" xmlns:p="http://schemas.microsoft.com/office/2006/metadata/properties" xmlns:ns1="http://schemas.microsoft.com/sharepoint/v3" xmlns:ns2="1d496aed-39d0-4758-b3cf-4e4773287716" xmlns:ns3="6c247bae-e40d-40c7-91b3-26f1e466c40a" xmlns:ns4="f9e61c99-8b37-4962-a864-d7fde1b0d03b" targetNamespace="http://schemas.microsoft.com/office/2006/metadata/properties" ma:root="true" ma:fieldsID="db8b336b3db17b5b515ed429be2421ea" ns1:_="" ns2:_="" ns3:_="" ns4:_="">
    <xsd:import namespace="http://schemas.microsoft.com/sharepoint/v3"/>
    <xsd:import namespace="1d496aed-39d0-4758-b3cf-4e4773287716"/>
    <xsd:import namespace="6c247bae-e40d-40c7-91b3-26f1e466c40a"/>
    <xsd:import namespace="f9e61c99-8b37-4962-a864-d7fde1b0d03b"/>
    <xsd:element name="properties">
      <xsd:complexType>
        <xsd:sequence>
          <xsd:element name="documentManagement">
            <xsd:complexType>
              <xsd:all>
                <xsd:element ref="ns2:TaxCatchAll" minOccurs="0"/>
                <xsd:element ref="ns2:TaxCatchAllLabel" minOccurs="0"/>
                <xsd:element ref="ns1:PublishingStartDate" minOccurs="0"/>
                <xsd:element ref="ns1:PublishingExpirationDate" minOccurs="0"/>
                <xsd:element ref="ns3:Page" minOccurs="0"/>
                <xsd:element ref="ns3:Page_x0020_SubHeader" minOccurs="0"/>
                <xsd:element ref="ns3:Document_x0020_Type" minOccurs="0"/>
                <xsd:element ref="ns3:Year" minOccurs="0"/>
                <xsd:element ref="ns3:Program_x0020_Type" minOccurs="0"/>
                <xsd:element ref="ns4:SharedWithUsers"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internalName="PublishingStartDate">
      <xsd:simpleType>
        <xsd:restriction base="dms:Unknown"/>
      </xsd:simpleType>
    </xsd:element>
    <xsd:element name="PublishingExpirationDate" ma:index="11"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d496aed-39d0-4758-b3cf-4e4773287716" elementFormDefault="qualified">
    <xsd:import namespace="http://schemas.microsoft.com/office/2006/documentManagement/types"/>
    <xsd:import namespace="http://schemas.microsoft.com/office/infopath/2007/PartnerControls"/>
    <xsd:element name="TaxCatchAll" ma:index="8" nillable="true" ma:displayName="Taxonomy Catch All Column" ma:description="" ma:hidden="true" ma:list="{c9dd594f-b3c3-485c-979e-10fa5fdd8c85}" ma:internalName="TaxCatchAll" ma:showField="CatchAllData" ma:web="f9e61c99-8b37-4962-a864-d7fde1b0d03b">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description="" ma:hidden="true" ma:list="{c9dd594f-b3c3-485c-979e-10fa5fdd8c85}" ma:internalName="TaxCatchAllLabel" ma:readOnly="true" ma:showField="CatchAllDataLabel" ma:web="f9e61c99-8b37-4962-a864-d7fde1b0d03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c247bae-e40d-40c7-91b3-26f1e466c40a" elementFormDefault="qualified">
    <xsd:import namespace="http://schemas.microsoft.com/office/2006/documentManagement/types"/>
    <xsd:import namespace="http://schemas.microsoft.com/office/infopath/2007/PartnerControls"/>
    <xsd:element name="Page" ma:index="12" nillable="true" ma:displayName="Page" ma:list="{c0c5bce6-76c0-431d-84b3-50ca3e3d0c94}" ma:internalName="Page" ma:web="b1898e29-fee5-4c33-85ce-dc384e63ddeb">
      <xsd:simpleType>
        <xsd:restriction base="dms:Lookup"/>
      </xsd:simpleType>
    </xsd:element>
    <xsd:element name="Page_x0020_SubHeader" ma:index="13" nillable="true" ma:displayName="Page SubHeader" ma:internalName="Page_x0020_SubHeader">
      <xsd:simpleType>
        <xsd:restriction base="dms:Text"/>
      </xsd:simpleType>
    </xsd:element>
    <xsd:element name="Document_x0020_Type" ma:index="14" nillable="true" ma:displayName="Document Type" ma:default="Accountability" ma:format="Dropdown" ma:internalName="Document_x0020_Type">
      <xsd:simpleType>
        <xsd:restriction base="dms:Choice">
          <xsd:enumeration value="Accountability"/>
          <xsd:enumeration value="Assessments"/>
          <xsd:enumeration value="Counseling"/>
          <xsd:enumeration value="Curriculum"/>
          <xsd:enumeration value="Dual Enrollment"/>
          <xsd:enumeration value="Local Plan"/>
          <xsd:enumeration value="Program of Study"/>
        </xsd:restriction>
      </xsd:simpleType>
    </xsd:element>
    <xsd:element name="Year" ma:index="15" nillable="true" ma:displayName="Year" ma:default="2012" ma:format="Dropdown" ma:internalName="Year">
      <xsd:simpleType>
        <xsd:restriction base="dms:Choice">
          <xsd:enumeration value="2012"/>
          <xsd:enumeration value="2013"/>
          <xsd:enumeration value="2014"/>
          <xsd:enumeration value="2015"/>
          <xsd:enumeration value="2016"/>
          <xsd:enumeration value="2017"/>
          <xsd:enumeration value="2018"/>
          <xsd:enumeration value="2019"/>
          <xsd:enumeration value="2020"/>
          <xsd:enumeration value="2021"/>
          <xsd:enumeration value="2022"/>
          <xsd:enumeration value="2023"/>
          <xsd:enumeration value="2024"/>
          <xsd:enumeration value="2025"/>
        </xsd:restriction>
      </xsd:simpleType>
    </xsd:element>
    <xsd:element name="Program_x0020_Type" ma:index="16" nillable="true" ma:displayName="Program Type" ma:default="Program Concentration" ma:internalName="Program_x0020_Type">
      <xsd:complexType>
        <xsd:complexContent>
          <xsd:extension base="dms:MultiChoice">
            <xsd:sequence>
              <xsd:element name="Value" maxOccurs="unbounded" minOccurs="0" nillable="true">
                <xsd:simpleType>
                  <xsd:restriction base="dms:Choice">
                    <xsd:enumeration value="Program Concentration"/>
                    <xsd:enumeration value="Career Clusters"/>
                  </xsd:restriction>
                </xsd:simple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9e61c99-8b37-4962-a864-d7fde1b0d03b"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Year xmlns="6c247bae-e40d-40c7-91b3-26f1e466c40a">2021</Year>
    <Program_x0020_Type xmlns="6c247bae-e40d-40c7-91b3-26f1e466c40a">
      <Value>Program Concentration</Value>
    </Program_x0020_Type>
    <TaxCatchAll xmlns="1d496aed-39d0-4758-b3cf-4e4773287716"/>
    <Document_x0020_Type xmlns="6c247bae-e40d-40c7-91b3-26f1e466c40a">Counseling</Document_x0020_Type>
    <PublishingExpirationDate xmlns="http://schemas.microsoft.com/sharepoint/v3" xsi:nil="true"/>
    <PublishingStartDate xmlns="http://schemas.microsoft.com/sharepoint/v3" xsi:nil="true"/>
    <Page_x0020_SubHeader xmlns="6c247bae-e40d-40c7-91b3-26f1e466c40a" xsi:nil="true"/>
    <Page xmlns="6c247bae-e40d-40c7-91b3-26f1e466c40a" xsi:nil="true"/>
  </documentManagement>
</p:properties>
</file>

<file path=customXml/itemProps1.xml><?xml version="1.0" encoding="utf-8"?>
<ds:datastoreItem xmlns:ds="http://schemas.openxmlformats.org/officeDocument/2006/customXml" ds:itemID="{CF0E7A94-B5FE-40D0-9227-0F00A5080EBD}"/>
</file>

<file path=customXml/itemProps2.xml><?xml version="1.0" encoding="utf-8"?>
<ds:datastoreItem xmlns:ds="http://schemas.openxmlformats.org/officeDocument/2006/customXml" ds:itemID="{0D86A253-F00F-4E47-8AB0-A15F19800519}"/>
</file>

<file path=customXml/itemProps3.xml><?xml version="1.0" encoding="utf-8"?>
<ds:datastoreItem xmlns:ds="http://schemas.openxmlformats.org/officeDocument/2006/customXml" ds:itemID="{076431B8-7A10-45CE-8C75-88890A614417}"/>
</file>

<file path=docProps/app.xml><?xml version="1.0" encoding="utf-8"?>
<Properties xmlns="http://schemas.openxmlformats.org/officeDocument/2006/extended-properties" xmlns:vt="http://schemas.openxmlformats.org/officeDocument/2006/docPropsVTypes">
  <Template>DE_CTAE_Delivers_TEMPLATE</Template>
  <TotalTime>8038</TotalTime>
  <Words>645</Words>
  <Application>Microsoft Office PowerPoint</Application>
  <PresentationFormat>Widescreen</PresentationFormat>
  <Paragraphs>62</Paragraphs>
  <Slides>15</Slides>
  <Notes>0</Notes>
  <HiddenSlides>0</HiddenSlides>
  <MMClips>0</MMClips>
  <ScaleCrop>false</ScaleCrop>
  <HeadingPairs>
    <vt:vector size="6" baseType="variant">
      <vt:variant>
        <vt:lpstr>Fonts Used</vt:lpstr>
      </vt:variant>
      <vt:variant>
        <vt:i4>7</vt:i4>
      </vt:variant>
      <vt:variant>
        <vt:lpstr>Theme</vt:lpstr>
      </vt:variant>
      <vt:variant>
        <vt:i4>8</vt:i4>
      </vt:variant>
      <vt:variant>
        <vt:lpstr>Slide Titles</vt:lpstr>
      </vt:variant>
      <vt:variant>
        <vt:i4>15</vt:i4>
      </vt:variant>
    </vt:vector>
  </HeadingPairs>
  <TitlesOfParts>
    <vt:vector size="30" baseType="lpstr">
      <vt:lpstr>Arial</vt:lpstr>
      <vt:lpstr>Arial Black</vt:lpstr>
      <vt:lpstr>Calibri</vt:lpstr>
      <vt:lpstr>Calibri Light</vt:lpstr>
      <vt:lpstr>Century</vt:lpstr>
      <vt:lpstr>Century Gothic</vt:lpstr>
      <vt:lpstr>Verdana Pro Black</vt:lpstr>
      <vt:lpstr>Office Theme</vt:lpstr>
      <vt:lpstr>Theme1</vt:lpstr>
      <vt:lpstr>2_GaDOE widescreen PPT theme</vt:lpstr>
      <vt:lpstr>1_Office Theme</vt:lpstr>
      <vt:lpstr>1_GaDOE widescreen PPT theme</vt:lpstr>
      <vt:lpstr>Secondary slides USG Widescreen white</vt:lpstr>
      <vt:lpstr>1_Office Theme</vt:lpstr>
      <vt:lpstr>Office Theme</vt:lpstr>
      <vt:lpstr>PowerPoint Presentation</vt:lpstr>
      <vt:lpstr>So what is Articulated Credit?…</vt:lpstr>
      <vt:lpstr>And where can you find these agreements and supporting resources?...</vt:lpstr>
      <vt:lpstr>PowerPoint Presentation</vt:lpstr>
      <vt:lpstr>Resources for Articulated Credit…</vt:lpstr>
      <vt:lpstr>The plan for future Articulation Agreements…</vt:lpstr>
      <vt:lpstr>PowerPoint Presentation</vt:lpstr>
      <vt:lpstr>Articulated Credit is ….</vt:lpstr>
      <vt:lpstr>Steps for Accessing and Receiving Articulated Credit</vt:lpstr>
      <vt:lpstr>Step 1</vt:lpstr>
      <vt:lpstr>Step 2</vt:lpstr>
      <vt:lpstr>Step 3</vt:lpstr>
      <vt:lpstr>Step 4</vt:lpstr>
      <vt:lpstr>Step 5</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Phinney</dc:creator>
  <cp:lastModifiedBy>Jennifer Phinney</cp:lastModifiedBy>
  <cp:revision>60</cp:revision>
  <dcterms:created xsi:type="dcterms:W3CDTF">2021-02-04T13:37:49Z</dcterms:created>
  <dcterms:modified xsi:type="dcterms:W3CDTF">2021-11-10T14:53:13Z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0x010100F7ADDA3E14B7FA49BB927AF7FF0FDB85</vt:lpwstr>
  </property>
</Properties>
</file>