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5" r:id="rId5"/>
    <p:sldId id="266" r:id="rId6"/>
    <p:sldId id="260" r:id="rId7"/>
    <p:sldId id="267" r:id="rId8"/>
    <p:sldId id="268" r:id="rId9"/>
    <p:sldId id="269" r:id="rId10"/>
    <p:sldId id="270" r:id="rId11"/>
    <p:sldId id="271" r:id="rId12"/>
    <p:sldId id="272" r:id="rId13"/>
    <p:sldId id="257" r:id="rId14"/>
    <p:sldId id="261" r:id="rId15"/>
    <p:sldId id="262" r:id="rId16"/>
    <p:sldId id="263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BDAB-41A0-4DA0-85D1-AFE5AEE433A7}" type="datetimeFigureOut">
              <a:rPr lang="en-US" smtClean="0"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A2AC-5293-4DF0-ACE1-8DFEDBF11C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BDAB-41A0-4DA0-85D1-AFE5AEE433A7}" type="datetimeFigureOut">
              <a:rPr lang="en-US" smtClean="0"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A2AC-5293-4DF0-ACE1-8DFEDBF11C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BDAB-41A0-4DA0-85D1-AFE5AEE433A7}" type="datetimeFigureOut">
              <a:rPr lang="en-US" smtClean="0"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A2AC-5293-4DF0-ACE1-8DFEDBF11C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BDAB-41A0-4DA0-85D1-AFE5AEE433A7}" type="datetimeFigureOut">
              <a:rPr lang="en-US" smtClean="0"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A2AC-5293-4DF0-ACE1-8DFEDBF11C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BDAB-41A0-4DA0-85D1-AFE5AEE433A7}" type="datetimeFigureOut">
              <a:rPr lang="en-US" smtClean="0"/>
              <a:t>8/1/2016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A2AC-5293-4DF0-ACE1-8DFEDBF11CD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BDAB-41A0-4DA0-85D1-AFE5AEE433A7}" type="datetimeFigureOut">
              <a:rPr lang="en-US" smtClean="0"/>
              <a:t>8/1/2016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A2AC-5293-4DF0-ACE1-8DFEDBF11C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BDAB-41A0-4DA0-85D1-AFE5AEE433A7}" type="datetimeFigureOut">
              <a:rPr lang="en-US" smtClean="0"/>
              <a:t>8/1/2016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A2AC-5293-4DF0-ACE1-8DFEDBF11C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BDAB-41A0-4DA0-85D1-AFE5AEE433A7}" type="datetimeFigureOut">
              <a:rPr lang="en-US" smtClean="0"/>
              <a:t>8/1/2016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A2AC-5293-4DF0-ACE1-8DFEDBF11C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BDAB-41A0-4DA0-85D1-AFE5AEE433A7}" type="datetimeFigureOut">
              <a:rPr lang="en-US" smtClean="0"/>
              <a:t>8/1/2016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A2AC-5293-4DF0-ACE1-8DFEDBF11C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BDAB-41A0-4DA0-85D1-AFE5AEE433A7}" type="datetimeFigureOut">
              <a:rPr lang="en-US" smtClean="0"/>
              <a:t>8/1/2016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A2AC-5293-4DF0-ACE1-8DFEDBF11C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BDAB-41A0-4DA0-85D1-AFE5AEE433A7}" type="datetimeFigureOut">
              <a:rPr lang="en-US" smtClean="0"/>
              <a:t>8/1/2016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A2AC-5293-4DF0-ACE1-8DFEDBF11C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64CBDAB-41A0-4DA0-85D1-AFE5AEE433A7}" type="datetimeFigureOut">
              <a:rPr lang="en-US" smtClean="0"/>
              <a:t>8/1/2016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1D7A2AC-5293-4DF0-ACE1-8DFEDBF11CD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youtube.com/watch?feature=player_embedded&amp;v=PANwrq_OuP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Their Eyes Were Watching God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Zora Neale Hurston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983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Okechobee</a:t>
            </a:r>
            <a:r>
              <a:rPr lang="en-US" dirty="0"/>
              <a:t> Hurricane Devastation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1924844"/>
            <a:ext cx="6934200" cy="3876675"/>
          </a:xfrm>
        </p:spPr>
      </p:pic>
    </p:spTree>
    <p:extLst>
      <p:ext uri="{BB962C8B-B14F-4D97-AF65-F5344CB8AC3E}">
        <p14:creationId xmlns:p14="http://schemas.microsoft.com/office/powerpoint/2010/main" val="74082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Okechobee</a:t>
            </a:r>
            <a:r>
              <a:rPr lang="en-US" dirty="0"/>
              <a:t> Hurricane Devastation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131" y="2133600"/>
            <a:ext cx="4706269" cy="3589217"/>
          </a:xfrm>
        </p:spPr>
      </p:pic>
    </p:spTree>
    <p:extLst>
      <p:ext uri="{BB962C8B-B14F-4D97-AF65-F5344CB8AC3E}">
        <p14:creationId xmlns:p14="http://schemas.microsoft.com/office/powerpoint/2010/main" val="3298145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Okechobee</a:t>
            </a:r>
            <a:r>
              <a:rPr lang="en-US" dirty="0"/>
              <a:t> Hurricane Devastation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458" y="1981200"/>
            <a:ext cx="4950942" cy="3708428"/>
          </a:xfrm>
        </p:spPr>
      </p:pic>
    </p:spTree>
    <p:extLst>
      <p:ext uri="{BB962C8B-B14F-4D97-AF65-F5344CB8AC3E}">
        <p14:creationId xmlns:p14="http://schemas.microsoft.com/office/powerpoint/2010/main" val="1016090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Setting: Florida, primarily West Florida, Eatonville, and the 	Everglades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late 19</a:t>
            </a:r>
            <a:r>
              <a:rPr lang="en-US" baseline="30000" dirty="0" smtClean="0"/>
              <a:t>th</a:t>
            </a:r>
            <a:r>
              <a:rPr lang="en-US" dirty="0" smtClean="0"/>
              <a:t> century to 1928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Main events: building of Eatonville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Okechobee Hurricane of 1928</a:t>
            </a:r>
          </a:p>
          <a:p>
            <a:r>
              <a:rPr lang="en-US" dirty="0" smtClean="0"/>
              <a:t>Major Characters: 	Janie Crawford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Jody Starks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Teacake (Vergible Woods)</a:t>
            </a: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1888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Speech versus silence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When does one speak and when does one hold her 	tongue? Janie’s voice is an important element of the story.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Poetic formality of narrator’s voice versus the dialect of the Florida blacks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Why does Hurston combine the two very different uses of 	language? What is the purpose of this particular </a:t>
            </a:r>
            <a:r>
              <a:rPr lang="en-US" b="1" dirty="0" smtClean="0">
                <a:solidFill>
                  <a:srgbClr val="FF0000"/>
                </a:solidFill>
              </a:rPr>
              <a:t>delivery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Use of other rhetorical devices: metaphor, synecdoche, sensory imagery, foreshadowing, irony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682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</a:t>
            </a:r>
            <a:r>
              <a:rPr lang="en-US" sz="4000" dirty="0" smtClean="0"/>
              <a:t>he pear tree</a:t>
            </a:r>
          </a:p>
          <a:p>
            <a:r>
              <a:rPr lang="en-US" sz="4000" dirty="0" smtClean="0"/>
              <a:t>Janie’s hair</a:t>
            </a:r>
          </a:p>
          <a:p>
            <a:r>
              <a:rPr lang="en-US" sz="4000" dirty="0"/>
              <a:t>a</a:t>
            </a:r>
            <a:r>
              <a:rPr lang="en-US" sz="4000" smtClean="0"/>
              <a:t>nimals</a:t>
            </a:r>
            <a:endParaRPr lang="en-US" sz="4000" dirty="0" smtClean="0"/>
          </a:p>
          <a:p>
            <a:r>
              <a:rPr lang="en-US" sz="4000" dirty="0" smtClean="0"/>
              <a:t>hurricane</a:t>
            </a:r>
          </a:p>
        </p:txBody>
      </p:sp>
    </p:spTree>
    <p:extLst>
      <p:ext uri="{BB962C8B-B14F-4D97-AF65-F5344CB8AC3E}">
        <p14:creationId xmlns:p14="http://schemas.microsoft.com/office/powerpoint/2010/main" val="1777522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Race and racism</a:t>
            </a:r>
          </a:p>
          <a:p>
            <a:r>
              <a:rPr lang="en-US" sz="3200" dirty="0" smtClean="0"/>
              <a:t>Community</a:t>
            </a:r>
          </a:p>
          <a:p>
            <a:r>
              <a:rPr lang="en-US" sz="3200" dirty="0" smtClean="0"/>
              <a:t>Female struggle for voice in a male-dominated society</a:t>
            </a:r>
          </a:p>
          <a:p>
            <a:r>
              <a:rPr lang="en-US" sz="3200" dirty="0" smtClean="0"/>
              <a:t>Love and relationships</a:t>
            </a:r>
          </a:p>
          <a:p>
            <a:r>
              <a:rPr lang="en-US" sz="3200" dirty="0" smtClean="0"/>
              <a:t>Power of nature</a:t>
            </a:r>
          </a:p>
          <a:p>
            <a:pPr marL="0" indent="0">
              <a:buNone/>
            </a:pPr>
            <a:r>
              <a:rPr lang="en-US" sz="3200" dirty="0" smtClean="0"/>
              <a:t>(As you read the novel, develop themes for these</a:t>
            </a:r>
          </a:p>
          <a:p>
            <a:pPr marL="0" indent="0">
              <a:buNone/>
            </a:pPr>
            <a:r>
              <a:rPr lang="en-US" sz="3200" dirty="0" smtClean="0"/>
              <a:t>subjects.)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699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Quotes about the Novel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Andrea Rushing (former Harvard and current Amherst professor): “[the novel] affirms black cultural traditions while revising them to empower black women.”</a:t>
            </a:r>
          </a:p>
          <a:p>
            <a:r>
              <a:rPr lang="en-US" dirty="0"/>
              <a:t>Mary Helen Washington (University of Maryland professor): “Here, finally was a woman on a quest for her own identity . . 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Doris Grumbach</a:t>
            </a:r>
            <a:r>
              <a:rPr lang="en-US" dirty="0"/>
              <a:t> </a:t>
            </a:r>
            <a:r>
              <a:rPr lang="en-US" dirty="0" smtClean="0"/>
              <a:t>(author and critic): “the finest black novel of its time” and one of the finest of all time.”</a:t>
            </a:r>
          </a:p>
          <a:p>
            <a:r>
              <a:rPr lang="en-US" dirty="0" smtClean="0"/>
              <a:t>Alice Walker (author of </a:t>
            </a:r>
            <a:r>
              <a:rPr lang="en-US" i="1" dirty="0" smtClean="0"/>
              <a:t>The Color Purple</a:t>
            </a:r>
            <a:r>
              <a:rPr lang="en-US" dirty="0" smtClean="0"/>
              <a:t>) had this inscription placed on Hurston’s gravestone: “Zora Neale Hurston/’A Genius of the South’/Novelist/Folklorist/Anthropologist/1901-1960”</a:t>
            </a:r>
          </a:p>
        </p:txBody>
      </p:sp>
    </p:spTree>
    <p:extLst>
      <p:ext uri="{BB962C8B-B14F-4D97-AF65-F5344CB8AC3E}">
        <p14:creationId xmlns:p14="http://schemas.microsoft.com/office/powerpoint/2010/main" val="3467524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Zora Neale Hurston</a:t>
            </a:r>
            <a:r>
              <a:rPr lang="en-US" smtClean="0"/>
              <a:t>: 1891-1960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145" y="2286000"/>
            <a:ext cx="2746655" cy="3335224"/>
          </a:xfrm>
        </p:spPr>
      </p:pic>
    </p:spTree>
    <p:extLst>
      <p:ext uri="{BB962C8B-B14F-4D97-AF65-F5344CB8AC3E}">
        <p14:creationId xmlns:p14="http://schemas.microsoft.com/office/powerpoint/2010/main" val="231114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Native Daughter of Eatonville, Florida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223" y="1600200"/>
            <a:ext cx="6059553" cy="4525963"/>
          </a:xfrm>
        </p:spPr>
      </p:pic>
    </p:spTree>
    <p:extLst>
      <p:ext uri="{BB962C8B-B14F-4D97-AF65-F5344CB8AC3E}">
        <p14:creationId xmlns:p14="http://schemas.microsoft.com/office/powerpoint/2010/main" val="318639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Eatonville, Florida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Eatonville is a town in Orange County, Florida, United States, six miles north of Orlando. It is part of the Orlando–Kissimmee metropolitan statistical area. The town includes the Eatonville Historic </a:t>
            </a:r>
            <a:r>
              <a:rPr lang="en-US" dirty="0" smtClean="0"/>
              <a:t>District.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124200"/>
            <a:ext cx="180975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79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Eatonville, Florida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75" y="1701006"/>
            <a:ext cx="6191250" cy="4324350"/>
          </a:xfrm>
        </p:spPr>
      </p:pic>
      <p:sp>
        <p:nvSpPr>
          <p:cNvPr id="5" name="Rectangle 4"/>
          <p:cNvSpPr/>
          <p:nvPr/>
        </p:nvSpPr>
        <p:spPr>
          <a:xfrm>
            <a:off x="5410200" y="1828800"/>
            <a:ext cx="213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woman in this </a:t>
            </a:r>
            <a:r>
              <a:rPr lang="en-US" dirty="0" smtClean="0">
                <a:solidFill>
                  <a:srgbClr val="FF0000"/>
                </a:solidFill>
              </a:rPr>
              <a:t>photo taken </a:t>
            </a:r>
            <a:r>
              <a:rPr lang="en-US" dirty="0">
                <a:solidFill>
                  <a:srgbClr val="FF0000"/>
                </a:solidFill>
              </a:rPr>
              <a:t>in </a:t>
            </a:r>
            <a:r>
              <a:rPr lang="en-US" dirty="0" smtClean="0">
                <a:solidFill>
                  <a:srgbClr val="FF0000"/>
                </a:solidFill>
              </a:rPr>
              <a:t>1935 is </a:t>
            </a:r>
            <a:r>
              <a:rPr lang="en-US" dirty="0">
                <a:solidFill>
                  <a:srgbClr val="FF0000"/>
                </a:solidFill>
              </a:rPr>
              <a:t>Zora </a:t>
            </a:r>
            <a:r>
              <a:rPr lang="en-US" dirty="0" smtClean="0">
                <a:solidFill>
                  <a:srgbClr val="FF0000"/>
                </a:solidFill>
              </a:rPr>
              <a:t>Neale </a:t>
            </a:r>
            <a:r>
              <a:rPr lang="en-US" dirty="0">
                <a:solidFill>
                  <a:srgbClr val="FF0000"/>
                </a:solidFill>
              </a:rPr>
              <a:t>Hurston.</a:t>
            </a:r>
          </a:p>
        </p:txBody>
      </p:sp>
    </p:spTree>
    <p:extLst>
      <p:ext uri="{BB962C8B-B14F-4D97-AF65-F5344CB8AC3E}">
        <p14:creationId xmlns:p14="http://schemas.microsoft.com/office/powerpoint/2010/main" val="307902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ZoraFest: Annual January Celebration in Eatonville, Florida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96446"/>
            <a:ext cx="8229600" cy="1956553"/>
          </a:xfrm>
        </p:spPr>
      </p:pic>
    </p:spTree>
    <p:extLst>
      <p:ext uri="{BB962C8B-B14F-4D97-AF65-F5344CB8AC3E}">
        <p14:creationId xmlns:p14="http://schemas.microsoft.com/office/powerpoint/2010/main" val="2024125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Okechobee</a:t>
            </a:r>
            <a:r>
              <a:rPr lang="en-US" dirty="0" smtClean="0"/>
              <a:t> Hurricane -1928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663" y="2133600"/>
            <a:ext cx="3933937" cy="3779328"/>
          </a:xfrm>
        </p:spPr>
      </p:pic>
    </p:spTree>
    <p:extLst>
      <p:ext uri="{BB962C8B-B14F-4D97-AF65-F5344CB8AC3E}">
        <p14:creationId xmlns:p14="http://schemas.microsoft.com/office/powerpoint/2010/main" val="2428304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Okechobee</a:t>
            </a:r>
            <a:r>
              <a:rPr lang="en-US" dirty="0" smtClean="0"/>
              <a:t> Hurricane Devastation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289" y="2133600"/>
            <a:ext cx="5270311" cy="3838543"/>
          </a:xfrm>
        </p:spPr>
      </p:pic>
    </p:spTree>
    <p:extLst>
      <p:ext uri="{BB962C8B-B14F-4D97-AF65-F5344CB8AC3E}">
        <p14:creationId xmlns:p14="http://schemas.microsoft.com/office/powerpoint/2010/main" val="1199012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Okechobee</a:t>
            </a:r>
            <a:r>
              <a:rPr lang="en-US" dirty="0"/>
              <a:t> Hurricane Devastation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484" y="2209800"/>
            <a:ext cx="5635915" cy="3308455"/>
          </a:xfrm>
        </p:spPr>
      </p:pic>
    </p:spTree>
    <p:extLst>
      <p:ext uri="{BB962C8B-B14F-4D97-AF65-F5344CB8AC3E}">
        <p14:creationId xmlns:p14="http://schemas.microsoft.com/office/powerpoint/2010/main" val="466255621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C6FD80E8A23349905925784B78EAE7" ma:contentTypeVersion="6" ma:contentTypeDescription="Create a new document." ma:contentTypeScope="" ma:versionID="34ac45a21a8fb6a1be356f365e70c94c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xmlns:ns3="6c247bae-e40d-40c7-91b3-26f1e466c40a" xmlns:ns4="f9e61c99-8b37-4962-a864-d7fde1b0d03b" targetNamespace="http://schemas.microsoft.com/office/2006/metadata/properties" ma:root="true" ma:fieldsID="6eb8911eb6eb54a97600fe54c2441029" ns1:_="" ns2:_="" ns3:_="" ns4:_="">
    <xsd:import namespace="http://schemas.microsoft.com/sharepoint/v3"/>
    <xsd:import namespace="1d496aed-39d0-4758-b3cf-4e4773287716"/>
    <xsd:import namespace="6c247bae-e40d-40c7-91b3-26f1e466c40a"/>
    <xsd:import namespace="f9e61c99-8b37-4962-a864-d7fde1b0d03b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PublishingStartDate" minOccurs="0"/>
                <xsd:element ref="ns1:PublishingExpirationDate" minOccurs="0"/>
                <xsd:element ref="ns3:Page" minOccurs="0"/>
                <xsd:element ref="ns3:Page_x0020_SubHeader" minOccurs="0"/>
                <xsd:element ref="ns3:Document_x0020_Type" minOccurs="0"/>
                <xsd:element ref="ns3:Year" minOccurs="0"/>
                <xsd:element ref="ns3:Program_x0020_Type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internalName="PublishingStartDate">
      <xsd:simpleType>
        <xsd:restriction base="dms:Unknown"/>
      </xsd:simpleType>
    </xsd:element>
    <xsd:element name="PublishingExpirationDate" ma:index="11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47bae-e40d-40c7-91b3-26f1e466c40a" elementFormDefault="qualified">
    <xsd:import namespace="http://schemas.microsoft.com/office/2006/documentManagement/types"/>
    <xsd:import namespace="http://schemas.microsoft.com/office/infopath/2007/PartnerControls"/>
    <xsd:element name="Page" ma:index="12" nillable="true" ma:displayName="Page" ma:list="{c0c5bce6-76c0-431d-84b3-50ca3e3d0c94}" ma:internalName="Page0" ma:web="b1898e29-fee5-4c33-85ce-dc384e63ddeb">
      <xsd:simpleType>
        <xsd:restriction base="dms:Lookup"/>
      </xsd:simpleType>
    </xsd:element>
    <xsd:element name="Page_x0020_SubHeader" ma:index="13" nillable="true" ma:displayName="Page SubHeader" ma:internalName="Page_x0020_SubHeader0">
      <xsd:simpleType>
        <xsd:restriction base="dms:Text"/>
      </xsd:simpleType>
    </xsd:element>
    <xsd:element name="Document_x0020_Type" ma:index="14" nillable="true" ma:displayName="Document Type" ma:default="Accountability" ma:format="Dropdown" ma:internalName="Document_x0020_Type">
      <xsd:simpleType>
        <xsd:restriction base="dms:Choice">
          <xsd:enumeration value="Accountability"/>
          <xsd:enumeration value="Assessments"/>
          <xsd:enumeration value="Counseling"/>
          <xsd:enumeration value="Curriculum"/>
          <xsd:enumeration value="Dual Enrollment"/>
          <xsd:enumeration value="Local Plan"/>
          <xsd:enumeration value="Program of Study"/>
        </xsd:restriction>
      </xsd:simpleType>
    </xsd:element>
    <xsd:element name="Year" ma:index="15" nillable="true" ma:displayName="Year" ma:default="2012" ma:format="Dropdown" ma:internalName="Year">
      <xsd:simpleType>
        <xsd:restriction base="dms:Choice"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</xsd:restriction>
      </xsd:simpleType>
    </xsd:element>
    <xsd:element name="Program_x0020_Type" ma:index="16" nillable="true" ma:displayName="Program Type" ma:default="Program Concentration" ma:internalName="Program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rogram Concentration"/>
                    <xsd:enumeration value="Career Clusters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61c99-8b37-4962-a864-d7fde1b0d03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496aed-39d0-4758-b3cf-4e4773287716"/>
    <PublishingExpirationDate xmlns="http://schemas.microsoft.com/sharepoint/v3" xsi:nil="true"/>
    <PublishingStartDate xmlns="http://schemas.microsoft.com/sharepoint/v3" xsi:nil="true"/>
    <Year xmlns="6c247bae-e40d-40c7-91b3-26f1e466c40a">2012</Year>
    <Program_x0020_Type xmlns="6c247bae-e40d-40c7-91b3-26f1e466c40a">
      <Value>Program Concentration</Value>
    </Program_x0020_Type>
    <Document_x0020_Type xmlns="6c247bae-e40d-40c7-91b3-26f1e466c40a">Accountability</Document_x0020_Type>
    <Page_x0020_SubHeader xmlns="6c247bae-e40d-40c7-91b3-26f1e466c40a" xsi:nil="true"/>
    <Page xmlns="6c247bae-e40d-40c7-91b3-26f1e466c40a" xsi:nil="true"/>
  </documentManagement>
</p:properties>
</file>

<file path=customXml/itemProps1.xml><?xml version="1.0" encoding="utf-8"?>
<ds:datastoreItem xmlns:ds="http://schemas.openxmlformats.org/officeDocument/2006/customXml" ds:itemID="{FA5EB93B-706E-4F3F-A13B-17F46C9E3BCF}"/>
</file>

<file path=customXml/itemProps2.xml><?xml version="1.0" encoding="utf-8"?>
<ds:datastoreItem xmlns:ds="http://schemas.openxmlformats.org/officeDocument/2006/customXml" ds:itemID="{32D59738-BE30-4C0A-B5D5-070C6A9FC6BA}"/>
</file>

<file path=customXml/itemProps3.xml><?xml version="1.0" encoding="utf-8"?>
<ds:datastoreItem xmlns:ds="http://schemas.openxmlformats.org/officeDocument/2006/customXml" ds:itemID="{7E291251-3642-4A98-944A-DD9158EF0A97}"/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115</TotalTime>
  <Words>271</Words>
  <Application>Microsoft Office PowerPoint</Application>
  <PresentationFormat>On-screen Show (4:3)</PresentationFormat>
  <Paragraphs>51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Tw Cen MT</vt:lpstr>
      <vt:lpstr>Thatch</vt:lpstr>
      <vt:lpstr>Their Eyes Were Watching God</vt:lpstr>
      <vt:lpstr>Zora Neale Hurston: 1891-1960</vt:lpstr>
      <vt:lpstr>Native Daughter of Eatonville, Florida</vt:lpstr>
      <vt:lpstr>Eatonville, Florida</vt:lpstr>
      <vt:lpstr>Eatonville, Florida</vt:lpstr>
      <vt:lpstr>ZoraFest: Annual January Celebration in Eatonville, Florida</vt:lpstr>
      <vt:lpstr>Okechobee Hurricane -1928</vt:lpstr>
      <vt:lpstr>Okechobee Hurricane Devastation</vt:lpstr>
      <vt:lpstr>Okechobee Hurricane Devastation</vt:lpstr>
      <vt:lpstr>Okechobee Hurricane Devastation</vt:lpstr>
      <vt:lpstr>Okechobee Hurricane Devastation</vt:lpstr>
      <vt:lpstr>Okechobee Hurricane Devastation</vt:lpstr>
      <vt:lpstr>Basics</vt:lpstr>
      <vt:lpstr>Language</vt:lpstr>
      <vt:lpstr>Symbols</vt:lpstr>
      <vt:lpstr>Subjects</vt:lpstr>
      <vt:lpstr>Quotes about the Novel</vt:lpstr>
    </vt:vector>
  </TitlesOfParts>
  <Company>CCBOE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Their Eyes Were Watching God</dc:title>
  <dc:creator>LHSLAB112WIN7</dc:creator>
  <cp:lastModifiedBy>Bonnie Marshall</cp:lastModifiedBy>
  <cp:revision>16</cp:revision>
  <dcterms:created xsi:type="dcterms:W3CDTF">2013-12-18T13:02:01Z</dcterms:created>
  <dcterms:modified xsi:type="dcterms:W3CDTF">2016-08-01T18:20:32Z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0x01010010C6FD80E8A23349905925784B78EAE7</vt:lpwstr>
  </property>
</Properties>
</file>