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gd name="T0" fmla="*/ 2147483647 w 3985"/>
              <a:gd name="T1" fmla="*/ 0 h 3619"/>
              <a:gd name="T2" fmla="*/ 0 w 3985"/>
              <a:gd name="T3" fmla="*/ 2147483647 h 3619"/>
              <a:gd name="T4" fmla="*/ 2147483647 w 3985"/>
              <a:gd name="T5" fmla="*/ 2147483647 h 3619"/>
              <a:gd name="T6" fmla="*/ 2147483647 w 3985"/>
              <a:gd name="T7" fmla="*/ 2147483647 h 3619"/>
              <a:gd name="T8" fmla="*/ 2147483647 w 3985"/>
              <a:gd name="T9" fmla="*/ 0 h 3619"/>
              <a:gd name="T10" fmla="*/ 2147483647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gd name="T0" fmla="*/ 145088 w 794"/>
                <a:gd name="T1" fmla="*/ 35325 h 414"/>
                <a:gd name="T2" fmla="*/ 129752 w 794"/>
                <a:gd name="T3" fmla="*/ 28447 h 414"/>
                <a:gd name="T4" fmla="*/ 101630 w 794"/>
                <a:gd name="T5" fmla="*/ 18797 h 414"/>
                <a:gd name="T6" fmla="*/ 12970 w 794"/>
                <a:gd name="T7" fmla="*/ 0 h 414"/>
                <a:gd name="T8" fmla="*/ 4183 w 794"/>
                <a:gd name="T9" fmla="*/ 1781 h 414"/>
                <a:gd name="T10" fmla="*/ 0 w 794"/>
                <a:gd name="T11" fmla="*/ 7429 h 414"/>
                <a:gd name="T12" fmla="*/ 5098 w 794"/>
                <a:gd name="T13" fmla="*/ 13874 h 414"/>
                <a:gd name="T14" fmla="*/ 104152 w 794"/>
                <a:gd name="T15" fmla="*/ 36600 h 414"/>
                <a:gd name="T16" fmla="*/ 125855 w 794"/>
                <a:gd name="T17" fmla="*/ 35145 h 414"/>
                <a:gd name="T18" fmla="*/ 143402 w 794"/>
                <a:gd name="T19" fmla="*/ 37027 h 414"/>
                <a:gd name="T20" fmla="*/ 145088 w 794"/>
                <a:gd name="T21" fmla="*/ 35325 h 414"/>
                <a:gd name="T22" fmla="*/ 145088 w 794"/>
                <a:gd name="T23" fmla="*/ 35325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10"/>
            <p:cNvSpPr>
              <a:spLocks/>
            </p:cNvSpPr>
            <p:nvPr userDrawn="1"/>
          </p:nvSpPr>
          <p:spPr bwMode="auto">
            <a:xfrm>
              <a:off x="166" y="261"/>
              <a:ext cx="2244" cy="1007"/>
            </a:xfrm>
            <a:custGeom>
              <a:avLst/>
              <a:gdLst>
                <a:gd name="T0" fmla="*/ 777 w 1586"/>
                <a:gd name="T1" fmla="*/ 0 h 821"/>
                <a:gd name="T2" fmla="*/ 7546 w 1586"/>
                <a:gd name="T3" fmla="*/ 1441 h 821"/>
                <a:gd name="T4" fmla="*/ 8096 w 1586"/>
                <a:gd name="T5" fmla="*/ 1771 h 821"/>
                <a:gd name="T6" fmla="*/ 8993 w 1586"/>
                <a:gd name="T7" fmla="*/ 2198 h 821"/>
                <a:gd name="T8" fmla="*/ 8874 w 1586"/>
                <a:gd name="T9" fmla="*/ 2279 h 821"/>
                <a:gd name="T10" fmla="*/ 7653 w 1586"/>
                <a:gd name="T11" fmla="*/ 2184 h 821"/>
                <a:gd name="T12" fmla="*/ 6491 w 1586"/>
                <a:gd name="T13" fmla="*/ 2251 h 821"/>
                <a:gd name="T14" fmla="*/ 235 w 1586"/>
                <a:gd name="T15" fmla="*/ 829 h 821"/>
                <a:gd name="T16" fmla="*/ 0 w 1586"/>
                <a:gd name="T17" fmla="*/ 417 h 821"/>
                <a:gd name="T18" fmla="*/ 260 w 1586"/>
                <a:gd name="T19" fmla="*/ 88 h 821"/>
                <a:gd name="T20" fmla="*/ 777 w 1586"/>
                <a:gd name="T21" fmla="*/ 0 h 821"/>
                <a:gd name="T22" fmla="*/ 777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11"/>
            <p:cNvSpPr>
              <a:spLocks/>
            </p:cNvSpPr>
            <p:nvPr userDrawn="1"/>
          </p:nvSpPr>
          <p:spPr bwMode="auto">
            <a:xfrm>
              <a:off x="474" y="344"/>
              <a:ext cx="1488" cy="919"/>
            </a:xfrm>
            <a:custGeom>
              <a:avLst/>
              <a:gdLst>
                <a:gd name="T0" fmla="*/ 0 w 1049"/>
                <a:gd name="T1" fmla="*/ 915 h 747"/>
                <a:gd name="T2" fmla="*/ 5294 w 1049"/>
                <a:gd name="T3" fmla="*/ 2105 h 747"/>
                <a:gd name="T4" fmla="*/ 5393 w 1049"/>
                <a:gd name="T5" fmla="*/ 1505 h 747"/>
                <a:gd name="T6" fmla="*/ 6024 w 1049"/>
                <a:gd name="T7" fmla="*/ 1190 h 747"/>
                <a:gd name="T8" fmla="*/ 448 w 1049"/>
                <a:gd name="T9" fmla="*/ 0 h 747"/>
                <a:gd name="T10" fmla="*/ 0 w 1049"/>
                <a:gd name="T11" fmla="*/ 357 h 747"/>
                <a:gd name="T12" fmla="*/ 0 w 1049"/>
                <a:gd name="T13" fmla="*/ 915 h 747"/>
                <a:gd name="T14" fmla="*/ 0 w 1049"/>
                <a:gd name="T15" fmla="*/ 91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gd name="T0" fmla="*/ 619 w 150"/>
                  <a:gd name="T1" fmla="*/ 0 h 173"/>
                  <a:gd name="T2" fmla="*/ 228 w 150"/>
                  <a:gd name="T3" fmla="*/ 192 h 173"/>
                  <a:gd name="T4" fmla="*/ 0 w 150"/>
                  <a:gd name="T5" fmla="*/ 502 h 173"/>
                  <a:gd name="T6" fmla="*/ 451 w 150"/>
                  <a:gd name="T7" fmla="*/ 464 h 173"/>
                  <a:gd name="T8" fmla="*/ 581 w 150"/>
                  <a:gd name="T9" fmla="*/ 245 h 173"/>
                  <a:gd name="T10" fmla="*/ 847 w 150"/>
                  <a:gd name="T11" fmla="*/ 78 h 173"/>
                  <a:gd name="T12" fmla="*/ 619 w 150"/>
                  <a:gd name="T13" fmla="*/ 0 h 173"/>
                  <a:gd name="T14" fmla="*/ 619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4"/>
              <p:cNvSpPr>
                <a:spLocks/>
              </p:cNvSpPr>
              <p:nvPr userDrawn="1"/>
            </p:nvSpPr>
            <p:spPr bwMode="auto">
              <a:xfrm>
                <a:off x="123" y="148"/>
                <a:ext cx="2386" cy="1081"/>
              </a:xfrm>
              <a:custGeom>
                <a:avLst/>
                <a:gdLst>
                  <a:gd name="T0" fmla="*/ 890 w 1684"/>
                  <a:gd name="T1" fmla="*/ 0 h 880"/>
                  <a:gd name="T2" fmla="*/ 360 w 1684"/>
                  <a:gd name="T3" fmla="*/ 146 h 880"/>
                  <a:gd name="T4" fmla="*/ 0 w 1684"/>
                  <a:gd name="T5" fmla="*/ 582 h 880"/>
                  <a:gd name="T6" fmla="*/ 384 w 1684"/>
                  <a:gd name="T7" fmla="*/ 1004 h 880"/>
                  <a:gd name="T8" fmla="*/ 6749 w 1684"/>
                  <a:gd name="T9" fmla="*/ 2425 h 880"/>
                  <a:gd name="T10" fmla="*/ 8120 w 1684"/>
                  <a:gd name="T11" fmla="*/ 2336 h 880"/>
                  <a:gd name="T12" fmla="*/ 9231 w 1684"/>
                  <a:gd name="T13" fmla="*/ 2462 h 880"/>
                  <a:gd name="T14" fmla="*/ 9616 w 1684"/>
                  <a:gd name="T15" fmla="*/ 2262 h 880"/>
                  <a:gd name="T16" fmla="*/ 8576 w 1684"/>
                  <a:gd name="T17" fmla="*/ 1857 h 880"/>
                  <a:gd name="T18" fmla="*/ 8153 w 1684"/>
                  <a:gd name="T19" fmla="*/ 1434 h 880"/>
                  <a:gd name="T20" fmla="*/ 7820 w 1684"/>
                  <a:gd name="T21" fmla="*/ 1474 h 880"/>
                  <a:gd name="T22" fmla="*/ 8216 w 1684"/>
                  <a:gd name="T23" fmla="*/ 1857 h 880"/>
                  <a:gd name="T24" fmla="*/ 9011 w 1684"/>
                  <a:gd name="T25" fmla="*/ 2265 h 880"/>
                  <a:gd name="T26" fmla="*/ 8070 w 1684"/>
                  <a:gd name="T27" fmla="*/ 2201 h 880"/>
                  <a:gd name="T28" fmla="*/ 6960 w 1684"/>
                  <a:gd name="T29" fmla="*/ 2275 h 880"/>
                  <a:gd name="T30" fmla="*/ 7165 w 1684"/>
                  <a:gd name="T31" fmla="*/ 1817 h 880"/>
                  <a:gd name="T32" fmla="*/ 7641 w 1684"/>
                  <a:gd name="T33" fmla="*/ 1505 h 880"/>
                  <a:gd name="T34" fmla="*/ 7084 w 1684"/>
                  <a:gd name="T35" fmla="*/ 1544 h 880"/>
                  <a:gd name="T36" fmla="*/ 6652 w 1684"/>
                  <a:gd name="T37" fmla="*/ 1841 h 880"/>
                  <a:gd name="T38" fmla="*/ 6505 w 1684"/>
                  <a:gd name="T39" fmla="*/ 2214 h 880"/>
                  <a:gd name="T40" fmla="*/ 612 w 1684"/>
                  <a:gd name="T41" fmla="*/ 867 h 880"/>
                  <a:gd name="T42" fmla="*/ 456 w 1684"/>
                  <a:gd name="T43" fmla="*/ 601 h 880"/>
                  <a:gd name="T44" fmla="*/ 588 w 1684"/>
                  <a:gd name="T45" fmla="*/ 267 h 880"/>
                  <a:gd name="T46" fmla="*/ 1237 w 1684"/>
                  <a:gd name="T47" fmla="*/ 0 h 880"/>
                  <a:gd name="T48" fmla="*/ 890 w 1684"/>
                  <a:gd name="T49" fmla="*/ 0 h 880"/>
                  <a:gd name="T50" fmla="*/ 89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5"/>
              <p:cNvSpPr>
                <a:spLocks/>
              </p:cNvSpPr>
              <p:nvPr userDrawn="1"/>
            </p:nvSpPr>
            <p:spPr bwMode="auto">
              <a:xfrm>
                <a:off x="324" y="158"/>
                <a:ext cx="1686" cy="614"/>
              </a:xfrm>
              <a:custGeom>
                <a:avLst/>
                <a:gdLst>
                  <a:gd name="T0" fmla="*/ 572 w 1190"/>
                  <a:gd name="T1" fmla="*/ 0 h 500"/>
                  <a:gd name="T2" fmla="*/ 6795 w 1190"/>
                  <a:gd name="T3" fmla="*/ 1368 h 500"/>
                  <a:gd name="T4" fmla="*/ 6140 w 1190"/>
                  <a:gd name="T5" fmla="*/ 1396 h 500"/>
                  <a:gd name="T6" fmla="*/ 0 w 1190"/>
                  <a:gd name="T7" fmla="*/ 75 h 500"/>
                  <a:gd name="T8" fmla="*/ 572 w 1190"/>
                  <a:gd name="T9" fmla="*/ 0 h 500"/>
                  <a:gd name="T10" fmla="*/ 572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6"/>
              <p:cNvSpPr>
                <a:spLocks/>
              </p:cNvSpPr>
              <p:nvPr userDrawn="1"/>
            </p:nvSpPr>
            <p:spPr bwMode="auto">
              <a:xfrm>
                <a:off x="409" y="251"/>
                <a:ext cx="227" cy="410"/>
              </a:xfrm>
              <a:custGeom>
                <a:avLst/>
                <a:gdLst>
                  <a:gd name="T0" fmla="*/ 668 w 160"/>
                  <a:gd name="T1" fmla="*/ 0 h 335"/>
                  <a:gd name="T2" fmla="*/ 109 w 160"/>
                  <a:gd name="T3" fmla="*/ 293 h 335"/>
                  <a:gd name="T4" fmla="*/ 0 w 160"/>
                  <a:gd name="T5" fmla="*/ 630 h 335"/>
                  <a:gd name="T6" fmla="*/ 192 w 160"/>
                  <a:gd name="T7" fmla="*/ 862 h 335"/>
                  <a:gd name="T8" fmla="*/ 539 w 160"/>
                  <a:gd name="T9" fmla="*/ 919 h 335"/>
                  <a:gd name="T10" fmla="*/ 437 w 160"/>
                  <a:gd name="T11" fmla="*/ 421 h 335"/>
                  <a:gd name="T12" fmla="*/ 919 w 160"/>
                  <a:gd name="T13" fmla="*/ 48 h 335"/>
                  <a:gd name="T14" fmla="*/ 668 w 160"/>
                  <a:gd name="T15" fmla="*/ 0 h 335"/>
                  <a:gd name="T16" fmla="*/ 668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7"/>
              <p:cNvSpPr>
                <a:spLocks/>
              </p:cNvSpPr>
              <p:nvPr userDrawn="1"/>
            </p:nvSpPr>
            <p:spPr bwMode="auto">
              <a:xfrm>
                <a:off x="846" y="536"/>
                <a:ext cx="691" cy="364"/>
              </a:xfrm>
              <a:custGeom>
                <a:avLst/>
                <a:gdLst>
                  <a:gd name="T0" fmla="*/ 81 w 489"/>
                  <a:gd name="T1" fmla="*/ 97 h 296"/>
                  <a:gd name="T2" fmla="*/ 900 w 489"/>
                  <a:gd name="T3" fmla="*/ 186 h 296"/>
                  <a:gd name="T4" fmla="*/ 1826 w 489"/>
                  <a:gd name="T5" fmla="*/ 386 h 296"/>
                  <a:gd name="T6" fmla="*/ 2480 w 489"/>
                  <a:gd name="T7" fmla="*/ 685 h 296"/>
                  <a:gd name="T8" fmla="*/ 1837 w 489"/>
                  <a:gd name="T9" fmla="*/ 647 h 296"/>
                  <a:gd name="T10" fmla="*/ 781 w 489"/>
                  <a:gd name="T11" fmla="*/ 411 h 296"/>
                  <a:gd name="T12" fmla="*/ 281 w 489"/>
                  <a:gd name="T13" fmla="*/ 225 h 296"/>
                  <a:gd name="T14" fmla="*/ 601 w 489"/>
                  <a:gd name="T15" fmla="*/ 459 h 296"/>
                  <a:gd name="T16" fmla="*/ 1532 w 489"/>
                  <a:gd name="T17" fmla="*/ 759 h 296"/>
                  <a:gd name="T18" fmla="*/ 2624 w 489"/>
                  <a:gd name="T19" fmla="*/ 834 h 296"/>
                  <a:gd name="T20" fmla="*/ 2754 w 489"/>
                  <a:gd name="T21" fmla="*/ 630 h 296"/>
                  <a:gd name="T22" fmla="*/ 2220 w 489"/>
                  <a:gd name="T23" fmla="*/ 338 h 296"/>
                  <a:gd name="T24" fmla="*/ 957 w 489"/>
                  <a:gd name="T25" fmla="*/ 48 h 296"/>
                  <a:gd name="T26" fmla="*/ 0 w 489"/>
                  <a:gd name="T27" fmla="*/ 0 h 296"/>
                  <a:gd name="T28" fmla="*/ 81 w 489"/>
                  <a:gd name="T29" fmla="*/ 97 h 296"/>
                  <a:gd name="T30" fmla="*/ 81 w 489"/>
                  <a:gd name="T31" fmla="*/ 97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gd name="T0" fmla="*/ 248 w 794"/>
                <a:gd name="T1" fmla="*/ 70 h 414"/>
                <a:gd name="T2" fmla="*/ 222 w 794"/>
                <a:gd name="T3" fmla="*/ 57 h 414"/>
                <a:gd name="T4" fmla="*/ 173 w 794"/>
                <a:gd name="T5" fmla="*/ 37 h 414"/>
                <a:gd name="T6" fmla="*/ 22 w 794"/>
                <a:gd name="T7" fmla="*/ 0 h 414"/>
                <a:gd name="T8" fmla="*/ 7 w 794"/>
                <a:gd name="T9" fmla="*/ 4 h 414"/>
                <a:gd name="T10" fmla="*/ 0 w 794"/>
                <a:gd name="T11" fmla="*/ 15 h 414"/>
                <a:gd name="T12" fmla="*/ 8 w 794"/>
                <a:gd name="T13" fmla="*/ 28 h 414"/>
                <a:gd name="T14" fmla="*/ 178 w 794"/>
                <a:gd name="T15" fmla="*/ 73 h 414"/>
                <a:gd name="T16" fmla="*/ 215 w 794"/>
                <a:gd name="T17" fmla="*/ 69 h 414"/>
                <a:gd name="T18" fmla="*/ 246 w 794"/>
                <a:gd name="T19" fmla="*/ 74 h 414"/>
                <a:gd name="T20" fmla="*/ 248 w 794"/>
                <a:gd name="T21" fmla="*/ 70 h 414"/>
                <a:gd name="T22" fmla="*/ 248 w 794"/>
                <a:gd name="T23" fmla="*/ 70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20"/>
            <p:cNvSpPr>
              <a:spLocks/>
            </p:cNvSpPr>
            <p:nvPr userDrawn="1"/>
          </p:nvSpPr>
          <p:spPr bwMode="auto">
            <a:xfrm rot="7320404">
              <a:off x="4893" y="2923"/>
              <a:ext cx="627" cy="290"/>
            </a:xfrm>
            <a:custGeom>
              <a:avLst/>
              <a:gdLst>
                <a:gd name="T0" fmla="*/ 1 w 1586"/>
                <a:gd name="T1" fmla="*/ 0 h 821"/>
                <a:gd name="T2" fmla="*/ 13 w 1586"/>
                <a:gd name="T3" fmla="*/ 3 h 821"/>
                <a:gd name="T4" fmla="*/ 14 w 1586"/>
                <a:gd name="T5" fmla="*/ 4 h 821"/>
                <a:gd name="T6" fmla="*/ 15 w 1586"/>
                <a:gd name="T7" fmla="*/ 4 h 821"/>
                <a:gd name="T8" fmla="*/ 15 w 1586"/>
                <a:gd name="T9" fmla="*/ 5 h 821"/>
                <a:gd name="T10" fmla="*/ 13 w 1586"/>
                <a:gd name="T11" fmla="*/ 4 h 821"/>
                <a:gd name="T12" fmla="*/ 11 w 1586"/>
                <a:gd name="T13" fmla="*/ 5 h 821"/>
                <a:gd name="T14" fmla="*/ 0 w 1586"/>
                <a:gd name="T15" fmla="*/ 2 h 821"/>
                <a:gd name="T16" fmla="*/ 0 w 1586"/>
                <a:gd name="T17" fmla="*/ 1 h 821"/>
                <a:gd name="T18" fmla="*/ 0 w 1586"/>
                <a:gd name="T19" fmla="*/ 0 h 821"/>
                <a:gd name="T20" fmla="*/ 1 w 1586"/>
                <a:gd name="T21" fmla="*/ 0 h 821"/>
                <a:gd name="T22" fmla="*/ 1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21"/>
            <p:cNvSpPr>
              <a:spLocks/>
            </p:cNvSpPr>
            <p:nvPr userDrawn="1"/>
          </p:nvSpPr>
          <p:spPr bwMode="auto">
            <a:xfrm rot="7320404">
              <a:off x="5000" y="2913"/>
              <a:ext cx="416" cy="265"/>
            </a:xfrm>
            <a:custGeom>
              <a:avLst/>
              <a:gdLst>
                <a:gd name="T0" fmla="*/ 0 w 1049"/>
                <a:gd name="T1" fmla="*/ 2 h 747"/>
                <a:gd name="T2" fmla="*/ 9 w 1049"/>
                <a:gd name="T3" fmla="*/ 4 h 747"/>
                <a:gd name="T4" fmla="*/ 9 w 1049"/>
                <a:gd name="T5" fmla="*/ 3 h 747"/>
                <a:gd name="T6" fmla="*/ 10 w 1049"/>
                <a:gd name="T7" fmla="*/ 2 h 747"/>
                <a:gd name="T8" fmla="*/ 1 w 1049"/>
                <a:gd name="T9" fmla="*/ 0 h 747"/>
                <a:gd name="T10" fmla="*/ 0 w 1049"/>
                <a:gd name="T11" fmla="*/ 1 h 747"/>
                <a:gd name="T12" fmla="*/ 0 w 1049"/>
                <a:gd name="T13" fmla="*/ 2 h 747"/>
                <a:gd name="T14" fmla="*/ 0 w 1049"/>
                <a:gd name="T15" fmla="*/ 2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9" name="Group 22"/>
            <p:cNvGrpSpPr>
              <a:grpSpLocks/>
            </p:cNvGrpSpPr>
            <p:nvPr userDrawn="1"/>
          </p:nvGrpSpPr>
          <p:grpSpPr bwMode="auto">
            <a:xfrm>
              <a:off x="4986" y="2752"/>
              <a:ext cx="469" cy="667"/>
              <a:chOff x="4986" y="2752"/>
              <a:chExt cx="469" cy="667"/>
            </a:xfrm>
          </p:grpSpPr>
          <p:sp>
            <p:nvSpPr>
              <p:cNvPr id="20" name="Freeform 23"/>
              <p:cNvSpPr>
                <a:spLocks/>
              </p:cNvSpPr>
              <p:nvPr userDrawn="1"/>
            </p:nvSpPr>
            <p:spPr bwMode="auto">
              <a:xfrm rot="7320404">
                <a:off x="4987" y="3190"/>
                <a:ext cx="59" cy="61"/>
              </a:xfrm>
              <a:custGeom>
                <a:avLst/>
                <a:gdLst>
                  <a:gd name="T0" fmla="*/ 1 w 150"/>
                  <a:gd name="T1" fmla="*/ 0 h 173"/>
                  <a:gd name="T2" fmla="*/ 0 w 150"/>
                  <a:gd name="T3" fmla="*/ 0 h 173"/>
                  <a:gd name="T4" fmla="*/ 0 w 150"/>
                  <a:gd name="T5" fmla="*/ 1 h 173"/>
                  <a:gd name="T6" fmla="*/ 1 w 150"/>
                  <a:gd name="T7" fmla="*/ 1 h 173"/>
                  <a:gd name="T8" fmla="*/ 1 w 150"/>
                  <a:gd name="T9" fmla="*/ 0 h 173"/>
                  <a:gd name="T10" fmla="*/ 2 w 150"/>
                  <a:gd name="T11" fmla="*/ 0 h 173"/>
                  <a:gd name="T12" fmla="*/ 1 w 150"/>
                  <a:gd name="T13" fmla="*/ 0 h 173"/>
                  <a:gd name="T14" fmla="*/ 1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24"/>
              <p:cNvSpPr>
                <a:spLocks/>
              </p:cNvSpPr>
              <p:nvPr userDrawn="1"/>
            </p:nvSpPr>
            <p:spPr bwMode="auto">
              <a:xfrm rot="7320404">
                <a:off x="4887" y="2930"/>
                <a:ext cx="667" cy="311"/>
              </a:xfrm>
              <a:custGeom>
                <a:avLst/>
                <a:gdLst>
                  <a:gd name="T0" fmla="*/ 2 w 1684"/>
                  <a:gd name="T1" fmla="*/ 0 h 880"/>
                  <a:gd name="T2" fmla="*/ 1 w 1684"/>
                  <a:gd name="T3" fmla="*/ 0 h 880"/>
                  <a:gd name="T4" fmla="*/ 0 w 1684"/>
                  <a:gd name="T5" fmla="*/ 1 h 880"/>
                  <a:gd name="T6" fmla="*/ 1 w 1684"/>
                  <a:gd name="T7" fmla="*/ 2 h 880"/>
                  <a:gd name="T8" fmla="*/ 11 w 1684"/>
                  <a:gd name="T9" fmla="*/ 5 h 880"/>
                  <a:gd name="T10" fmla="*/ 14 w 1684"/>
                  <a:gd name="T11" fmla="*/ 5 h 880"/>
                  <a:gd name="T12" fmla="*/ 16 w 1684"/>
                  <a:gd name="T13" fmla="*/ 5 h 880"/>
                  <a:gd name="T14" fmla="*/ 17 w 1684"/>
                  <a:gd name="T15" fmla="*/ 5 h 880"/>
                  <a:gd name="T16" fmla="*/ 15 w 1684"/>
                  <a:gd name="T17" fmla="*/ 4 h 880"/>
                  <a:gd name="T18" fmla="*/ 14 w 1684"/>
                  <a:gd name="T19" fmla="*/ 3 h 880"/>
                  <a:gd name="T20" fmla="*/ 13 w 1684"/>
                  <a:gd name="T21" fmla="*/ 3 h 880"/>
                  <a:gd name="T22" fmla="*/ 14 w 1684"/>
                  <a:gd name="T23" fmla="*/ 4 h 880"/>
                  <a:gd name="T24" fmla="*/ 15 w 1684"/>
                  <a:gd name="T25" fmla="*/ 5 h 880"/>
                  <a:gd name="T26" fmla="*/ 14 w 1684"/>
                  <a:gd name="T27" fmla="*/ 4 h 880"/>
                  <a:gd name="T28" fmla="*/ 12 w 1684"/>
                  <a:gd name="T29" fmla="*/ 5 h 880"/>
                  <a:gd name="T30" fmla="*/ 12 w 1684"/>
                  <a:gd name="T31" fmla="*/ 4 h 880"/>
                  <a:gd name="T32" fmla="*/ 13 w 1684"/>
                  <a:gd name="T33" fmla="*/ 3 h 880"/>
                  <a:gd name="T34" fmla="*/ 12 w 1684"/>
                  <a:gd name="T35" fmla="*/ 3 h 880"/>
                  <a:gd name="T36" fmla="*/ 11 w 1684"/>
                  <a:gd name="T37" fmla="*/ 4 h 880"/>
                  <a:gd name="T38" fmla="*/ 11 w 1684"/>
                  <a:gd name="T39" fmla="*/ 4 h 880"/>
                  <a:gd name="T40" fmla="*/ 1 w 1684"/>
                  <a:gd name="T41" fmla="*/ 2 h 880"/>
                  <a:gd name="T42" fmla="*/ 1 w 1684"/>
                  <a:gd name="T43" fmla="*/ 1 h 880"/>
                  <a:gd name="T44" fmla="*/ 1 w 1684"/>
                  <a:gd name="T45" fmla="*/ 0 h 880"/>
                  <a:gd name="T46" fmla="*/ 2 w 1684"/>
                  <a:gd name="T47" fmla="*/ 0 h 880"/>
                  <a:gd name="T48" fmla="*/ 2 w 1684"/>
                  <a:gd name="T49" fmla="*/ 0 h 880"/>
                  <a:gd name="T50" fmla="*/ 2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25"/>
              <p:cNvSpPr>
                <a:spLocks/>
              </p:cNvSpPr>
              <p:nvPr userDrawn="1"/>
            </p:nvSpPr>
            <p:spPr bwMode="auto">
              <a:xfrm rot="7320404">
                <a:off x="5062" y="2997"/>
                <a:ext cx="472" cy="176"/>
              </a:xfrm>
              <a:custGeom>
                <a:avLst/>
                <a:gdLst>
                  <a:gd name="T0" fmla="*/ 1 w 1190"/>
                  <a:gd name="T1" fmla="*/ 0 h 500"/>
                  <a:gd name="T2" fmla="*/ 12 w 1190"/>
                  <a:gd name="T3" fmla="*/ 2 h 500"/>
                  <a:gd name="T4" fmla="*/ 11 w 1190"/>
                  <a:gd name="T5" fmla="*/ 3 h 500"/>
                  <a:gd name="T6" fmla="*/ 0 w 1190"/>
                  <a:gd name="T7" fmla="*/ 0 h 500"/>
                  <a:gd name="T8" fmla="*/ 1 w 1190"/>
                  <a:gd name="T9" fmla="*/ 0 h 500"/>
                  <a:gd name="T10" fmla="*/ 1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Freeform 26"/>
              <p:cNvSpPr>
                <a:spLocks/>
              </p:cNvSpPr>
              <p:nvPr userDrawn="1"/>
            </p:nvSpPr>
            <p:spPr bwMode="auto">
              <a:xfrm rot="7320404">
                <a:off x="5364" y="2873"/>
                <a:ext cx="63" cy="118"/>
              </a:xfrm>
              <a:custGeom>
                <a:avLst/>
                <a:gdLst>
                  <a:gd name="T0" fmla="*/ 1 w 160"/>
                  <a:gd name="T1" fmla="*/ 0 h 335"/>
                  <a:gd name="T2" fmla="*/ 0 w 160"/>
                  <a:gd name="T3" fmla="*/ 1 h 335"/>
                  <a:gd name="T4" fmla="*/ 0 w 160"/>
                  <a:gd name="T5" fmla="*/ 1 h 335"/>
                  <a:gd name="T6" fmla="*/ 0 w 160"/>
                  <a:gd name="T7" fmla="*/ 2 h 335"/>
                  <a:gd name="T8" fmla="*/ 1 w 160"/>
                  <a:gd name="T9" fmla="*/ 2 h 335"/>
                  <a:gd name="T10" fmla="*/ 1 w 160"/>
                  <a:gd name="T11" fmla="*/ 1 h 335"/>
                  <a:gd name="T12" fmla="*/ 2 w 160"/>
                  <a:gd name="T13" fmla="*/ 0 h 335"/>
                  <a:gd name="T14" fmla="*/ 1 w 160"/>
                  <a:gd name="T15" fmla="*/ 0 h 335"/>
                  <a:gd name="T16" fmla="*/ 1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27"/>
              <p:cNvSpPr>
                <a:spLocks/>
              </p:cNvSpPr>
              <p:nvPr userDrawn="1"/>
            </p:nvSpPr>
            <p:spPr bwMode="auto">
              <a:xfrm rot="7320404">
                <a:off x="5137" y="3000"/>
                <a:ext cx="193" cy="104"/>
              </a:xfrm>
              <a:custGeom>
                <a:avLst/>
                <a:gdLst>
                  <a:gd name="T0" fmla="*/ 0 w 489"/>
                  <a:gd name="T1" fmla="*/ 0 h 296"/>
                  <a:gd name="T2" fmla="*/ 2 w 489"/>
                  <a:gd name="T3" fmla="*/ 0 h 296"/>
                  <a:gd name="T4" fmla="*/ 3 w 489"/>
                  <a:gd name="T5" fmla="*/ 1 h 296"/>
                  <a:gd name="T6" fmla="*/ 4 w 489"/>
                  <a:gd name="T7" fmla="*/ 1 h 296"/>
                  <a:gd name="T8" fmla="*/ 3 w 489"/>
                  <a:gd name="T9" fmla="*/ 1 h 296"/>
                  <a:gd name="T10" fmla="*/ 2 w 489"/>
                  <a:gd name="T11" fmla="*/ 1 h 296"/>
                  <a:gd name="T12" fmla="*/ 0 w 489"/>
                  <a:gd name="T13" fmla="*/ 0 h 296"/>
                  <a:gd name="T14" fmla="*/ 1 w 489"/>
                  <a:gd name="T15" fmla="*/ 1 h 296"/>
                  <a:gd name="T16" fmla="*/ 3 w 489"/>
                  <a:gd name="T17" fmla="*/ 1 h 296"/>
                  <a:gd name="T18" fmla="*/ 4 w 489"/>
                  <a:gd name="T19" fmla="*/ 2 h 296"/>
                  <a:gd name="T20" fmla="*/ 5 w 489"/>
                  <a:gd name="T21" fmla="*/ 1 h 296"/>
                  <a:gd name="T22" fmla="*/ 4 w 489"/>
                  <a:gd name="T23" fmla="*/ 1 h 296"/>
                  <a:gd name="T24" fmla="*/ 2 w 489"/>
                  <a:gd name="T25" fmla="*/ 0 h 296"/>
                  <a:gd name="T26" fmla="*/ 0 w 489"/>
                  <a:gd name="T27" fmla="*/ 0 h 296"/>
                  <a:gd name="T28" fmla="*/ 0 w 489"/>
                  <a:gd name="T29" fmla="*/ 0 h 296"/>
                  <a:gd name="T30" fmla="*/ 0 w 489"/>
                  <a:gd name="T31" fmla="*/ 0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25" name="Freeform 28"/>
          <p:cNvSpPr>
            <a:spLocks/>
          </p:cNvSpPr>
          <p:nvPr/>
        </p:nvSpPr>
        <p:spPr bwMode="auto">
          <a:xfrm>
            <a:off x="901700" y="5054600"/>
            <a:ext cx="6807200" cy="728663"/>
          </a:xfrm>
          <a:custGeom>
            <a:avLst/>
            <a:gdLst>
              <a:gd name="T0" fmla="*/ 0 w 4288"/>
              <a:gd name="T1" fmla="*/ 0 h 459"/>
              <a:gd name="T2" fmla="*/ 2147483647 w 4288"/>
              <a:gd name="T3" fmla="*/ 2147483647 h 459"/>
              <a:gd name="T4" fmla="*/ 2147483647 w 4288"/>
              <a:gd name="T5" fmla="*/ 2147483647 h 459"/>
              <a:gd name="T6" fmla="*/ 2147483647 w 4288"/>
              <a:gd name="T7" fmla="*/ 2147483647 h 459"/>
              <a:gd name="T8" fmla="*/ 2147483647 w 4288"/>
              <a:gd name="T9" fmla="*/ 2147483647 h 459"/>
              <a:gd name="T10" fmla="*/ 2147483647 w 4288"/>
              <a:gd name="T11" fmla="*/ 2147483647 h 459"/>
              <a:gd name="T12" fmla="*/ 2147483647 w 4288"/>
              <a:gd name="T13" fmla="*/ 2147483647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 name="Freeform 29"/>
          <p:cNvSpPr>
            <a:spLocks/>
          </p:cNvSpPr>
          <p:nvPr/>
        </p:nvSpPr>
        <p:spPr bwMode="auto">
          <a:xfrm>
            <a:off x="4076700" y="1930400"/>
            <a:ext cx="889000" cy="381000"/>
          </a:xfrm>
          <a:custGeom>
            <a:avLst/>
            <a:gdLst>
              <a:gd name="T0" fmla="*/ 0 w 560"/>
              <a:gd name="T1" fmla="*/ 2147483647 h 240"/>
              <a:gd name="T2" fmla="*/ 2147483647 w 560"/>
              <a:gd name="T3" fmla="*/ 2147483647 h 240"/>
              <a:gd name="T4" fmla="*/ 2147483647 w 560"/>
              <a:gd name="T5" fmla="*/ 2147483647 h 240"/>
              <a:gd name="T6" fmla="*/ 2147483647 w 560"/>
              <a:gd name="T7" fmla="*/ 2147483647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387"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smtClean="0"/>
              <a:t>Click to edit Master title style</a:t>
            </a:r>
            <a:endParaRPr lang="en-US"/>
          </a:p>
        </p:txBody>
      </p:sp>
      <p:sp>
        <p:nvSpPr>
          <p:cNvPr id="16388"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en-US" smtClean="0"/>
              <a:t>Click to edit Master subtitle style</a:t>
            </a:r>
            <a:endParaRPr lang="en-US"/>
          </a:p>
        </p:txBody>
      </p:sp>
      <p:sp>
        <p:nvSpPr>
          <p:cNvPr id="27" name="Rectangle 5"/>
          <p:cNvSpPr>
            <a:spLocks noGrp="1" noChangeArrowheads="1"/>
          </p:cNvSpPr>
          <p:nvPr>
            <p:ph type="dt" sz="half" idx="10"/>
          </p:nvPr>
        </p:nvSpPr>
        <p:spPr>
          <a:xfrm>
            <a:off x="685800" y="6248400"/>
            <a:ext cx="1905000" cy="457200"/>
          </a:xfrm>
        </p:spPr>
        <p:txBody>
          <a:bodyPr/>
          <a:lstStyle>
            <a:lvl1pPr>
              <a:defRPr/>
            </a:lvl1pPr>
          </a:lstStyle>
          <a:p>
            <a:fld id="{1A01D564-FF13-4769-8F6F-BA4FF97CDD63}" type="datetimeFigureOut">
              <a:rPr lang="en-US" smtClean="0"/>
              <a:t>5/6/2016</a:t>
            </a:fld>
            <a:endParaRPr lang="en-US"/>
          </a:p>
        </p:txBody>
      </p:sp>
      <p:sp>
        <p:nvSpPr>
          <p:cNvPr id="28" name="Rectangle 6"/>
          <p:cNvSpPr>
            <a:spLocks noGrp="1" noChangeArrowheads="1"/>
          </p:cNvSpPr>
          <p:nvPr>
            <p:ph type="ftr" sz="quarter" idx="11"/>
          </p:nvPr>
        </p:nvSpPr>
        <p:spPr>
          <a:xfrm>
            <a:off x="3124200" y="6248400"/>
            <a:ext cx="2895600" cy="457200"/>
          </a:xfrm>
        </p:spPr>
        <p:txBody>
          <a:bodyPr/>
          <a:lstStyle>
            <a:lvl1pPr>
              <a:defRPr/>
            </a:lvl1pPr>
          </a:lstStyle>
          <a:p>
            <a:endParaRPr lang="en-US"/>
          </a:p>
        </p:txBody>
      </p:sp>
      <p:sp>
        <p:nvSpPr>
          <p:cNvPr id="29" name="Rectangle 7"/>
          <p:cNvSpPr>
            <a:spLocks noGrp="1" noChangeArrowheads="1"/>
          </p:cNvSpPr>
          <p:nvPr>
            <p:ph type="sldNum" sz="quarter" idx="12"/>
          </p:nvPr>
        </p:nvSpPr>
        <p:spPr>
          <a:xfrm>
            <a:off x="6553200" y="6248400"/>
            <a:ext cx="1905000" cy="457200"/>
          </a:xfrm>
        </p:spPr>
        <p:txBody>
          <a:bodyPr/>
          <a:lstStyle>
            <a:lvl1pPr>
              <a:defRPr/>
            </a:lvl1pPr>
          </a:lstStyle>
          <a:p>
            <a:fld id="{F9DA79CF-19D7-4FB2-96C7-D3E189127769}" type="slidenum">
              <a:rPr lang="en-US" smtClean="0"/>
              <a:t>‹#›</a:t>
            </a:fld>
            <a:endParaRPr lang="en-US"/>
          </a:p>
        </p:txBody>
      </p:sp>
    </p:spTree>
    <p:extLst>
      <p:ext uri="{BB962C8B-B14F-4D97-AF65-F5344CB8AC3E}">
        <p14:creationId xmlns:p14="http://schemas.microsoft.com/office/powerpoint/2010/main" val="3598242615"/>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p:txBody>
          <a:bodyPr/>
          <a:lstStyle>
            <a:lvl1pPr>
              <a:defRPr/>
            </a:lvl1pPr>
          </a:lstStyle>
          <a:p>
            <a:fld id="{1A01D564-FF13-4769-8F6F-BA4FF97CDD63}" type="datetimeFigureOut">
              <a:rPr lang="en-US" smtClean="0"/>
              <a:t>5/6/2016</a:t>
            </a:fld>
            <a:endParaRPr lang="en-US"/>
          </a:p>
        </p:txBody>
      </p:sp>
      <p:sp>
        <p:nvSpPr>
          <p:cNvPr id="5" name="Rectangle 6"/>
          <p:cNvSpPr>
            <a:spLocks noGrp="1" noChangeArrowheads="1"/>
          </p:cNvSpPr>
          <p:nvPr>
            <p:ph type="ftr" sz="quarter" idx="11"/>
          </p:nvPr>
        </p:nvSpPr>
        <p:spPr/>
        <p:txBody>
          <a:bodyPr/>
          <a:lstStyle>
            <a:lvl1pPr>
              <a:defRPr/>
            </a:lvl1pPr>
          </a:lstStyle>
          <a:p>
            <a:endParaRPr lang="en-US"/>
          </a:p>
        </p:txBody>
      </p:sp>
      <p:sp>
        <p:nvSpPr>
          <p:cNvPr id="6" name="Rectangle 7"/>
          <p:cNvSpPr>
            <a:spLocks noGrp="1" noChangeArrowheads="1"/>
          </p:cNvSpPr>
          <p:nvPr>
            <p:ph type="sldNum" sz="quarter" idx="12"/>
          </p:nvPr>
        </p:nvSpPr>
        <p:spPr/>
        <p:txBody>
          <a:bodyPr/>
          <a:lstStyle>
            <a:lvl1pPr>
              <a:defRPr/>
            </a:lvl1pPr>
          </a:lstStyle>
          <a:p>
            <a:fld id="{F9DA79CF-19D7-4FB2-96C7-D3E189127769}" type="slidenum">
              <a:rPr lang="en-US" smtClean="0"/>
              <a:t>‹#›</a:t>
            </a:fld>
            <a:endParaRPr lang="en-US"/>
          </a:p>
        </p:txBody>
      </p:sp>
    </p:spTree>
    <p:extLst>
      <p:ext uri="{BB962C8B-B14F-4D97-AF65-F5344CB8AC3E}">
        <p14:creationId xmlns:p14="http://schemas.microsoft.com/office/powerpoint/2010/main" val="2726332240"/>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p:txBody>
          <a:bodyPr/>
          <a:lstStyle>
            <a:lvl1pPr>
              <a:defRPr/>
            </a:lvl1pPr>
          </a:lstStyle>
          <a:p>
            <a:fld id="{1A01D564-FF13-4769-8F6F-BA4FF97CDD63}" type="datetimeFigureOut">
              <a:rPr lang="en-US" smtClean="0"/>
              <a:t>5/6/2016</a:t>
            </a:fld>
            <a:endParaRPr lang="en-US"/>
          </a:p>
        </p:txBody>
      </p:sp>
      <p:sp>
        <p:nvSpPr>
          <p:cNvPr id="5" name="Rectangle 6"/>
          <p:cNvSpPr>
            <a:spLocks noGrp="1" noChangeArrowheads="1"/>
          </p:cNvSpPr>
          <p:nvPr>
            <p:ph type="ftr" sz="quarter" idx="11"/>
          </p:nvPr>
        </p:nvSpPr>
        <p:spPr/>
        <p:txBody>
          <a:bodyPr/>
          <a:lstStyle>
            <a:lvl1pPr>
              <a:defRPr/>
            </a:lvl1pPr>
          </a:lstStyle>
          <a:p>
            <a:endParaRPr lang="en-US"/>
          </a:p>
        </p:txBody>
      </p:sp>
      <p:sp>
        <p:nvSpPr>
          <p:cNvPr id="6" name="Rectangle 7"/>
          <p:cNvSpPr>
            <a:spLocks noGrp="1" noChangeArrowheads="1"/>
          </p:cNvSpPr>
          <p:nvPr>
            <p:ph type="sldNum" sz="quarter" idx="12"/>
          </p:nvPr>
        </p:nvSpPr>
        <p:spPr/>
        <p:txBody>
          <a:bodyPr/>
          <a:lstStyle>
            <a:lvl1pPr>
              <a:defRPr/>
            </a:lvl1pPr>
          </a:lstStyle>
          <a:p>
            <a:fld id="{F9DA79CF-19D7-4FB2-96C7-D3E189127769}" type="slidenum">
              <a:rPr lang="en-US" smtClean="0"/>
              <a:t>‹#›</a:t>
            </a:fld>
            <a:endParaRPr lang="en-US"/>
          </a:p>
        </p:txBody>
      </p:sp>
    </p:spTree>
    <p:extLst>
      <p:ext uri="{BB962C8B-B14F-4D97-AF65-F5344CB8AC3E}">
        <p14:creationId xmlns:p14="http://schemas.microsoft.com/office/powerpoint/2010/main" val="1401730492"/>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p:txBody>
          <a:bodyPr/>
          <a:lstStyle>
            <a:lvl1pPr>
              <a:defRPr/>
            </a:lvl1pPr>
          </a:lstStyle>
          <a:p>
            <a:fld id="{1A01D564-FF13-4769-8F6F-BA4FF97CDD63}" type="datetimeFigureOut">
              <a:rPr lang="en-US" smtClean="0"/>
              <a:t>5/6/2016</a:t>
            </a:fld>
            <a:endParaRPr lang="en-US"/>
          </a:p>
        </p:txBody>
      </p:sp>
      <p:sp>
        <p:nvSpPr>
          <p:cNvPr id="5" name="Rectangle 6"/>
          <p:cNvSpPr>
            <a:spLocks noGrp="1" noChangeArrowheads="1"/>
          </p:cNvSpPr>
          <p:nvPr>
            <p:ph type="ftr" sz="quarter" idx="11"/>
          </p:nvPr>
        </p:nvSpPr>
        <p:spPr/>
        <p:txBody>
          <a:bodyPr/>
          <a:lstStyle>
            <a:lvl1pPr>
              <a:defRPr/>
            </a:lvl1pPr>
          </a:lstStyle>
          <a:p>
            <a:endParaRPr lang="en-US"/>
          </a:p>
        </p:txBody>
      </p:sp>
      <p:sp>
        <p:nvSpPr>
          <p:cNvPr id="6" name="Rectangle 7"/>
          <p:cNvSpPr>
            <a:spLocks noGrp="1" noChangeArrowheads="1"/>
          </p:cNvSpPr>
          <p:nvPr>
            <p:ph type="sldNum" sz="quarter" idx="12"/>
          </p:nvPr>
        </p:nvSpPr>
        <p:spPr/>
        <p:txBody>
          <a:bodyPr/>
          <a:lstStyle>
            <a:lvl1pPr>
              <a:defRPr/>
            </a:lvl1pPr>
          </a:lstStyle>
          <a:p>
            <a:fld id="{F9DA79CF-19D7-4FB2-96C7-D3E189127769}" type="slidenum">
              <a:rPr lang="en-US" smtClean="0"/>
              <a:t>‹#›</a:t>
            </a:fld>
            <a:endParaRPr lang="en-US"/>
          </a:p>
        </p:txBody>
      </p:sp>
    </p:spTree>
    <p:extLst>
      <p:ext uri="{BB962C8B-B14F-4D97-AF65-F5344CB8AC3E}">
        <p14:creationId xmlns:p14="http://schemas.microsoft.com/office/powerpoint/2010/main" val="3574364992"/>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p:txBody>
          <a:bodyPr/>
          <a:lstStyle>
            <a:lvl1pPr>
              <a:defRPr/>
            </a:lvl1pPr>
          </a:lstStyle>
          <a:p>
            <a:fld id="{1A01D564-FF13-4769-8F6F-BA4FF97CDD63}" type="datetimeFigureOut">
              <a:rPr lang="en-US" smtClean="0"/>
              <a:t>5/6/2016</a:t>
            </a:fld>
            <a:endParaRPr lang="en-US"/>
          </a:p>
        </p:txBody>
      </p:sp>
      <p:sp>
        <p:nvSpPr>
          <p:cNvPr id="5" name="Rectangle 6"/>
          <p:cNvSpPr>
            <a:spLocks noGrp="1" noChangeArrowheads="1"/>
          </p:cNvSpPr>
          <p:nvPr>
            <p:ph type="ftr" sz="quarter" idx="11"/>
          </p:nvPr>
        </p:nvSpPr>
        <p:spPr/>
        <p:txBody>
          <a:bodyPr/>
          <a:lstStyle>
            <a:lvl1pPr>
              <a:defRPr/>
            </a:lvl1pPr>
          </a:lstStyle>
          <a:p>
            <a:endParaRPr lang="en-US"/>
          </a:p>
        </p:txBody>
      </p:sp>
      <p:sp>
        <p:nvSpPr>
          <p:cNvPr id="6" name="Rectangle 7"/>
          <p:cNvSpPr>
            <a:spLocks noGrp="1" noChangeArrowheads="1"/>
          </p:cNvSpPr>
          <p:nvPr>
            <p:ph type="sldNum" sz="quarter" idx="12"/>
          </p:nvPr>
        </p:nvSpPr>
        <p:spPr/>
        <p:txBody>
          <a:bodyPr/>
          <a:lstStyle>
            <a:lvl1pPr>
              <a:defRPr/>
            </a:lvl1pPr>
          </a:lstStyle>
          <a:p>
            <a:fld id="{F9DA79CF-19D7-4FB2-96C7-D3E189127769}" type="slidenum">
              <a:rPr lang="en-US" smtClean="0"/>
              <a:t>‹#›</a:t>
            </a:fld>
            <a:endParaRPr lang="en-US"/>
          </a:p>
        </p:txBody>
      </p:sp>
    </p:spTree>
    <p:extLst>
      <p:ext uri="{BB962C8B-B14F-4D97-AF65-F5344CB8AC3E}">
        <p14:creationId xmlns:p14="http://schemas.microsoft.com/office/powerpoint/2010/main" val="1044630891"/>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p:txBody>
          <a:bodyPr/>
          <a:lstStyle>
            <a:lvl1pPr>
              <a:defRPr/>
            </a:lvl1pPr>
          </a:lstStyle>
          <a:p>
            <a:fld id="{1A01D564-FF13-4769-8F6F-BA4FF97CDD63}" type="datetimeFigureOut">
              <a:rPr lang="en-US" smtClean="0"/>
              <a:t>5/6/2016</a:t>
            </a:fld>
            <a:endParaRPr lang="en-US"/>
          </a:p>
        </p:txBody>
      </p:sp>
      <p:sp>
        <p:nvSpPr>
          <p:cNvPr id="6" name="Rectangle 6"/>
          <p:cNvSpPr>
            <a:spLocks noGrp="1" noChangeArrowheads="1"/>
          </p:cNvSpPr>
          <p:nvPr>
            <p:ph type="ftr" sz="quarter" idx="11"/>
          </p:nvPr>
        </p:nvSpPr>
        <p:spPr/>
        <p:txBody>
          <a:bodyPr/>
          <a:lstStyle>
            <a:lvl1pPr>
              <a:defRPr/>
            </a:lvl1pPr>
          </a:lstStyle>
          <a:p>
            <a:endParaRPr lang="en-US"/>
          </a:p>
        </p:txBody>
      </p:sp>
      <p:sp>
        <p:nvSpPr>
          <p:cNvPr id="7" name="Rectangle 7"/>
          <p:cNvSpPr>
            <a:spLocks noGrp="1" noChangeArrowheads="1"/>
          </p:cNvSpPr>
          <p:nvPr>
            <p:ph type="sldNum" sz="quarter" idx="12"/>
          </p:nvPr>
        </p:nvSpPr>
        <p:spPr/>
        <p:txBody>
          <a:bodyPr/>
          <a:lstStyle>
            <a:lvl1pPr>
              <a:defRPr/>
            </a:lvl1pPr>
          </a:lstStyle>
          <a:p>
            <a:fld id="{F9DA79CF-19D7-4FB2-96C7-D3E189127769}" type="slidenum">
              <a:rPr lang="en-US" smtClean="0"/>
              <a:t>‹#›</a:t>
            </a:fld>
            <a:endParaRPr lang="en-US"/>
          </a:p>
        </p:txBody>
      </p:sp>
    </p:spTree>
    <p:extLst>
      <p:ext uri="{BB962C8B-B14F-4D97-AF65-F5344CB8AC3E}">
        <p14:creationId xmlns:p14="http://schemas.microsoft.com/office/powerpoint/2010/main" val="856015948"/>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p:txBody>
          <a:bodyPr/>
          <a:lstStyle>
            <a:lvl1pPr>
              <a:defRPr/>
            </a:lvl1pPr>
          </a:lstStyle>
          <a:p>
            <a:fld id="{1A01D564-FF13-4769-8F6F-BA4FF97CDD63}" type="datetimeFigureOut">
              <a:rPr lang="en-US" smtClean="0"/>
              <a:t>5/6/2016</a:t>
            </a:fld>
            <a:endParaRPr lang="en-US"/>
          </a:p>
        </p:txBody>
      </p:sp>
      <p:sp>
        <p:nvSpPr>
          <p:cNvPr id="8" name="Rectangle 6"/>
          <p:cNvSpPr>
            <a:spLocks noGrp="1" noChangeArrowheads="1"/>
          </p:cNvSpPr>
          <p:nvPr>
            <p:ph type="ftr" sz="quarter" idx="11"/>
          </p:nvPr>
        </p:nvSpPr>
        <p:spPr/>
        <p:txBody>
          <a:bodyPr/>
          <a:lstStyle>
            <a:lvl1pPr>
              <a:defRPr/>
            </a:lvl1pPr>
          </a:lstStyle>
          <a:p>
            <a:endParaRPr lang="en-US"/>
          </a:p>
        </p:txBody>
      </p:sp>
      <p:sp>
        <p:nvSpPr>
          <p:cNvPr id="9" name="Rectangle 7"/>
          <p:cNvSpPr>
            <a:spLocks noGrp="1" noChangeArrowheads="1"/>
          </p:cNvSpPr>
          <p:nvPr>
            <p:ph type="sldNum" sz="quarter" idx="12"/>
          </p:nvPr>
        </p:nvSpPr>
        <p:spPr/>
        <p:txBody>
          <a:bodyPr/>
          <a:lstStyle>
            <a:lvl1pPr>
              <a:defRPr/>
            </a:lvl1pPr>
          </a:lstStyle>
          <a:p>
            <a:fld id="{F9DA79CF-19D7-4FB2-96C7-D3E189127769}" type="slidenum">
              <a:rPr lang="en-US" smtClean="0"/>
              <a:t>‹#›</a:t>
            </a:fld>
            <a:endParaRPr lang="en-US"/>
          </a:p>
        </p:txBody>
      </p:sp>
    </p:spTree>
    <p:extLst>
      <p:ext uri="{BB962C8B-B14F-4D97-AF65-F5344CB8AC3E}">
        <p14:creationId xmlns:p14="http://schemas.microsoft.com/office/powerpoint/2010/main" val="416366659"/>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p:txBody>
          <a:bodyPr/>
          <a:lstStyle>
            <a:lvl1pPr>
              <a:defRPr/>
            </a:lvl1pPr>
          </a:lstStyle>
          <a:p>
            <a:fld id="{1A01D564-FF13-4769-8F6F-BA4FF97CDD63}" type="datetimeFigureOut">
              <a:rPr lang="en-US" smtClean="0"/>
              <a:t>5/6/2016</a:t>
            </a:fld>
            <a:endParaRPr lang="en-US"/>
          </a:p>
        </p:txBody>
      </p:sp>
      <p:sp>
        <p:nvSpPr>
          <p:cNvPr id="4" name="Rectangle 6"/>
          <p:cNvSpPr>
            <a:spLocks noGrp="1" noChangeArrowheads="1"/>
          </p:cNvSpPr>
          <p:nvPr>
            <p:ph type="ftr" sz="quarter" idx="11"/>
          </p:nvPr>
        </p:nvSpPr>
        <p:spPr/>
        <p:txBody>
          <a:bodyPr/>
          <a:lstStyle>
            <a:lvl1pPr>
              <a:defRPr/>
            </a:lvl1pPr>
          </a:lstStyle>
          <a:p>
            <a:endParaRPr lang="en-US"/>
          </a:p>
        </p:txBody>
      </p:sp>
      <p:sp>
        <p:nvSpPr>
          <p:cNvPr id="5" name="Rectangle 7"/>
          <p:cNvSpPr>
            <a:spLocks noGrp="1" noChangeArrowheads="1"/>
          </p:cNvSpPr>
          <p:nvPr>
            <p:ph type="sldNum" sz="quarter" idx="12"/>
          </p:nvPr>
        </p:nvSpPr>
        <p:spPr/>
        <p:txBody>
          <a:bodyPr/>
          <a:lstStyle>
            <a:lvl1pPr>
              <a:defRPr/>
            </a:lvl1pPr>
          </a:lstStyle>
          <a:p>
            <a:fld id="{F9DA79CF-19D7-4FB2-96C7-D3E189127769}" type="slidenum">
              <a:rPr lang="en-US" smtClean="0"/>
              <a:t>‹#›</a:t>
            </a:fld>
            <a:endParaRPr lang="en-US"/>
          </a:p>
        </p:txBody>
      </p:sp>
    </p:spTree>
    <p:extLst>
      <p:ext uri="{BB962C8B-B14F-4D97-AF65-F5344CB8AC3E}">
        <p14:creationId xmlns:p14="http://schemas.microsoft.com/office/powerpoint/2010/main" val="859773551"/>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a:defRPr/>
            </a:lvl1pPr>
          </a:lstStyle>
          <a:p>
            <a:fld id="{1A01D564-FF13-4769-8F6F-BA4FF97CDD63}" type="datetimeFigureOut">
              <a:rPr lang="en-US" smtClean="0"/>
              <a:t>5/6/2016</a:t>
            </a:fld>
            <a:endParaRPr lang="en-US"/>
          </a:p>
        </p:txBody>
      </p:sp>
      <p:sp>
        <p:nvSpPr>
          <p:cNvPr id="3" name="Rectangle 6"/>
          <p:cNvSpPr>
            <a:spLocks noGrp="1" noChangeArrowheads="1"/>
          </p:cNvSpPr>
          <p:nvPr>
            <p:ph type="ftr" sz="quarter" idx="11"/>
          </p:nvPr>
        </p:nvSpPr>
        <p:spPr/>
        <p:txBody>
          <a:bodyPr/>
          <a:lstStyle>
            <a:lvl1pPr>
              <a:defRPr/>
            </a:lvl1pPr>
          </a:lstStyle>
          <a:p>
            <a:endParaRPr lang="en-US"/>
          </a:p>
        </p:txBody>
      </p:sp>
      <p:sp>
        <p:nvSpPr>
          <p:cNvPr id="4" name="Rectangle 7"/>
          <p:cNvSpPr>
            <a:spLocks noGrp="1" noChangeArrowheads="1"/>
          </p:cNvSpPr>
          <p:nvPr>
            <p:ph type="sldNum" sz="quarter" idx="12"/>
          </p:nvPr>
        </p:nvSpPr>
        <p:spPr/>
        <p:txBody>
          <a:bodyPr/>
          <a:lstStyle>
            <a:lvl1pPr>
              <a:defRPr/>
            </a:lvl1pPr>
          </a:lstStyle>
          <a:p>
            <a:fld id="{F9DA79CF-19D7-4FB2-96C7-D3E189127769}" type="slidenum">
              <a:rPr lang="en-US" smtClean="0"/>
              <a:t>‹#›</a:t>
            </a:fld>
            <a:endParaRPr lang="en-US"/>
          </a:p>
        </p:txBody>
      </p:sp>
    </p:spTree>
    <p:extLst>
      <p:ext uri="{BB962C8B-B14F-4D97-AF65-F5344CB8AC3E}">
        <p14:creationId xmlns:p14="http://schemas.microsoft.com/office/powerpoint/2010/main" val="2554749840"/>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p:txBody>
          <a:bodyPr/>
          <a:lstStyle>
            <a:lvl1pPr>
              <a:defRPr/>
            </a:lvl1pPr>
          </a:lstStyle>
          <a:p>
            <a:fld id="{1A01D564-FF13-4769-8F6F-BA4FF97CDD63}" type="datetimeFigureOut">
              <a:rPr lang="en-US" smtClean="0"/>
              <a:t>5/6/2016</a:t>
            </a:fld>
            <a:endParaRPr lang="en-US"/>
          </a:p>
        </p:txBody>
      </p:sp>
      <p:sp>
        <p:nvSpPr>
          <p:cNvPr id="6" name="Rectangle 6"/>
          <p:cNvSpPr>
            <a:spLocks noGrp="1" noChangeArrowheads="1"/>
          </p:cNvSpPr>
          <p:nvPr>
            <p:ph type="ftr" sz="quarter" idx="11"/>
          </p:nvPr>
        </p:nvSpPr>
        <p:spPr/>
        <p:txBody>
          <a:bodyPr/>
          <a:lstStyle>
            <a:lvl1pPr>
              <a:defRPr/>
            </a:lvl1pPr>
          </a:lstStyle>
          <a:p>
            <a:endParaRPr lang="en-US"/>
          </a:p>
        </p:txBody>
      </p:sp>
      <p:sp>
        <p:nvSpPr>
          <p:cNvPr id="7" name="Rectangle 7"/>
          <p:cNvSpPr>
            <a:spLocks noGrp="1" noChangeArrowheads="1"/>
          </p:cNvSpPr>
          <p:nvPr>
            <p:ph type="sldNum" sz="quarter" idx="12"/>
          </p:nvPr>
        </p:nvSpPr>
        <p:spPr/>
        <p:txBody>
          <a:bodyPr/>
          <a:lstStyle>
            <a:lvl1pPr>
              <a:defRPr/>
            </a:lvl1pPr>
          </a:lstStyle>
          <a:p>
            <a:fld id="{F9DA79CF-19D7-4FB2-96C7-D3E189127769}" type="slidenum">
              <a:rPr lang="en-US" smtClean="0"/>
              <a:t>‹#›</a:t>
            </a:fld>
            <a:endParaRPr lang="en-US"/>
          </a:p>
        </p:txBody>
      </p:sp>
    </p:spTree>
    <p:extLst>
      <p:ext uri="{BB962C8B-B14F-4D97-AF65-F5344CB8AC3E}">
        <p14:creationId xmlns:p14="http://schemas.microsoft.com/office/powerpoint/2010/main" val="2878569934"/>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p:txBody>
          <a:bodyPr/>
          <a:lstStyle>
            <a:lvl1pPr>
              <a:defRPr/>
            </a:lvl1pPr>
          </a:lstStyle>
          <a:p>
            <a:fld id="{1A01D564-FF13-4769-8F6F-BA4FF97CDD63}" type="datetimeFigureOut">
              <a:rPr lang="en-US" smtClean="0"/>
              <a:t>5/6/2016</a:t>
            </a:fld>
            <a:endParaRPr lang="en-US"/>
          </a:p>
        </p:txBody>
      </p:sp>
      <p:sp>
        <p:nvSpPr>
          <p:cNvPr id="6" name="Rectangle 6"/>
          <p:cNvSpPr>
            <a:spLocks noGrp="1" noChangeArrowheads="1"/>
          </p:cNvSpPr>
          <p:nvPr>
            <p:ph type="ftr" sz="quarter" idx="11"/>
          </p:nvPr>
        </p:nvSpPr>
        <p:spPr/>
        <p:txBody>
          <a:bodyPr/>
          <a:lstStyle>
            <a:lvl1pPr>
              <a:defRPr/>
            </a:lvl1pPr>
          </a:lstStyle>
          <a:p>
            <a:endParaRPr lang="en-US"/>
          </a:p>
        </p:txBody>
      </p:sp>
      <p:sp>
        <p:nvSpPr>
          <p:cNvPr id="7" name="Rectangle 7"/>
          <p:cNvSpPr>
            <a:spLocks noGrp="1" noChangeArrowheads="1"/>
          </p:cNvSpPr>
          <p:nvPr>
            <p:ph type="sldNum" sz="quarter" idx="12"/>
          </p:nvPr>
        </p:nvSpPr>
        <p:spPr/>
        <p:txBody>
          <a:bodyPr/>
          <a:lstStyle>
            <a:lvl1pPr>
              <a:defRPr/>
            </a:lvl1pPr>
          </a:lstStyle>
          <a:p>
            <a:fld id="{F9DA79CF-19D7-4FB2-96C7-D3E189127769}" type="slidenum">
              <a:rPr lang="en-US" smtClean="0"/>
              <a:t>‹#›</a:t>
            </a:fld>
            <a:endParaRPr lang="en-US"/>
          </a:p>
        </p:txBody>
      </p:sp>
    </p:spTree>
    <p:extLst>
      <p:ext uri="{BB962C8B-B14F-4D97-AF65-F5344CB8AC3E}">
        <p14:creationId xmlns:p14="http://schemas.microsoft.com/office/powerpoint/2010/main" val="3051604736"/>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2"/>
          <p:cNvSpPr>
            <a:spLocks/>
          </p:cNvSpPr>
          <p:nvPr/>
        </p:nvSpPr>
        <p:spPr bwMode="auto">
          <a:xfrm rot="-3172564">
            <a:off x="7777957" y="-15081"/>
            <a:ext cx="1162050" cy="2084387"/>
          </a:xfrm>
          <a:custGeom>
            <a:avLst/>
            <a:gdLst>
              <a:gd name="T0" fmla="*/ 2147483647 w 2903"/>
              <a:gd name="T1" fmla="*/ 2147483647 h 3686"/>
              <a:gd name="T2" fmla="*/ 2147483647 w 2903"/>
              <a:gd name="T3" fmla="*/ 2147483647 h 3686"/>
              <a:gd name="T4" fmla="*/ 2147483647 w 2903"/>
              <a:gd name="T5" fmla="*/ 0 h 3686"/>
              <a:gd name="T6" fmla="*/ 2147483647 w 2903"/>
              <a:gd name="T7" fmla="*/ 2147483647 h 3686"/>
              <a:gd name="T8" fmla="*/ 2147483647 w 2903"/>
              <a:gd name="T9" fmla="*/ 2147483647 h 3686"/>
              <a:gd name="T10" fmla="*/ 0 w 2903"/>
              <a:gd name="T11" fmla="*/ 2147483647 h 3686"/>
              <a:gd name="T12" fmla="*/ 2147483647 w 2903"/>
              <a:gd name="T13" fmla="*/ 2147483647 h 3686"/>
              <a:gd name="T14" fmla="*/ 2147483647 w 2903"/>
              <a:gd name="T15" fmla="*/ 2147483647 h 3686"/>
              <a:gd name="T16" fmla="*/ 2147483647 w 2903"/>
              <a:gd name="T17" fmla="*/ 2147483647 h 3686"/>
              <a:gd name="T18" fmla="*/ 2147483647 w 2903"/>
              <a:gd name="T19" fmla="*/ 2147483647 h 3686"/>
              <a:gd name="T20" fmla="*/ 2147483647 w 2903"/>
              <a:gd name="T21" fmla="*/ 2147483647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 name="Rectangle 3"/>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365"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a:lvl1pPr>
          </a:lstStyle>
          <a:p>
            <a:fld id="{1A01D564-FF13-4769-8F6F-BA4FF97CDD63}" type="datetimeFigureOut">
              <a:rPr lang="en-US" smtClean="0"/>
              <a:t>5/6/2016</a:t>
            </a:fld>
            <a:endParaRPr lang="en-US"/>
          </a:p>
        </p:txBody>
      </p:sp>
      <p:sp>
        <p:nvSpPr>
          <p:cNvPr id="15366"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15367"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lvl1pPr>
          </a:lstStyle>
          <a:p>
            <a:fld id="{F9DA79CF-19D7-4FB2-96C7-D3E189127769}" type="slidenum">
              <a:rPr lang="en-US" smtClean="0"/>
              <a:t>‹#›</a:t>
            </a:fld>
            <a:endParaRPr lang="en-US"/>
          </a:p>
        </p:txBody>
      </p:sp>
      <p:sp>
        <p:nvSpPr>
          <p:cNvPr id="1032" name="Freeform 8"/>
          <p:cNvSpPr>
            <a:spLocks/>
          </p:cNvSpPr>
          <p:nvPr/>
        </p:nvSpPr>
        <p:spPr bwMode="auto">
          <a:xfrm rot="-3172564">
            <a:off x="7865269" y="24607"/>
            <a:ext cx="1165225" cy="2097087"/>
          </a:xfrm>
          <a:custGeom>
            <a:avLst/>
            <a:gdLst>
              <a:gd name="T0" fmla="*/ 2147483647 w 2911"/>
              <a:gd name="T1" fmla="*/ 0 h 3703"/>
              <a:gd name="T2" fmla="*/ 2147483647 w 2911"/>
              <a:gd name="T3" fmla="*/ 2147483647 h 3703"/>
              <a:gd name="T4" fmla="*/ 2147483647 w 2911"/>
              <a:gd name="T5" fmla="*/ 2147483647 h 3703"/>
              <a:gd name="T6" fmla="*/ 0 w 2911"/>
              <a:gd name="T7" fmla="*/ 2147483647 h 3703"/>
              <a:gd name="T8" fmla="*/ 2147483647 w 2911"/>
              <a:gd name="T9" fmla="*/ 2147483647 h 3703"/>
              <a:gd name="T10" fmla="*/ 2147483647 w 2911"/>
              <a:gd name="T11" fmla="*/ 2147483647 h 3703"/>
              <a:gd name="T12" fmla="*/ 2147483647 w 2911"/>
              <a:gd name="T13" fmla="*/ 2147483647 h 3703"/>
              <a:gd name="T14" fmla="*/ 2147483647 w 2911"/>
              <a:gd name="T15" fmla="*/ 2147483647 h 3703"/>
              <a:gd name="T16" fmla="*/ 2147483647 w 2911"/>
              <a:gd name="T17" fmla="*/ 2147483647 h 3703"/>
              <a:gd name="T18" fmla="*/ 2147483647 w 2911"/>
              <a:gd name="T19" fmla="*/ 0 h 3703"/>
              <a:gd name="T20" fmla="*/ 2147483647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3" name="Freeform 9"/>
          <p:cNvSpPr>
            <a:spLocks/>
          </p:cNvSpPr>
          <p:nvPr/>
        </p:nvSpPr>
        <p:spPr bwMode="auto">
          <a:xfrm rot="-3172564">
            <a:off x="7831138" y="192088"/>
            <a:ext cx="1025525" cy="1571625"/>
          </a:xfrm>
          <a:custGeom>
            <a:avLst/>
            <a:gdLst>
              <a:gd name="T0" fmla="*/ 0 w 2561"/>
              <a:gd name="T1" fmla="*/ 2147483647 h 2777"/>
              <a:gd name="T2" fmla="*/ 2147483647 w 2561"/>
              <a:gd name="T3" fmla="*/ 2147483647 h 2777"/>
              <a:gd name="T4" fmla="*/ 2147483647 w 2561"/>
              <a:gd name="T5" fmla="*/ 2147483647 h 2777"/>
              <a:gd name="T6" fmla="*/ 2147483647 w 2561"/>
              <a:gd name="T7" fmla="*/ 2147483647 h 2777"/>
              <a:gd name="T8" fmla="*/ 2147483647 w 2561"/>
              <a:gd name="T9" fmla="*/ 2147483647 h 2777"/>
              <a:gd name="T10" fmla="*/ 2147483647 w 2561"/>
              <a:gd name="T11" fmla="*/ 0 h 2777"/>
              <a:gd name="T12" fmla="*/ 0 w 2561"/>
              <a:gd name="T13" fmla="*/ 2147483647 h 2777"/>
              <a:gd name="T14" fmla="*/ 0 w 2561"/>
              <a:gd name="T15" fmla="*/ 2147483647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34" name="Group 10"/>
          <p:cNvGrpSpPr>
            <a:grpSpLocks/>
          </p:cNvGrpSpPr>
          <p:nvPr/>
        </p:nvGrpSpPr>
        <p:grpSpPr bwMode="auto">
          <a:xfrm>
            <a:off x="7938" y="5540375"/>
            <a:ext cx="1784350" cy="1246188"/>
            <a:chOff x="5" y="3490"/>
            <a:chExt cx="1124" cy="785"/>
          </a:xfrm>
        </p:grpSpPr>
        <p:sp>
          <p:nvSpPr>
            <p:cNvPr id="1051" name="Freeform 11"/>
            <p:cNvSpPr>
              <a:spLocks/>
            </p:cNvSpPr>
            <p:nvPr userDrawn="1"/>
          </p:nvSpPr>
          <p:spPr bwMode="auto">
            <a:xfrm>
              <a:off x="24" y="3505"/>
              <a:ext cx="1089" cy="649"/>
            </a:xfrm>
            <a:custGeom>
              <a:avLst/>
              <a:gdLst>
                <a:gd name="T0" fmla="*/ 50 w 2177"/>
                <a:gd name="T1" fmla="*/ 40 h 1298"/>
                <a:gd name="T2" fmla="*/ 45 w 2177"/>
                <a:gd name="T3" fmla="*/ 35 h 1298"/>
                <a:gd name="T4" fmla="*/ 42 w 2177"/>
                <a:gd name="T5" fmla="*/ 15 h 1298"/>
                <a:gd name="T6" fmla="*/ 67 w 2177"/>
                <a:gd name="T7" fmla="*/ 11 h 1298"/>
                <a:gd name="T8" fmla="*/ 69 w 2177"/>
                <a:gd name="T9" fmla="*/ 7 h 1298"/>
                <a:gd name="T10" fmla="*/ 66 w 2177"/>
                <a:gd name="T11" fmla="*/ 4 h 1298"/>
                <a:gd name="T12" fmla="*/ 40 w 2177"/>
                <a:gd name="T13" fmla="*/ 7 h 1298"/>
                <a:gd name="T14" fmla="*/ 39 w 2177"/>
                <a:gd name="T15" fmla="*/ 1 h 1298"/>
                <a:gd name="T16" fmla="*/ 34 w 2177"/>
                <a:gd name="T17" fmla="*/ 0 h 1298"/>
                <a:gd name="T18" fmla="*/ 30 w 2177"/>
                <a:gd name="T19" fmla="*/ 1 h 1298"/>
                <a:gd name="T20" fmla="*/ 28 w 2177"/>
                <a:gd name="T21" fmla="*/ 4 h 1298"/>
                <a:gd name="T22" fmla="*/ 30 w 2177"/>
                <a:gd name="T23" fmla="*/ 9 h 1298"/>
                <a:gd name="T24" fmla="*/ 21 w 2177"/>
                <a:gd name="T25" fmla="*/ 14 h 1298"/>
                <a:gd name="T26" fmla="*/ 31 w 2177"/>
                <a:gd name="T27" fmla="*/ 15 h 1298"/>
                <a:gd name="T28" fmla="*/ 35 w 2177"/>
                <a:gd name="T29" fmla="*/ 28 h 1298"/>
                <a:gd name="T30" fmla="*/ 5 w 2177"/>
                <a:gd name="T31" fmla="*/ 15 h 1298"/>
                <a:gd name="T32" fmla="*/ 2 w 2177"/>
                <a:gd name="T33" fmla="*/ 16 h 1298"/>
                <a:gd name="T34" fmla="*/ 0 w 2177"/>
                <a:gd name="T35" fmla="*/ 20 h 1298"/>
                <a:gd name="T36" fmla="*/ 2 w 2177"/>
                <a:gd name="T37" fmla="*/ 25 h 1298"/>
                <a:gd name="T38" fmla="*/ 36 w 2177"/>
                <a:gd name="T39" fmla="*/ 41 h 1298"/>
                <a:gd name="T40" fmla="*/ 44 w 2177"/>
                <a:gd name="T41" fmla="*/ 40 h 1298"/>
                <a:gd name="T42" fmla="*/ 50 w 2177"/>
                <a:gd name="T43" fmla="*/ 41 h 1298"/>
                <a:gd name="T44" fmla="*/ 50 w 2177"/>
                <a:gd name="T45" fmla="*/ 40 h 1298"/>
                <a:gd name="T46" fmla="*/ 50 w 2177"/>
                <a:gd name="T47" fmla="*/ 40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2" name="Freeform 12"/>
            <p:cNvSpPr>
              <a:spLocks/>
            </p:cNvSpPr>
            <p:nvPr userDrawn="1"/>
          </p:nvSpPr>
          <p:spPr bwMode="auto">
            <a:xfrm>
              <a:off x="1022" y="3582"/>
              <a:ext cx="71" cy="129"/>
            </a:xfrm>
            <a:custGeom>
              <a:avLst/>
              <a:gdLst>
                <a:gd name="T0" fmla="*/ 0 w 143"/>
                <a:gd name="T1" fmla="*/ 1 h 258"/>
                <a:gd name="T2" fmla="*/ 3 w 143"/>
                <a:gd name="T3" fmla="*/ 0 h 258"/>
                <a:gd name="T4" fmla="*/ 4 w 143"/>
                <a:gd name="T5" fmla="*/ 8 h 258"/>
                <a:gd name="T6" fmla="*/ 0 w 143"/>
                <a:gd name="T7" fmla="*/ 9 h 258"/>
                <a:gd name="T8" fmla="*/ 0 w 143"/>
                <a:gd name="T9" fmla="*/ 1 h 258"/>
                <a:gd name="T10" fmla="*/ 0 w 143"/>
                <a:gd name="T11" fmla="*/ 1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3" name="Freeform 13"/>
            <p:cNvSpPr>
              <a:spLocks/>
            </p:cNvSpPr>
            <p:nvPr userDrawn="1"/>
          </p:nvSpPr>
          <p:spPr bwMode="auto">
            <a:xfrm>
              <a:off x="20" y="3774"/>
              <a:ext cx="792" cy="410"/>
            </a:xfrm>
            <a:custGeom>
              <a:avLst/>
              <a:gdLst>
                <a:gd name="T0" fmla="*/ 4 w 1586"/>
                <a:gd name="T1" fmla="*/ 0 h 821"/>
                <a:gd name="T2" fmla="*/ 41 w 1586"/>
                <a:gd name="T3" fmla="*/ 16 h 821"/>
                <a:gd name="T4" fmla="*/ 44 w 1586"/>
                <a:gd name="T5" fmla="*/ 19 h 821"/>
                <a:gd name="T6" fmla="*/ 49 w 1586"/>
                <a:gd name="T7" fmla="*/ 24 h 821"/>
                <a:gd name="T8" fmla="*/ 48 w 1586"/>
                <a:gd name="T9" fmla="*/ 25 h 821"/>
                <a:gd name="T10" fmla="*/ 42 w 1586"/>
                <a:gd name="T11" fmla="*/ 24 h 821"/>
                <a:gd name="T12" fmla="*/ 35 w 1586"/>
                <a:gd name="T13" fmla="*/ 25 h 821"/>
                <a:gd name="T14" fmla="*/ 1 w 1586"/>
                <a:gd name="T15" fmla="*/ 9 h 821"/>
                <a:gd name="T16" fmla="*/ 0 w 1586"/>
                <a:gd name="T17" fmla="*/ 4 h 821"/>
                <a:gd name="T18" fmla="*/ 1 w 1586"/>
                <a:gd name="T19" fmla="*/ 1 h 821"/>
                <a:gd name="T20" fmla="*/ 4 w 1586"/>
                <a:gd name="T21" fmla="*/ 0 h 821"/>
                <a:gd name="T22" fmla="*/ 4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4" name="Freeform 14"/>
            <p:cNvSpPr>
              <a:spLocks/>
            </p:cNvSpPr>
            <p:nvPr userDrawn="1"/>
          </p:nvSpPr>
          <p:spPr bwMode="auto">
            <a:xfrm>
              <a:off x="129" y="3808"/>
              <a:ext cx="525" cy="374"/>
            </a:xfrm>
            <a:custGeom>
              <a:avLst/>
              <a:gdLst>
                <a:gd name="T0" fmla="*/ 0 w 1049"/>
                <a:gd name="T1" fmla="*/ 11 h 747"/>
                <a:gd name="T2" fmla="*/ 29 w 1049"/>
                <a:gd name="T3" fmla="*/ 24 h 747"/>
                <a:gd name="T4" fmla="*/ 30 w 1049"/>
                <a:gd name="T5" fmla="*/ 17 h 747"/>
                <a:gd name="T6" fmla="*/ 33 w 1049"/>
                <a:gd name="T7" fmla="*/ 14 h 747"/>
                <a:gd name="T8" fmla="*/ 3 w 1049"/>
                <a:gd name="T9" fmla="*/ 0 h 747"/>
                <a:gd name="T10" fmla="*/ 0 w 1049"/>
                <a:gd name="T11" fmla="*/ 4 h 747"/>
                <a:gd name="T12" fmla="*/ 0 w 1049"/>
                <a:gd name="T13" fmla="*/ 11 h 747"/>
                <a:gd name="T14" fmla="*/ 0 w 1049"/>
                <a:gd name="T15" fmla="*/ 11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5" name="Freeform 15"/>
            <p:cNvSpPr>
              <a:spLocks/>
            </p:cNvSpPr>
            <p:nvPr userDrawn="1"/>
          </p:nvSpPr>
          <p:spPr bwMode="auto">
            <a:xfrm>
              <a:off x="485" y="3532"/>
              <a:ext cx="135" cy="121"/>
            </a:xfrm>
            <a:custGeom>
              <a:avLst/>
              <a:gdLst>
                <a:gd name="T0" fmla="*/ 0 w 272"/>
                <a:gd name="T1" fmla="*/ 1 h 241"/>
                <a:gd name="T2" fmla="*/ 4 w 272"/>
                <a:gd name="T3" fmla="*/ 0 h 241"/>
                <a:gd name="T4" fmla="*/ 7 w 272"/>
                <a:gd name="T5" fmla="*/ 2 h 241"/>
                <a:gd name="T6" fmla="*/ 8 w 272"/>
                <a:gd name="T7" fmla="*/ 5 h 241"/>
                <a:gd name="T8" fmla="*/ 5 w 272"/>
                <a:gd name="T9" fmla="*/ 5 h 241"/>
                <a:gd name="T10" fmla="*/ 1 w 272"/>
                <a:gd name="T11" fmla="*/ 8 h 241"/>
                <a:gd name="T12" fmla="*/ 0 w 272"/>
                <a:gd name="T13" fmla="*/ 1 h 241"/>
                <a:gd name="T14" fmla="*/ 0 w 272"/>
                <a:gd name="T15" fmla="*/ 1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6" name="Freeform 16"/>
            <p:cNvSpPr>
              <a:spLocks/>
            </p:cNvSpPr>
            <p:nvPr userDrawn="1"/>
          </p:nvSpPr>
          <p:spPr bwMode="auto">
            <a:xfrm>
              <a:off x="641" y="4163"/>
              <a:ext cx="76" cy="112"/>
            </a:xfrm>
            <a:custGeom>
              <a:avLst/>
              <a:gdLst>
                <a:gd name="T0" fmla="*/ 5 w 152"/>
                <a:gd name="T1" fmla="*/ 1 h 224"/>
                <a:gd name="T2" fmla="*/ 5 w 152"/>
                <a:gd name="T3" fmla="*/ 7 h 224"/>
                <a:gd name="T4" fmla="*/ 0 w 152"/>
                <a:gd name="T5" fmla="*/ 1 h 224"/>
                <a:gd name="T6" fmla="*/ 3 w 152"/>
                <a:gd name="T7" fmla="*/ 0 h 224"/>
                <a:gd name="T8" fmla="*/ 5 w 152"/>
                <a:gd name="T9" fmla="*/ 1 h 224"/>
                <a:gd name="T10" fmla="*/ 5 w 152"/>
                <a:gd name="T11" fmla="*/ 1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7" name="Freeform 17"/>
            <p:cNvSpPr>
              <a:spLocks/>
            </p:cNvSpPr>
            <p:nvPr userDrawn="1"/>
          </p:nvSpPr>
          <p:spPr bwMode="auto">
            <a:xfrm>
              <a:off x="504" y="3607"/>
              <a:ext cx="193" cy="383"/>
            </a:xfrm>
            <a:custGeom>
              <a:avLst/>
              <a:gdLst>
                <a:gd name="T0" fmla="*/ 0 w 386"/>
                <a:gd name="T1" fmla="*/ 3 h 764"/>
                <a:gd name="T2" fmla="*/ 3 w 386"/>
                <a:gd name="T3" fmla="*/ 0 h 764"/>
                <a:gd name="T4" fmla="*/ 8 w 386"/>
                <a:gd name="T5" fmla="*/ 1 h 764"/>
                <a:gd name="T6" fmla="*/ 13 w 386"/>
                <a:gd name="T7" fmla="*/ 24 h 764"/>
                <a:gd name="T8" fmla="*/ 9 w 386"/>
                <a:gd name="T9" fmla="*/ 23 h 764"/>
                <a:gd name="T10" fmla="*/ 5 w 386"/>
                <a:gd name="T11" fmla="*/ 22 h 764"/>
                <a:gd name="T12" fmla="*/ 0 w 386"/>
                <a:gd name="T13" fmla="*/ 3 h 764"/>
                <a:gd name="T14" fmla="*/ 0 w 386"/>
                <a:gd name="T15" fmla="*/ 3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8" name="Freeform 18"/>
            <p:cNvSpPr>
              <a:spLocks/>
            </p:cNvSpPr>
            <p:nvPr userDrawn="1"/>
          </p:nvSpPr>
          <p:spPr bwMode="auto">
            <a:xfrm>
              <a:off x="668" y="3590"/>
              <a:ext cx="364" cy="174"/>
            </a:xfrm>
            <a:custGeom>
              <a:avLst/>
              <a:gdLst>
                <a:gd name="T0" fmla="*/ 22 w 728"/>
                <a:gd name="T1" fmla="*/ 0 h 348"/>
                <a:gd name="T2" fmla="*/ 0 w 728"/>
                <a:gd name="T3" fmla="*/ 4 h 348"/>
                <a:gd name="T4" fmla="*/ 1 w 728"/>
                <a:gd name="T5" fmla="*/ 11 h 348"/>
                <a:gd name="T6" fmla="*/ 23 w 728"/>
                <a:gd name="T7" fmla="*/ 8 h 348"/>
                <a:gd name="T8" fmla="*/ 23 w 728"/>
                <a:gd name="T9" fmla="*/ 2 h 348"/>
                <a:gd name="T10" fmla="*/ 22 w 728"/>
                <a:gd name="T11" fmla="*/ 0 h 348"/>
                <a:gd name="T12" fmla="*/ 22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9" name="Freeform 19"/>
            <p:cNvSpPr>
              <a:spLocks/>
            </p:cNvSpPr>
            <p:nvPr userDrawn="1"/>
          </p:nvSpPr>
          <p:spPr bwMode="auto">
            <a:xfrm>
              <a:off x="347" y="3693"/>
              <a:ext cx="156" cy="67"/>
            </a:xfrm>
            <a:custGeom>
              <a:avLst/>
              <a:gdLst>
                <a:gd name="T0" fmla="*/ 9 w 312"/>
                <a:gd name="T1" fmla="*/ 0 h 135"/>
                <a:gd name="T2" fmla="*/ 0 w 312"/>
                <a:gd name="T3" fmla="*/ 2 h 135"/>
                <a:gd name="T4" fmla="*/ 10 w 312"/>
                <a:gd name="T5" fmla="*/ 4 h 135"/>
                <a:gd name="T6" fmla="*/ 9 w 312"/>
                <a:gd name="T7" fmla="*/ 0 h 135"/>
                <a:gd name="T8" fmla="*/ 9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60" name="Group 20"/>
            <p:cNvGrpSpPr>
              <a:grpSpLocks/>
            </p:cNvGrpSpPr>
            <p:nvPr userDrawn="1"/>
          </p:nvGrpSpPr>
          <p:grpSpPr bwMode="auto">
            <a:xfrm>
              <a:off x="5" y="3490"/>
              <a:ext cx="1124" cy="780"/>
              <a:chOff x="5" y="3490"/>
              <a:chExt cx="1124" cy="780"/>
            </a:xfrm>
          </p:grpSpPr>
          <p:grpSp>
            <p:nvGrpSpPr>
              <p:cNvPr id="1061" name="Group 21"/>
              <p:cNvGrpSpPr>
                <a:grpSpLocks/>
              </p:cNvGrpSpPr>
              <p:nvPr userDrawn="1"/>
            </p:nvGrpSpPr>
            <p:grpSpPr bwMode="auto">
              <a:xfrm>
                <a:off x="499" y="3562"/>
                <a:ext cx="548" cy="708"/>
                <a:chOff x="499" y="3562"/>
                <a:chExt cx="548" cy="708"/>
              </a:xfrm>
            </p:grpSpPr>
            <p:sp>
              <p:nvSpPr>
                <p:cNvPr id="1074" name="Freeform 22"/>
                <p:cNvSpPr>
                  <a:spLocks/>
                </p:cNvSpPr>
                <p:nvPr userDrawn="1"/>
              </p:nvSpPr>
              <p:spPr bwMode="auto">
                <a:xfrm>
                  <a:off x="499" y="3587"/>
                  <a:ext cx="157" cy="87"/>
                </a:xfrm>
                <a:custGeom>
                  <a:avLst/>
                  <a:gdLst>
                    <a:gd name="T0" fmla="*/ 0 w 313"/>
                    <a:gd name="T1" fmla="*/ 3 h 175"/>
                    <a:gd name="T2" fmla="*/ 4 w 313"/>
                    <a:gd name="T3" fmla="*/ 0 h 175"/>
                    <a:gd name="T4" fmla="*/ 7 w 313"/>
                    <a:gd name="T5" fmla="*/ 0 h 175"/>
                    <a:gd name="T6" fmla="*/ 10 w 313"/>
                    <a:gd name="T7" fmla="*/ 0 h 175"/>
                    <a:gd name="T8" fmla="*/ 10 w 313"/>
                    <a:gd name="T9" fmla="*/ 2 h 175"/>
                    <a:gd name="T10" fmla="*/ 6 w 313"/>
                    <a:gd name="T11" fmla="*/ 2 h 175"/>
                    <a:gd name="T12" fmla="*/ 3 w 313"/>
                    <a:gd name="T13" fmla="*/ 3 h 175"/>
                    <a:gd name="T14" fmla="*/ 1 w 313"/>
                    <a:gd name="T15" fmla="*/ 5 h 175"/>
                    <a:gd name="T16" fmla="*/ 0 w 313"/>
                    <a:gd name="T17" fmla="*/ 3 h 175"/>
                    <a:gd name="T18" fmla="*/ 0 w 313"/>
                    <a:gd name="T19" fmla="*/ 3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5" name="Freeform 23"/>
                <p:cNvSpPr>
                  <a:spLocks/>
                </p:cNvSpPr>
                <p:nvPr userDrawn="1"/>
              </p:nvSpPr>
              <p:spPr bwMode="auto">
                <a:xfrm>
                  <a:off x="636" y="4137"/>
                  <a:ext cx="115" cy="133"/>
                </a:xfrm>
                <a:custGeom>
                  <a:avLst/>
                  <a:gdLst>
                    <a:gd name="T0" fmla="*/ 0 w 230"/>
                    <a:gd name="T1" fmla="*/ 2 h 266"/>
                    <a:gd name="T2" fmla="*/ 5 w 230"/>
                    <a:gd name="T3" fmla="*/ 9 h 266"/>
                    <a:gd name="T4" fmla="*/ 8 w 230"/>
                    <a:gd name="T5" fmla="*/ 8 h 266"/>
                    <a:gd name="T6" fmla="*/ 7 w 230"/>
                    <a:gd name="T7" fmla="*/ 1 h 266"/>
                    <a:gd name="T8" fmla="*/ 6 w 230"/>
                    <a:gd name="T9" fmla="*/ 0 h 266"/>
                    <a:gd name="T10" fmla="*/ 6 w 230"/>
                    <a:gd name="T11" fmla="*/ 7 h 266"/>
                    <a:gd name="T12" fmla="*/ 3 w 230"/>
                    <a:gd name="T13" fmla="*/ 1 h 266"/>
                    <a:gd name="T14" fmla="*/ 0 w 230"/>
                    <a:gd name="T15" fmla="*/ 2 h 266"/>
                    <a:gd name="T16" fmla="*/ 0 w 230"/>
                    <a:gd name="T17" fmla="*/ 2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6" name="Freeform 24"/>
                <p:cNvSpPr>
                  <a:spLocks/>
                </p:cNvSpPr>
                <p:nvPr userDrawn="1"/>
              </p:nvSpPr>
              <p:spPr bwMode="auto">
                <a:xfrm>
                  <a:off x="1004" y="3562"/>
                  <a:ext cx="43" cy="117"/>
                </a:xfrm>
                <a:custGeom>
                  <a:avLst/>
                  <a:gdLst>
                    <a:gd name="T0" fmla="*/ 0 w 87"/>
                    <a:gd name="T1" fmla="*/ 1 h 234"/>
                    <a:gd name="T2" fmla="*/ 1 w 87"/>
                    <a:gd name="T3" fmla="*/ 3 h 234"/>
                    <a:gd name="T4" fmla="*/ 1 w 87"/>
                    <a:gd name="T5" fmla="*/ 5 h 234"/>
                    <a:gd name="T6" fmla="*/ 0 w 87"/>
                    <a:gd name="T7" fmla="*/ 8 h 234"/>
                    <a:gd name="T8" fmla="*/ 2 w 87"/>
                    <a:gd name="T9" fmla="*/ 7 h 234"/>
                    <a:gd name="T10" fmla="*/ 2 w 87"/>
                    <a:gd name="T11" fmla="*/ 4 h 234"/>
                    <a:gd name="T12" fmla="*/ 1 w 87"/>
                    <a:gd name="T13" fmla="*/ 0 h 234"/>
                    <a:gd name="T14" fmla="*/ 0 w 87"/>
                    <a:gd name="T15" fmla="*/ 1 h 234"/>
                    <a:gd name="T16" fmla="*/ 0 w 87"/>
                    <a:gd name="T17" fmla="*/ 1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062" name="Freeform 25"/>
              <p:cNvSpPr>
                <a:spLocks/>
              </p:cNvSpPr>
              <p:nvPr userDrawn="1"/>
            </p:nvSpPr>
            <p:spPr bwMode="auto">
              <a:xfrm>
                <a:off x="76" y="3732"/>
                <a:ext cx="595" cy="250"/>
              </a:xfrm>
              <a:custGeom>
                <a:avLst/>
                <a:gdLst>
                  <a:gd name="T0" fmla="*/ 4 w 1190"/>
                  <a:gd name="T1" fmla="*/ 0 h 500"/>
                  <a:gd name="T2" fmla="*/ 38 w 1190"/>
                  <a:gd name="T3" fmla="*/ 16 h 500"/>
                  <a:gd name="T4" fmla="*/ 34 w 1190"/>
                  <a:gd name="T5" fmla="*/ 16 h 500"/>
                  <a:gd name="T6" fmla="*/ 0 w 1190"/>
                  <a:gd name="T7" fmla="*/ 1 h 500"/>
                  <a:gd name="T8" fmla="*/ 4 w 1190"/>
                  <a:gd name="T9" fmla="*/ 0 h 500"/>
                  <a:gd name="T10" fmla="*/ 4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3" name="Freeform 26"/>
              <p:cNvSpPr>
                <a:spLocks/>
              </p:cNvSpPr>
              <p:nvPr userDrawn="1"/>
            </p:nvSpPr>
            <p:spPr bwMode="auto">
              <a:xfrm>
                <a:off x="260" y="3886"/>
                <a:ext cx="244" cy="148"/>
              </a:xfrm>
              <a:custGeom>
                <a:avLst/>
                <a:gdLst>
                  <a:gd name="T0" fmla="*/ 0 w 489"/>
                  <a:gd name="T1" fmla="*/ 2 h 296"/>
                  <a:gd name="T2" fmla="*/ 5 w 489"/>
                  <a:gd name="T3" fmla="*/ 3 h 296"/>
                  <a:gd name="T4" fmla="*/ 10 w 489"/>
                  <a:gd name="T5" fmla="*/ 5 h 296"/>
                  <a:gd name="T6" fmla="*/ 13 w 489"/>
                  <a:gd name="T7" fmla="*/ 8 h 296"/>
                  <a:gd name="T8" fmla="*/ 10 w 489"/>
                  <a:gd name="T9" fmla="*/ 8 h 296"/>
                  <a:gd name="T10" fmla="*/ 4 w 489"/>
                  <a:gd name="T11" fmla="*/ 5 h 296"/>
                  <a:gd name="T12" fmla="*/ 1 w 489"/>
                  <a:gd name="T13" fmla="*/ 3 h 296"/>
                  <a:gd name="T14" fmla="*/ 3 w 489"/>
                  <a:gd name="T15" fmla="*/ 6 h 296"/>
                  <a:gd name="T16" fmla="*/ 8 w 489"/>
                  <a:gd name="T17" fmla="*/ 9 h 296"/>
                  <a:gd name="T18" fmla="*/ 14 w 489"/>
                  <a:gd name="T19" fmla="*/ 10 h 296"/>
                  <a:gd name="T20" fmla="*/ 15 w 489"/>
                  <a:gd name="T21" fmla="*/ 7 h 296"/>
                  <a:gd name="T22" fmla="*/ 12 w 489"/>
                  <a:gd name="T23" fmla="*/ 4 h 296"/>
                  <a:gd name="T24" fmla="*/ 5 w 489"/>
                  <a:gd name="T25" fmla="*/ 1 h 296"/>
                  <a:gd name="T26" fmla="*/ 0 w 489"/>
                  <a:gd name="T27" fmla="*/ 0 h 296"/>
                  <a:gd name="T28" fmla="*/ 0 w 489"/>
                  <a:gd name="T29" fmla="*/ 2 h 296"/>
                  <a:gd name="T30" fmla="*/ 0 w 489"/>
                  <a:gd name="T31" fmla="*/ 2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4" name="Freeform 27"/>
              <p:cNvSpPr>
                <a:spLocks/>
              </p:cNvSpPr>
              <p:nvPr userDrawn="1"/>
            </p:nvSpPr>
            <p:spPr bwMode="auto">
              <a:xfrm>
                <a:off x="565" y="3680"/>
                <a:ext cx="107" cy="238"/>
              </a:xfrm>
              <a:custGeom>
                <a:avLst/>
                <a:gdLst>
                  <a:gd name="T0" fmla="*/ 1 w 213"/>
                  <a:gd name="T1" fmla="*/ 0 h 478"/>
                  <a:gd name="T2" fmla="*/ 3 w 213"/>
                  <a:gd name="T3" fmla="*/ 0 h 478"/>
                  <a:gd name="T4" fmla="*/ 3 w 213"/>
                  <a:gd name="T5" fmla="*/ 6 h 478"/>
                  <a:gd name="T6" fmla="*/ 4 w 213"/>
                  <a:gd name="T7" fmla="*/ 10 h 478"/>
                  <a:gd name="T8" fmla="*/ 7 w 213"/>
                  <a:gd name="T9" fmla="*/ 14 h 478"/>
                  <a:gd name="T10" fmla="*/ 4 w 213"/>
                  <a:gd name="T11" fmla="*/ 14 h 478"/>
                  <a:gd name="T12" fmla="*/ 1 w 213"/>
                  <a:gd name="T13" fmla="*/ 10 h 478"/>
                  <a:gd name="T14" fmla="*/ 0 w 213"/>
                  <a:gd name="T15" fmla="*/ 1 h 478"/>
                  <a:gd name="T16" fmla="*/ 1 w 213"/>
                  <a:gd name="T17" fmla="*/ 0 h 478"/>
                  <a:gd name="T18" fmla="*/ 1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65" name="Group 28"/>
              <p:cNvGrpSpPr>
                <a:grpSpLocks/>
              </p:cNvGrpSpPr>
              <p:nvPr userDrawn="1"/>
            </p:nvGrpSpPr>
            <p:grpSpPr bwMode="auto">
              <a:xfrm>
                <a:off x="5" y="3490"/>
                <a:ext cx="1124" cy="678"/>
                <a:chOff x="5" y="3490"/>
                <a:chExt cx="1124" cy="678"/>
              </a:xfrm>
            </p:grpSpPr>
            <p:sp>
              <p:nvSpPr>
                <p:cNvPr id="1066" name="Freeform 29"/>
                <p:cNvSpPr>
                  <a:spLocks/>
                </p:cNvSpPr>
                <p:nvPr userDrawn="1"/>
              </p:nvSpPr>
              <p:spPr bwMode="auto">
                <a:xfrm>
                  <a:off x="669" y="4048"/>
                  <a:ext cx="75" cy="87"/>
                </a:xfrm>
                <a:custGeom>
                  <a:avLst/>
                  <a:gdLst>
                    <a:gd name="T0" fmla="*/ 4 w 150"/>
                    <a:gd name="T1" fmla="*/ 0 h 173"/>
                    <a:gd name="T2" fmla="*/ 2 w 150"/>
                    <a:gd name="T3" fmla="*/ 3 h 173"/>
                    <a:gd name="T4" fmla="*/ 0 w 150"/>
                    <a:gd name="T5" fmla="*/ 6 h 173"/>
                    <a:gd name="T6" fmla="*/ 3 w 150"/>
                    <a:gd name="T7" fmla="*/ 5 h 173"/>
                    <a:gd name="T8" fmla="*/ 4 w 150"/>
                    <a:gd name="T9" fmla="*/ 3 h 173"/>
                    <a:gd name="T10" fmla="*/ 5 w 150"/>
                    <a:gd name="T11" fmla="*/ 1 h 173"/>
                    <a:gd name="T12" fmla="*/ 4 w 150"/>
                    <a:gd name="T13" fmla="*/ 0 h 173"/>
                    <a:gd name="T14" fmla="*/ 4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7" name="Freeform 30"/>
                <p:cNvSpPr>
                  <a:spLocks/>
                </p:cNvSpPr>
                <p:nvPr userDrawn="1"/>
              </p:nvSpPr>
              <p:spPr bwMode="auto">
                <a:xfrm>
                  <a:off x="5" y="3728"/>
                  <a:ext cx="842" cy="440"/>
                </a:xfrm>
                <a:custGeom>
                  <a:avLst/>
                  <a:gdLst>
                    <a:gd name="T0" fmla="*/ 5 w 1684"/>
                    <a:gd name="T1" fmla="*/ 0 h 880"/>
                    <a:gd name="T2" fmla="*/ 2 w 1684"/>
                    <a:gd name="T3" fmla="*/ 2 h 880"/>
                    <a:gd name="T4" fmla="*/ 0 w 1684"/>
                    <a:gd name="T5" fmla="*/ 7 h 880"/>
                    <a:gd name="T6" fmla="*/ 3 w 1684"/>
                    <a:gd name="T7" fmla="*/ 12 h 880"/>
                    <a:gd name="T8" fmla="*/ 37 w 1684"/>
                    <a:gd name="T9" fmla="*/ 28 h 880"/>
                    <a:gd name="T10" fmla="*/ 45 w 1684"/>
                    <a:gd name="T11" fmla="*/ 27 h 880"/>
                    <a:gd name="T12" fmla="*/ 51 w 1684"/>
                    <a:gd name="T13" fmla="*/ 28 h 880"/>
                    <a:gd name="T14" fmla="*/ 53 w 1684"/>
                    <a:gd name="T15" fmla="*/ 26 h 880"/>
                    <a:gd name="T16" fmla="*/ 47 w 1684"/>
                    <a:gd name="T17" fmla="*/ 21 h 880"/>
                    <a:gd name="T18" fmla="*/ 45 w 1684"/>
                    <a:gd name="T19" fmla="*/ 16 h 880"/>
                    <a:gd name="T20" fmla="*/ 43 w 1684"/>
                    <a:gd name="T21" fmla="*/ 17 h 880"/>
                    <a:gd name="T22" fmla="*/ 45 w 1684"/>
                    <a:gd name="T23" fmla="*/ 21 h 880"/>
                    <a:gd name="T24" fmla="*/ 50 w 1684"/>
                    <a:gd name="T25" fmla="*/ 26 h 880"/>
                    <a:gd name="T26" fmla="*/ 45 w 1684"/>
                    <a:gd name="T27" fmla="*/ 25 h 880"/>
                    <a:gd name="T28" fmla="*/ 39 w 1684"/>
                    <a:gd name="T29" fmla="*/ 26 h 880"/>
                    <a:gd name="T30" fmla="*/ 40 w 1684"/>
                    <a:gd name="T31" fmla="*/ 21 h 880"/>
                    <a:gd name="T32" fmla="*/ 42 w 1684"/>
                    <a:gd name="T33" fmla="*/ 17 h 880"/>
                    <a:gd name="T34" fmla="*/ 39 w 1684"/>
                    <a:gd name="T35" fmla="*/ 18 h 880"/>
                    <a:gd name="T36" fmla="*/ 37 w 1684"/>
                    <a:gd name="T37" fmla="*/ 21 h 880"/>
                    <a:gd name="T38" fmla="*/ 36 w 1684"/>
                    <a:gd name="T39" fmla="*/ 25 h 880"/>
                    <a:gd name="T40" fmla="*/ 4 w 1684"/>
                    <a:gd name="T41" fmla="*/ 10 h 880"/>
                    <a:gd name="T42" fmla="*/ 3 w 1684"/>
                    <a:gd name="T43" fmla="*/ 7 h 880"/>
                    <a:gd name="T44" fmla="*/ 4 w 1684"/>
                    <a:gd name="T45" fmla="*/ 3 h 880"/>
                    <a:gd name="T46" fmla="*/ 7 w 1684"/>
                    <a:gd name="T47" fmla="*/ 0 h 880"/>
                    <a:gd name="T48" fmla="*/ 5 w 1684"/>
                    <a:gd name="T49" fmla="*/ 0 h 880"/>
                    <a:gd name="T50" fmla="*/ 5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8" name="Freeform 31"/>
                <p:cNvSpPr>
                  <a:spLocks/>
                </p:cNvSpPr>
                <p:nvPr userDrawn="1"/>
              </p:nvSpPr>
              <p:spPr bwMode="auto">
                <a:xfrm>
                  <a:off x="106" y="3770"/>
                  <a:ext cx="80" cy="167"/>
                </a:xfrm>
                <a:custGeom>
                  <a:avLst/>
                  <a:gdLst>
                    <a:gd name="T0" fmla="*/ 4 w 160"/>
                    <a:gd name="T1" fmla="*/ 0 h 335"/>
                    <a:gd name="T2" fmla="*/ 1 w 160"/>
                    <a:gd name="T3" fmla="*/ 3 h 335"/>
                    <a:gd name="T4" fmla="*/ 0 w 160"/>
                    <a:gd name="T5" fmla="*/ 7 h 335"/>
                    <a:gd name="T6" fmla="*/ 2 w 160"/>
                    <a:gd name="T7" fmla="*/ 9 h 335"/>
                    <a:gd name="T8" fmla="*/ 3 w 160"/>
                    <a:gd name="T9" fmla="*/ 10 h 335"/>
                    <a:gd name="T10" fmla="*/ 3 w 160"/>
                    <a:gd name="T11" fmla="*/ 4 h 335"/>
                    <a:gd name="T12" fmla="*/ 5 w 160"/>
                    <a:gd name="T13" fmla="*/ 0 h 335"/>
                    <a:gd name="T14" fmla="*/ 4 w 160"/>
                    <a:gd name="T15" fmla="*/ 0 h 335"/>
                    <a:gd name="T16" fmla="*/ 4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9" name="Freeform 32"/>
                <p:cNvSpPr>
                  <a:spLocks/>
                </p:cNvSpPr>
                <p:nvPr userDrawn="1"/>
              </p:nvSpPr>
              <p:spPr bwMode="auto">
                <a:xfrm>
                  <a:off x="449" y="3490"/>
                  <a:ext cx="322" cy="594"/>
                </a:xfrm>
                <a:custGeom>
                  <a:avLst/>
                  <a:gdLst>
                    <a:gd name="T0" fmla="*/ 7 w 642"/>
                    <a:gd name="T1" fmla="*/ 28 h 1188"/>
                    <a:gd name="T2" fmla="*/ 0 w 642"/>
                    <a:gd name="T3" fmla="*/ 4 h 1188"/>
                    <a:gd name="T4" fmla="*/ 3 w 642"/>
                    <a:gd name="T5" fmla="*/ 2 h 1188"/>
                    <a:gd name="T6" fmla="*/ 9 w 642"/>
                    <a:gd name="T7" fmla="*/ 0 h 1188"/>
                    <a:gd name="T8" fmla="*/ 13 w 642"/>
                    <a:gd name="T9" fmla="*/ 2 h 1188"/>
                    <a:gd name="T10" fmla="*/ 21 w 642"/>
                    <a:gd name="T11" fmla="*/ 38 h 1188"/>
                    <a:gd name="T12" fmla="*/ 18 w 642"/>
                    <a:gd name="T13" fmla="*/ 35 h 1188"/>
                    <a:gd name="T14" fmla="*/ 12 w 642"/>
                    <a:gd name="T15" fmla="*/ 4 h 1188"/>
                    <a:gd name="T16" fmla="*/ 8 w 642"/>
                    <a:gd name="T17" fmla="*/ 2 h 1188"/>
                    <a:gd name="T18" fmla="*/ 4 w 642"/>
                    <a:gd name="T19" fmla="*/ 3 h 1188"/>
                    <a:gd name="T20" fmla="*/ 3 w 642"/>
                    <a:gd name="T21" fmla="*/ 5 h 1188"/>
                    <a:gd name="T22" fmla="*/ 10 w 642"/>
                    <a:gd name="T23" fmla="*/ 29 h 1188"/>
                    <a:gd name="T24" fmla="*/ 7 w 642"/>
                    <a:gd name="T25" fmla="*/ 28 h 1188"/>
                    <a:gd name="T26" fmla="*/ 7 w 642"/>
                    <a:gd name="T27" fmla="*/ 28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0" name="Freeform 33"/>
                <p:cNvSpPr>
                  <a:spLocks/>
                </p:cNvSpPr>
                <p:nvPr userDrawn="1"/>
              </p:nvSpPr>
              <p:spPr bwMode="auto">
                <a:xfrm>
                  <a:off x="578" y="3650"/>
                  <a:ext cx="96" cy="252"/>
                </a:xfrm>
                <a:custGeom>
                  <a:avLst/>
                  <a:gdLst>
                    <a:gd name="T0" fmla="*/ 0 w 192"/>
                    <a:gd name="T1" fmla="*/ 1 h 504"/>
                    <a:gd name="T2" fmla="*/ 3 w 192"/>
                    <a:gd name="T3" fmla="*/ 7 h 504"/>
                    <a:gd name="T4" fmla="*/ 4 w 192"/>
                    <a:gd name="T5" fmla="*/ 10 h 504"/>
                    <a:gd name="T6" fmla="*/ 4 w 192"/>
                    <a:gd name="T7" fmla="*/ 16 h 504"/>
                    <a:gd name="T8" fmla="*/ 6 w 192"/>
                    <a:gd name="T9" fmla="*/ 16 h 504"/>
                    <a:gd name="T10" fmla="*/ 6 w 192"/>
                    <a:gd name="T11" fmla="*/ 12 h 504"/>
                    <a:gd name="T12" fmla="*/ 6 w 192"/>
                    <a:gd name="T13" fmla="*/ 7 h 504"/>
                    <a:gd name="T14" fmla="*/ 4 w 192"/>
                    <a:gd name="T15" fmla="*/ 2 h 504"/>
                    <a:gd name="T16" fmla="*/ 2 w 192"/>
                    <a:gd name="T17" fmla="*/ 0 h 504"/>
                    <a:gd name="T18" fmla="*/ 0 w 192"/>
                    <a:gd name="T19" fmla="*/ 1 h 504"/>
                    <a:gd name="T20" fmla="*/ 0 w 192"/>
                    <a:gd name="T21" fmla="*/ 1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1" name="Freeform 34"/>
                <p:cNvSpPr>
                  <a:spLocks/>
                </p:cNvSpPr>
                <p:nvPr userDrawn="1"/>
              </p:nvSpPr>
              <p:spPr bwMode="auto">
                <a:xfrm>
                  <a:off x="328" y="3630"/>
                  <a:ext cx="195" cy="135"/>
                </a:xfrm>
                <a:custGeom>
                  <a:avLst/>
                  <a:gdLst>
                    <a:gd name="T0" fmla="*/ 10 w 390"/>
                    <a:gd name="T1" fmla="*/ 0 h 269"/>
                    <a:gd name="T2" fmla="*/ 9 w 390"/>
                    <a:gd name="T3" fmla="*/ 1 h 269"/>
                    <a:gd name="T4" fmla="*/ 8 w 390"/>
                    <a:gd name="T5" fmla="*/ 3 h 269"/>
                    <a:gd name="T6" fmla="*/ 0 w 390"/>
                    <a:gd name="T7" fmla="*/ 6 h 269"/>
                    <a:gd name="T8" fmla="*/ 0 w 390"/>
                    <a:gd name="T9" fmla="*/ 7 h 269"/>
                    <a:gd name="T10" fmla="*/ 9 w 390"/>
                    <a:gd name="T11" fmla="*/ 8 h 269"/>
                    <a:gd name="T12" fmla="*/ 10 w 390"/>
                    <a:gd name="T13" fmla="*/ 9 h 269"/>
                    <a:gd name="T14" fmla="*/ 13 w 390"/>
                    <a:gd name="T15" fmla="*/ 9 h 269"/>
                    <a:gd name="T16" fmla="*/ 12 w 390"/>
                    <a:gd name="T17" fmla="*/ 6 h 269"/>
                    <a:gd name="T18" fmla="*/ 4 w 390"/>
                    <a:gd name="T19" fmla="*/ 6 h 269"/>
                    <a:gd name="T20" fmla="*/ 11 w 390"/>
                    <a:gd name="T21" fmla="*/ 3 h 269"/>
                    <a:gd name="T22" fmla="*/ 10 w 390"/>
                    <a:gd name="T23" fmla="*/ 0 h 269"/>
                    <a:gd name="T24" fmla="*/ 10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2" name="Freeform 35"/>
                <p:cNvSpPr>
                  <a:spLocks/>
                </p:cNvSpPr>
                <p:nvPr userDrawn="1"/>
              </p:nvSpPr>
              <p:spPr bwMode="auto">
                <a:xfrm>
                  <a:off x="658" y="3538"/>
                  <a:ext cx="471" cy="212"/>
                </a:xfrm>
                <a:custGeom>
                  <a:avLst/>
                  <a:gdLst>
                    <a:gd name="T0" fmla="*/ 0 w 941"/>
                    <a:gd name="T1" fmla="*/ 5 h 424"/>
                    <a:gd name="T2" fmla="*/ 27 w 941"/>
                    <a:gd name="T3" fmla="*/ 0 h 424"/>
                    <a:gd name="T4" fmla="*/ 29 w 941"/>
                    <a:gd name="T5" fmla="*/ 3 h 424"/>
                    <a:gd name="T6" fmla="*/ 30 w 941"/>
                    <a:gd name="T7" fmla="*/ 6 h 424"/>
                    <a:gd name="T8" fmla="*/ 29 w 941"/>
                    <a:gd name="T9" fmla="*/ 9 h 424"/>
                    <a:gd name="T10" fmla="*/ 2 w 941"/>
                    <a:gd name="T11" fmla="*/ 14 h 424"/>
                    <a:gd name="T12" fmla="*/ 2 w 941"/>
                    <a:gd name="T13" fmla="*/ 12 h 424"/>
                    <a:gd name="T14" fmla="*/ 27 w 941"/>
                    <a:gd name="T15" fmla="*/ 8 h 424"/>
                    <a:gd name="T16" fmla="*/ 28 w 941"/>
                    <a:gd name="T17" fmla="*/ 5 h 424"/>
                    <a:gd name="T18" fmla="*/ 27 w 941"/>
                    <a:gd name="T19" fmla="*/ 2 h 424"/>
                    <a:gd name="T20" fmla="*/ 0 w 941"/>
                    <a:gd name="T21" fmla="*/ 6 h 424"/>
                    <a:gd name="T22" fmla="*/ 0 w 941"/>
                    <a:gd name="T23" fmla="*/ 5 h 424"/>
                    <a:gd name="T24" fmla="*/ 0 w 941"/>
                    <a:gd name="T25" fmla="*/ 5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3" name="Freeform 36"/>
                <p:cNvSpPr>
                  <a:spLocks/>
                </p:cNvSpPr>
                <p:nvPr userDrawn="1"/>
              </p:nvSpPr>
              <p:spPr bwMode="auto">
                <a:xfrm>
                  <a:off x="717" y="3606"/>
                  <a:ext cx="245" cy="86"/>
                </a:xfrm>
                <a:custGeom>
                  <a:avLst/>
                  <a:gdLst>
                    <a:gd name="T0" fmla="*/ 0 w 488"/>
                    <a:gd name="T1" fmla="*/ 3 h 173"/>
                    <a:gd name="T2" fmla="*/ 3 w 488"/>
                    <a:gd name="T3" fmla="*/ 5 h 173"/>
                    <a:gd name="T4" fmla="*/ 7 w 488"/>
                    <a:gd name="T5" fmla="*/ 5 h 173"/>
                    <a:gd name="T6" fmla="*/ 14 w 488"/>
                    <a:gd name="T7" fmla="*/ 3 h 173"/>
                    <a:gd name="T8" fmla="*/ 16 w 488"/>
                    <a:gd name="T9" fmla="*/ 1 h 173"/>
                    <a:gd name="T10" fmla="*/ 14 w 488"/>
                    <a:gd name="T11" fmla="*/ 0 h 173"/>
                    <a:gd name="T12" fmla="*/ 8 w 488"/>
                    <a:gd name="T13" fmla="*/ 0 h 173"/>
                    <a:gd name="T14" fmla="*/ 4 w 488"/>
                    <a:gd name="T15" fmla="*/ 0 h 173"/>
                    <a:gd name="T16" fmla="*/ 1 w 488"/>
                    <a:gd name="T17" fmla="*/ 2 h 173"/>
                    <a:gd name="T18" fmla="*/ 4 w 488"/>
                    <a:gd name="T19" fmla="*/ 2 h 173"/>
                    <a:gd name="T20" fmla="*/ 9 w 488"/>
                    <a:gd name="T21" fmla="*/ 1 h 173"/>
                    <a:gd name="T22" fmla="*/ 14 w 488"/>
                    <a:gd name="T23" fmla="*/ 1 h 173"/>
                    <a:gd name="T24" fmla="*/ 9 w 488"/>
                    <a:gd name="T25" fmla="*/ 3 h 173"/>
                    <a:gd name="T26" fmla="*/ 5 w 488"/>
                    <a:gd name="T27" fmla="*/ 3 h 173"/>
                    <a:gd name="T28" fmla="*/ 0 w 488"/>
                    <a:gd name="T29" fmla="*/ 3 h 173"/>
                    <a:gd name="T30" fmla="*/ 0 w 488"/>
                    <a:gd name="T31" fmla="*/ 3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grpSp>
        <p:nvGrpSpPr>
          <p:cNvPr id="1035" name="Group 37"/>
          <p:cNvGrpSpPr>
            <a:grpSpLocks/>
          </p:cNvGrpSpPr>
          <p:nvPr/>
        </p:nvGrpSpPr>
        <p:grpSpPr bwMode="auto">
          <a:xfrm>
            <a:off x="8680450" y="2116138"/>
            <a:ext cx="385763" cy="4308475"/>
            <a:chOff x="5468" y="1333"/>
            <a:chExt cx="243" cy="2714"/>
          </a:xfrm>
        </p:grpSpPr>
        <p:sp>
          <p:nvSpPr>
            <p:cNvPr id="1049" name="Freeform 38"/>
            <p:cNvSpPr>
              <a:spLocks/>
            </p:cNvSpPr>
            <p:nvPr userDrawn="1"/>
          </p:nvSpPr>
          <p:spPr bwMode="auto">
            <a:xfrm flipH="1">
              <a:off x="5468" y="2620"/>
              <a:ext cx="205" cy="1427"/>
            </a:xfrm>
            <a:custGeom>
              <a:avLst/>
              <a:gdLst>
                <a:gd name="T0" fmla="*/ 1 w 772"/>
                <a:gd name="T1" fmla="*/ 50 h 3266"/>
                <a:gd name="T2" fmla="*/ 1 w 772"/>
                <a:gd name="T3" fmla="*/ 47 h 3266"/>
                <a:gd name="T4" fmla="*/ 1 w 772"/>
                <a:gd name="T5" fmla="*/ 44 h 3266"/>
                <a:gd name="T6" fmla="*/ 1 w 772"/>
                <a:gd name="T7" fmla="*/ 41 h 3266"/>
                <a:gd name="T8" fmla="*/ 1 w 772"/>
                <a:gd name="T9" fmla="*/ 36 h 3266"/>
                <a:gd name="T10" fmla="*/ 1 w 772"/>
                <a:gd name="T11" fmla="*/ 33 h 3266"/>
                <a:gd name="T12" fmla="*/ 1 w 772"/>
                <a:gd name="T13" fmla="*/ 31 h 3266"/>
                <a:gd name="T14" fmla="*/ 1 w 772"/>
                <a:gd name="T15" fmla="*/ 30 h 3266"/>
                <a:gd name="T16" fmla="*/ 1 w 772"/>
                <a:gd name="T17" fmla="*/ 28 h 3266"/>
                <a:gd name="T18" fmla="*/ 1 w 772"/>
                <a:gd name="T19" fmla="*/ 25 h 3266"/>
                <a:gd name="T20" fmla="*/ 1 w 772"/>
                <a:gd name="T21" fmla="*/ 18 h 3266"/>
                <a:gd name="T22" fmla="*/ 1 w 772"/>
                <a:gd name="T23" fmla="*/ 15 h 3266"/>
                <a:gd name="T24" fmla="*/ 1 w 772"/>
                <a:gd name="T25" fmla="*/ 11 h 3266"/>
                <a:gd name="T26" fmla="*/ 1 w 772"/>
                <a:gd name="T27" fmla="*/ 10 h 3266"/>
                <a:gd name="T28" fmla="*/ 0 w 772"/>
                <a:gd name="T29" fmla="*/ 7 h 3266"/>
                <a:gd name="T30" fmla="*/ 0 w 772"/>
                <a:gd name="T31" fmla="*/ 0 h 3266"/>
                <a:gd name="T32" fmla="*/ 0 w 772"/>
                <a:gd name="T33" fmla="*/ 6 h 3266"/>
                <a:gd name="T34" fmla="*/ 0 w 772"/>
                <a:gd name="T35" fmla="*/ 10 h 3266"/>
                <a:gd name="T36" fmla="*/ 1 w 772"/>
                <a:gd name="T37" fmla="*/ 12 h 3266"/>
                <a:gd name="T38" fmla="*/ 1 w 772"/>
                <a:gd name="T39" fmla="*/ 13 h 3266"/>
                <a:gd name="T40" fmla="*/ 1 w 772"/>
                <a:gd name="T41" fmla="*/ 17 h 3266"/>
                <a:gd name="T42" fmla="*/ 1 w 772"/>
                <a:gd name="T43" fmla="*/ 20 h 3266"/>
                <a:gd name="T44" fmla="*/ 0 w 772"/>
                <a:gd name="T45" fmla="*/ 26 h 3266"/>
                <a:gd name="T46" fmla="*/ 0 w 772"/>
                <a:gd name="T47" fmla="*/ 30 h 3266"/>
                <a:gd name="T48" fmla="*/ 1 w 772"/>
                <a:gd name="T49" fmla="*/ 33 h 3266"/>
                <a:gd name="T50" fmla="*/ 1 w 772"/>
                <a:gd name="T51" fmla="*/ 35 h 3266"/>
                <a:gd name="T52" fmla="*/ 0 w 772"/>
                <a:gd name="T53" fmla="*/ 39 h 3266"/>
                <a:gd name="T54" fmla="*/ 0 w 772"/>
                <a:gd name="T55" fmla="*/ 43 h 3266"/>
                <a:gd name="T56" fmla="*/ 0 w 772"/>
                <a:gd name="T57" fmla="*/ 48 h 3266"/>
                <a:gd name="T58" fmla="*/ 1 w 772"/>
                <a:gd name="T59" fmla="*/ 50 h 3266"/>
                <a:gd name="T60" fmla="*/ 1 w 772"/>
                <a:gd name="T61" fmla="*/ 52 h 3266"/>
                <a:gd name="T62" fmla="*/ 1 w 772"/>
                <a:gd name="T63" fmla="*/ 50 h 3266"/>
                <a:gd name="T64" fmla="*/ 1 w 772"/>
                <a:gd name="T65" fmla="*/ 50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0" name="Freeform 39"/>
            <p:cNvSpPr>
              <a:spLocks/>
            </p:cNvSpPr>
            <p:nvPr userDrawn="1"/>
          </p:nvSpPr>
          <p:spPr bwMode="auto">
            <a:xfrm flipH="1">
              <a:off x="5506" y="1333"/>
              <a:ext cx="205" cy="1633"/>
            </a:xfrm>
            <a:custGeom>
              <a:avLst/>
              <a:gdLst>
                <a:gd name="T0" fmla="*/ 1 w 772"/>
                <a:gd name="T1" fmla="*/ 99 h 3266"/>
                <a:gd name="T2" fmla="*/ 1 w 772"/>
                <a:gd name="T3" fmla="*/ 93 h 3266"/>
                <a:gd name="T4" fmla="*/ 1 w 772"/>
                <a:gd name="T5" fmla="*/ 87 h 3266"/>
                <a:gd name="T6" fmla="*/ 1 w 772"/>
                <a:gd name="T7" fmla="*/ 80 h 3266"/>
                <a:gd name="T8" fmla="*/ 1 w 772"/>
                <a:gd name="T9" fmla="*/ 71 h 3266"/>
                <a:gd name="T10" fmla="*/ 1 w 772"/>
                <a:gd name="T11" fmla="*/ 65 h 3266"/>
                <a:gd name="T12" fmla="*/ 1 w 772"/>
                <a:gd name="T13" fmla="*/ 61 h 3266"/>
                <a:gd name="T14" fmla="*/ 1 w 772"/>
                <a:gd name="T15" fmla="*/ 59 h 3266"/>
                <a:gd name="T16" fmla="*/ 1 w 772"/>
                <a:gd name="T17" fmla="*/ 55 h 3266"/>
                <a:gd name="T18" fmla="*/ 1 w 772"/>
                <a:gd name="T19" fmla="*/ 50 h 3266"/>
                <a:gd name="T20" fmla="*/ 1 w 772"/>
                <a:gd name="T21" fmla="*/ 37 h 3266"/>
                <a:gd name="T22" fmla="*/ 1 w 772"/>
                <a:gd name="T23" fmla="*/ 30 h 3266"/>
                <a:gd name="T24" fmla="*/ 1 w 772"/>
                <a:gd name="T25" fmla="*/ 23 h 3266"/>
                <a:gd name="T26" fmla="*/ 1 w 772"/>
                <a:gd name="T27" fmla="*/ 19 h 3266"/>
                <a:gd name="T28" fmla="*/ 0 w 772"/>
                <a:gd name="T29" fmla="*/ 14 h 3266"/>
                <a:gd name="T30" fmla="*/ 0 w 772"/>
                <a:gd name="T31" fmla="*/ 0 h 3266"/>
                <a:gd name="T32" fmla="*/ 0 w 772"/>
                <a:gd name="T33" fmla="*/ 12 h 3266"/>
                <a:gd name="T34" fmla="*/ 0 w 772"/>
                <a:gd name="T35" fmla="*/ 20 h 3266"/>
                <a:gd name="T36" fmla="*/ 1 w 772"/>
                <a:gd name="T37" fmla="*/ 24 h 3266"/>
                <a:gd name="T38" fmla="*/ 1 w 772"/>
                <a:gd name="T39" fmla="*/ 27 h 3266"/>
                <a:gd name="T40" fmla="*/ 1 w 772"/>
                <a:gd name="T41" fmla="*/ 33 h 3266"/>
                <a:gd name="T42" fmla="*/ 1 w 772"/>
                <a:gd name="T43" fmla="*/ 40 h 3266"/>
                <a:gd name="T44" fmla="*/ 0 w 772"/>
                <a:gd name="T45" fmla="*/ 52 h 3266"/>
                <a:gd name="T46" fmla="*/ 0 w 772"/>
                <a:gd name="T47" fmla="*/ 60 h 3266"/>
                <a:gd name="T48" fmla="*/ 1 w 772"/>
                <a:gd name="T49" fmla="*/ 65 h 3266"/>
                <a:gd name="T50" fmla="*/ 1 w 772"/>
                <a:gd name="T51" fmla="*/ 69 h 3266"/>
                <a:gd name="T52" fmla="*/ 0 w 772"/>
                <a:gd name="T53" fmla="*/ 77 h 3266"/>
                <a:gd name="T54" fmla="*/ 0 w 772"/>
                <a:gd name="T55" fmla="*/ 85 h 3266"/>
                <a:gd name="T56" fmla="*/ 0 w 772"/>
                <a:gd name="T57" fmla="*/ 94 h 3266"/>
                <a:gd name="T58" fmla="*/ 1 w 772"/>
                <a:gd name="T59" fmla="*/ 99 h 3266"/>
                <a:gd name="T60" fmla="*/ 1 w 772"/>
                <a:gd name="T61" fmla="*/ 103 h 3266"/>
                <a:gd name="T62" fmla="*/ 1 w 772"/>
                <a:gd name="T63" fmla="*/ 99 h 3266"/>
                <a:gd name="T64" fmla="*/ 1 w 772"/>
                <a:gd name="T65" fmla="*/ 99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036" name="Group 40"/>
          <p:cNvGrpSpPr>
            <a:grpSpLocks/>
          </p:cNvGrpSpPr>
          <p:nvPr/>
        </p:nvGrpSpPr>
        <p:grpSpPr bwMode="auto">
          <a:xfrm>
            <a:off x="7318375" y="90488"/>
            <a:ext cx="2133600" cy="1911350"/>
            <a:chOff x="4610" y="57"/>
            <a:chExt cx="1344" cy="1204"/>
          </a:xfrm>
        </p:grpSpPr>
        <p:grpSp>
          <p:nvGrpSpPr>
            <p:cNvPr id="1037" name="Group 41"/>
            <p:cNvGrpSpPr>
              <a:grpSpLocks/>
            </p:cNvGrpSpPr>
            <p:nvPr userDrawn="1"/>
          </p:nvGrpSpPr>
          <p:grpSpPr bwMode="auto">
            <a:xfrm>
              <a:off x="4610" y="57"/>
              <a:ext cx="1344" cy="1204"/>
              <a:chOff x="4610" y="57"/>
              <a:chExt cx="1344" cy="1204"/>
            </a:xfrm>
          </p:grpSpPr>
          <p:sp>
            <p:nvSpPr>
              <p:cNvPr id="1039" name="Freeform 42"/>
              <p:cNvSpPr>
                <a:spLocks/>
              </p:cNvSpPr>
              <p:nvPr userDrawn="1"/>
            </p:nvSpPr>
            <p:spPr bwMode="auto">
              <a:xfrm rot="-3172564">
                <a:off x="5430" y="1086"/>
                <a:ext cx="62" cy="288"/>
              </a:xfrm>
              <a:custGeom>
                <a:avLst/>
                <a:gdLst>
                  <a:gd name="T0" fmla="*/ 0 w 245"/>
                  <a:gd name="T1" fmla="*/ 0 h 806"/>
                  <a:gd name="T2" fmla="*/ 0 w 245"/>
                  <a:gd name="T3" fmla="*/ 2 h 806"/>
                  <a:gd name="T4" fmla="*/ 0 w 245"/>
                  <a:gd name="T5" fmla="*/ 5 h 806"/>
                  <a:gd name="T6" fmla="*/ 0 w 245"/>
                  <a:gd name="T7" fmla="*/ 5 h 806"/>
                  <a:gd name="T8" fmla="*/ 0 w 245"/>
                  <a:gd name="T9" fmla="*/ 2 h 806"/>
                  <a:gd name="T10" fmla="*/ 0 w 245"/>
                  <a:gd name="T11" fmla="*/ 0 h 806"/>
                  <a:gd name="T12" fmla="*/ 0 w 245"/>
                  <a:gd name="T13" fmla="*/ 0 h 806"/>
                  <a:gd name="T14" fmla="*/ 0 w 245"/>
                  <a:gd name="T15" fmla="*/ 0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40" name="Group 43"/>
              <p:cNvGrpSpPr>
                <a:grpSpLocks/>
              </p:cNvGrpSpPr>
              <p:nvPr userDrawn="1"/>
            </p:nvGrpSpPr>
            <p:grpSpPr bwMode="auto">
              <a:xfrm>
                <a:off x="4610" y="57"/>
                <a:ext cx="1344" cy="985"/>
                <a:chOff x="4610" y="57"/>
                <a:chExt cx="1344" cy="985"/>
              </a:xfrm>
            </p:grpSpPr>
            <p:sp>
              <p:nvSpPr>
                <p:cNvPr id="1041" name="Freeform 44"/>
                <p:cNvSpPr>
                  <a:spLocks/>
                </p:cNvSpPr>
                <p:nvPr userDrawn="1"/>
              </p:nvSpPr>
              <p:spPr bwMode="auto">
                <a:xfrm rot="-3172564">
                  <a:off x="4966" y="71"/>
                  <a:ext cx="153" cy="125"/>
                </a:xfrm>
                <a:custGeom>
                  <a:avLst/>
                  <a:gdLst>
                    <a:gd name="T0" fmla="*/ 0 w 604"/>
                    <a:gd name="T1" fmla="*/ 0 h 349"/>
                    <a:gd name="T2" fmla="*/ 0 w 604"/>
                    <a:gd name="T3" fmla="*/ 1 h 349"/>
                    <a:gd name="T4" fmla="*/ 1 w 604"/>
                    <a:gd name="T5" fmla="*/ 2 h 349"/>
                    <a:gd name="T6" fmla="*/ 1 w 604"/>
                    <a:gd name="T7" fmla="*/ 1 h 349"/>
                    <a:gd name="T8" fmla="*/ 1 w 604"/>
                    <a:gd name="T9" fmla="*/ 0 h 349"/>
                    <a:gd name="T10" fmla="*/ 1 w 604"/>
                    <a:gd name="T11" fmla="*/ 1 h 349"/>
                    <a:gd name="T12" fmla="*/ 0 w 604"/>
                    <a:gd name="T13" fmla="*/ 0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45"/>
                <p:cNvSpPr>
                  <a:spLocks/>
                </p:cNvSpPr>
                <p:nvPr userDrawn="1"/>
              </p:nvSpPr>
              <p:spPr bwMode="auto">
                <a:xfrm rot="-3172564">
                  <a:off x="5062" y="318"/>
                  <a:ext cx="269" cy="438"/>
                </a:xfrm>
                <a:custGeom>
                  <a:avLst/>
                  <a:gdLst>
                    <a:gd name="T0" fmla="*/ 1 w 1064"/>
                    <a:gd name="T1" fmla="*/ 1 h 1230"/>
                    <a:gd name="T2" fmla="*/ 1 w 1064"/>
                    <a:gd name="T3" fmla="*/ 2 h 1230"/>
                    <a:gd name="T4" fmla="*/ 0 w 1064"/>
                    <a:gd name="T5" fmla="*/ 4 h 1230"/>
                    <a:gd name="T6" fmla="*/ 0 w 1064"/>
                    <a:gd name="T7" fmla="*/ 6 h 1230"/>
                    <a:gd name="T8" fmla="*/ 0 w 1064"/>
                    <a:gd name="T9" fmla="*/ 7 h 1230"/>
                    <a:gd name="T10" fmla="*/ 0 w 1064"/>
                    <a:gd name="T11" fmla="*/ 7 h 1230"/>
                    <a:gd name="T12" fmla="*/ 1 w 1064"/>
                    <a:gd name="T13" fmla="*/ 5 h 1230"/>
                    <a:gd name="T14" fmla="*/ 1 w 1064"/>
                    <a:gd name="T15" fmla="*/ 3 h 1230"/>
                    <a:gd name="T16" fmla="*/ 1 w 1064"/>
                    <a:gd name="T17" fmla="*/ 1 h 1230"/>
                    <a:gd name="T18" fmla="*/ 1 w 1064"/>
                    <a:gd name="T19" fmla="*/ 0 h 1230"/>
                    <a:gd name="T20" fmla="*/ 1 w 1064"/>
                    <a:gd name="T21" fmla="*/ 0 h 1230"/>
                    <a:gd name="T22" fmla="*/ 1 w 1064"/>
                    <a:gd name="T23" fmla="*/ 0 h 1230"/>
                    <a:gd name="T24" fmla="*/ 1 w 1064"/>
                    <a:gd name="T25" fmla="*/ 1 h 1230"/>
                    <a:gd name="T26" fmla="*/ 1 w 1064"/>
                    <a:gd name="T27" fmla="*/ 2 h 1230"/>
                    <a:gd name="T28" fmla="*/ 1 w 1064"/>
                    <a:gd name="T29" fmla="*/ 4 h 1230"/>
                    <a:gd name="T30" fmla="*/ 1 w 1064"/>
                    <a:gd name="T31" fmla="*/ 6 h 1230"/>
                    <a:gd name="T32" fmla="*/ 0 w 1064"/>
                    <a:gd name="T33" fmla="*/ 6 h 1230"/>
                    <a:gd name="T34" fmla="*/ 0 w 1064"/>
                    <a:gd name="T35" fmla="*/ 5 h 1230"/>
                    <a:gd name="T36" fmla="*/ 1 w 1064"/>
                    <a:gd name="T37" fmla="*/ 3 h 1230"/>
                    <a:gd name="T38" fmla="*/ 1 w 1064"/>
                    <a:gd name="T39" fmla="*/ 1 h 1230"/>
                    <a:gd name="T40" fmla="*/ 1 w 1064"/>
                    <a:gd name="T41" fmla="*/ 1 h 1230"/>
                    <a:gd name="T42" fmla="*/ 1 w 1064"/>
                    <a:gd name="T43" fmla="*/ 1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46"/>
                <p:cNvSpPr>
                  <a:spLocks/>
                </p:cNvSpPr>
                <p:nvPr userDrawn="1"/>
              </p:nvSpPr>
              <p:spPr bwMode="auto">
                <a:xfrm rot="-3172564">
                  <a:off x="4872" y="168"/>
                  <a:ext cx="505" cy="898"/>
                </a:xfrm>
                <a:custGeom>
                  <a:avLst/>
                  <a:gdLst>
                    <a:gd name="T0" fmla="*/ 2 w 2002"/>
                    <a:gd name="T1" fmla="*/ 0 h 2521"/>
                    <a:gd name="T2" fmla="*/ 0 w 2002"/>
                    <a:gd name="T3" fmla="*/ 15 h 2521"/>
                    <a:gd name="T4" fmla="*/ 0 w 2002"/>
                    <a:gd name="T5" fmla="*/ 14 h 2521"/>
                    <a:gd name="T6" fmla="*/ 2 w 2002"/>
                    <a:gd name="T7" fmla="*/ 0 h 2521"/>
                    <a:gd name="T8" fmla="*/ 2 w 2002"/>
                    <a:gd name="T9" fmla="*/ 0 h 2521"/>
                    <a:gd name="T10" fmla="*/ 2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Freeform 47"/>
                <p:cNvSpPr>
                  <a:spLocks/>
                </p:cNvSpPr>
                <p:nvPr userDrawn="1"/>
              </p:nvSpPr>
              <p:spPr bwMode="auto">
                <a:xfrm rot="-3172564">
                  <a:off x="4903" y="-19"/>
                  <a:ext cx="758" cy="1344"/>
                </a:xfrm>
                <a:custGeom>
                  <a:avLst/>
                  <a:gdLst>
                    <a:gd name="T0" fmla="*/ 0 w 3007"/>
                    <a:gd name="T1" fmla="*/ 16 h 3771"/>
                    <a:gd name="T2" fmla="*/ 1 w 3007"/>
                    <a:gd name="T3" fmla="*/ 16 h 3771"/>
                    <a:gd name="T4" fmla="*/ 1 w 3007"/>
                    <a:gd name="T5" fmla="*/ 17 h 3771"/>
                    <a:gd name="T6" fmla="*/ 1 w 3007"/>
                    <a:gd name="T7" fmla="*/ 16 h 3771"/>
                    <a:gd name="T8" fmla="*/ 1 w 3007"/>
                    <a:gd name="T9" fmla="*/ 15 h 3771"/>
                    <a:gd name="T10" fmla="*/ 1 w 3007"/>
                    <a:gd name="T11" fmla="*/ 16 h 3771"/>
                    <a:gd name="T12" fmla="*/ 1 w 3007"/>
                    <a:gd name="T13" fmla="*/ 16 h 3771"/>
                    <a:gd name="T14" fmla="*/ 3 w 3007"/>
                    <a:gd name="T15" fmla="*/ 2 h 3771"/>
                    <a:gd name="T16" fmla="*/ 3 w 3007"/>
                    <a:gd name="T17" fmla="*/ 1 h 3771"/>
                    <a:gd name="T18" fmla="*/ 2 w 3007"/>
                    <a:gd name="T19" fmla="*/ 0 h 3771"/>
                    <a:gd name="T20" fmla="*/ 3 w 3007"/>
                    <a:gd name="T21" fmla="*/ 0 h 3771"/>
                    <a:gd name="T22" fmla="*/ 3 w 3007"/>
                    <a:gd name="T23" fmla="*/ 2 h 3771"/>
                    <a:gd name="T24" fmla="*/ 1 w 3007"/>
                    <a:gd name="T25" fmla="*/ 19 h 3771"/>
                    <a:gd name="T26" fmla="*/ 1 w 3007"/>
                    <a:gd name="T27" fmla="*/ 20 h 3771"/>
                    <a:gd name="T28" fmla="*/ 0 w 3007"/>
                    <a:gd name="T29" fmla="*/ 22 h 3771"/>
                    <a:gd name="T30" fmla="*/ 0 w 3007"/>
                    <a:gd name="T31" fmla="*/ 21 h 3771"/>
                    <a:gd name="T32" fmla="*/ 0 w 3007"/>
                    <a:gd name="T33" fmla="*/ 21 h 3771"/>
                    <a:gd name="T34" fmla="*/ 1 w 3007"/>
                    <a:gd name="T35" fmla="*/ 20 h 3771"/>
                    <a:gd name="T36" fmla="*/ 0 w 3007"/>
                    <a:gd name="T37" fmla="*/ 19 h 3771"/>
                    <a:gd name="T38" fmla="*/ 0 w 3007"/>
                    <a:gd name="T39" fmla="*/ 18 h 3771"/>
                    <a:gd name="T40" fmla="*/ 1 w 3007"/>
                    <a:gd name="T41" fmla="*/ 19 h 3771"/>
                    <a:gd name="T42" fmla="*/ 1 w 3007"/>
                    <a:gd name="T43" fmla="*/ 18 h 3771"/>
                    <a:gd name="T44" fmla="*/ 1 w 3007"/>
                    <a:gd name="T45" fmla="*/ 19 h 3771"/>
                    <a:gd name="T46" fmla="*/ 1 w 3007"/>
                    <a:gd name="T47" fmla="*/ 18 h 3771"/>
                    <a:gd name="T48" fmla="*/ 1 w 3007"/>
                    <a:gd name="T49" fmla="*/ 18 h 3771"/>
                    <a:gd name="T50" fmla="*/ 0 w 3007"/>
                    <a:gd name="T51" fmla="*/ 16 h 3771"/>
                    <a:gd name="T52" fmla="*/ 0 w 3007"/>
                    <a:gd name="T53" fmla="*/ 16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5" name="Freeform 48"/>
                <p:cNvSpPr>
                  <a:spLocks/>
                </p:cNvSpPr>
                <p:nvPr userDrawn="1"/>
              </p:nvSpPr>
              <p:spPr bwMode="auto">
                <a:xfrm rot="-3172564">
                  <a:off x="5311" y="883"/>
                  <a:ext cx="169" cy="122"/>
                </a:xfrm>
                <a:custGeom>
                  <a:avLst/>
                  <a:gdLst>
                    <a:gd name="T0" fmla="*/ 0 w 673"/>
                    <a:gd name="T1" fmla="*/ 0 h 342"/>
                    <a:gd name="T2" fmla="*/ 0 w 673"/>
                    <a:gd name="T3" fmla="*/ 1 h 342"/>
                    <a:gd name="T4" fmla="*/ 1 w 673"/>
                    <a:gd name="T5" fmla="*/ 2 h 342"/>
                    <a:gd name="T6" fmla="*/ 1 w 673"/>
                    <a:gd name="T7" fmla="*/ 2 h 342"/>
                    <a:gd name="T8" fmla="*/ 1 w 673"/>
                    <a:gd name="T9" fmla="*/ 1 h 342"/>
                    <a:gd name="T10" fmla="*/ 0 w 673"/>
                    <a:gd name="T11" fmla="*/ 0 h 342"/>
                    <a:gd name="T12" fmla="*/ 0 w 673"/>
                    <a:gd name="T13" fmla="*/ 0 h 342"/>
                    <a:gd name="T14" fmla="*/ 0 w 673"/>
                    <a:gd name="T15" fmla="*/ 0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6" name="Freeform 49"/>
                <p:cNvSpPr>
                  <a:spLocks/>
                </p:cNvSpPr>
                <p:nvPr userDrawn="1"/>
              </p:nvSpPr>
              <p:spPr bwMode="auto">
                <a:xfrm rot="-3172564">
                  <a:off x="5253" y="792"/>
                  <a:ext cx="181" cy="144"/>
                </a:xfrm>
                <a:custGeom>
                  <a:avLst/>
                  <a:gdLst>
                    <a:gd name="T0" fmla="*/ 0 w 716"/>
                    <a:gd name="T1" fmla="*/ 0 h 403"/>
                    <a:gd name="T2" fmla="*/ 1 w 716"/>
                    <a:gd name="T3" fmla="*/ 1 h 403"/>
                    <a:gd name="T4" fmla="*/ 1 w 716"/>
                    <a:gd name="T5" fmla="*/ 2 h 403"/>
                    <a:gd name="T6" fmla="*/ 1 w 716"/>
                    <a:gd name="T7" fmla="*/ 2 h 403"/>
                    <a:gd name="T8" fmla="*/ 1 w 716"/>
                    <a:gd name="T9" fmla="*/ 1 h 403"/>
                    <a:gd name="T10" fmla="*/ 0 w 716"/>
                    <a:gd name="T11" fmla="*/ 0 h 403"/>
                    <a:gd name="T12" fmla="*/ 0 w 716"/>
                    <a:gd name="T13" fmla="*/ 0 h 403"/>
                    <a:gd name="T14" fmla="*/ 0 w 716"/>
                    <a:gd name="T15" fmla="*/ 0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7" name="Freeform 50"/>
                <p:cNvSpPr>
                  <a:spLocks/>
                </p:cNvSpPr>
                <p:nvPr userDrawn="1"/>
              </p:nvSpPr>
              <p:spPr bwMode="auto">
                <a:xfrm rot="-3172564">
                  <a:off x="4985" y="210"/>
                  <a:ext cx="181" cy="147"/>
                </a:xfrm>
                <a:custGeom>
                  <a:avLst/>
                  <a:gdLst>
                    <a:gd name="T0" fmla="*/ 0 w 717"/>
                    <a:gd name="T1" fmla="*/ 0 h 411"/>
                    <a:gd name="T2" fmla="*/ 0 w 717"/>
                    <a:gd name="T3" fmla="*/ 1 h 411"/>
                    <a:gd name="T4" fmla="*/ 1 w 717"/>
                    <a:gd name="T5" fmla="*/ 3 h 411"/>
                    <a:gd name="T6" fmla="*/ 1 w 717"/>
                    <a:gd name="T7" fmla="*/ 2 h 411"/>
                    <a:gd name="T8" fmla="*/ 1 w 717"/>
                    <a:gd name="T9" fmla="*/ 0 h 411"/>
                    <a:gd name="T10" fmla="*/ 0 w 717"/>
                    <a:gd name="T11" fmla="*/ 0 h 411"/>
                    <a:gd name="T12" fmla="*/ 0 w 717"/>
                    <a:gd name="T13" fmla="*/ 0 h 411"/>
                    <a:gd name="T14" fmla="*/ 0 w 717"/>
                    <a:gd name="T15" fmla="*/ 0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8" name="Freeform 51"/>
                <p:cNvSpPr>
                  <a:spLocks/>
                </p:cNvSpPr>
                <p:nvPr userDrawn="1"/>
              </p:nvSpPr>
              <p:spPr bwMode="auto">
                <a:xfrm rot="-3172564">
                  <a:off x="4961" y="128"/>
                  <a:ext cx="179" cy="138"/>
                </a:xfrm>
                <a:custGeom>
                  <a:avLst/>
                  <a:gdLst>
                    <a:gd name="T0" fmla="*/ 0 w 709"/>
                    <a:gd name="T1" fmla="*/ 0 h 386"/>
                    <a:gd name="T2" fmla="*/ 0 w 709"/>
                    <a:gd name="T3" fmla="*/ 1 h 386"/>
                    <a:gd name="T4" fmla="*/ 1 w 709"/>
                    <a:gd name="T5" fmla="*/ 2 h 386"/>
                    <a:gd name="T6" fmla="*/ 1 w 709"/>
                    <a:gd name="T7" fmla="*/ 2 h 386"/>
                    <a:gd name="T8" fmla="*/ 0 w 709"/>
                    <a:gd name="T9" fmla="*/ 0 h 386"/>
                    <a:gd name="T10" fmla="*/ 0 w 709"/>
                    <a:gd name="T11" fmla="*/ 0 h 386"/>
                    <a:gd name="T12" fmla="*/ 0 w 709"/>
                    <a:gd name="T13" fmla="*/ 0 h 386"/>
                    <a:gd name="T14" fmla="*/ 0 w 709"/>
                    <a:gd name="T15" fmla="*/ 0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1038" name="Line 52"/>
            <p:cNvSpPr>
              <a:spLocks noChangeShapeType="1"/>
            </p:cNvSpPr>
            <p:nvPr userDrawn="1"/>
          </p:nvSpPr>
          <p:spPr bwMode="auto">
            <a:xfrm>
              <a:off x="4870" y="84"/>
              <a:ext cx="42" cy="96"/>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p:transition>
  <p:txStyles>
    <p:titleStyle>
      <a:lvl1pPr algn="ctr" rtl="0" eaLnBrk="1" fontAlgn="base" hangingPunct="1">
        <a:spcBef>
          <a:spcPct val="0"/>
        </a:spcBef>
        <a:spcAft>
          <a:spcPct val="0"/>
        </a:spcAft>
        <a:defRPr sz="44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omic Sans MS" pitchFamily="66" charset="0"/>
        </a:defRPr>
      </a:lvl2pPr>
      <a:lvl3pPr algn="ctr" rtl="0" eaLnBrk="1" fontAlgn="base" hangingPunct="1">
        <a:spcBef>
          <a:spcPct val="0"/>
        </a:spcBef>
        <a:spcAft>
          <a:spcPct val="0"/>
        </a:spcAft>
        <a:defRPr sz="4400">
          <a:solidFill>
            <a:schemeClr val="tx1"/>
          </a:solidFill>
          <a:latin typeface="Comic Sans MS" pitchFamily="66" charset="0"/>
        </a:defRPr>
      </a:lvl3pPr>
      <a:lvl4pPr algn="ctr" rtl="0" eaLnBrk="1" fontAlgn="base" hangingPunct="1">
        <a:spcBef>
          <a:spcPct val="0"/>
        </a:spcBef>
        <a:spcAft>
          <a:spcPct val="0"/>
        </a:spcAft>
        <a:defRPr sz="4400">
          <a:solidFill>
            <a:schemeClr val="tx1"/>
          </a:solidFill>
          <a:latin typeface="Comic Sans MS" pitchFamily="66" charset="0"/>
        </a:defRPr>
      </a:lvl4pPr>
      <a:lvl5pPr algn="ctr" rtl="0" eaLnBrk="1" fontAlgn="base" hangingPunct="1">
        <a:spcBef>
          <a:spcPct val="0"/>
        </a:spcBef>
        <a:spcAft>
          <a:spcPct val="0"/>
        </a:spcAft>
        <a:defRPr sz="4400">
          <a:solidFill>
            <a:schemeClr val="tx1"/>
          </a:solidFill>
          <a:latin typeface="Comic Sans MS" pitchFamily="66" charset="0"/>
        </a:defRPr>
      </a:lvl5pPr>
      <a:lvl6pPr marL="457200" algn="ctr" rtl="0" eaLnBrk="1" fontAlgn="base" hangingPunct="1">
        <a:spcBef>
          <a:spcPct val="0"/>
        </a:spcBef>
        <a:spcAft>
          <a:spcPct val="0"/>
        </a:spcAft>
        <a:defRPr sz="4400">
          <a:solidFill>
            <a:schemeClr val="tx1"/>
          </a:solidFill>
          <a:latin typeface="Comic Sans MS" pitchFamily="66" charset="0"/>
        </a:defRPr>
      </a:lvl6pPr>
      <a:lvl7pPr marL="914400" algn="ctr" rtl="0" eaLnBrk="1" fontAlgn="base" hangingPunct="1">
        <a:spcBef>
          <a:spcPct val="0"/>
        </a:spcBef>
        <a:spcAft>
          <a:spcPct val="0"/>
        </a:spcAft>
        <a:defRPr sz="4400">
          <a:solidFill>
            <a:schemeClr val="tx1"/>
          </a:solidFill>
          <a:latin typeface="Comic Sans MS" pitchFamily="66" charset="0"/>
        </a:defRPr>
      </a:lvl7pPr>
      <a:lvl8pPr marL="1371600" algn="ctr" rtl="0" eaLnBrk="1" fontAlgn="base" hangingPunct="1">
        <a:spcBef>
          <a:spcPct val="0"/>
        </a:spcBef>
        <a:spcAft>
          <a:spcPct val="0"/>
        </a:spcAft>
        <a:defRPr sz="4400">
          <a:solidFill>
            <a:schemeClr val="tx1"/>
          </a:solidFill>
          <a:latin typeface="Comic Sans MS" pitchFamily="66" charset="0"/>
        </a:defRPr>
      </a:lvl8pPr>
      <a:lvl9pPr marL="1828800" algn="ctr" rtl="0" eaLnBrk="1" fontAlgn="base" hangingPunct="1">
        <a:spcBef>
          <a:spcPct val="0"/>
        </a:spcBef>
        <a:spcAft>
          <a:spcPct val="0"/>
        </a:spcAft>
        <a:defRPr sz="4400">
          <a:solidFill>
            <a:schemeClr val="tx1"/>
          </a:solidFill>
          <a:latin typeface="Comic Sans MS" pitchFamily="66"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Frankenstein_Example.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Writing_Thematic_Statementsr.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AP_Lit_Assignment.do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Thematic_Chart_Student.jpg" TargetMode="External"/><Relationship Id="rId2" Type="http://schemas.openxmlformats.org/officeDocument/2006/relationships/hyperlink" Target="Thematic_Statements_Chart.rt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Frankenstein_Introduction.do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Wrangling with Writing</a:t>
            </a:r>
            <a:endParaRPr lang="en-US" dirty="0"/>
          </a:p>
        </p:txBody>
      </p:sp>
      <p:sp>
        <p:nvSpPr>
          <p:cNvPr id="3" name="Subtitle 2"/>
          <p:cNvSpPr>
            <a:spLocks noGrp="1"/>
          </p:cNvSpPr>
          <p:nvPr>
            <p:ph type="subTitle" idx="1"/>
          </p:nvPr>
        </p:nvSpPr>
        <p:spPr/>
        <p:txBody>
          <a:bodyPr/>
          <a:lstStyle/>
          <a:p>
            <a:r>
              <a:rPr lang="en-US" dirty="0" smtClean="0"/>
              <a:t>Strategies to Subdue Stress</a:t>
            </a:r>
          </a:p>
          <a:p>
            <a:r>
              <a:rPr lang="en-US" dirty="0" smtClean="0"/>
              <a:t>Lori_Bowen@gwinnett.k12.ga.us</a:t>
            </a:r>
            <a:endParaRPr lang="en-US" dirty="0"/>
          </a:p>
        </p:txBody>
      </p:sp>
    </p:spTree>
    <p:extLst>
      <p:ext uri="{BB962C8B-B14F-4D97-AF65-F5344CB8AC3E}">
        <p14:creationId xmlns:p14="http://schemas.microsoft.com/office/powerpoint/2010/main" val="694456178"/>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990600"/>
          </a:xfrm>
        </p:spPr>
        <p:txBody>
          <a:bodyPr/>
          <a:lstStyle/>
          <a:p>
            <a:r>
              <a:rPr lang="en-US" sz="4000" dirty="0" smtClean="0"/>
              <a:t>Practice with Passages</a:t>
            </a:r>
            <a:endParaRPr lang="en-US" sz="4000" dirty="0"/>
          </a:p>
        </p:txBody>
      </p:sp>
      <p:sp>
        <p:nvSpPr>
          <p:cNvPr id="3" name="Content Placeholder 2"/>
          <p:cNvSpPr>
            <a:spLocks noGrp="1"/>
          </p:cNvSpPr>
          <p:nvPr>
            <p:ph idx="1"/>
          </p:nvPr>
        </p:nvSpPr>
        <p:spPr>
          <a:xfrm>
            <a:off x="685800" y="1143000"/>
            <a:ext cx="7696200" cy="4343400"/>
          </a:xfrm>
        </p:spPr>
        <p:txBody>
          <a:bodyPr/>
          <a:lstStyle/>
          <a:p>
            <a:pPr lvl="0"/>
            <a:r>
              <a:rPr lang="en-US" sz="2000" dirty="0"/>
              <a:t>Choose </a:t>
            </a:r>
            <a:r>
              <a:rPr lang="en-US" sz="2000" b="1" dirty="0"/>
              <a:t>one</a:t>
            </a:r>
            <a:r>
              <a:rPr lang="en-US" sz="2000" dirty="0"/>
              <a:t> of the passages you brought to class. For that passage A) explain the context of the passage in a complete sentence; B) make an assertion about at least </a:t>
            </a:r>
            <a:r>
              <a:rPr lang="en-US" sz="2000" b="1" dirty="0"/>
              <a:t>two</a:t>
            </a:r>
            <a:r>
              <a:rPr lang="en-US" sz="2000" dirty="0"/>
              <a:t> literary elements in the passage and how they develop a thematic topic; C) explain your assertion, including quoted “snippets” from the passage in your explanation. You don’t have to explain the meaning of the thematic topic, but you do need to explain what the passage says—implicitly or explicitly—about the topic. You need to include and draw a box around the literary elements and thematic topic from your assertion in the explanation. </a:t>
            </a:r>
          </a:p>
          <a:p>
            <a:endParaRPr lang="en-US" dirty="0"/>
          </a:p>
        </p:txBody>
      </p:sp>
    </p:spTree>
    <p:extLst>
      <p:ext uri="{BB962C8B-B14F-4D97-AF65-F5344CB8AC3E}">
        <p14:creationId xmlns:p14="http://schemas.microsoft.com/office/powerpoint/2010/main" val="43940446"/>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838200"/>
          </a:xfrm>
        </p:spPr>
        <p:txBody>
          <a:bodyPr/>
          <a:lstStyle/>
          <a:p>
            <a:r>
              <a:rPr lang="en-US" sz="4000" dirty="0" smtClean="0"/>
              <a:t>Practice with Passages</a:t>
            </a:r>
            <a:endParaRPr lang="en-US" sz="4000" dirty="0"/>
          </a:p>
        </p:txBody>
      </p:sp>
      <p:sp>
        <p:nvSpPr>
          <p:cNvPr id="3" name="Content Placeholder 2"/>
          <p:cNvSpPr>
            <a:spLocks noGrp="1"/>
          </p:cNvSpPr>
          <p:nvPr>
            <p:ph idx="1"/>
          </p:nvPr>
        </p:nvSpPr>
        <p:spPr>
          <a:xfrm>
            <a:off x="685800" y="1066800"/>
            <a:ext cx="7696200" cy="4419600"/>
          </a:xfrm>
        </p:spPr>
        <p:txBody>
          <a:bodyPr/>
          <a:lstStyle/>
          <a:p>
            <a:pPr lvl="0"/>
            <a:r>
              <a:rPr lang="en-US" sz="2000" dirty="0"/>
              <a:t>Choose </a:t>
            </a:r>
            <a:r>
              <a:rPr lang="en-US" sz="2000" b="1" dirty="0"/>
              <a:t>two</a:t>
            </a:r>
            <a:r>
              <a:rPr lang="en-US" sz="2000" dirty="0"/>
              <a:t> of the passages below. Follow the same instructions for these passages. </a:t>
            </a:r>
          </a:p>
          <a:p>
            <a:r>
              <a:rPr lang="en-US" sz="2000" dirty="0"/>
              <a:t>For all three passages (one of yours, two of mine), choose from the following literary elements: </a:t>
            </a:r>
            <a:r>
              <a:rPr lang="en-US" sz="2000" i="1" dirty="0"/>
              <a:t> characterization, contrast, detail, figurative language, foil, foreshadowing, imagery, </a:t>
            </a:r>
            <a:r>
              <a:rPr lang="en-US" sz="2000" dirty="0"/>
              <a:t>and/or </a:t>
            </a:r>
            <a:r>
              <a:rPr lang="en-US" sz="2000" i="1" dirty="0"/>
              <a:t>tone</a:t>
            </a:r>
            <a:r>
              <a:rPr lang="en-US" sz="2000" dirty="0"/>
              <a:t>. </a:t>
            </a:r>
            <a:r>
              <a:rPr lang="en-US" sz="2000" b="1" dirty="0"/>
              <a:t>YOU MUST USE EACH LITERARY ELEMENT AT LEAST ONCE, AND YOU MAY NOT USE ANY LITERARY ELEMENT MORE THAN TWICE</a:t>
            </a:r>
            <a:r>
              <a:rPr lang="en-US" sz="2000" dirty="0"/>
              <a:t>.</a:t>
            </a:r>
            <a:r>
              <a:rPr lang="en-US" sz="2000" b="1" dirty="0"/>
              <a:t> ADDITIONALLY, YOU MUST DISCUSS AT LEAST ONE THEMATIC TOPIC FROM EACH GROUP. </a:t>
            </a:r>
            <a:r>
              <a:rPr lang="en-US" sz="2000" dirty="0"/>
              <a:t>This means you need to read all of the passages to determine prominent devices before you decide which passages you will explain.</a:t>
            </a:r>
          </a:p>
          <a:p>
            <a:r>
              <a:rPr lang="en-US" sz="2000" dirty="0" smtClean="0">
                <a:hlinkClick r:id="rId2" action="ppaction://hlinkfile"/>
              </a:rPr>
              <a:t>Student Sample</a:t>
            </a:r>
            <a:endParaRPr lang="en-US" sz="2000" dirty="0"/>
          </a:p>
        </p:txBody>
      </p:sp>
    </p:spTree>
    <p:extLst>
      <p:ext uri="{BB962C8B-B14F-4D97-AF65-F5344CB8AC3E}">
        <p14:creationId xmlns:p14="http://schemas.microsoft.com/office/powerpoint/2010/main" val="1112071772"/>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838200"/>
          </a:xfrm>
        </p:spPr>
        <p:txBody>
          <a:bodyPr/>
          <a:lstStyle/>
          <a:p>
            <a:r>
              <a:rPr lang="en-US" sz="4000" dirty="0" smtClean="0"/>
              <a:t>Begin with Big Ideas</a:t>
            </a:r>
            <a:endParaRPr lang="en-US" sz="4000" dirty="0"/>
          </a:p>
        </p:txBody>
      </p:sp>
      <p:sp>
        <p:nvSpPr>
          <p:cNvPr id="3" name="Content Placeholder 2"/>
          <p:cNvSpPr>
            <a:spLocks noGrp="1"/>
          </p:cNvSpPr>
          <p:nvPr>
            <p:ph idx="1"/>
          </p:nvPr>
        </p:nvSpPr>
        <p:spPr>
          <a:xfrm>
            <a:off x="685800" y="1066800"/>
            <a:ext cx="8077200" cy="4419600"/>
          </a:xfrm>
        </p:spPr>
        <p:txBody>
          <a:bodyPr/>
          <a:lstStyle/>
          <a:p>
            <a:r>
              <a:rPr lang="en-US" sz="2200" dirty="0">
                <a:hlinkClick r:id="rId2" action="ppaction://hlinkfile"/>
              </a:rPr>
              <a:t>Writing Thematic Statements</a:t>
            </a:r>
            <a:endParaRPr lang="en-US" sz="2200" dirty="0"/>
          </a:p>
          <a:p>
            <a:pPr lvl="0"/>
            <a:r>
              <a:rPr lang="en-US" sz="2200" dirty="0"/>
              <a:t>Start by determining several abstract words to express the primary ideas of the work (topics that the work is really about). Abstract words describe concepts or ideas that exist only in our minds like disillusionment, survival, oppression, cruelty, sacrifice, hubris, identity.</a:t>
            </a:r>
          </a:p>
          <a:p>
            <a:pPr lvl="0"/>
            <a:r>
              <a:rPr lang="en-US" sz="2200" dirty="0"/>
              <a:t>Combine those abstract ideas with comments that reflect the author’s observations about human nature, the human condition, or human motivation. In other words, what is the author’s message about the abstract idea? Is he/she, for example, saying something about the qualities of people and/or commenting on society?</a:t>
            </a:r>
          </a:p>
          <a:p>
            <a:endParaRPr lang="en-US" dirty="0"/>
          </a:p>
        </p:txBody>
      </p:sp>
    </p:spTree>
    <p:extLst>
      <p:ext uri="{BB962C8B-B14F-4D97-AF65-F5344CB8AC3E}">
        <p14:creationId xmlns:p14="http://schemas.microsoft.com/office/powerpoint/2010/main" val="3310719499"/>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685800"/>
          </a:xfrm>
        </p:spPr>
        <p:txBody>
          <a:bodyPr/>
          <a:lstStyle/>
          <a:p>
            <a:r>
              <a:rPr lang="en-US" sz="4000" dirty="0" smtClean="0"/>
              <a:t>Good Thesis Statements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5590120"/>
              </p:ext>
            </p:extLst>
          </p:nvPr>
        </p:nvGraphicFramePr>
        <p:xfrm>
          <a:off x="1143000" y="838200"/>
          <a:ext cx="6553200" cy="4724400"/>
        </p:xfrm>
        <a:graphic>
          <a:graphicData uri="http://schemas.openxmlformats.org/drawingml/2006/table">
            <a:tbl>
              <a:tblPr firstRow="1" bandRow="1">
                <a:tableStyleId>{5C22544A-7EE6-4342-B048-85BDC9FD1C3A}</a:tableStyleId>
              </a:tblPr>
              <a:tblGrid>
                <a:gridCol w="3276600"/>
                <a:gridCol w="3276600"/>
              </a:tblGrid>
              <a:tr h="533827">
                <a:tc>
                  <a:txBody>
                    <a:bodyPr/>
                    <a:lstStyle/>
                    <a:p>
                      <a:pPr marL="0" marR="0" algn="ctr">
                        <a:lnSpc>
                          <a:spcPct val="115000"/>
                        </a:lnSpc>
                        <a:spcBef>
                          <a:spcPts val="0"/>
                        </a:spcBef>
                        <a:spcAft>
                          <a:spcPts val="0"/>
                        </a:spcAft>
                      </a:pPr>
                      <a:r>
                        <a:rPr lang="en-US" sz="1500" dirty="0">
                          <a:solidFill>
                            <a:schemeClr val="tx1"/>
                          </a:solidFill>
                          <a:effectLst/>
                        </a:rPr>
                        <a:t>What do good thematic statements do?</a:t>
                      </a:r>
                      <a:endParaRPr lang="en-US"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764" marR="40764" marT="0" marB="0"/>
                </a:tc>
                <a:tc>
                  <a:txBody>
                    <a:bodyPr/>
                    <a:lstStyle/>
                    <a:p>
                      <a:pPr marL="0" marR="0" algn="ctr">
                        <a:lnSpc>
                          <a:spcPct val="115000"/>
                        </a:lnSpc>
                        <a:spcBef>
                          <a:spcPts val="0"/>
                        </a:spcBef>
                        <a:spcAft>
                          <a:spcPts val="0"/>
                        </a:spcAft>
                      </a:pPr>
                      <a:r>
                        <a:rPr lang="en-US" sz="1500" dirty="0">
                          <a:solidFill>
                            <a:schemeClr val="tx1"/>
                          </a:solidFill>
                          <a:effectLst/>
                        </a:rPr>
                        <a:t>Good Examples</a:t>
                      </a:r>
                      <a:endParaRPr lang="en-US"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764" marR="40764" marT="0" marB="0"/>
                </a:tc>
              </a:tr>
              <a:tr h="699197">
                <a:tc>
                  <a:txBody>
                    <a:bodyPr/>
                    <a:lstStyle/>
                    <a:p>
                      <a:pPr marL="0" marR="0">
                        <a:lnSpc>
                          <a:spcPct val="100000"/>
                        </a:lnSpc>
                        <a:spcBef>
                          <a:spcPts val="0"/>
                        </a:spcBef>
                        <a:spcAft>
                          <a:spcPts val="0"/>
                        </a:spcAft>
                      </a:pPr>
                      <a:r>
                        <a:rPr lang="en-US" sz="1500" dirty="0">
                          <a:effectLst/>
                        </a:rPr>
                        <a:t>state the theme as an insight into life </a:t>
                      </a:r>
                    </a:p>
                    <a:p>
                      <a:pPr marL="0" marR="0">
                        <a:lnSpc>
                          <a:spcPct val="100000"/>
                        </a:lnSpc>
                        <a:spcBef>
                          <a:spcPts val="0"/>
                        </a:spcBef>
                        <a:spcAft>
                          <a:spcPts val="0"/>
                        </a:spcAft>
                      </a:pPr>
                      <a:r>
                        <a:rPr lang="en-US" sz="15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40764" marR="40764" marT="0" marB="0"/>
                </a:tc>
                <a:tc>
                  <a:txBody>
                    <a:bodyPr/>
                    <a:lstStyle/>
                    <a:p>
                      <a:pPr marL="0" marR="0">
                        <a:lnSpc>
                          <a:spcPct val="100000"/>
                        </a:lnSpc>
                        <a:spcBef>
                          <a:spcPts val="0"/>
                        </a:spcBef>
                        <a:spcAft>
                          <a:spcPts val="0"/>
                        </a:spcAft>
                      </a:pPr>
                      <a:r>
                        <a:rPr lang="en-US" sz="1500" dirty="0">
                          <a:effectLst/>
                        </a:rPr>
                        <a:t>As one develops morally and psychologically, he learns his duty to his family and community.  </a:t>
                      </a:r>
                    </a:p>
                  </a:txBody>
                  <a:tcPr marL="40764" marR="40764" marT="0" marB="0"/>
                </a:tc>
              </a:tr>
              <a:tr h="931295">
                <a:tc>
                  <a:txBody>
                    <a:bodyPr/>
                    <a:lstStyle/>
                    <a:p>
                      <a:pPr marL="0" marR="0">
                        <a:lnSpc>
                          <a:spcPct val="100000"/>
                        </a:lnSpc>
                        <a:spcBef>
                          <a:spcPts val="0"/>
                        </a:spcBef>
                        <a:spcAft>
                          <a:spcPts val="0"/>
                        </a:spcAft>
                      </a:pPr>
                      <a:r>
                        <a:rPr lang="en-US" sz="1500" dirty="0">
                          <a:effectLst/>
                        </a:rPr>
                        <a:t>state the theme as a general comment on a subject</a:t>
                      </a:r>
                    </a:p>
                    <a:p>
                      <a:pPr marL="0" marR="0">
                        <a:lnSpc>
                          <a:spcPct val="100000"/>
                        </a:lnSpc>
                        <a:spcBef>
                          <a:spcPts val="0"/>
                        </a:spcBef>
                        <a:spcAft>
                          <a:spcPts val="0"/>
                        </a:spcAft>
                      </a:pPr>
                      <a:r>
                        <a:rPr lang="en-US" sz="15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40764" marR="40764" marT="0" marB="0"/>
                </a:tc>
                <a:tc>
                  <a:txBody>
                    <a:bodyPr/>
                    <a:lstStyle/>
                    <a:p>
                      <a:pPr marL="0" marR="0">
                        <a:lnSpc>
                          <a:spcPct val="100000"/>
                        </a:lnSpc>
                        <a:spcBef>
                          <a:spcPts val="0"/>
                        </a:spcBef>
                        <a:spcAft>
                          <a:spcPts val="0"/>
                        </a:spcAft>
                      </a:pPr>
                      <a:r>
                        <a:rPr lang="en-US" sz="1500" dirty="0">
                          <a:effectLst/>
                        </a:rPr>
                        <a:t>Insanity, given prolonged exposure to the isolation of the wilderness, seems an inevitable extension of disorder</a:t>
                      </a:r>
                      <a:r>
                        <a:rPr lang="en-US" sz="1500" dirty="0" smtClean="0">
                          <a:effectLst/>
                        </a:rPr>
                        <a:t>.</a:t>
                      </a:r>
                      <a:r>
                        <a:rPr lang="en-US" sz="15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40764" marR="40764" marT="0" marB="0"/>
                </a:tc>
              </a:tr>
              <a:tr h="1417081">
                <a:tc>
                  <a:txBody>
                    <a:bodyPr/>
                    <a:lstStyle/>
                    <a:p>
                      <a:pPr marL="0" marR="0">
                        <a:lnSpc>
                          <a:spcPct val="100000"/>
                        </a:lnSpc>
                        <a:spcBef>
                          <a:spcPts val="0"/>
                        </a:spcBef>
                        <a:spcAft>
                          <a:spcPts val="0"/>
                        </a:spcAft>
                      </a:pPr>
                      <a:r>
                        <a:rPr lang="en-US" sz="1500" dirty="0">
                          <a:effectLst/>
                        </a:rPr>
                        <a:t>draw a general insight from a character’s behavior</a:t>
                      </a:r>
                    </a:p>
                    <a:p>
                      <a:pPr marL="0" marR="0">
                        <a:lnSpc>
                          <a:spcPct val="100000"/>
                        </a:lnSpc>
                        <a:spcBef>
                          <a:spcPts val="0"/>
                        </a:spcBef>
                        <a:spcAft>
                          <a:spcPts val="0"/>
                        </a:spcAft>
                      </a:pPr>
                      <a:r>
                        <a:rPr lang="en-US" sz="15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40764" marR="40764" marT="0" marB="0"/>
                </a:tc>
                <a:tc>
                  <a:txBody>
                    <a:bodyPr/>
                    <a:lstStyle/>
                    <a:p>
                      <a:pPr marL="0" marR="0">
                        <a:lnSpc>
                          <a:spcPct val="100000"/>
                        </a:lnSpc>
                        <a:spcBef>
                          <a:spcPts val="0"/>
                        </a:spcBef>
                        <a:spcAft>
                          <a:spcPts val="0"/>
                        </a:spcAft>
                      </a:pPr>
                      <a:r>
                        <a:rPr lang="en-US" sz="1500" dirty="0">
                          <a:effectLst/>
                        </a:rPr>
                        <a:t>Conrad, primarily through the example of the Company’s chief clerk, shows how people can maintain order with the most mundane details of their lives while all around them disorder reigns</a:t>
                      </a:r>
                      <a:r>
                        <a:rPr lang="en-US" sz="1500" dirty="0" smtClean="0">
                          <a:effectLst/>
                        </a:rPr>
                        <a:t>.</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40764" marR="40764" marT="0" marB="0"/>
                </a:tc>
              </a:tr>
              <a:tr h="1066800">
                <a:tc>
                  <a:txBody>
                    <a:bodyPr/>
                    <a:lstStyle/>
                    <a:p>
                      <a:pPr marL="0" marR="0">
                        <a:lnSpc>
                          <a:spcPct val="100000"/>
                        </a:lnSpc>
                        <a:spcBef>
                          <a:spcPts val="0"/>
                        </a:spcBef>
                        <a:spcAft>
                          <a:spcPts val="0"/>
                        </a:spcAft>
                      </a:pPr>
                      <a:r>
                        <a:rPr lang="en-US" sz="1500" dirty="0">
                          <a:effectLst/>
                        </a:rPr>
                        <a:t>use qualifying words, such as sometimes, can, may, and often</a:t>
                      </a:r>
                    </a:p>
                    <a:p>
                      <a:pPr marL="0" marR="0">
                        <a:lnSpc>
                          <a:spcPct val="100000"/>
                        </a:lnSpc>
                        <a:spcBef>
                          <a:spcPts val="0"/>
                        </a:spcBef>
                        <a:spcAft>
                          <a:spcPts val="0"/>
                        </a:spcAft>
                      </a:pPr>
                      <a:r>
                        <a:rPr lang="en-US" sz="15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40764" marR="40764" marT="0" marB="0"/>
                </a:tc>
                <a:tc>
                  <a:txBody>
                    <a:bodyPr/>
                    <a:lstStyle/>
                    <a:p>
                      <a:pPr marL="0" marR="0">
                        <a:lnSpc>
                          <a:spcPct val="100000"/>
                        </a:lnSpc>
                        <a:spcBef>
                          <a:spcPts val="0"/>
                        </a:spcBef>
                        <a:spcAft>
                          <a:spcPts val="0"/>
                        </a:spcAft>
                      </a:pPr>
                      <a:r>
                        <a:rPr lang="en-US" sz="1500" dirty="0">
                          <a:effectLst/>
                        </a:rPr>
                        <a:t>Conrad explores the question of what the alienation and loneliness of extended periods of time in a remote and hostile environment can do to men’s minds.</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40764" marR="40764" marT="0" marB="0"/>
                </a:tc>
              </a:tr>
            </a:tbl>
          </a:graphicData>
        </a:graphic>
      </p:graphicFrame>
    </p:spTree>
    <p:extLst>
      <p:ext uri="{BB962C8B-B14F-4D97-AF65-F5344CB8AC3E}">
        <p14:creationId xmlns:p14="http://schemas.microsoft.com/office/powerpoint/2010/main" val="4054158018"/>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762000"/>
          </a:xfrm>
        </p:spPr>
        <p:txBody>
          <a:bodyPr/>
          <a:lstStyle/>
          <a:p>
            <a:r>
              <a:rPr lang="en-US" sz="4000" dirty="0" smtClean="0"/>
              <a:t>Bad Thesis Statements</a:t>
            </a:r>
            <a:endParaRPr lang="en-US" sz="4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85446580"/>
              </p:ext>
            </p:extLst>
          </p:nvPr>
        </p:nvGraphicFramePr>
        <p:xfrm>
          <a:off x="1219200" y="990600"/>
          <a:ext cx="6629400" cy="2759138"/>
        </p:xfrm>
        <a:graphic>
          <a:graphicData uri="http://schemas.openxmlformats.org/drawingml/2006/table">
            <a:tbl>
              <a:tblPr firstRow="1" bandRow="1">
                <a:tableStyleId>{5C22544A-7EE6-4342-B048-85BDC9FD1C3A}</a:tableStyleId>
              </a:tblPr>
              <a:tblGrid>
                <a:gridCol w="3561540"/>
                <a:gridCol w="3067860"/>
              </a:tblGrid>
              <a:tr h="469749">
                <a:tc>
                  <a:txBody>
                    <a:bodyPr/>
                    <a:lstStyle/>
                    <a:p>
                      <a:pPr marL="0" marR="0" algn="ctr">
                        <a:lnSpc>
                          <a:spcPct val="115000"/>
                        </a:lnSpc>
                        <a:spcBef>
                          <a:spcPts val="0"/>
                        </a:spcBef>
                        <a:spcAft>
                          <a:spcPts val="0"/>
                        </a:spcAft>
                      </a:pPr>
                      <a:r>
                        <a:rPr lang="en-US" sz="1500" dirty="0">
                          <a:solidFill>
                            <a:schemeClr val="tx1"/>
                          </a:solidFill>
                          <a:effectLst/>
                        </a:rPr>
                        <a:t>What do bad thematic statements do?</a:t>
                      </a:r>
                      <a:endParaRPr lang="en-US"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764" marR="40764" marT="0" marB="0"/>
                </a:tc>
                <a:tc>
                  <a:txBody>
                    <a:bodyPr/>
                    <a:lstStyle/>
                    <a:p>
                      <a:pPr marL="0" marR="0" algn="ctr">
                        <a:lnSpc>
                          <a:spcPct val="115000"/>
                        </a:lnSpc>
                        <a:spcBef>
                          <a:spcPts val="0"/>
                        </a:spcBef>
                        <a:spcAft>
                          <a:spcPts val="0"/>
                        </a:spcAft>
                      </a:pPr>
                      <a:r>
                        <a:rPr lang="en-US" sz="1500" dirty="0">
                          <a:solidFill>
                            <a:schemeClr val="tx1"/>
                          </a:solidFill>
                          <a:effectLst/>
                        </a:rPr>
                        <a:t>Bad Examples</a:t>
                      </a:r>
                      <a:endParaRPr lang="en-US"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764" marR="40764" marT="0" marB="0"/>
                </a:tc>
              </a:tr>
              <a:tr h="412258">
                <a:tc>
                  <a:txBody>
                    <a:bodyPr/>
                    <a:lstStyle/>
                    <a:p>
                      <a:pPr marL="0" marR="0">
                        <a:lnSpc>
                          <a:spcPct val="115000"/>
                        </a:lnSpc>
                        <a:spcBef>
                          <a:spcPts val="0"/>
                        </a:spcBef>
                        <a:spcAft>
                          <a:spcPts val="0"/>
                        </a:spcAft>
                      </a:pPr>
                      <a:r>
                        <a:rPr lang="en-US" sz="1500" dirty="0">
                          <a:effectLst/>
                        </a:rPr>
                        <a:t>state the theme as a subject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40764" marR="40764" marT="0" marB="0"/>
                </a:tc>
                <a:tc>
                  <a:txBody>
                    <a:bodyPr/>
                    <a:lstStyle/>
                    <a:p>
                      <a:pPr marL="0" marR="0">
                        <a:lnSpc>
                          <a:spcPct val="115000"/>
                        </a:lnSpc>
                        <a:spcBef>
                          <a:spcPts val="0"/>
                        </a:spcBef>
                        <a:spcAft>
                          <a:spcPts val="0"/>
                        </a:spcAft>
                      </a:pPr>
                      <a:r>
                        <a:rPr lang="en-US" sz="1500" dirty="0">
                          <a:effectLst/>
                        </a:rPr>
                        <a:t>The theme is coming of age.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40764" marR="40764" marT="0" marB="0"/>
                </a:tc>
              </a:tr>
              <a:tr h="412258">
                <a:tc>
                  <a:txBody>
                    <a:bodyPr/>
                    <a:lstStyle/>
                    <a:p>
                      <a:pPr marL="0" marR="0">
                        <a:lnSpc>
                          <a:spcPct val="115000"/>
                        </a:lnSpc>
                        <a:spcBef>
                          <a:spcPts val="0"/>
                        </a:spcBef>
                        <a:spcAft>
                          <a:spcPts val="0"/>
                        </a:spcAft>
                      </a:pPr>
                      <a:r>
                        <a:rPr lang="en-US" sz="1500" dirty="0">
                          <a:effectLst/>
                        </a:rPr>
                        <a:t>state the theme as a maxim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40764" marR="40764" marT="0" marB="0"/>
                </a:tc>
                <a:tc>
                  <a:txBody>
                    <a:bodyPr/>
                    <a:lstStyle/>
                    <a:p>
                      <a:pPr marL="0" marR="0">
                        <a:lnSpc>
                          <a:spcPct val="115000"/>
                        </a:lnSpc>
                        <a:spcBef>
                          <a:spcPts val="0"/>
                        </a:spcBef>
                        <a:spcAft>
                          <a:spcPts val="0"/>
                        </a:spcAft>
                      </a:pPr>
                      <a:r>
                        <a:rPr lang="en-US" sz="1500" dirty="0">
                          <a:effectLst/>
                        </a:rPr>
                        <a:t>Love conquers all.</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40764" marR="40764" marT="0" marB="0"/>
                </a:tc>
              </a:tr>
              <a:tr h="584731">
                <a:tc>
                  <a:txBody>
                    <a:bodyPr/>
                    <a:lstStyle/>
                    <a:p>
                      <a:pPr marL="0" marR="0">
                        <a:lnSpc>
                          <a:spcPct val="115000"/>
                        </a:lnSpc>
                        <a:spcBef>
                          <a:spcPts val="0"/>
                        </a:spcBef>
                        <a:spcAft>
                          <a:spcPts val="0"/>
                        </a:spcAft>
                      </a:pPr>
                      <a:r>
                        <a:rPr lang="en-US" sz="1500" dirty="0">
                          <a:effectLst/>
                        </a:rPr>
                        <a:t>state the theme as a moral or lesson</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40764" marR="40764" marT="0" marB="0"/>
                </a:tc>
                <a:tc>
                  <a:txBody>
                    <a:bodyPr/>
                    <a:lstStyle/>
                    <a:p>
                      <a:pPr marL="0" marR="0">
                        <a:lnSpc>
                          <a:spcPct val="115000"/>
                        </a:lnSpc>
                        <a:spcBef>
                          <a:spcPts val="0"/>
                        </a:spcBef>
                        <a:spcAft>
                          <a:spcPts val="0"/>
                        </a:spcAft>
                      </a:pPr>
                      <a:r>
                        <a:rPr lang="en-US" sz="1500" dirty="0">
                          <a:effectLst/>
                        </a:rPr>
                        <a:t>You should not discriminate against anyone.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40764" marR="40764" marT="0" marB="0"/>
                </a:tc>
              </a:tr>
              <a:tr h="824111">
                <a:tc>
                  <a:txBody>
                    <a:bodyPr/>
                    <a:lstStyle/>
                    <a:p>
                      <a:pPr marL="0" marR="0">
                        <a:lnSpc>
                          <a:spcPct val="115000"/>
                        </a:lnSpc>
                        <a:spcBef>
                          <a:spcPts val="0"/>
                        </a:spcBef>
                        <a:spcAft>
                          <a:spcPts val="0"/>
                        </a:spcAft>
                      </a:pPr>
                      <a:r>
                        <a:rPr lang="en-US" sz="1500">
                          <a:effectLst/>
                        </a:rPr>
                        <a:t>use sweeping generalizations with words like “everyone,” “always,” “never,” and “all”</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40764" marR="40764" marT="0" marB="0"/>
                </a:tc>
                <a:tc>
                  <a:txBody>
                    <a:bodyPr/>
                    <a:lstStyle/>
                    <a:p>
                      <a:pPr marL="0" marR="0">
                        <a:lnSpc>
                          <a:spcPct val="115000"/>
                        </a:lnSpc>
                        <a:spcBef>
                          <a:spcPts val="0"/>
                        </a:spcBef>
                        <a:spcAft>
                          <a:spcPts val="0"/>
                        </a:spcAft>
                      </a:pPr>
                      <a:r>
                        <a:rPr lang="en-US" sz="1500" dirty="0">
                          <a:effectLst/>
                        </a:rPr>
                        <a:t>Alienation makes everyone go insane.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40764" marR="40764" marT="0" marB="0"/>
                </a:tc>
              </a:tr>
            </a:tbl>
          </a:graphicData>
        </a:graphic>
      </p:graphicFrame>
    </p:spTree>
    <p:extLst>
      <p:ext uri="{BB962C8B-B14F-4D97-AF65-F5344CB8AC3E}">
        <p14:creationId xmlns:p14="http://schemas.microsoft.com/office/powerpoint/2010/main" val="2501108676"/>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Thesis Statement Framework</a:t>
            </a:r>
          </a:p>
        </p:txBody>
      </p:sp>
      <p:sp>
        <p:nvSpPr>
          <p:cNvPr id="3" name="Content Placeholder 2"/>
          <p:cNvSpPr>
            <a:spLocks noGrp="1"/>
          </p:cNvSpPr>
          <p:nvPr>
            <p:ph idx="1"/>
          </p:nvPr>
        </p:nvSpPr>
        <p:spPr/>
        <p:txBody>
          <a:bodyPr/>
          <a:lstStyle/>
          <a:p>
            <a:r>
              <a:rPr lang="en-US" sz="2400" dirty="0"/>
              <a:t>(Thematic idea) (statement about thematic idea).</a:t>
            </a:r>
          </a:p>
          <a:p>
            <a:pPr marL="0" indent="0">
              <a:buNone/>
            </a:pPr>
            <a:r>
              <a:rPr lang="en-US" sz="2400" dirty="0" smtClean="0"/>
              <a:t>    Examples</a:t>
            </a:r>
            <a:r>
              <a:rPr lang="en-US" sz="2400" dirty="0"/>
              <a:t>:</a:t>
            </a:r>
          </a:p>
          <a:p>
            <a:pPr lvl="0"/>
            <a:r>
              <a:rPr lang="en-US" sz="2400" dirty="0"/>
              <a:t>(Courage) (allows people to attempt difficult tasks in their lives even when there is a chance of failing.)</a:t>
            </a:r>
          </a:p>
          <a:p>
            <a:pPr lvl="0"/>
            <a:r>
              <a:rPr lang="en-US" sz="2400" dirty="0"/>
              <a:t>(Independence) (is necessary to grow up though it can be frightening.)</a:t>
            </a:r>
          </a:p>
          <a:p>
            <a:endParaRPr lang="en-US" dirty="0"/>
          </a:p>
        </p:txBody>
      </p:sp>
    </p:spTree>
    <p:extLst>
      <p:ext uri="{BB962C8B-B14F-4D97-AF65-F5344CB8AC3E}">
        <p14:creationId xmlns:p14="http://schemas.microsoft.com/office/powerpoint/2010/main" val="431636269"/>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Next Up? Novels</a:t>
            </a:r>
            <a:endParaRPr lang="en-US" sz="4000" dirty="0"/>
          </a:p>
        </p:txBody>
      </p:sp>
      <p:sp>
        <p:nvSpPr>
          <p:cNvPr id="3" name="Content Placeholder 2"/>
          <p:cNvSpPr>
            <a:spLocks noGrp="1"/>
          </p:cNvSpPr>
          <p:nvPr>
            <p:ph idx="1"/>
          </p:nvPr>
        </p:nvSpPr>
        <p:spPr/>
        <p:txBody>
          <a:bodyPr/>
          <a:lstStyle/>
          <a:p>
            <a:r>
              <a:rPr lang="en-US" sz="2000" b="1" dirty="0">
                <a:hlinkClick r:id="rId2" action="ppaction://hlinkfile"/>
              </a:rPr>
              <a:t>Summer Reading Assignment</a:t>
            </a:r>
            <a:endParaRPr lang="en-US" sz="2000" dirty="0"/>
          </a:p>
          <a:p>
            <a:pPr lvl="0"/>
            <a:r>
              <a:rPr lang="en-US" sz="2000" dirty="0"/>
              <a:t>Choose three of the topics that follow.</a:t>
            </a:r>
            <a:r>
              <a:rPr lang="en-US" sz="2000" b="1" dirty="0"/>
              <a:t> (Grouped topics count as one topic.) </a:t>
            </a:r>
            <a:r>
              <a:rPr lang="en-US" sz="2000" dirty="0"/>
              <a:t>As you read, mark/highlight three passages for each topic you choose. </a:t>
            </a:r>
            <a:r>
              <a:rPr lang="en-US" sz="2000" b="1" dirty="0"/>
              <a:t>(You will mark at least 9 passages total.)</a:t>
            </a:r>
            <a:r>
              <a:rPr lang="en-US" sz="2000" dirty="0"/>
              <a:t> For each topic, find passages that 1) reveal the topic’s emergence, 2) develop the topic, and 3) reconcile the topic. Each set of passages should represent the novel’s comprehensive development, so you should have passages from the beginning, middle, and end of the novel.</a:t>
            </a:r>
          </a:p>
          <a:p>
            <a:endParaRPr lang="en-US" dirty="0"/>
          </a:p>
        </p:txBody>
      </p:sp>
    </p:spTree>
    <p:extLst>
      <p:ext uri="{BB962C8B-B14F-4D97-AF65-F5344CB8AC3E}">
        <p14:creationId xmlns:p14="http://schemas.microsoft.com/office/powerpoint/2010/main" val="3365079537"/>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Thematic Ideas in </a:t>
            </a:r>
            <a:r>
              <a:rPr lang="en-US" sz="4000" i="1" dirty="0" smtClean="0"/>
              <a:t>The Kite Runner</a:t>
            </a:r>
            <a:endParaRPr lang="en-US" sz="4000"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32696313"/>
              </p:ext>
            </p:extLst>
          </p:nvPr>
        </p:nvGraphicFramePr>
        <p:xfrm>
          <a:off x="381000" y="2026920"/>
          <a:ext cx="8229600" cy="1828800"/>
        </p:xfrm>
        <a:graphic>
          <a:graphicData uri="http://schemas.openxmlformats.org/drawingml/2006/table">
            <a:tbl>
              <a:tblPr firstRow="1" bandRow="1">
                <a:tableStyleId>{5C22544A-7EE6-4342-B048-85BDC9FD1C3A}</a:tableStyleId>
              </a:tblPr>
              <a:tblGrid>
                <a:gridCol w="4114800"/>
                <a:gridCol w="4114800"/>
              </a:tblGrid>
              <a:tr h="1828800">
                <a:tc>
                  <a:txBody>
                    <a:bodyPr/>
                    <a:lstStyle/>
                    <a:p>
                      <a:pPr algn="ctr"/>
                      <a:r>
                        <a:rPr lang="en-US" dirty="0" smtClean="0">
                          <a:solidFill>
                            <a:schemeClr val="tx1"/>
                          </a:solidFill>
                        </a:rPr>
                        <a:t>Atonement/Redemption/Forgiveness</a:t>
                      </a:r>
                    </a:p>
                    <a:p>
                      <a:pPr algn="ctr"/>
                      <a:r>
                        <a:rPr lang="en-US" dirty="0" smtClean="0">
                          <a:solidFill>
                            <a:schemeClr val="tx1"/>
                          </a:solidFill>
                        </a:rPr>
                        <a:t>Courage/Resilience</a:t>
                      </a:r>
                    </a:p>
                    <a:p>
                      <a:pPr algn="ctr"/>
                      <a:r>
                        <a:rPr lang="en-US" dirty="0" smtClean="0">
                          <a:solidFill>
                            <a:schemeClr val="tx1"/>
                          </a:solidFill>
                        </a:rPr>
                        <a:t>Cruelty/Violence</a:t>
                      </a:r>
                    </a:p>
                    <a:p>
                      <a:pPr algn="ctr"/>
                      <a:r>
                        <a:rPr lang="en-US" dirty="0" smtClean="0">
                          <a:solidFill>
                            <a:schemeClr val="tx1"/>
                          </a:solidFill>
                        </a:rPr>
                        <a:t>Discrimination </a:t>
                      </a:r>
                    </a:p>
                    <a:p>
                      <a:pPr algn="ctr"/>
                      <a:r>
                        <a:rPr lang="en-US" dirty="0" smtClean="0">
                          <a:solidFill>
                            <a:schemeClr val="tx1"/>
                          </a:solidFill>
                        </a:rPr>
                        <a:t>Guilt/Remorse/Shame</a:t>
                      </a:r>
                    </a:p>
                    <a:p>
                      <a:pPr algn="ctr"/>
                      <a:r>
                        <a:rPr lang="en-US" dirty="0" smtClean="0">
                          <a:solidFill>
                            <a:schemeClr val="tx1"/>
                          </a:solidFill>
                        </a:rPr>
                        <a:t>Home/Family</a:t>
                      </a:r>
                    </a:p>
                  </a:txBody>
                  <a:tcPr/>
                </a:tc>
                <a:tc>
                  <a:txBody>
                    <a:bodyPr/>
                    <a:lstStyle/>
                    <a:p>
                      <a:pPr algn="ctr"/>
                      <a:r>
                        <a:rPr lang="en-US" dirty="0" smtClean="0">
                          <a:solidFill>
                            <a:schemeClr val="tx1"/>
                          </a:solidFill>
                        </a:rPr>
                        <a:t>Friendship/Loyalty/Trust</a:t>
                      </a:r>
                    </a:p>
                    <a:p>
                      <a:pPr algn="ctr"/>
                      <a:r>
                        <a:rPr lang="en-US" dirty="0" smtClean="0">
                          <a:solidFill>
                            <a:schemeClr val="tx1"/>
                          </a:solidFill>
                        </a:rPr>
                        <a:t>Impact of the Past</a:t>
                      </a:r>
                    </a:p>
                    <a:p>
                      <a:pPr algn="ctr"/>
                      <a:r>
                        <a:rPr lang="en-US" dirty="0" smtClean="0">
                          <a:solidFill>
                            <a:schemeClr val="tx1"/>
                          </a:solidFill>
                        </a:rPr>
                        <a:t>Parents and Children</a:t>
                      </a:r>
                    </a:p>
                    <a:p>
                      <a:pPr algn="ctr"/>
                      <a:r>
                        <a:rPr lang="en-US" dirty="0" smtClean="0">
                          <a:solidFill>
                            <a:schemeClr val="tx1"/>
                          </a:solidFill>
                        </a:rPr>
                        <a:t>Quest</a:t>
                      </a:r>
                    </a:p>
                    <a:p>
                      <a:pPr algn="ctr"/>
                      <a:r>
                        <a:rPr lang="en-US" dirty="0" smtClean="0">
                          <a:solidFill>
                            <a:schemeClr val="tx1"/>
                          </a:solidFill>
                        </a:rPr>
                        <a:t>Sacrifice</a:t>
                      </a:r>
                    </a:p>
                    <a:p>
                      <a:endParaRPr lang="en-US" dirty="0">
                        <a:solidFill>
                          <a:schemeClr val="tx1"/>
                        </a:solidFill>
                      </a:endParaRPr>
                    </a:p>
                  </a:txBody>
                  <a:tcPr/>
                </a:tc>
              </a:tr>
            </a:tbl>
          </a:graphicData>
        </a:graphic>
      </p:graphicFrame>
    </p:spTree>
    <p:extLst>
      <p:ext uri="{BB962C8B-B14F-4D97-AF65-F5344CB8AC3E}">
        <p14:creationId xmlns:p14="http://schemas.microsoft.com/office/powerpoint/2010/main" val="737487430"/>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914400"/>
          </a:xfrm>
        </p:spPr>
        <p:txBody>
          <a:bodyPr/>
          <a:lstStyle/>
          <a:p>
            <a:r>
              <a:rPr lang="en-US" sz="4000" dirty="0" smtClean="0">
                <a:hlinkClick r:id="rId2" action="ppaction://hlinkfile"/>
              </a:rPr>
              <a:t>Thematic Statements Chart</a:t>
            </a:r>
            <a:endParaRPr lang="en-US" sz="4000" dirty="0"/>
          </a:p>
        </p:txBody>
      </p:sp>
      <p:sp>
        <p:nvSpPr>
          <p:cNvPr id="3" name="Content Placeholder 2"/>
          <p:cNvSpPr>
            <a:spLocks noGrp="1"/>
          </p:cNvSpPr>
          <p:nvPr>
            <p:ph idx="1"/>
          </p:nvPr>
        </p:nvSpPr>
        <p:spPr/>
        <p:txBody>
          <a:bodyPr/>
          <a:lstStyle/>
          <a:p>
            <a:r>
              <a:rPr lang="en-US" dirty="0" smtClean="0">
                <a:hlinkClick r:id="rId3" action="ppaction://hlinkfile"/>
              </a:rPr>
              <a:t>Student Sample</a:t>
            </a:r>
            <a:endParaRPr lang="en-US" dirty="0"/>
          </a:p>
        </p:txBody>
      </p:sp>
    </p:spTree>
    <p:extLst>
      <p:ext uri="{BB962C8B-B14F-4D97-AF65-F5344CB8AC3E}">
        <p14:creationId xmlns:p14="http://schemas.microsoft.com/office/powerpoint/2010/main" val="371732273"/>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914400"/>
          </a:xfrm>
        </p:spPr>
        <p:txBody>
          <a:bodyPr/>
          <a:lstStyle/>
          <a:p>
            <a:r>
              <a:rPr lang="en-US" sz="4000" dirty="0" smtClean="0"/>
              <a:t>Practice with Passages</a:t>
            </a:r>
            <a:endParaRPr lang="en-US" sz="4000" dirty="0"/>
          </a:p>
        </p:txBody>
      </p:sp>
      <p:sp>
        <p:nvSpPr>
          <p:cNvPr id="3" name="Content Placeholder 2"/>
          <p:cNvSpPr>
            <a:spLocks noGrp="1"/>
          </p:cNvSpPr>
          <p:nvPr>
            <p:ph idx="1"/>
          </p:nvPr>
        </p:nvSpPr>
        <p:spPr>
          <a:xfrm>
            <a:off x="685800" y="990600"/>
            <a:ext cx="7696200" cy="4495800"/>
          </a:xfrm>
        </p:spPr>
        <p:txBody>
          <a:bodyPr/>
          <a:lstStyle/>
          <a:p>
            <a:pPr lvl="0"/>
            <a:r>
              <a:rPr lang="en-US" sz="2000" dirty="0"/>
              <a:t>Choose three of the thematic topics in </a:t>
            </a:r>
            <a:r>
              <a:rPr lang="en-US" sz="2000" i="1" dirty="0">
                <a:hlinkClick r:id="rId2" action="ppaction://hlinkfile"/>
              </a:rPr>
              <a:t>Frankenstein</a:t>
            </a:r>
            <a:r>
              <a:rPr lang="en-US" sz="2000" dirty="0"/>
              <a:t>. For each assignment, mark/highlight one passage for each topic (three passages per reading assignment). Each passage should also include clear examples of two literary elements:  </a:t>
            </a:r>
            <a:r>
              <a:rPr lang="en-US" sz="2000" i="1" dirty="0"/>
              <a:t>characterization, contrast, detail, figurative language, foil, foreshadowing, imagery, </a:t>
            </a:r>
            <a:r>
              <a:rPr lang="en-US" sz="2000" dirty="0"/>
              <a:t>and/or </a:t>
            </a:r>
            <a:r>
              <a:rPr lang="en-US" sz="2000" i="1" dirty="0"/>
              <a:t>tone</a:t>
            </a:r>
            <a:r>
              <a:rPr lang="en-US" sz="2000" dirty="0"/>
              <a:t>. You may mark more than three passages. Find an electronic copy of the text, copy/paste your passages, and print/bring them to class on the day the reading is due. </a:t>
            </a:r>
            <a:r>
              <a:rPr lang="en-US" sz="2000" b="1" dirty="0"/>
              <a:t>YOU WILL NEED THE PRINTED PASSAGES FOR THE CLASS ACTIVITY, AND THE ACTIVITY WILL BE GRADED!</a:t>
            </a:r>
            <a:endParaRPr lang="en-US" sz="2000" dirty="0"/>
          </a:p>
          <a:p>
            <a:endParaRPr lang="en-US" dirty="0"/>
          </a:p>
        </p:txBody>
      </p:sp>
    </p:spTree>
    <p:extLst>
      <p:ext uri="{BB962C8B-B14F-4D97-AF65-F5344CB8AC3E}">
        <p14:creationId xmlns:p14="http://schemas.microsoft.com/office/powerpoint/2010/main" val="526791293"/>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Theme1">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d496aed-39d0-4758-b3cf-4e4773287716"/>
    <PublishingExpirationDate xmlns="http://schemas.microsoft.com/sharepoint/v3" xsi:nil="true"/>
    <PublishingStartDate xmlns="http://schemas.microsoft.com/sharepoint/v3" xsi:nil="true"/>
    <Year xmlns="6c247bae-e40d-40c7-91b3-26f1e466c40a">2012</Year>
    <Program_x0020_Type xmlns="6c247bae-e40d-40c7-91b3-26f1e466c40a">
      <Value>Program Concentration</Value>
    </Program_x0020_Type>
    <Document_x0020_Type xmlns="6c247bae-e40d-40c7-91b3-26f1e466c40a">Accountability</Document_x0020_Type>
    <Page_x0020_SubHeader xmlns="6c247bae-e40d-40c7-91b3-26f1e466c40a" xsi:nil="true"/>
    <Page xmlns="6c247bae-e40d-40c7-91b3-26f1e466c40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0C6FD80E8A23349905925784B78EAE7" ma:contentTypeVersion="6" ma:contentTypeDescription="Create a new document." ma:contentTypeScope="" ma:versionID="3ea628b0e8d4d57ccceb4c966929b31b">
  <xsd:schema xmlns:xsd="http://www.w3.org/2001/XMLSchema" xmlns:xs="http://www.w3.org/2001/XMLSchema" xmlns:p="http://schemas.microsoft.com/office/2006/metadata/properties" xmlns:ns1="http://schemas.microsoft.com/sharepoint/v3" xmlns:ns2="1d496aed-39d0-4758-b3cf-4e4773287716" xmlns:ns3="6c247bae-e40d-40c7-91b3-26f1e466c40a" xmlns:ns4="f9e61c99-8b37-4962-a864-d7fde1b0d03b" targetNamespace="http://schemas.microsoft.com/office/2006/metadata/properties" ma:root="true" ma:fieldsID="ec4de8f70334999c30bc594858c15f34" ns1:_="" ns2:_="" ns3:_="" ns4:_="">
    <xsd:import namespace="http://schemas.microsoft.com/sharepoint/v3"/>
    <xsd:import namespace="1d496aed-39d0-4758-b3cf-4e4773287716"/>
    <xsd:import namespace="6c247bae-e40d-40c7-91b3-26f1e466c40a"/>
    <xsd:import namespace="f9e61c99-8b37-4962-a864-d7fde1b0d03b"/>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element ref="ns3:Document_x0020_Type" minOccurs="0"/>
                <xsd:element ref="ns3:Year" minOccurs="0"/>
                <xsd:element ref="ns3:Program_x0020_Type"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c247bae-e40d-40c7-91b3-26f1e466c40a" elementFormDefault="qualified">
    <xsd:import namespace="http://schemas.microsoft.com/office/2006/documentManagement/types"/>
    <xsd:import namespace="http://schemas.microsoft.com/office/infopath/2007/PartnerControls"/>
    <xsd:element name="Page" ma:index="12" nillable="true" ma:displayName="Page" ma:list="{c0c5bce6-76c0-431d-84b3-50ca3e3d0c94}" ma:internalName="Page0" ma:web="b1898e29-fee5-4c33-85ce-dc384e63ddeb">
      <xsd:simpleType>
        <xsd:restriction base="dms:Lookup"/>
      </xsd:simpleType>
    </xsd:element>
    <xsd:element name="Page_x0020_SubHeader" ma:index="13" nillable="true" ma:displayName="Page SubHeader" ma:internalName="Page_x0020_SubHeader0">
      <xsd:simpleType>
        <xsd:restriction base="dms:Text"/>
      </xsd:simpleType>
    </xsd:element>
    <xsd:element name="Document_x0020_Type" ma:index="14" nillable="true" ma:displayName="Document Type" ma:default="Accountability" ma:format="Dropdown" ma:internalName="Document_x0020_Type">
      <xsd:simpleType>
        <xsd:restriction base="dms:Choice">
          <xsd:enumeration value="Accountability"/>
          <xsd:enumeration value="Assessments"/>
          <xsd:enumeration value="Counseling"/>
          <xsd:enumeration value="Curriculum"/>
          <xsd:enumeration value="Dual Enrollment"/>
          <xsd:enumeration value="Local Plan"/>
          <xsd:enumeration value="Program of Study"/>
        </xsd:restriction>
      </xsd:simpleType>
    </xsd:element>
    <xsd:element name="Year" ma:index="15" nillable="true" ma:displayName="Year" ma:default="2012" ma:format="Dropdown" ma:internalName="Year">
      <xsd:simpleType>
        <xsd:restriction base="dms:Choice">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enumeration value="2025"/>
        </xsd:restriction>
      </xsd:simpleType>
    </xsd:element>
    <xsd:element name="Program_x0020_Type" ma:index="16" nillable="true" ma:displayName="Program Type" ma:default="Program Concentration" ma:internalName="Program_x0020_Type">
      <xsd:complexType>
        <xsd:complexContent>
          <xsd:extension base="dms:MultiChoice">
            <xsd:sequence>
              <xsd:element name="Value" maxOccurs="unbounded" minOccurs="0" nillable="true">
                <xsd:simpleType>
                  <xsd:restriction base="dms:Choice">
                    <xsd:enumeration value="Program Concentration"/>
                    <xsd:enumeration value="Career Clusters"/>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9e61c99-8b37-4962-a864-d7fde1b0d03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3B8590C-F2D1-4094-90A4-B83EDE3DB22F}"/>
</file>

<file path=customXml/itemProps2.xml><?xml version="1.0" encoding="utf-8"?>
<ds:datastoreItem xmlns:ds="http://schemas.openxmlformats.org/officeDocument/2006/customXml" ds:itemID="{F43A2A74-02FD-4EF8-939C-A65068D91220}"/>
</file>

<file path=customXml/itemProps3.xml><?xml version="1.0" encoding="utf-8"?>
<ds:datastoreItem xmlns:ds="http://schemas.openxmlformats.org/officeDocument/2006/customXml" ds:itemID="{BF27707E-E823-4E44-AE58-B1DB905DD3A2}"/>
</file>

<file path=docProps/app.xml><?xml version="1.0" encoding="utf-8"?>
<Properties xmlns="http://schemas.openxmlformats.org/officeDocument/2006/extended-properties" xmlns:vt="http://schemas.openxmlformats.org/officeDocument/2006/docPropsVTypes">
  <Template>Theme1</Template>
  <TotalTime>1185</TotalTime>
  <Words>869</Words>
  <Application>Microsoft Office PowerPoint</Application>
  <PresentationFormat>On-screen Show (4:3)</PresentationFormat>
  <Paragraphs>63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Comic Sans MS</vt:lpstr>
      <vt:lpstr>Times New Roman</vt:lpstr>
      <vt:lpstr>Theme1</vt:lpstr>
      <vt:lpstr>Wrangling with Writing</vt:lpstr>
      <vt:lpstr>Begin with Big Ideas</vt:lpstr>
      <vt:lpstr>Good Thesis Statements</vt:lpstr>
      <vt:lpstr>Bad Thesis Statements</vt:lpstr>
      <vt:lpstr>Thesis Statement Framework</vt:lpstr>
      <vt:lpstr>Next Up? Novels</vt:lpstr>
      <vt:lpstr>Thematic Ideas in The Kite Runner</vt:lpstr>
      <vt:lpstr>Thematic Statements Chart</vt:lpstr>
      <vt:lpstr>Practice with Passages</vt:lpstr>
      <vt:lpstr>Practice with Passages</vt:lpstr>
      <vt:lpstr>Practice with Passages</vt:lpstr>
    </vt:vector>
  </TitlesOfParts>
  <Company>Gwinnett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Wrangling with Writing</dc:title>
  <dc:creator>Bowen, Lori</dc:creator>
  <cp:lastModifiedBy>Bonnie Marshall</cp:lastModifiedBy>
  <cp:revision>14</cp:revision>
  <dcterms:created xsi:type="dcterms:W3CDTF">2016-03-29T17:23:32Z</dcterms:created>
  <dcterms:modified xsi:type="dcterms:W3CDTF">2016-05-06T15:31:24Z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0x01010010C6FD80E8A23349905925784B78EAE7</vt:lpwstr>
  </property>
</Properties>
</file>