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 Slab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1466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05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86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43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46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77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4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1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97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54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48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3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-nBX0nsMGF0ZfABWeDzGjj-JrTcT-WNDv2rspLTuBI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hyperlink" Target="https://docs.google.com/document/d/1AhEC5XJ6Dj4j89CHyNmdeaGujfbvMnYc48uROwoRQlE/edit" TargetMode="External"/><Relationship Id="rId4" Type="http://schemas.openxmlformats.org/officeDocument/2006/relationships/hyperlink" Target="https://docs.google.com/document/d/1HH-0sONMDDyMlDNwzLzVxRS8ZmaZ_02X-vdzILdcXao/ed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tIyHNZMWsm5FjDSUw8DVdWkEje8xW8jWh0YDJljiZw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793800" y="1188925"/>
            <a:ext cx="7541100" cy="14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 Lit. Writing Strategies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129650" y="3049450"/>
            <a:ext cx="6333900" cy="13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 vs. Topic &amp; Concentration on Tone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Emily Mowery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emowery@floydboe.net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7471" b="29265"/>
          <a:stretch/>
        </p:blipFill>
        <p:spPr>
          <a:xfrm>
            <a:off x="1490225" y="236137"/>
            <a:ext cx="5898249" cy="46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Tone Resources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43200" y="1294525"/>
            <a:ext cx="5412900" cy="18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Matching Tones in A Tree Grows in Brooklyn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Matching Tones Activity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Matching Tones Activity Answer Explanation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226" y="1294524"/>
            <a:ext cx="2747775" cy="366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724775" y="915925"/>
            <a:ext cx="4839300" cy="5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 vs. Theme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4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dirty="0"/>
              <a:t>T-chart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 THEME is not . . . 			</a:t>
            </a:r>
            <a:r>
              <a:rPr lang="en" dirty="0" smtClean="0"/>
              <a:t>A </a:t>
            </a:r>
            <a:r>
              <a:rPr lang="en" dirty="0"/>
              <a:t>THEME  is . . 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A summary of the plot	or poem’s paraphrase		</a:t>
            </a:r>
            <a:r>
              <a:rPr lang="en" sz="1400" dirty="0" smtClean="0"/>
              <a:t>Present </a:t>
            </a:r>
            <a:r>
              <a:rPr lang="en" sz="1400" dirty="0"/>
              <a:t>in the beginning, middle, and end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A moral or lesson				</a:t>
            </a:r>
            <a:r>
              <a:rPr lang="en" sz="1400" dirty="0" smtClean="0"/>
              <a:t>Author’s </a:t>
            </a:r>
            <a:r>
              <a:rPr lang="en" sz="1400" dirty="0"/>
              <a:t>social commentary	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An emotion					</a:t>
            </a:r>
            <a:r>
              <a:rPr lang="en" sz="1400" dirty="0" smtClean="0"/>
              <a:t>Discussion  </a:t>
            </a:r>
            <a:r>
              <a:rPr lang="en" sz="1400" dirty="0"/>
              <a:t>of the emotion in the text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An obvious, general statement			</a:t>
            </a:r>
            <a:r>
              <a:rPr lang="en" sz="1400" dirty="0" smtClean="0"/>
              <a:t>Layered</a:t>
            </a:r>
            <a:r>
              <a:rPr lang="en" sz="1400" dirty="0"/>
              <a:t>, offering room for discussion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					</a:t>
            </a:r>
            <a:r>
              <a:rPr lang="en" sz="1400" dirty="0" smtClean="0"/>
              <a:t>A </a:t>
            </a:r>
            <a:r>
              <a:rPr lang="en" sz="1400" dirty="0"/>
              <a:t>human truth that may be ugly or immoral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71" name="Shape 71"/>
          <p:cNvCxnSpPr/>
          <p:nvPr/>
        </p:nvCxnSpPr>
        <p:spPr>
          <a:xfrm>
            <a:off x="4655225" y="1745800"/>
            <a:ext cx="0" cy="2618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 Writing Activity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Teacher Modeling, Small Groups, Independent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Brainstorm a list of topics related to a particular reading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ANY TEXT APPLIES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(AP Question 2 prompt, Poetry prompt, or current classroom novel study)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Ask students to convert the list of topics to themes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Support the theme with text evidence from beginning, middle and end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from </a:t>
            </a:r>
            <a:r>
              <a:rPr lang="en" i="1"/>
              <a:t>Poisonwood Bible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59050" y="1226575"/>
            <a:ext cx="7800000" cy="45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							THEME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</a:t>
            </a:r>
          </a:p>
        </p:txBody>
      </p:sp>
      <p:cxnSp>
        <p:nvCxnSpPr>
          <p:cNvPr id="84" name="Shape 84"/>
          <p:cNvCxnSpPr/>
          <p:nvPr/>
        </p:nvCxnSpPr>
        <p:spPr>
          <a:xfrm>
            <a:off x="3297475" y="1607250"/>
            <a:ext cx="0" cy="2618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" name="Shape 85"/>
          <p:cNvSpPr txBox="1"/>
          <p:nvPr/>
        </p:nvSpPr>
        <p:spPr>
          <a:xfrm>
            <a:off x="859050" y="1607250"/>
            <a:ext cx="2161200" cy="30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Famly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Culture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Mother’s Love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Faith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3574700" y="1676575"/>
            <a:ext cx="5084700" cy="28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Each family member’s strength is revealed through adversity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Cultural awareness is essential to survival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Sacrificial love tests humility and grace to endure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Faith in oneself is the only course for self-actualization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Tone Word Bank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85000" y="1545225"/>
            <a:ext cx="7495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Tone/Attitude Words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85000" y="2124300"/>
            <a:ext cx="7669800" cy="8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FC5E8"/>
                </a:solidFill>
              </a:rPr>
              <a:t>87 Tone/Attitude Words to expand the students’ vocabulary beyond: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9FC5E8"/>
                </a:solidFill>
              </a:rPr>
              <a:t>Happy 			Mean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9FC5E8"/>
                </a:solidFill>
              </a:rPr>
              <a:t>Sad 				Emotional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9FC5E8"/>
                </a:solidFill>
              </a:rPr>
              <a:t>Dark				Positive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9FC5E8"/>
                </a:solidFill>
              </a:rPr>
              <a:t>Light-hearted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2923500" cy="2964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TONE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Activities, using tone words on index cards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88836" y="-279708"/>
            <a:ext cx="4426498" cy="590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Playing with Tone through Dialogue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81000" y="819150"/>
            <a:ext cx="8368200" cy="37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Can be one class day (50 min.) or a starter activity  on subsequent days.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Directions: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Choose  from a basket, one tone word per student. </a:t>
            </a:r>
            <a:endParaRPr lang="en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Pair </a:t>
            </a:r>
            <a:r>
              <a:rPr lang="en" dirty="0"/>
              <a:t>with a peer several different times: SIMILAR tones,  OPPOSITE tones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Writing dialogue, limiting students to a few settings (park bench, lunchroom, concert, courtroom, doctor’s office waiting room)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Each student concentrates on his or her tone word only.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Collect dialogue from student groups. Make a guessing game for the class, sharing student dialogues and discussing the differences between tones.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Differentiation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multiple layers in the dialogue, where a student’s persona has to move between tones within the same brief dialogue.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Example: Dr.’s Office Waiting Room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Persona: Patient waiting for test results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Tones: Confident and Quizzical to Anguished and Accusatory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 TEST Prep. Application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Many prompts incorporate tone in the Q1 poetry or Q2 Analysis essay prompts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Practice identifying tone and its impact on the whole of the work with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“Birthday Party” 2005 Prompt, Q2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6FD80E8A23349905925784B78EAE7" ma:contentTypeVersion="6" ma:contentTypeDescription="Create a new document." ma:contentTypeScope="" ma:versionID="34ac45a21a8fb6a1be356f365e70c94c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6c247bae-e40d-40c7-91b3-26f1e466c40a" xmlns:ns4="f9e61c99-8b37-4962-a864-d7fde1b0d03b" targetNamespace="http://schemas.microsoft.com/office/2006/metadata/properties" ma:root="true" ma:fieldsID="6eb8911eb6eb54a97600fe54c2441029" ns1:_="" ns2:_="" ns3:_="" ns4:_="">
    <xsd:import namespace="http://schemas.microsoft.com/sharepoint/v3"/>
    <xsd:import namespace="1d496aed-39d0-4758-b3cf-4e4773287716"/>
    <xsd:import namespace="6c247bae-e40d-40c7-91b3-26f1e466c40a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  <xsd:element ref="ns3:Document_x0020_Type" minOccurs="0"/>
                <xsd:element ref="ns3:Year" minOccurs="0"/>
                <xsd:element ref="ns3:Program_x0020_Typ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7bae-e40d-40c7-91b3-26f1e466c40a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c0c5bce6-76c0-431d-84b3-50ca3e3d0c94}" ma:internalName="Page0" ma:web="b1898e29-fee5-4c33-85ce-dc384e63ddeb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  <xsd:element name="Document_x0020_Type" ma:index="14" nillable="true" ma:displayName="Document Type" ma:default="Accountability" ma:format="Dropdown" ma:internalName="Document_x0020_Type">
      <xsd:simpleType>
        <xsd:restriction base="dms:Choice">
          <xsd:enumeration value="Accountability"/>
          <xsd:enumeration value="Assessments"/>
          <xsd:enumeration value="Counseling"/>
          <xsd:enumeration value="Curriculum"/>
          <xsd:enumeration value="Dual Enrollment"/>
          <xsd:enumeration value="Local Plan"/>
          <xsd:enumeration value="Program of Study"/>
        </xsd:restriction>
      </xsd:simpleType>
    </xsd:element>
    <xsd:element name="Year" ma:index="15" nillable="true" ma:displayName="Year" ma:default="2012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Program_x0020_Type" ma:index="16" nillable="true" ma:displayName="Program Type" ma:default="Program Concentration" ma:internalName="Program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ogram Concentration"/>
                    <xsd:enumeration value="Career Cluste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  <Year xmlns="6c247bae-e40d-40c7-91b3-26f1e466c40a">2012</Year>
    <Program_x0020_Type xmlns="6c247bae-e40d-40c7-91b3-26f1e466c40a">
      <Value>Program Concentration</Value>
    </Program_x0020_Type>
    <Document_x0020_Type xmlns="6c247bae-e40d-40c7-91b3-26f1e466c40a">Accountability</Document_x0020_Type>
    <Page_x0020_SubHeader xmlns="6c247bae-e40d-40c7-91b3-26f1e466c40a" xsi:nil="true"/>
    <Page xmlns="6c247bae-e40d-40c7-91b3-26f1e466c40a" xsi:nil="true"/>
  </documentManagement>
</p:properties>
</file>

<file path=customXml/itemProps1.xml><?xml version="1.0" encoding="utf-8"?>
<ds:datastoreItem xmlns:ds="http://schemas.openxmlformats.org/officeDocument/2006/customXml" ds:itemID="{89CF94F1-AD36-4840-89C6-61F76B6C9F9D}"/>
</file>

<file path=customXml/itemProps2.xml><?xml version="1.0" encoding="utf-8"?>
<ds:datastoreItem xmlns:ds="http://schemas.openxmlformats.org/officeDocument/2006/customXml" ds:itemID="{BF1C51A2-492B-491F-A036-EFCB06D0393C}"/>
</file>

<file path=customXml/itemProps3.xml><?xml version="1.0" encoding="utf-8"?>
<ds:datastoreItem xmlns:ds="http://schemas.openxmlformats.org/officeDocument/2006/customXml" ds:itemID="{ECD1EB8C-ADE3-4C1A-A567-0E8D82DE3D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 Slab</vt:lpstr>
      <vt:lpstr>Arial</vt:lpstr>
      <vt:lpstr>Roboto</vt:lpstr>
      <vt:lpstr>marina</vt:lpstr>
      <vt:lpstr>AP Lit. Writing Strategies</vt:lpstr>
      <vt:lpstr>Topic vs. Theme</vt:lpstr>
      <vt:lpstr>Theme Writing Activity</vt:lpstr>
      <vt:lpstr>Examples from Poisonwood Bible</vt:lpstr>
      <vt:lpstr>Tone Word Bank</vt:lpstr>
      <vt:lpstr>TONE  Activities, using tone words on index cards</vt:lpstr>
      <vt:lpstr>Playing with Tone through Dialogue</vt:lpstr>
      <vt:lpstr>Differentiation</vt:lpstr>
      <vt:lpstr>AP TEST Prep. Application</vt:lpstr>
      <vt:lpstr>PowerPoint Presentation</vt:lpstr>
      <vt:lpstr>Tone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Lit. Writing Strategies</dc:title>
  <dc:creator>Emily Mowery</dc:creator>
  <cp:lastModifiedBy>Bonnie Marshall</cp:lastModifiedBy>
  <cp:revision>1</cp:revision>
  <dcterms:modified xsi:type="dcterms:W3CDTF">2016-04-26T19:33:34Z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0x01010010C6FD80E8A23349905925784B78EAE7</vt:lpwstr>
  </property>
</Properties>
</file>