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diagrams/data3.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18.xml" ContentType="application/vnd.openxmlformats-officedocument.presentationml.slide+xml"/>
  <Override PartName="/ppt/slides/slide21.xml" ContentType="application/vnd.openxmlformats-officedocument.presentationml.slide+xml"/>
  <Override PartName="/ppt/slides/slide13.xml" ContentType="application/vnd.openxmlformats-officedocument.presentationml.slide+xml"/>
  <Override PartName="/ppt/slides/slide28.xml" ContentType="application/vnd.openxmlformats-officedocument.presentationml.slide+xml"/>
  <Override PartName="/ppt/slides/slide12.xml" ContentType="application/vnd.openxmlformats-officedocument.presentationml.slide+xml"/>
  <Override PartName="/ppt/slides/slide23.xml" ContentType="application/vnd.openxmlformats-officedocument.presentationml.slide+xml"/>
  <Override PartName="/ppt/slides/slide11.xml" ContentType="application/vnd.openxmlformats-officedocument.presentationml.slide+xml"/>
  <Override PartName="/ppt/slides/slide14.xml" ContentType="application/vnd.openxmlformats-officedocument.presentationml.slide+xml"/>
  <Override PartName="/ppt/slides/slide27.xml" ContentType="application/vnd.openxmlformats-officedocument.presentationml.slide+xml"/>
  <Override PartName="/ppt/slides/slide15.xml" ContentType="application/vnd.openxmlformats-officedocument.presentationml.slide+xml"/>
  <Override PartName="/ppt/slides/slide19.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16.xml" ContentType="application/vnd.openxmlformats-officedocument.presentationml.slide+xml"/>
  <Override PartName="/ppt/slides/slide20.xml" ContentType="application/vnd.openxmlformats-officedocument.presentationml.slide+xml"/>
  <Override PartName="/ppt/slides/slide29.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2.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3.xml" ContentType="application/vnd.openxmlformats-officedocument.presentationml.slide+xml"/>
  <Override PartName="/ppt/slides/slide25.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24.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21.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notesSlides/notesSlide8.xml" ContentType="application/vnd.openxmlformats-officedocument.presentationml.notesSlide+xml"/>
  <Override PartName="/ppt/slideLayouts/slideLayout13.xml" ContentType="application/vnd.openxmlformats-officedocument.presentationml.slideLayout+xml"/>
  <Override PartName="/ppt/slideLayouts/slideLayout20.xml" ContentType="application/vnd.openxmlformats-officedocument.presentationml.slideLayout+xml"/>
  <Override PartName="/ppt/slideLayouts/slideLayout11.xml" ContentType="application/vnd.openxmlformats-officedocument.presentationml.slideLayout+xml"/>
  <Override PartName="/ppt/notesSlides/notesSlide5.xml" ContentType="application/vnd.openxmlformats-officedocument.presentationml.notesSlide+xml"/>
  <Override PartName="/ppt/notesSlides/notesSlide4.xml" ContentType="application/vnd.openxmlformats-officedocument.presentationml.notesSlid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slideLayouts/slideLayout9.xml" ContentType="application/vnd.openxmlformats-officedocument.presentationml.slideLayout+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Slides/notesSlide21.xml" ContentType="application/vnd.openxmlformats-officedocument.presentationml.notesSlide+xml"/>
  <Override PartName="/ppt/notesSlides/notesSlide20.xml" ContentType="application/vnd.openxmlformats-officedocument.presentationml.notesSlide+xml"/>
  <Override PartName="/ppt/notesSlides/notesSlide9.xml" ContentType="application/vnd.openxmlformats-officedocument.presentationml.notes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slideLayouts/slideLayout8.xml" ContentType="application/vnd.openxmlformats-officedocument.presentationml.slideLayout+xml"/>
  <Override PartName="/ppt/notesSlides/notesSlide12.xml" ContentType="application/vnd.openxmlformats-officedocument.presentationml.notesSlide+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notesSlides/notesSlide13.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handoutMasters/handoutMaster1.xml" ContentType="application/vnd.openxmlformats-officedocument.presentationml.handoutMaster+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colors2.xml" ContentType="application/vnd.openxmlformats-officedocument.drawingml.diagramColors+xml"/>
  <Override PartName="/ppt/theme/theme4.xml" ContentType="application/vnd.openxmlformats-officedocument.theme+xml"/>
  <Override PartName="/ppt/diagrams/drawing2.xml" ContentType="application/vnd.ms-office.drawingml.diagramDrawing+xml"/>
  <Override PartName="/ppt/diagrams/quickStyle1.xml" ContentType="application/vnd.openxmlformats-officedocument.drawingml.diagramStyle+xml"/>
  <Override PartName="/ppt/diagrams/colors1.xml" ContentType="application/vnd.openxmlformats-officedocument.drawingml.diagramColors+xml"/>
  <Override PartName="/ppt/diagrams/layout1.xml" ContentType="application/vnd.openxmlformats-officedocument.drawingml.diagramLayout+xml"/>
  <Override PartName="/ppt/diagrams/layout2.xml" ContentType="application/vnd.openxmlformats-officedocument.drawingml.diagramLayout+xml"/>
  <Override PartName="/ppt/diagrams/drawing1.xml" ContentType="application/vnd.ms-office.drawingml.diagramDrawing+xml"/>
  <Override PartName="/ppt/diagrams/quickStyle2.xml" ContentType="application/vnd.openxmlformats-officedocument.drawingml.diagramStyl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3" r:id="rId1"/>
    <p:sldMasterId id="2147483776" r:id="rId2"/>
  </p:sldMasterIdLst>
  <p:notesMasterIdLst>
    <p:notesMasterId r:id="rId36"/>
  </p:notesMasterIdLst>
  <p:handoutMasterIdLst>
    <p:handoutMasterId r:id="rId37"/>
  </p:handoutMasterIdLst>
  <p:sldIdLst>
    <p:sldId id="265" r:id="rId3"/>
    <p:sldId id="276" r:id="rId4"/>
    <p:sldId id="310" r:id="rId5"/>
    <p:sldId id="311" r:id="rId6"/>
    <p:sldId id="277" r:id="rId7"/>
    <p:sldId id="278" r:id="rId8"/>
    <p:sldId id="280" r:id="rId9"/>
    <p:sldId id="281" r:id="rId10"/>
    <p:sldId id="282" r:id="rId11"/>
    <p:sldId id="304" r:id="rId12"/>
    <p:sldId id="283" r:id="rId13"/>
    <p:sldId id="284" r:id="rId14"/>
    <p:sldId id="300" r:id="rId15"/>
    <p:sldId id="302" r:id="rId16"/>
    <p:sldId id="303" r:id="rId17"/>
    <p:sldId id="301" r:id="rId18"/>
    <p:sldId id="305" r:id="rId19"/>
    <p:sldId id="289" r:id="rId20"/>
    <p:sldId id="290" r:id="rId21"/>
    <p:sldId id="291" r:id="rId22"/>
    <p:sldId id="292" r:id="rId23"/>
    <p:sldId id="293" r:id="rId24"/>
    <p:sldId id="294" r:id="rId25"/>
    <p:sldId id="295" r:id="rId26"/>
    <p:sldId id="296" r:id="rId27"/>
    <p:sldId id="307" r:id="rId28"/>
    <p:sldId id="312" r:id="rId29"/>
    <p:sldId id="308" r:id="rId30"/>
    <p:sldId id="309" r:id="rId31"/>
    <p:sldId id="297" r:id="rId32"/>
    <p:sldId id="298" r:id="rId33"/>
    <p:sldId id="306" r:id="rId34"/>
    <p:sldId id="299" r:id="rId35"/>
  </p:sldIdLst>
  <p:sldSz cx="9144000" cy="6858000" type="screen4x3"/>
  <p:notesSz cx="6858000" cy="9144000"/>
  <p:custDataLst>
    <p:tags r:id="rId38"/>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F100E"/>
    <a:srgbClr val="6F0E10"/>
    <a:srgbClr val="DFDCC6"/>
    <a:srgbClr val="C2D1E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7" autoAdjust="0"/>
    <p:restoredTop sz="73428" autoAdjust="0"/>
  </p:normalViewPr>
  <p:slideViewPr>
    <p:cSldViewPr>
      <p:cViewPr>
        <p:scale>
          <a:sx n="60" d="100"/>
          <a:sy n="60" d="100"/>
        </p:scale>
        <p:origin x="-160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3" d="100"/>
          <a:sy n="63" d="100"/>
        </p:scale>
        <p:origin x="-2280" y="-12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viewProps" Target="viewProps.xml"/><Relationship Id="rId45" Type="http://schemas.openxmlformats.org/officeDocument/2006/relationships/customXml" Target="../customXml/item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customXml" Target="../customXml/item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customXml" Target="../customXml/item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gs" Target="tags/tag1.xml"/><Relationship Id="rId20" Type="http://schemas.openxmlformats.org/officeDocument/2006/relationships/slide" Target="slides/slide18.xml"/><Relationship Id="rId41"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7C3812-D5A6-432E-B693-C8C0AD54C144}"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n-US"/>
        </a:p>
      </dgm:t>
    </dgm:pt>
    <dgm:pt modelId="{2829709F-5EA9-469B-A4F5-1879E8E75059}">
      <dgm:prSet phldrT="[Text]" custT="1"/>
      <dgm:spPr>
        <a:solidFill>
          <a:srgbClr val="7030A0"/>
        </a:solidFill>
      </dgm:spPr>
      <dgm:t>
        <a:bodyPr/>
        <a:lstStyle/>
        <a:p>
          <a:r>
            <a:rPr lang="en-US" sz="1400" b="1" dirty="0" smtClean="0"/>
            <a:t>INTRODUCTION</a:t>
          </a:r>
          <a:endParaRPr lang="en-US" sz="1400" b="1" dirty="0"/>
        </a:p>
      </dgm:t>
    </dgm:pt>
    <dgm:pt modelId="{21ED8359-EA89-4A7B-ADDB-4F14B6978AB4}" type="parTrans" cxnId="{9BE9699E-72A6-4E51-9CFA-9C46E4D52254}">
      <dgm:prSet/>
      <dgm:spPr/>
      <dgm:t>
        <a:bodyPr/>
        <a:lstStyle/>
        <a:p>
          <a:endParaRPr lang="en-US"/>
        </a:p>
      </dgm:t>
    </dgm:pt>
    <dgm:pt modelId="{085238F7-F06B-448C-BEFA-1F49A3C867DB}" type="sibTrans" cxnId="{9BE9699E-72A6-4E51-9CFA-9C46E4D52254}">
      <dgm:prSet/>
      <dgm:spPr/>
      <dgm:t>
        <a:bodyPr/>
        <a:lstStyle/>
        <a:p>
          <a:endParaRPr lang="en-US"/>
        </a:p>
      </dgm:t>
    </dgm:pt>
    <dgm:pt modelId="{8959DC7A-3606-4927-800F-B7BE2F64E363}">
      <dgm:prSet phldrT="[Text]" custT="1"/>
      <dgm:spPr>
        <a:solidFill>
          <a:srgbClr val="FFFF00"/>
        </a:solidFill>
      </dgm:spPr>
      <dgm:t>
        <a:bodyPr/>
        <a:lstStyle/>
        <a:p>
          <a:r>
            <a:rPr lang="en-US" sz="1800" b="1" dirty="0" smtClean="0">
              <a:latin typeface="Calibri"/>
              <a:ea typeface="Calibri"/>
              <a:cs typeface="Times New Roman"/>
            </a:rPr>
            <a:t>2/16/11</a:t>
          </a:r>
          <a:endParaRPr lang="en-US" sz="1800" dirty="0"/>
        </a:p>
      </dgm:t>
    </dgm:pt>
    <dgm:pt modelId="{1F5E1FF2-0B31-4478-8A2C-836800B3BCD4}" type="parTrans" cxnId="{B59F55E5-9F93-40DA-9589-3C0E366310AC}">
      <dgm:prSet/>
      <dgm:spPr/>
      <dgm:t>
        <a:bodyPr/>
        <a:lstStyle/>
        <a:p>
          <a:endParaRPr lang="en-US"/>
        </a:p>
      </dgm:t>
    </dgm:pt>
    <dgm:pt modelId="{21D82AF4-6419-41AB-B40D-0A50082FADDC}" type="sibTrans" cxnId="{B59F55E5-9F93-40DA-9589-3C0E366310AC}">
      <dgm:prSet/>
      <dgm:spPr/>
      <dgm:t>
        <a:bodyPr/>
        <a:lstStyle/>
        <a:p>
          <a:endParaRPr lang="en-US"/>
        </a:p>
      </dgm:t>
    </dgm:pt>
    <dgm:pt modelId="{6F17ABAC-6E5E-45AF-B2C8-6C9A40B33478}">
      <dgm:prSet phldrT="[Text]" custT="1"/>
      <dgm:spPr>
        <a:solidFill>
          <a:srgbClr val="7030A0"/>
        </a:solidFill>
      </dgm:spPr>
      <dgm:t>
        <a:bodyPr/>
        <a:lstStyle/>
        <a:p>
          <a:r>
            <a:rPr lang="en-US" sz="1400" b="1" dirty="0" smtClean="0"/>
            <a:t>INSTRUCTION</a:t>
          </a:r>
          <a:endParaRPr lang="en-US" sz="1400" b="1" dirty="0"/>
        </a:p>
      </dgm:t>
    </dgm:pt>
    <dgm:pt modelId="{6491E9B0-201E-44F6-B1FF-AD419FB15F20}" type="parTrans" cxnId="{C34179D1-5068-4A25-AF3F-0DB6FC887267}">
      <dgm:prSet/>
      <dgm:spPr/>
      <dgm:t>
        <a:bodyPr/>
        <a:lstStyle/>
        <a:p>
          <a:endParaRPr lang="en-US"/>
        </a:p>
      </dgm:t>
    </dgm:pt>
    <dgm:pt modelId="{699ED303-B960-488C-A31D-868E23E5549E}" type="sibTrans" cxnId="{C34179D1-5068-4A25-AF3F-0DB6FC887267}">
      <dgm:prSet/>
      <dgm:spPr/>
      <dgm:t>
        <a:bodyPr/>
        <a:lstStyle/>
        <a:p>
          <a:endParaRPr lang="en-US"/>
        </a:p>
      </dgm:t>
    </dgm:pt>
    <dgm:pt modelId="{24506F0B-F35A-42BC-8FE0-F7CDA45BBEF6}">
      <dgm:prSet phldrT="[Text]" custT="1"/>
      <dgm:spPr>
        <a:solidFill>
          <a:srgbClr val="7030A0"/>
        </a:solidFill>
      </dgm:spPr>
      <dgm:t>
        <a:bodyPr/>
        <a:lstStyle/>
        <a:p>
          <a:r>
            <a:rPr lang="en-US" sz="1400" b="1" dirty="0" smtClean="0"/>
            <a:t>INTERVENTION</a:t>
          </a:r>
          <a:endParaRPr lang="en-US" sz="1400" b="1" dirty="0"/>
        </a:p>
      </dgm:t>
    </dgm:pt>
    <dgm:pt modelId="{8D068EBA-730E-4E5A-9287-B85A66970ADB}" type="parTrans" cxnId="{B8252A1D-032B-4D19-A945-70EB6CB788F3}">
      <dgm:prSet/>
      <dgm:spPr/>
      <dgm:t>
        <a:bodyPr/>
        <a:lstStyle/>
        <a:p>
          <a:endParaRPr lang="en-US"/>
        </a:p>
      </dgm:t>
    </dgm:pt>
    <dgm:pt modelId="{3D5034B0-ED21-465B-8063-2993F6265B12}" type="sibTrans" cxnId="{B8252A1D-032B-4D19-A945-70EB6CB788F3}">
      <dgm:prSet/>
      <dgm:spPr/>
      <dgm:t>
        <a:bodyPr/>
        <a:lstStyle/>
        <a:p>
          <a:endParaRPr lang="en-US"/>
        </a:p>
      </dgm:t>
    </dgm:pt>
    <dgm:pt modelId="{D7DFD3C2-3629-482E-ABEE-AB0EE9534484}">
      <dgm:prSet phldrT="[Text]" custT="1"/>
      <dgm:spPr>
        <a:solidFill>
          <a:schemeClr val="bg1"/>
        </a:solidFill>
      </dgm:spPr>
      <dgm:t>
        <a:bodyPr/>
        <a:lstStyle/>
        <a:p>
          <a:pPr algn="l"/>
          <a:r>
            <a:rPr lang="en-US" sz="2000" b="1" dirty="0" smtClean="0">
              <a:latin typeface="Calibri"/>
              <a:ea typeface="Calibri"/>
              <a:cs typeface="Times New Roman"/>
            </a:rPr>
            <a:t>3/15/11</a:t>
          </a:r>
          <a:endParaRPr lang="en-US" sz="1400" dirty="0"/>
        </a:p>
      </dgm:t>
    </dgm:pt>
    <dgm:pt modelId="{18E1C0A3-F04F-4151-8DD5-3CB00FD2547A}" type="parTrans" cxnId="{F98419C7-FA68-41D2-82BD-BD4D0B584E9E}">
      <dgm:prSet/>
      <dgm:spPr/>
      <dgm:t>
        <a:bodyPr/>
        <a:lstStyle/>
        <a:p>
          <a:endParaRPr lang="en-US"/>
        </a:p>
      </dgm:t>
    </dgm:pt>
    <dgm:pt modelId="{F5C80796-3023-41CA-9634-C81A31289860}" type="sibTrans" cxnId="{F98419C7-FA68-41D2-82BD-BD4D0B584E9E}">
      <dgm:prSet/>
      <dgm:spPr/>
      <dgm:t>
        <a:bodyPr/>
        <a:lstStyle/>
        <a:p>
          <a:endParaRPr lang="en-US"/>
        </a:p>
      </dgm:t>
    </dgm:pt>
    <dgm:pt modelId="{C4A82915-F47C-4636-AA73-85311435A3BA}">
      <dgm:prSet custT="1"/>
      <dgm:spPr>
        <a:solidFill>
          <a:srgbClr val="7030A0"/>
        </a:solidFill>
      </dgm:spPr>
      <dgm:t>
        <a:bodyPr/>
        <a:lstStyle/>
        <a:p>
          <a:r>
            <a:rPr lang="en-US" sz="1400" b="1" dirty="0" smtClean="0"/>
            <a:t>INTERVENTION	</a:t>
          </a:r>
          <a:endParaRPr lang="en-US" sz="1400" b="1" dirty="0"/>
        </a:p>
      </dgm:t>
    </dgm:pt>
    <dgm:pt modelId="{0336149E-1C10-49BD-B82B-6F617AFC166B}" type="parTrans" cxnId="{2767A736-FD7D-420B-AB50-A1A863DB3662}">
      <dgm:prSet/>
      <dgm:spPr/>
      <dgm:t>
        <a:bodyPr/>
        <a:lstStyle/>
        <a:p>
          <a:endParaRPr lang="en-US"/>
        </a:p>
      </dgm:t>
    </dgm:pt>
    <dgm:pt modelId="{2831C0B0-AD08-4269-A8F8-41020A9D0D26}" type="sibTrans" cxnId="{2767A736-FD7D-420B-AB50-A1A863DB3662}">
      <dgm:prSet/>
      <dgm:spPr/>
      <dgm:t>
        <a:bodyPr/>
        <a:lstStyle/>
        <a:p>
          <a:endParaRPr lang="en-US"/>
        </a:p>
      </dgm:t>
    </dgm:pt>
    <dgm:pt modelId="{C2B96D75-7A18-4330-AD93-5CA37F6AF36E}">
      <dgm:prSet custT="1"/>
      <dgm:spPr>
        <a:solidFill>
          <a:schemeClr val="bg1"/>
        </a:solidFill>
        <a:ln w="19050">
          <a:solidFill>
            <a:schemeClr val="tx2">
              <a:lumMod val="60000"/>
              <a:lumOff val="40000"/>
            </a:schemeClr>
          </a:solidFill>
        </a:ln>
      </dgm:spPr>
      <dgm:t>
        <a:bodyPr/>
        <a:lstStyle/>
        <a:p>
          <a:r>
            <a:rPr lang="en-US" sz="1800" b="1" dirty="0" smtClean="0">
              <a:latin typeface="Calibri"/>
              <a:ea typeface="Calibri"/>
              <a:cs typeface="Times New Roman"/>
            </a:rPr>
            <a:t>3/31/11</a:t>
          </a:r>
          <a:endParaRPr lang="en-US" sz="1800" b="0" dirty="0">
            <a:solidFill>
              <a:schemeClr val="tx1"/>
            </a:solidFill>
          </a:endParaRPr>
        </a:p>
      </dgm:t>
    </dgm:pt>
    <dgm:pt modelId="{FA7A5AD5-029D-4B81-8962-8230C1A133D9}" type="parTrans" cxnId="{93CCC075-9CF2-44A5-960E-90AB7D90340F}">
      <dgm:prSet/>
      <dgm:spPr/>
      <dgm:t>
        <a:bodyPr/>
        <a:lstStyle/>
        <a:p>
          <a:endParaRPr lang="en-US"/>
        </a:p>
      </dgm:t>
    </dgm:pt>
    <dgm:pt modelId="{A80CC3D1-5126-4F8E-8C3E-95A29A0C2AEA}" type="sibTrans" cxnId="{93CCC075-9CF2-44A5-960E-90AB7D90340F}">
      <dgm:prSet/>
      <dgm:spPr/>
      <dgm:t>
        <a:bodyPr/>
        <a:lstStyle/>
        <a:p>
          <a:endParaRPr lang="en-US"/>
        </a:p>
      </dgm:t>
    </dgm:pt>
    <dgm:pt modelId="{5DEB6C37-B824-4AFB-9EED-EF46B7957B11}">
      <dgm:prSet custT="1"/>
      <dgm:spPr>
        <a:solidFill>
          <a:srgbClr val="FFFF00"/>
        </a:solidFill>
      </dgm:spPr>
      <dgm:t>
        <a:bodyPr/>
        <a:lstStyle/>
        <a:p>
          <a:r>
            <a:rPr lang="en-US" sz="1800" dirty="0" smtClean="0">
              <a:latin typeface="Calibri"/>
              <a:ea typeface="Calibri"/>
              <a:cs typeface="Times New Roman"/>
            </a:rPr>
            <a:t>Intro to series</a:t>
          </a:r>
          <a:endParaRPr lang="en-US" sz="1800" dirty="0">
            <a:latin typeface="Calibri"/>
            <a:ea typeface="Calibri"/>
            <a:cs typeface="Times New Roman"/>
          </a:endParaRPr>
        </a:p>
      </dgm:t>
    </dgm:pt>
    <dgm:pt modelId="{EF404E08-4CF0-4D6F-BBD5-3230C411AEB6}" type="parTrans" cxnId="{DEB8592B-9D61-4A67-BE73-39ACE8AFBBA5}">
      <dgm:prSet/>
      <dgm:spPr/>
      <dgm:t>
        <a:bodyPr/>
        <a:lstStyle/>
        <a:p>
          <a:endParaRPr lang="en-US"/>
        </a:p>
      </dgm:t>
    </dgm:pt>
    <dgm:pt modelId="{9CC8707E-0683-4680-898D-377398CA7D7A}" type="sibTrans" cxnId="{DEB8592B-9D61-4A67-BE73-39ACE8AFBBA5}">
      <dgm:prSet/>
      <dgm:spPr/>
      <dgm:t>
        <a:bodyPr/>
        <a:lstStyle/>
        <a:p>
          <a:endParaRPr lang="en-US"/>
        </a:p>
      </dgm:t>
    </dgm:pt>
    <dgm:pt modelId="{7387C950-A80D-4CDA-B478-E83AB891F7E3}">
      <dgm:prSet custT="1"/>
      <dgm:spPr>
        <a:solidFill>
          <a:srgbClr val="FFFF00"/>
        </a:solidFill>
      </dgm:spPr>
      <dgm:t>
        <a:bodyPr/>
        <a:lstStyle/>
        <a:p>
          <a:r>
            <a:rPr lang="en-US" sz="1800" dirty="0" smtClean="0">
              <a:latin typeface="Calibri"/>
              <a:ea typeface="Calibri"/>
              <a:cs typeface="Times New Roman"/>
            </a:rPr>
            <a:t>RTI in GA, and where ELL services fit in the GA POI</a:t>
          </a:r>
        </a:p>
      </dgm:t>
    </dgm:pt>
    <dgm:pt modelId="{D9F71CD7-B3AD-4825-A099-642CAE7EE007}" type="parTrans" cxnId="{D508202F-9A97-4B39-A3A3-90E308FC06D5}">
      <dgm:prSet/>
      <dgm:spPr/>
      <dgm:t>
        <a:bodyPr/>
        <a:lstStyle/>
        <a:p>
          <a:endParaRPr lang="en-US"/>
        </a:p>
      </dgm:t>
    </dgm:pt>
    <dgm:pt modelId="{F3DB2980-BE6B-412D-8AD1-751C6B60503D}" type="sibTrans" cxnId="{D508202F-9A97-4B39-A3A3-90E308FC06D5}">
      <dgm:prSet/>
      <dgm:spPr/>
      <dgm:t>
        <a:bodyPr/>
        <a:lstStyle/>
        <a:p>
          <a:endParaRPr lang="en-US"/>
        </a:p>
      </dgm:t>
    </dgm:pt>
    <dgm:pt modelId="{A055446E-4C37-42CA-A83C-375B73A43D2B}">
      <dgm:prSet custT="1"/>
      <dgm:spPr>
        <a:solidFill>
          <a:srgbClr val="FFFF00"/>
        </a:solidFill>
      </dgm:spPr>
      <dgm:t>
        <a:bodyPr/>
        <a:lstStyle/>
        <a:p>
          <a:r>
            <a:rPr lang="en-US" sz="1800" dirty="0" smtClean="0">
              <a:latin typeface="Calibri"/>
              <a:ea typeface="Calibri"/>
              <a:cs typeface="Times New Roman"/>
            </a:rPr>
            <a:t>Challenges, successes so far</a:t>
          </a:r>
          <a:endParaRPr lang="en-US" sz="1800" dirty="0">
            <a:latin typeface="Calibri"/>
            <a:ea typeface="Calibri"/>
            <a:cs typeface="Times New Roman"/>
          </a:endParaRPr>
        </a:p>
      </dgm:t>
    </dgm:pt>
    <dgm:pt modelId="{BD7E0E6F-4B74-4B4D-9587-36B5FC525AB7}" type="parTrans" cxnId="{23B4B2F7-1ED3-4CDA-B63B-F53590D5F892}">
      <dgm:prSet/>
      <dgm:spPr/>
      <dgm:t>
        <a:bodyPr/>
        <a:lstStyle/>
        <a:p>
          <a:endParaRPr lang="en-US"/>
        </a:p>
      </dgm:t>
    </dgm:pt>
    <dgm:pt modelId="{71A77A1F-82D0-4F6B-8BAD-9B4BEE307C50}" type="sibTrans" cxnId="{23B4B2F7-1ED3-4CDA-B63B-F53590D5F892}">
      <dgm:prSet/>
      <dgm:spPr/>
      <dgm:t>
        <a:bodyPr/>
        <a:lstStyle/>
        <a:p>
          <a:endParaRPr lang="en-US"/>
        </a:p>
      </dgm:t>
    </dgm:pt>
    <dgm:pt modelId="{21489414-1DC4-47A7-A96E-906F70BE5641}">
      <dgm:prSet phldrT="[Text]" custT="1"/>
      <dgm:spPr/>
      <dgm:t>
        <a:bodyPr/>
        <a:lstStyle/>
        <a:p>
          <a:pPr>
            <a:lnSpc>
              <a:spcPct val="100000"/>
            </a:lnSpc>
          </a:pPr>
          <a:r>
            <a:rPr lang="en-US" sz="1800" b="1" dirty="0" smtClean="0">
              <a:latin typeface="Calibri"/>
              <a:ea typeface="Calibri"/>
              <a:cs typeface="Times New Roman"/>
            </a:rPr>
            <a:t>2/23/11</a:t>
          </a:r>
          <a:endParaRPr lang="en-US" sz="1800" b="1" dirty="0"/>
        </a:p>
      </dgm:t>
    </dgm:pt>
    <dgm:pt modelId="{88E92819-068E-4789-857A-963B967697BE}" type="parTrans" cxnId="{D5DD14E2-9A6D-4443-B23B-90CC9661739D}">
      <dgm:prSet/>
      <dgm:spPr/>
      <dgm:t>
        <a:bodyPr/>
        <a:lstStyle/>
        <a:p>
          <a:endParaRPr lang="en-US"/>
        </a:p>
      </dgm:t>
    </dgm:pt>
    <dgm:pt modelId="{966FAFEB-CED3-4229-87CB-920BA2DDF824}" type="sibTrans" cxnId="{D5DD14E2-9A6D-4443-B23B-90CC9661739D}">
      <dgm:prSet/>
      <dgm:spPr/>
      <dgm:t>
        <a:bodyPr/>
        <a:lstStyle/>
        <a:p>
          <a:endParaRPr lang="en-US"/>
        </a:p>
      </dgm:t>
    </dgm:pt>
    <dgm:pt modelId="{B9396C0A-205C-491C-9C32-C9EBE6A62997}">
      <dgm:prSet custT="1"/>
      <dgm:spPr/>
      <dgm:t>
        <a:bodyPr/>
        <a:lstStyle/>
        <a:p>
          <a:r>
            <a:rPr lang="en-US" sz="1800" dirty="0" smtClean="0">
              <a:latin typeface="Calibri"/>
              <a:ea typeface="Calibri"/>
              <a:cs typeface="Times New Roman"/>
            </a:rPr>
            <a:t>Effective strategies for RTI in reading,</a:t>
          </a:r>
          <a:r>
            <a:rPr lang="en-US" sz="1800" baseline="0" dirty="0" smtClean="0">
              <a:latin typeface="Calibri"/>
              <a:ea typeface="Calibri"/>
              <a:cs typeface="Times New Roman"/>
            </a:rPr>
            <a:t> </a:t>
          </a:r>
          <a:r>
            <a:rPr lang="en-US" sz="1800" dirty="0" smtClean="0">
              <a:latin typeface="Calibri"/>
              <a:ea typeface="Calibri"/>
              <a:cs typeface="Times New Roman"/>
            </a:rPr>
            <a:t>literacy and English language instruction for ELLs</a:t>
          </a:r>
          <a:endParaRPr lang="en-US" sz="1800" dirty="0">
            <a:latin typeface="Calibri"/>
            <a:ea typeface="Calibri"/>
            <a:cs typeface="Times New Roman"/>
          </a:endParaRPr>
        </a:p>
      </dgm:t>
    </dgm:pt>
    <dgm:pt modelId="{DE50601E-2CC7-4088-A876-86D46E17B1C4}" type="parTrans" cxnId="{2586BB7E-13EA-4128-8845-7B039C07AA38}">
      <dgm:prSet/>
      <dgm:spPr/>
      <dgm:t>
        <a:bodyPr/>
        <a:lstStyle/>
        <a:p>
          <a:endParaRPr lang="en-US"/>
        </a:p>
      </dgm:t>
    </dgm:pt>
    <dgm:pt modelId="{E5224999-946A-40B0-BC02-D9D72B3E5D59}" type="sibTrans" cxnId="{2586BB7E-13EA-4128-8845-7B039C07AA38}">
      <dgm:prSet/>
      <dgm:spPr/>
      <dgm:t>
        <a:bodyPr/>
        <a:lstStyle/>
        <a:p>
          <a:endParaRPr lang="en-US"/>
        </a:p>
      </dgm:t>
    </dgm:pt>
    <dgm:pt modelId="{7ED93C7A-7B9A-4E85-A598-918BEADC30E3}">
      <dgm:prSet custT="1"/>
      <dgm:spPr/>
      <dgm:t>
        <a:bodyPr/>
        <a:lstStyle/>
        <a:p>
          <a:pPr>
            <a:lnSpc>
              <a:spcPct val="100000"/>
            </a:lnSpc>
          </a:pPr>
          <a:r>
            <a:rPr lang="en-US" sz="1800" dirty="0" smtClean="0">
              <a:latin typeface="Calibri"/>
              <a:ea typeface="Calibri"/>
              <a:cs typeface="Times New Roman"/>
            </a:rPr>
            <a:t>Effective instruction for ELLs  K-12 across content areas </a:t>
          </a:r>
          <a:r>
            <a:rPr lang="en-US" sz="1800" dirty="0" smtClean="0">
              <a:latin typeface="+mn-lt"/>
              <a:ea typeface="Calibri"/>
              <a:cs typeface="Times New Roman"/>
            </a:rPr>
            <a:t>(RTI Tier 1)</a:t>
          </a:r>
          <a:endParaRPr lang="en-US" sz="1800" dirty="0" smtClean="0">
            <a:latin typeface="Calibri"/>
            <a:ea typeface="Calibri"/>
            <a:cs typeface="Times New Roman"/>
          </a:endParaRPr>
        </a:p>
      </dgm:t>
    </dgm:pt>
    <dgm:pt modelId="{AB9DA308-1437-4060-9AB5-0CC6882CAF40}" type="parTrans" cxnId="{535498F9-664A-41B6-B8E4-A1B971CDF174}">
      <dgm:prSet/>
      <dgm:spPr/>
      <dgm:t>
        <a:bodyPr/>
        <a:lstStyle/>
        <a:p>
          <a:endParaRPr lang="en-US"/>
        </a:p>
      </dgm:t>
    </dgm:pt>
    <dgm:pt modelId="{56A56606-33D3-40C8-A01A-21172B54EAA2}" type="sibTrans" cxnId="{535498F9-664A-41B6-B8E4-A1B971CDF174}">
      <dgm:prSet/>
      <dgm:spPr/>
      <dgm:t>
        <a:bodyPr/>
        <a:lstStyle/>
        <a:p>
          <a:endParaRPr lang="en-US"/>
        </a:p>
      </dgm:t>
    </dgm:pt>
    <dgm:pt modelId="{52D9A9D7-A51C-4A9B-BA31-86B7B0CF14C3}">
      <dgm:prSet custT="1"/>
      <dgm:spPr/>
      <dgm:t>
        <a:bodyPr/>
        <a:lstStyle/>
        <a:p>
          <a:r>
            <a:rPr lang="en-US" sz="1800" dirty="0" smtClean="0">
              <a:latin typeface="Calibri"/>
              <a:ea typeface="Calibri"/>
              <a:cs typeface="Times New Roman"/>
            </a:rPr>
            <a:t>A culturally and linguistically responsive RTI framework</a:t>
          </a:r>
          <a:endParaRPr lang="en-US" sz="1800" dirty="0">
            <a:latin typeface="Calibri"/>
            <a:ea typeface="Calibri"/>
            <a:cs typeface="Times New Roman"/>
          </a:endParaRPr>
        </a:p>
      </dgm:t>
    </dgm:pt>
    <dgm:pt modelId="{22932A73-F5C3-4B2B-B193-6774307AB1FB}" type="parTrans" cxnId="{9FD15D37-75A4-44C6-A9BD-39545BD42D9A}">
      <dgm:prSet/>
      <dgm:spPr/>
      <dgm:t>
        <a:bodyPr/>
        <a:lstStyle/>
        <a:p>
          <a:endParaRPr lang="en-US"/>
        </a:p>
      </dgm:t>
    </dgm:pt>
    <dgm:pt modelId="{1895D1A8-F3D6-46FF-95CC-D602131102C3}" type="sibTrans" cxnId="{9FD15D37-75A4-44C6-A9BD-39545BD42D9A}">
      <dgm:prSet/>
      <dgm:spPr/>
      <dgm:t>
        <a:bodyPr/>
        <a:lstStyle/>
        <a:p>
          <a:endParaRPr lang="en-US"/>
        </a:p>
      </dgm:t>
    </dgm:pt>
    <dgm:pt modelId="{084D1378-E064-4121-8B99-1456B54B4559}">
      <dgm:prSet custT="1"/>
      <dgm:spPr>
        <a:solidFill>
          <a:srgbClr val="FFFF00"/>
        </a:solidFill>
      </dgm:spPr>
      <dgm:t>
        <a:bodyPr/>
        <a:lstStyle/>
        <a:p>
          <a:r>
            <a:rPr lang="en-US" sz="1800" dirty="0" smtClean="0">
              <a:latin typeface="Calibri"/>
              <a:ea typeface="Calibri"/>
              <a:cs typeface="Times New Roman"/>
            </a:rPr>
            <a:t>Resources</a:t>
          </a:r>
        </a:p>
      </dgm:t>
    </dgm:pt>
    <dgm:pt modelId="{8AD83574-F06B-4196-9CB7-4E2D31A232FA}" type="parTrans" cxnId="{116D122C-13DE-4263-972F-4CDD932D079B}">
      <dgm:prSet/>
      <dgm:spPr/>
      <dgm:t>
        <a:bodyPr/>
        <a:lstStyle/>
        <a:p>
          <a:endParaRPr lang="en-US"/>
        </a:p>
      </dgm:t>
    </dgm:pt>
    <dgm:pt modelId="{221C4F75-CB34-4886-BDCC-12C160CC2A6E}" type="sibTrans" cxnId="{116D122C-13DE-4263-972F-4CDD932D079B}">
      <dgm:prSet/>
      <dgm:spPr/>
      <dgm:t>
        <a:bodyPr/>
        <a:lstStyle/>
        <a:p>
          <a:endParaRPr lang="en-US"/>
        </a:p>
      </dgm:t>
    </dgm:pt>
    <dgm:pt modelId="{3B656524-4DD2-43B6-94DC-0A64A6FE7993}" type="pres">
      <dgm:prSet presAssocID="{8C7C3812-D5A6-432E-B693-C8C0AD54C144}" presName="Name0" presStyleCnt="0">
        <dgm:presLayoutVars>
          <dgm:dir/>
          <dgm:animLvl val="lvl"/>
          <dgm:resizeHandles val="exact"/>
        </dgm:presLayoutVars>
      </dgm:prSet>
      <dgm:spPr/>
      <dgm:t>
        <a:bodyPr/>
        <a:lstStyle/>
        <a:p>
          <a:endParaRPr lang="en-US"/>
        </a:p>
      </dgm:t>
    </dgm:pt>
    <dgm:pt modelId="{9AF5C1E5-D2A1-4341-9D02-E5BC9F6679E1}" type="pres">
      <dgm:prSet presAssocID="{8C7C3812-D5A6-432E-B693-C8C0AD54C144}" presName="tSp" presStyleCnt="0"/>
      <dgm:spPr/>
    </dgm:pt>
    <dgm:pt modelId="{796CFBA4-DC50-4FF6-BE3A-3F0360CDBC62}" type="pres">
      <dgm:prSet presAssocID="{8C7C3812-D5A6-432E-B693-C8C0AD54C144}" presName="bSp" presStyleCnt="0"/>
      <dgm:spPr/>
    </dgm:pt>
    <dgm:pt modelId="{D5A84BFD-FFD0-4627-BFF0-898D953F50C2}" type="pres">
      <dgm:prSet presAssocID="{8C7C3812-D5A6-432E-B693-C8C0AD54C144}" presName="process" presStyleCnt="0"/>
      <dgm:spPr/>
    </dgm:pt>
    <dgm:pt modelId="{A85021CB-AE52-4EA2-9708-8C526D6DA5F4}" type="pres">
      <dgm:prSet presAssocID="{2829709F-5EA9-469B-A4F5-1879E8E75059}" presName="composite1" presStyleCnt="0"/>
      <dgm:spPr/>
    </dgm:pt>
    <dgm:pt modelId="{2CD636B2-B9B6-48CF-8BA1-44850CD140FE}" type="pres">
      <dgm:prSet presAssocID="{2829709F-5EA9-469B-A4F5-1879E8E75059}" presName="dummyNode1" presStyleLbl="node1" presStyleIdx="0" presStyleCnt="4"/>
      <dgm:spPr/>
    </dgm:pt>
    <dgm:pt modelId="{D86437EE-089B-4D64-9C19-D98D894668D9}" type="pres">
      <dgm:prSet presAssocID="{2829709F-5EA9-469B-A4F5-1879E8E75059}" presName="childNode1" presStyleLbl="bgAcc1" presStyleIdx="0" presStyleCnt="4" custScaleX="114446" custScaleY="237916" custLinFactNeighborX="-5232" custLinFactNeighborY="-37556">
        <dgm:presLayoutVars>
          <dgm:bulletEnabled val="1"/>
        </dgm:presLayoutVars>
      </dgm:prSet>
      <dgm:spPr/>
      <dgm:t>
        <a:bodyPr/>
        <a:lstStyle/>
        <a:p>
          <a:endParaRPr lang="en-US"/>
        </a:p>
      </dgm:t>
    </dgm:pt>
    <dgm:pt modelId="{2FCD0D47-9DA8-41CF-AD50-BB48B0C8393F}" type="pres">
      <dgm:prSet presAssocID="{2829709F-5EA9-469B-A4F5-1879E8E75059}" presName="childNode1tx" presStyleLbl="bgAcc1" presStyleIdx="0" presStyleCnt="4">
        <dgm:presLayoutVars>
          <dgm:bulletEnabled val="1"/>
        </dgm:presLayoutVars>
      </dgm:prSet>
      <dgm:spPr/>
      <dgm:t>
        <a:bodyPr/>
        <a:lstStyle/>
        <a:p>
          <a:endParaRPr lang="en-US"/>
        </a:p>
      </dgm:t>
    </dgm:pt>
    <dgm:pt modelId="{8CA9DA98-1139-44B0-8DE1-B4DE118C371A}" type="pres">
      <dgm:prSet presAssocID="{2829709F-5EA9-469B-A4F5-1879E8E75059}" presName="parentNode1" presStyleLbl="node1" presStyleIdx="0" presStyleCnt="4" custLinFactNeighborX="-14615" custLinFactNeighborY="67001">
        <dgm:presLayoutVars>
          <dgm:chMax val="1"/>
          <dgm:bulletEnabled val="1"/>
        </dgm:presLayoutVars>
      </dgm:prSet>
      <dgm:spPr/>
      <dgm:t>
        <a:bodyPr/>
        <a:lstStyle/>
        <a:p>
          <a:endParaRPr lang="en-US"/>
        </a:p>
      </dgm:t>
    </dgm:pt>
    <dgm:pt modelId="{857B27A1-AC53-42C2-A7A4-F3295DA37C79}" type="pres">
      <dgm:prSet presAssocID="{2829709F-5EA9-469B-A4F5-1879E8E75059}" presName="connSite1" presStyleCnt="0"/>
      <dgm:spPr/>
    </dgm:pt>
    <dgm:pt modelId="{08882C0F-6652-4B9B-AFD4-F57F483D8F6C}" type="pres">
      <dgm:prSet presAssocID="{085238F7-F06B-448C-BEFA-1F49A3C867DB}" presName="Name9" presStyleLbl="sibTrans2D1" presStyleIdx="0" presStyleCnt="3" custScaleX="54293" custLinFactNeighborX="-6910" custLinFactNeighborY="16109"/>
      <dgm:spPr/>
      <dgm:t>
        <a:bodyPr/>
        <a:lstStyle/>
        <a:p>
          <a:endParaRPr lang="en-US"/>
        </a:p>
      </dgm:t>
    </dgm:pt>
    <dgm:pt modelId="{982173F0-CAA9-4C90-B5D6-80E5144E754C}" type="pres">
      <dgm:prSet presAssocID="{6F17ABAC-6E5E-45AF-B2C8-6C9A40B33478}" presName="composite2" presStyleCnt="0"/>
      <dgm:spPr/>
    </dgm:pt>
    <dgm:pt modelId="{02724CA6-3F69-422E-BAA8-1255D50602B4}" type="pres">
      <dgm:prSet presAssocID="{6F17ABAC-6E5E-45AF-B2C8-6C9A40B33478}" presName="dummyNode2" presStyleLbl="node1" presStyleIdx="0" presStyleCnt="4"/>
      <dgm:spPr/>
    </dgm:pt>
    <dgm:pt modelId="{0D6B04EB-A28F-40A1-823E-F2A58A95380B}" type="pres">
      <dgm:prSet presAssocID="{6F17ABAC-6E5E-45AF-B2C8-6C9A40B33478}" presName="childNode2" presStyleLbl="bgAcc1" presStyleIdx="1" presStyleCnt="4" custScaleX="112973" custScaleY="236569" custLinFactNeighborX="-199" custLinFactNeighborY="6303">
        <dgm:presLayoutVars>
          <dgm:bulletEnabled val="1"/>
        </dgm:presLayoutVars>
      </dgm:prSet>
      <dgm:spPr/>
      <dgm:t>
        <a:bodyPr/>
        <a:lstStyle/>
        <a:p>
          <a:endParaRPr lang="en-US"/>
        </a:p>
      </dgm:t>
    </dgm:pt>
    <dgm:pt modelId="{7272D609-054B-47DC-97E3-6D2B672950C8}" type="pres">
      <dgm:prSet presAssocID="{6F17ABAC-6E5E-45AF-B2C8-6C9A40B33478}" presName="childNode2tx" presStyleLbl="bgAcc1" presStyleIdx="1" presStyleCnt="4">
        <dgm:presLayoutVars>
          <dgm:bulletEnabled val="1"/>
        </dgm:presLayoutVars>
      </dgm:prSet>
      <dgm:spPr/>
      <dgm:t>
        <a:bodyPr/>
        <a:lstStyle/>
        <a:p>
          <a:endParaRPr lang="en-US"/>
        </a:p>
      </dgm:t>
    </dgm:pt>
    <dgm:pt modelId="{3D40506A-AB3C-4CBE-A925-AA60B427C7AC}" type="pres">
      <dgm:prSet presAssocID="{6F17ABAC-6E5E-45AF-B2C8-6C9A40B33478}" presName="parentNode2" presStyleLbl="node1" presStyleIdx="1" presStyleCnt="4" custScaleX="94928" custScaleY="108050" custLinFactY="-3663" custLinFactNeighborX="6505" custLinFactNeighborY="-100000">
        <dgm:presLayoutVars>
          <dgm:chMax val="0"/>
          <dgm:bulletEnabled val="1"/>
        </dgm:presLayoutVars>
      </dgm:prSet>
      <dgm:spPr/>
      <dgm:t>
        <a:bodyPr/>
        <a:lstStyle/>
        <a:p>
          <a:endParaRPr lang="en-US"/>
        </a:p>
      </dgm:t>
    </dgm:pt>
    <dgm:pt modelId="{624C7A39-456D-4559-9353-CD92A92DBA32}" type="pres">
      <dgm:prSet presAssocID="{6F17ABAC-6E5E-45AF-B2C8-6C9A40B33478}" presName="connSite2" presStyleCnt="0"/>
      <dgm:spPr/>
    </dgm:pt>
    <dgm:pt modelId="{9DA00813-6DC7-4D38-A464-F192DAA8D295}" type="pres">
      <dgm:prSet presAssocID="{699ED303-B960-488C-A31D-868E23E5549E}" presName="Name18" presStyleLbl="sibTrans2D1" presStyleIdx="1" presStyleCnt="3" custScaleX="68004" custLinFactNeighborX="-27620" custLinFactNeighborY="-15332"/>
      <dgm:spPr/>
      <dgm:t>
        <a:bodyPr/>
        <a:lstStyle/>
        <a:p>
          <a:endParaRPr lang="en-US"/>
        </a:p>
      </dgm:t>
    </dgm:pt>
    <dgm:pt modelId="{CD561E27-0286-4BFF-8460-F0AF9F434E45}" type="pres">
      <dgm:prSet presAssocID="{24506F0B-F35A-42BC-8FE0-F7CDA45BBEF6}" presName="composite1" presStyleCnt="0"/>
      <dgm:spPr/>
    </dgm:pt>
    <dgm:pt modelId="{90B6A7F0-065C-4637-80FB-232FEB8A24ED}" type="pres">
      <dgm:prSet presAssocID="{24506F0B-F35A-42BC-8FE0-F7CDA45BBEF6}" presName="dummyNode1" presStyleLbl="node1" presStyleIdx="1" presStyleCnt="4"/>
      <dgm:spPr/>
    </dgm:pt>
    <dgm:pt modelId="{F62CB9F6-83A2-499C-899A-8A857AB13B5E}" type="pres">
      <dgm:prSet presAssocID="{24506F0B-F35A-42BC-8FE0-F7CDA45BBEF6}" presName="childNode1" presStyleLbl="bgAcc1" presStyleIdx="2" presStyleCnt="4" custScaleX="117021" custScaleY="231449" custLinFactNeighborX="-3295" custLinFactNeighborY="-18430">
        <dgm:presLayoutVars>
          <dgm:bulletEnabled val="1"/>
        </dgm:presLayoutVars>
      </dgm:prSet>
      <dgm:spPr/>
      <dgm:t>
        <a:bodyPr/>
        <a:lstStyle/>
        <a:p>
          <a:endParaRPr lang="en-US"/>
        </a:p>
      </dgm:t>
    </dgm:pt>
    <dgm:pt modelId="{C6227406-2351-472C-8FC5-C71E09C45AEB}" type="pres">
      <dgm:prSet presAssocID="{24506F0B-F35A-42BC-8FE0-F7CDA45BBEF6}" presName="childNode1tx" presStyleLbl="bgAcc1" presStyleIdx="2" presStyleCnt="4">
        <dgm:presLayoutVars>
          <dgm:bulletEnabled val="1"/>
        </dgm:presLayoutVars>
      </dgm:prSet>
      <dgm:spPr/>
      <dgm:t>
        <a:bodyPr/>
        <a:lstStyle/>
        <a:p>
          <a:endParaRPr lang="en-US"/>
        </a:p>
      </dgm:t>
    </dgm:pt>
    <dgm:pt modelId="{448EEBF2-DAB5-440B-86EB-ECE31B8E71C4}" type="pres">
      <dgm:prSet presAssocID="{24506F0B-F35A-42BC-8FE0-F7CDA45BBEF6}" presName="parentNode1" presStyleLbl="node1" presStyleIdx="2" presStyleCnt="4" custScaleX="112729" custScaleY="108339" custLinFactNeighborX="12050" custLinFactNeighborY="86250">
        <dgm:presLayoutVars>
          <dgm:chMax val="1"/>
          <dgm:bulletEnabled val="1"/>
        </dgm:presLayoutVars>
      </dgm:prSet>
      <dgm:spPr/>
      <dgm:t>
        <a:bodyPr/>
        <a:lstStyle/>
        <a:p>
          <a:endParaRPr lang="en-US"/>
        </a:p>
      </dgm:t>
    </dgm:pt>
    <dgm:pt modelId="{80F2796A-B791-456A-BFF2-E8ACA7B7EC9F}" type="pres">
      <dgm:prSet presAssocID="{24506F0B-F35A-42BC-8FE0-F7CDA45BBEF6}" presName="connSite1" presStyleCnt="0"/>
      <dgm:spPr/>
    </dgm:pt>
    <dgm:pt modelId="{4DEA8DBD-517B-4C7C-A400-60C638F83188}" type="pres">
      <dgm:prSet presAssocID="{3D5034B0-ED21-465B-8063-2993F6265B12}" presName="Name9" presStyleLbl="sibTrans2D1" presStyleIdx="2" presStyleCnt="3" custAng="1004364" custScaleX="71183" custLinFactNeighborX="-13504" custLinFactNeighborY="11476"/>
      <dgm:spPr/>
      <dgm:t>
        <a:bodyPr/>
        <a:lstStyle/>
        <a:p>
          <a:endParaRPr lang="en-US"/>
        </a:p>
      </dgm:t>
    </dgm:pt>
    <dgm:pt modelId="{14AA3AFE-DBE9-4809-928A-B8D6B69110CE}" type="pres">
      <dgm:prSet presAssocID="{C4A82915-F47C-4636-AA73-85311435A3BA}" presName="composite2" presStyleCnt="0"/>
      <dgm:spPr/>
    </dgm:pt>
    <dgm:pt modelId="{CB8A6867-0BB8-410E-AE71-24B49A13BFDC}" type="pres">
      <dgm:prSet presAssocID="{C4A82915-F47C-4636-AA73-85311435A3BA}" presName="dummyNode2" presStyleLbl="node1" presStyleIdx="2" presStyleCnt="4"/>
      <dgm:spPr/>
    </dgm:pt>
    <dgm:pt modelId="{3C8D56C1-D421-498D-9B0C-E7C32BC02A05}" type="pres">
      <dgm:prSet presAssocID="{C4A82915-F47C-4636-AA73-85311435A3BA}" presName="childNode2" presStyleLbl="bgAcc1" presStyleIdx="3" presStyleCnt="4" custScaleX="114169" custScaleY="186627" custLinFactNeighborX="4596" custLinFactNeighborY="-3877">
        <dgm:presLayoutVars>
          <dgm:bulletEnabled val="1"/>
        </dgm:presLayoutVars>
      </dgm:prSet>
      <dgm:spPr/>
      <dgm:t>
        <a:bodyPr/>
        <a:lstStyle/>
        <a:p>
          <a:endParaRPr lang="en-US"/>
        </a:p>
      </dgm:t>
    </dgm:pt>
    <dgm:pt modelId="{26302259-64DE-4BCE-96A5-A37B76D0EDF2}" type="pres">
      <dgm:prSet presAssocID="{C4A82915-F47C-4636-AA73-85311435A3BA}" presName="childNode2tx" presStyleLbl="bgAcc1" presStyleIdx="3" presStyleCnt="4">
        <dgm:presLayoutVars>
          <dgm:bulletEnabled val="1"/>
        </dgm:presLayoutVars>
      </dgm:prSet>
      <dgm:spPr/>
      <dgm:t>
        <a:bodyPr/>
        <a:lstStyle/>
        <a:p>
          <a:endParaRPr lang="en-US"/>
        </a:p>
      </dgm:t>
    </dgm:pt>
    <dgm:pt modelId="{F6BC6E4F-26F5-42BC-A4D8-AB3AA295F979}" type="pres">
      <dgm:prSet presAssocID="{C4A82915-F47C-4636-AA73-85311435A3BA}" presName="parentNode2" presStyleLbl="node1" presStyleIdx="3" presStyleCnt="4" custScaleX="98698" custScaleY="188372" custLinFactY="-41303" custLinFactNeighborX="996" custLinFactNeighborY="-100000">
        <dgm:presLayoutVars>
          <dgm:chMax val="0"/>
          <dgm:bulletEnabled val="1"/>
        </dgm:presLayoutVars>
      </dgm:prSet>
      <dgm:spPr/>
      <dgm:t>
        <a:bodyPr/>
        <a:lstStyle/>
        <a:p>
          <a:endParaRPr lang="en-US"/>
        </a:p>
      </dgm:t>
    </dgm:pt>
    <dgm:pt modelId="{C79C19FD-B055-4FBE-B3FF-EABC9BA99915}" type="pres">
      <dgm:prSet presAssocID="{C4A82915-F47C-4636-AA73-85311435A3BA}" presName="connSite2" presStyleCnt="0"/>
      <dgm:spPr/>
    </dgm:pt>
  </dgm:ptLst>
  <dgm:cxnLst>
    <dgm:cxn modelId="{069F9497-38C4-4B1F-9937-F557759FF548}" type="presOf" srcId="{8959DC7A-3606-4927-800F-B7BE2F64E363}" destId="{D86437EE-089B-4D64-9C19-D98D894668D9}" srcOrd="0" destOrd="0" presId="urn:microsoft.com/office/officeart/2005/8/layout/hProcess4"/>
    <dgm:cxn modelId="{4749881B-3688-42BF-A896-607198E5A581}" type="presOf" srcId="{8C7C3812-D5A6-432E-B693-C8C0AD54C144}" destId="{3B656524-4DD2-43B6-94DC-0A64A6FE7993}" srcOrd="0" destOrd="0" presId="urn:microsoft.com/office/officeart/2005/8/layout/hProcess4"/>
    <dgm:cxn modelId="{84568261-4C72-42A8-BCD1-5BBB0A70C982}" type="presOf" srcId="{A055446E-4C37-42CA-A83C-375B73A43D2B}" destId="{2FCD0D47-9DA8-41CF-AD50-BB48B0C8393F}" srcOrd="1" destOrd="4" presId="urn:microsoft.com/office/officeart/2005/8/layout/hProcess4"/>
    <dgm:cxn modelId="{D508202F-9A97-4B39-A3A3-90E308FC06D5}" srcId="{2829709F-5EA9-469B-A4F5-1879E8E75059}" destId="{7387C950-A80D-4CDA-B478-E83AB891F7E3}" srcOrd="2" destOrd="0" parTransId="{D9F71CD7-B3AD-4825-A099-642CAE7EE007}" sibTransId="{F3DB2980-BE6B-412D-8AD1-751C6B60503D}"/>
    <dgm:cxn modelId="{6293F6CF-70E4-48C6-84EB-91D77CD4E9E7}" type="presOf" srcId="{C2B96D75-7A18-4330-AD93-5CA37F6AF36E}" destId="{3C8D56C1-D421-498D-9B0C-E7C32BC02A05}" srcOrd="0" destOrd="0" presId="urn:microsoft.com/office/officeart/2005/8/layout/hProcess4"/>
    <dgm:cxn modelId="{F1FD097F-35AE-4257-9701-EA8FDEA3259D}" type="presOf" srcId="{52D9A9D7-A51C-4A9B-BA31-86B7B0CF14C3}" destId="{26302259-64DE-4BCE-96A5-A37B76D0EDF2}" srcOrd="1" destOrd="1" presId="urn:microsoft.com/office/officeart/2005/8/layout/hProcess4"/>
    <dgm:cxn modelId="{3BC7A983-7263-4A33-96F1-EC0D3765FB4F}" type="presOf" srcId="{3D5034B0-ED21-465B-8063-2993F6265B12}" destId="{4DEA8DBD-517B-4C7C-A400-60C638F83188}" srcOrd="0" destOrd="0" presId="urn:microsoft.com/office/officeart/2005/8/layout/hProcess4"/>
    <dgm:cxn modelId="{C34179D1-5068-4A25-AF3F-0DB6FC887267}" srcId="{8C7C3812-D5A6-432E-B693-C8C0AD54C144}" destId="{6F17ABAC-6E5E-45AF-B2C8-6C9A40B33478}" srcOrd="1" destOrd="0" parTransId="{6491E9B0-201E-44F6-B1FF-AD419FB15F20}" sibTransId="{699ED303-B960-488C-A31D-868E23E5549E}"/>
    <dgm:cxn modelId="{23B4B2F7-1ED3-4CDA-B63B-F53590D5F892}" srcId="{2829709F-5EA9-469B-A4F5-1879E8E75059}" destId="{A055446E-4C37-42CA-A83C-375B73A43D2B}" srcOrd="4" destOrd="0" parTransId="{BD7E0E6F-4B74-4B4D-9587-36B5FC525AB7}" sibTransId="{71A77A1F-82D0-4F6B-8BAD-9B4BEE307C50}"/>
    <dgm:cxn modelId="{B52633C1-6560-46A1-8D14-9E885B7D1E0F}" type="presOf" srcId="{7ED93C7A-7B9A-4E85-A598-918BEADC30E3}" destId="{0D6B04EB-A28F-40A1-823E-F2A58A95380B}" srcOrd="0" destOrd="1" presId="urn:microsoft.com/office/officeart/2005/8/layout/hProcess4"/>
    <dgm:cxn modelId="{632F6CA4-1413-44D6-BDD9-059A036ECC42}" type="presOf" srcId="{7387C950-A80D-4CDA-B478-E83AB891F7E3}" destId="{D86437EE-089B-4D64-9C19-D98D894668D9}" srcOrd="0" destOrd="2" presId="urn:microsoft.com/office/officeart/2005/8/layout/hProcess4"/>
    <dgm:cxn modelId="{76EDEDFD-F445-4345-B5F4-5903C6FD81CD}" type="presOf" srcId="{085238F7-F06B-448C-BEFA-1F49A3C867DB}" destId="{08882C0F-6652-4B9B-AFD4-F57F483D8F6C}" srcOrd="0" destOrd="0" presId="urn:microsoft.com/office/officeart/2005/8/layout/hProcess4"/>
    <dgm:cxn modelId="{878775AC-FEAB-4973-99BF-1CB16B73C418}" type="presOf" srcId="{084D1378-E064-4121-8B99-1456B54B4559}" destId="{D86437EE-089B-4D64-9C19-D98D894668D9}" srcOrd="0" destOrd="3" presId="urn:microsoft.com/office/officeart/2005/8/layout/hProcess4"/>
    <dgm:cxn modelId="{04EF9416-BA41-4DA6-9792-33DD84BC5BA3}" type="presOf" srcId="{084D1378-E064-4121-8B99-1456B54B4559}" destId="{2FCD0D47-9DA8-41CF-AD50-BB48B0C8393F}" srcOrd="1" destOrd="3" presId="urn:microsoft.com/office/officeart/2005/8/layout/hProcess4"/>
    <dgm:cxn modelId="{2586BB7E-13EA-4128-8845-7B039C07AA38}" srcId="{24506F0B-F35A-42BC-8FE0-F7CDA45BBEF6}" destId="{B9396C0A-205C-491C-9C32-C9EBE6A62997}" srcOrd="1" destOrd="0" parTransId="{DE50601E-2CC7-4088-A876-86D46E17B1C4}" sibTransId="{E5224999-946A-40B0-BC02-D9D72B3E5D59}"/>
    <dgm:cxn modelId="{4057F87A-36FA-484C-A911-3E4EA333F8CD}" type="presOf" srcId="{699ED303-B960-488C-A31D-868E23E5549E}" destId="{9DA00813-6DC7-4D38-A464-F192DAA8D295}" srcOrd="0" destOrd="0" presId="urn:microsoft.com/office/officeart/2005/8/layout/hProcess4"/>
    <dgm:cxn modelId="{DEB8592B-9D61-4A67-BE73-39ACE8AFBBA5}" srcId="{2829709F-5EA9-469B-A4F5-1879E8E75059}" destId="{5DEB6C37-B824-4AFB-9EED-EF46B7957B11}" srcOrd="1" destOrd="0" parTransId="{EF404E08-4CF0-4D6F-BBD5-3230C411AEB6}" sibTransId="{9CC8707E-0683-4680-898D-377398CA7D7A}"/>
    <dgm:cxn modelId="{FC8B0C53-B6F2-4B15-9A3F-4421DD666A3F}" type="presOf" srcId="{7ED93C7A-7B9A-4E85-A598-918BEADC30E3}" destId="{7272D609-054B-47DC-97E3-6D2B672950C8}" srcOrd="1" destOrd="1" presId="urn:microsoft.com/office/officeart/2005/8/layout/hProcess4"/>
    <dgm:cxn modelId="{70DCF692-B829-49FC-9FD0-E9C81406C5E7}" type="presOf" srcId="{B9396C0A-205C-491C-9C32-C9EBE6A62997}" destId="{C6227406-2351-472C-8FC5-C71E09C45AEB}" srcOrd="1" destOrd="1" presId="urn:microsoft.com/office/officeart/2005/8/layout/hProcess4"/>
    <dgm:cxn modelId="{9BE9699E-72A6-4E51-9CFA-9C46E4D52254}" srcId="{8C7C3812-D5A6-432E-B693-C8C0AD54C144}" destId="{2829709F-5EA9-469B-A4F5-1879E8E75059}" srcOrd="0" destOrd="0" parTransId="{21ED8359-EA89-4A7B-ADDB-4F14B6978AB4}" sibTransId="{085238F7-F06B-448C-BEFA-1F49A3C867DB}"/>
    <dgm:cxn modelId="{3917B3C3-498E-44A6-A54F-DE583BA19C4B}" type="presOf" srcId="{D7DFD3C2-3629-482E-ABEE-AB0EE9534484}" destId="{C6227406-2351-472C-8FC5-C71E09C45AEB}" srcOrd="1" destOrd="0" presId="urn:microsoft.com/office/officeart/2005/8/layout/hProcess4"/>
    <dgm:cxn modelId="{12C82B25-2355-4791-988C-76B15897711A}" type="presOf" srcId="{52D9A9D7-A51C-4A9B-BA31-86B7B0CF14C3}" destId="{3C8D56C1-D421-498D-9B0C-E7C32BC02A05}" srcOrd="0" destOrd="1" presId="urn:microsoft.com/office/officeart/2005/8/layout/hProcess4"/>
    <dgm:cxn modelId="{18552701-CD96-44AB-BF50-83F6C215B8D5}" type="presOf" srcId="{7387C950-A80D-4CDA-B478-E83AB891F7E3}" destId="{2FCD0D47-9DA8-41CF-AD50-BB48B0C8393F}" srcOrd="1" destOrd="2" presId="urn:microsoft.com/office/officeart/2005/8/layout/hProcess4"/>
    <dgm:cxn modelId="{9F7B7129-165F-4612-8D98-871C6E84393A}" type="presOf" srcId="{C4A82915-F47C-4636-AA73-85311435A3BA}" destId="{F6BC6E4F-26F5-42BC-A4D8-AB3AA295F979}" srcOrd="0" destOrd="0" presId="urn:microsoft.com/office/officeart/2005/8/layout/hProcess4"/>
    <dgm:cxn modelId="{F98419C7-FA68-41D2-82BD-BD4D0B584E9E}" srcId="{24506F0B-F35A-42BC-8FE0-F7CDA45BBEF6}" destId="{D7DFD3C2-3629-482E-ABEE-AB0EE9534484}" srcOrd="0" destOrd="0" parTransId="{18E1C0A3-F04F-4151-8DD5-3CB00FD2547A}" sibTransId="{F5C80796-3023-41CA-9634-C81A31289860}"/>
    <dgm:cxn modelId="{2767A736-FD7D-420B-AB50-A1A863DB3662}" srcId="{8C7C3812-D5A6-432E-B693-C8C0AD54C144}" destId="{C4A82915-F47C-4636-AA73-85311435A3BA}" srcOrd="3" destOrd="0" parTransId="{0336149E-1C10-49BD-B82B-6F617AFC166B}" sibTransId="{2831C0B0-AD08-4269-A8F8-41020A9D0D26}"/>
    <dgm:cxn modelId="{046B5E8C-ACF9-40AE-B3BE-BF8D33676498}" type="presOf" srcId="{C2B96D75-7A18-4330-AD93-5CA37F6AF36E}" destId="{26302259-64DE-4BCE-96A5-A37B76D0EDF2}" srcOrd="1" destOrd="0" presId="urn:microsoft.com/office/officeart/2005/8/layout/hProcess4"/>
    <dgm:cxn modelId="{664AAAD4-F15D-4C4A-85CD-348FD9E1B087}" type="presOf" srcId="{8959DC7A-3606-4927-800F-B7BE2F64E363}" destId="{2FCD0D47-9DA8-41CF-AD50-BB48B0C8393F}" srcOrd="1" destOrd="0" presId="urn:microsoft.com/office/officeart/2005/8/layout/hProcess4"/>
    <dgm:cxn modelId="{C26E5BC7-F67A-4F08-BEE6-3A1F2EA536CE}" type="presOf" srcId="{5DEB6C37-B824-4AFB-9EED-EF46B7957B11}" destId="{D86437EE-089B-4D64-9C19-D98D894668D9}" srcOrd="0" destOrd="1" presId="urn:microsoft.com/office/officeart/2005/8/layout/hProcess4"/>
    <dgm:cxn modelId="{8C05A5A0-317E-4153-9A66-D72D68612122}" type="presOf" srcId="{2829709F-5EA9-469B-A4F5-1879E8E75059}" destId="{8CA9DA98-1139-44B0-8DE1-B4DE118C371A}" srcOrd="0" destOrd="0" presId="urn:microsoft.com/office/officeart/2005/8/layout/hProcess4"/>
    <dgm:cxn modelId="{11B3F36D-93D9-4BE2-8730-59477FFE285B}" type="presOf" srcId="{21489414-1DC4-47A7-A96E-906F70BE5641}" destId="{7272D609-054B-47DC-97E3-6D2B672950C8}" srcOrd="1" destOrd="0" presId="urn:microsoft.com/office/officeart/2005/8/layout/hProcess4"/>
    <dgm:cxn modelId="{566A573A-ACF0-4555-93B0-5C908012E2EB}" type="presOf" srcId="{6F17ABAC-6E5E-45AF-B2C8-6C9A40B33478}" destId="{3D40506A-AB3C-4CBE-A925-AA60B427C7AC}" srcOrd="0" destOrd="0" presId="urn:microsoft.com/office/officeart/2005/8/layout/hProcess4"/>
    <dgm:cxn modelId="{D5DD14E2-9A6D-4443-B23B-90CC9661739D}" srcId="{6F17ABAC-6E5E-45AF-B2C8-6C9A40B33478}" destId="{21489414-1DC4-47A7-A96E-906F70BE5641}" srcOrd="0" destOrd="0" parTransId="{88E92819-068E-4789-857A-963B967697BE}" sibTransId="{966FAFEB-CED3-4229-87CB-920BA2DDF824}"/>
    <dgm:cxn modelId="{93CCC075-9CF2-44A5-960E-90AB7D90340F}" srcId="{C4A82915-F47C-4636-AA73-85311435A3BA}" destId="{C2B96D75-7A18-4330-AD93-5CA37F6AF36E}" srcOrd="0" destOrd="0" parTransId="{FA7A5AD5-029D-4B81-8962-8230C1A133D9}" sibTransId="{A80CC3D1-5126-4F8E-8C3E-95A29A0C2AEA}"/>
    <dgm:cxn modelId="{B59F55E5-9F93-40DA-9589-3C0E366310AC}" srcId="{2829709F-5EA9-469B-A4F5-1879E8E75059}" destId="{8959DC7A-3606-4927-800F-B7BE2F64E363}" srcOrd="0" destOrd="0" parTransId="{1F5E1FF2-0B31-4478-8A2C-836800B3BCD4}" sibTransId="{21D82AF4-6419-41AB-B40D-0A50082FADDC}"/>
    <dgm:cxn modelId="{535498F9-664A-41B6-B8E4-A1B971CDF174}" srcId="{6F17ABAC-6E5E-45AF-B2C8-6C9A40B33478}" destId="{7ED93C7A-7B9A-4E85-A598-918BEADC30E3}" srcOrd="1" destOrd="0" parTransId="{AB9DA308-1437-4060-9AB5-0CC6882CAF40}" sibTransId="{56A56606-33D3-40C8-A01A-21172B54EAA2}"/>
    <dgm:cxn modelId="{6B05A567-580D-40FF-BE0A-8FDF6BB14F77}" type="presOf" srcId="{A055446E-4C37-42CA-A83C-375B73A43D2B}" destId="{D86437EE-089B-4D64-9C19-D98D894668D9}" srcOrd="0" destOrd="4" presId="urn:microsoft.com/office/officeart/2005/8/layout/hProcess4"/>
    <dgm:cxn modelId="{73C89086-72E0-42AA-9FF6-3FB3F021C601}" type="presOf" srcId="{B9396C0A-205C-491C-9C32-C9EBE6A62997}" destId="{F62CB9F6-83A2-499C-899A-8A857AB13B5E}" srcOrd="0" destOrd="1" presId="urn:microsoft.com/office/officeart/2005/8/layout/hProcess4"/>
    <dgm:cxn modelId="{7EE1D002-060C-42A2-A203-A2C27423D46C}" type="presOf" srcId="{21489414-1DC4-47A7-A96E-906F70BE5641}" destId="{0D6B04EB-A28F-40A1-823E-F2A58A95380B}" srcOrd="0" destOrd="0" presId="urn:microsoft.com/office/officeart/2005/8/layout/hProcess4"/>
    <dgm:cxn modelId="{92C5AE87-9B54-4248-AAE5-7EA61270A181}" type="presOf" srcId="{D7DFD3C2-3629-482E-ABEE-AB0EE9534484}" destId="{F62CB9F6-83A2-499C-899A-8A857AB13B5E}" srcOrd="0" destOrd="0" presId="urn:microsoft.com/office/officeart/2005/8/layout/hProcess4"/>
    <dgm:cxn modelId="{B8252A1D-032B-4D19-A945-70EB6CB788F3}" srcId="{8C7C3812-D5A6-432E-B693-C8C0AD54C144}" destId="{24506F0B-F35A-42BC-8FE0-F7CDA45BBEF6}" srcOrd="2" destOrd="0" parTransId="{8D068EBA-730E-4E5A-9287-B85A66970ADB}" sibTransId="{3D5034B0-ED21-465B-8063-2993F6265B12}"/>
    <dgm:cxn modelId="{9FD15D37-75A4-44C6-A9BD-39545BD42D9A}" srcId="{C4A82915-F47C-4636-AA73-85311435A3BA}" destId="{52D9A9D7-A51C-4A9B-BA31-86B7B0CF14C3}" srcOrd="1" destOrd="0" parTransId="{22932A73-F5C3-4B2B-B193-6774307AB1FB}" sibTransId="{1895D1A8-F3D6-46FF-95CC-D602131102C3}"/>
    <dgm:cxn modelId="{E8CFD773-F2AF-4C60-AC17-E975BDC921AB}" type="presOf" srcId="{24506F0B-F35A-42BC-8FE0-F7CDA45BBEF6}" destId="{448EEBF2-DAB5-440B-86EB-ECE31B8E71C4}" srcOrd="0" destOrd="0" presId="urn:microsoft.com/office/officeart/2005/8/layout/hProcess4"/>
    <dgm:cxn modelId="{116D122C-13DE-4263-972F-4CDD932D079B}" srcId="{2829709F-5EA9-469B-A4F5-1879E8E75059}" destId="{084D1378-E064-4121-8B99-1456B54B4559}" srcOrd="3" destOrd="0" parTransId="{8AD83574-F06B-4196-9CB7-4E2D31A232FA}" sibTransId="{221C4F75-CB34-4886-BDCC-12C160CC2A6E}"/>
    <dgm:cxn modelId="{678F415B-AD8F-4C80-86B7-AACB965B5B6A}" type="presOf" srcId="{5DEB6C37-B824-4AFB-9EED-EF46B7957B11}" destId="{2FCD0D47-9DA8-41CF-AD50-BB48B0C8393F}" srcOrd="1" destOrd="1" presId="urn:microsoft.com/office/officeart/2005/8/layout/hProcess4"/>
    <dgm:cxn modelId="{B574CAA6-05CD-4793-9C94-76880614DA33}" type="presParOf" srcId="{3B656524-4DD2-43B6-94DC-0A64A6FE7993}" destId="{9AF5C1E5-D2A1-4341-9D02-E5BC9F6679E1}" srcOrd="0" destOrd="0" presId="urn:microsoft.com/office/officeart/2005/8/layout/hProcess4"/>
    <dgm:cxn modelId="{33DB4A58-7337-4726-BB13-07DE64EFAC6C}" type="presParOf" srcId="{3B656524-4DD2-43B6-94DC-0A64A6FE7993}" destId="{796CFBA4-DC50-4FF6-BE3A-3F0360CDBC62}" srcOrd="1" destOrd="0" presId="urn:microsoft.com/office/officeart/2005/8/layout/hProcess4"/>
    <dgm:cxn modelId="{60F7C880-8AAE-4AC8-B7AD-1A3E3236ECCE}" type="presParOf" srcId="{3B656524-4DD2-43B6-94DC-0A64A6FE7993}" destId="{D5A84BFD-FFD0-4627-BFF0-898D953F50C2}" srcOrd="2" destOrd="0" presId="urn:microsoft.com/office/officeart/2005/8/layout/hProcess4"/>
    <dgm:cxn modelId="{7A004E14-2015-4A88-8CEF-28F4A59F0B12}" type="presParOf" srcId="{D5A84BFD-FFD0-4627-BFF0-898D953F50C2}" destId="{A85021CB-AE52-4EA2-9708-8C526D6DA5F4}" srcOrd="0" destOrd="0" presId="urn:microsoft.com/office/officeart/2005/8/layout/hProcess4"/>
    <dgm:cxn modelId="{A6D8F04B-F40B-4A74-A55F-51F7205DCCA6}" type="presParOf" srcId="{A85021CB-AE52-4EA2-9708-8C526D6DA5F4}" destId="{2CD636B2-B9B6-48CF-8BA1-44850CD140FE}" srcOrd="0" destOrd="0" presId="urn:microsoft.com/office/officeart/2005/8/layout/hProcess4"/>
    <dgm:cxn modelId="{7C6F6C33-ADE7-4F3B-B8C6-3D290E221FBA}" type="presParOf" srcId="{A85021CB-AE52-4EA2-9708-8C526D6DA5F4}" destId="{D86437EE-089B-4D64-9C19-D98D894668D9}" srcOrd="1" destOrd="0" presId="urn:microsoft.com/office/officeart/2005/8/layout/hProcess4"/>
    <dgm:cxn modelId="{BF1BA83F-8219-4B6B-8168-7B9B558AC8BF}" type="presParOf" srcId="{A85021CB-AE52-4EA2-9708-8C526D6DA5F4}" destId="{2FCD0D47-9DA8-41CF-AD50-BB48B0C8393F}" srcOrd="2" destOrd="0" presId="urn:microsoft.com/office/officeart/2005/8/layout/hProcess4"/>
    <dgm:cxn modelId="{4C00EB9D-AA1E-4AC4-BC2E-09F203E1194A}" type="presParOf" srcId="{A85021CB-AE52-4EA2-9708-8C526D6DA5F4}" destId="{8CA9DA98-1139-44B0-8DE1-B4DE118C371A}" srcOrd="3" destOrd="0" presId="urn:microsoft.com/office/officeart/2005/8/layout/hProcess4"/>
    <dgm:cxn modelId="{A04A608A-CD26-4E15-BCCB-F3015813AEEC}" type="presParOf" srcId="{A85021CB-AE52-4EA2-9708-8C526D6DA5F4}" destId="{857B27A1-AC53-42C2-A7A4-F3295DA37C79}" srcOrd="4" destOrd="0" presId="urn:microsoft.com/office/officeart/2005/8/layout/hProcess4"/>
    <dgm:cxn modelId="{FBA60163-B98A-4644-A9A9-00A6A80FE015}" type="presParOf" srcId="{D5A84BFD-FFD0-4627-BFF0-898D953F50C2}" destId="{08882C0F-6652-4B9B-AFD4-F57F483D8F6C}" srcOrd="1" destOrd="0" presId="urn:microsoft.com/office/officeart/2005/8/layout/hProcess4"/>
    <dgm:cxn modelId="{E2856EE9-70EB-4F43-98D1-72FD26445792}" type="presParOf" srcId="{D5A84BFD-FFD0-4627-BFF0-898D953F50C2}" destId="{982173F0-CAA9-4C90-B5D6-80E5144E754C}" srcOrd="2" destOrd="0" presId="urn:microsoft.com/office/officeart/2005/8/layout/hProcess4"/>
    <dgm:cxn modelId="{84392A50-7649-486A-B8B3-E41B4F6CDD49}" type="presParOf" srcId="{982173F0-CAA9-4C90-B5D6-80E5144E754C}" destId="{02724CA6-3F69-422E-BAA8-1255D50602B4}" srcOrd="0" destOrd="0" presId="urn:microsoft.com/office/officeart/2005/8/layout/hProcess4"/>
    <dgm:cxn modelId="{BFED0254-6F23-4E47-89A2-595F126127B9}" type="presParOf" srcId="{982173F0-CAA9-4C90-B5D6-80E5144E754C}" destId="{0D6B04EB-A28F-40A1-823E-F2A58A95380B}" srcOrd="1" destOrd="0" presId="urn:microsoft.com/office/officeart/2005/8/layout/hProcess4"/>
    <dgm:cxn modelId="{E93F4632-CD13-426A-A084-EF4A1446B26B}" type="presParOf" srcId="{982173F0-CAA9-4C90-B5D6-80E5144E754C}" destId="{7272D609-054B-47DC-97E3-6D2B672950C8}" srcOrd="2" destOrd="0" presId="urn:microsoft.com/office/officeart/2005/8/layout/hProcess4"/>
    <dgm:cxn modelId="{B7E7AB05-E58D-43B7-B6BE-BF4FDFF13F14}" type="presParOf" srcId="{982173F0-CAA9-4C90-B5D6-80E5144E754C}" destId="{3D40506A-AB3C-4CBE-A925-AA60B427C7AC}" srcOrd="3" destOrd="0" presId="urn:microsoft.com/office/officeart/2005/8/layout/hProcess4"/>
    <dgm:cxn modelId="{0D33EB7E-117E-431D-BBF4-6CF5BB3B3E78}" type="presParOf" srcId="{982173F0-CAA9-4C90-B5D6-80E5144E754C}" destId="{624C7A39-456D-4559-9353-CD92A92DBA32}" srcOrd="4" destOrd="0" presId="urn:microsoft.com/office/officeart/2005/8/layout/hProcess4"/>
    <dgm:cxn modelId="{1E615A77-5716-4B23-B62A-DC0C39EC3FE8}" type="presParOf" srcId="{D5A84BFD-FFD0-4627-BFF0-898D953F50C2}" destId="{9DA00813-6DC7-4D38-A464-F192DAA8D295}" srcOrd="3" destOrd="0" presId="urn:microsoft.com/office/officeart/2005/8/layout/hProcess4"/>
    <dgm:cxn modelId="{B05A29A3-DCD9-47CD-8A14-0BAAEBDB07E3}" type="presParOf" srcId="{D5A84BFD-FFD0-4627-BFF0-898D953F50C2}" destId="{CD561E27-0286-4BFF-8460-F0AF9F434E45}" srcOrd="4" destOrd="0" presId="urn:microsoft.com/office/officeart/2005/8/layout/hProcess4"/>
    <dgm:cxn modelId="{9B5778D1-2747-4310-AC51-F74FDB30DEE0}" type="presParOf" srcId="{CD561E27-0286-4BFF-8460-F0AF9F434E45}" destId="{90B6A7F0-065C-4637-80FB-232FEB8A24ED}" srcOrd="0" destOrd="0" presId="urn:microsoft.com/office/officeart/2005/8/layout/hProcess4"/>
    <dgm:cxn modelId="{47CD0E89-4060-4DBF-8B84-D291BF117BC6}" type="presParOf" srcId="{CD561E27-0286-4BFF-8460-F0AF9F434E45}" destId="{F62CB9F6-83A2-499C-899A-8A857AB13B5E}" srcOrd="1" destOrd="0" presId="urn:microsoft.com/office/officeart/2005/8/layout/hProcess4"/>
    <dgm:cxn modelId="{512399AA-13FC-498E-98BE-F3EFB5BEE460}" type="presParOf" srcId="{CD561E27-0286-4BFF-8460-F0AF9F434E45}" destId="{C6227406-2351-472C-8FC5-C71E09C45AEB}" srcOrd="2" destOrd="0" presId="urn:microsoft.com/office/officeart/2005/8/layout/hProcess4"/>
    <dgm:cxn modelId="{CC450070-510A-427E-B9FE-63151FBFDB64}" type="presParOf" srcId="{CD561E27-0286-4BFF-8460-F0AF9F434E45}" destId="{448EEBF2-DAB5-440B-86EB-ECE31B8E71C4}" srcOrd="3" destOrd="0" presId="urn:microsoft.com/office/officeart/2005/8/layout/hProcess4"/>
    <dgm:cxn modelId="{8947A57D-C71A-4DFB-8B00-4A3333DDC3BF}" type="presParOf" srcId="{CD561E27-0286-4BFF-8460-F0AF9F434E45}" destId="{80F2796A-B791-456A-BFF2-E8ACA7B7EC9F}" srcOrd="4" destOrd="0" presId="urn:microsoft.com/office/officeart/2005/8/layout/hProcess4"/>
    <dgm:cxn modelId="{DDA048AD-CB7E-43F2-8D07-FD838B33DA60}" type="presParOf" srcId="{D5A84BFD-FFD0-4627-BFF0-898D953F50C2}" destId="{4DEA8DBD-517B-4C7C-A400-60C638F83188}" srcOrd="5" destOrd="0" presId="urn:microsoft.com/office/officeart/2005/8/layout/hProcess4"/>
    <dgm:cxn modelId="{4C988253-6AA8-4DAA-A105-DB207F73DDD6}" type="presParOf" srcId="{D5A84BFD-FFD0-4627-BFF0-898D953F50C2}" destId="{14AA3AFE-DBE9-4809-928A-B8D6B69110CE}" srcOrd="6" destOrd="0" presId="urn:microsoft.com/office/officeart/2005/8/layout/hProcess4"/>
    <dgm:cxn modelId="{DF87C164-EAEA-4B7F-A1E3-3185E4638CCD}" type="presParOf" srcId="{14AA3AFE-DBE9-4809-928A-B8D6B69110CE}" destId="{CB8A6867-0BB8-410E-AE71-24B49A13BFDC}" srcOrd="0" destOrd="0" presId="urn:microsoft.com/office/officeart/2005/8/layout/hProcess4"/>
    <dgm:cxn modelId="{282EEB5C-1CEC-40B3-8A15-2FF947C889CF}" type="presParOf" srcId="{14AA3AFE-DBE9-4809-928A-B8D6B69110CE}" destId="{3C8D56C1-D421-498D-9B0C-E7C32BC02A05}" srcOrd="1" destOrd="0" presId="urn:microsoft.com/office/officeart/2005/8/layout/hProcess4"/>
    <dgm:cxn modelId="{23F3229A-D1F7-44BD-95E8-493EFF8F6C93}" type="presParOf" srcId="{14AA3AFE-DBE9-4809-928A-B8D6B69110CE}" destId="{26302259-64DE-4BCE-96A5-A37B76D0EDF2}" srcOrd="2" destOrd="0" presId="urn:microsoft.com/office/officeart/2005/8/layout/hProcess4"/>
    <dgm:cxn modelId="{809AF868-D1DB-4175-9A7E-BB27533E20CC}" type="presParOf" srcId="{14AA3AFE-DBE9-4809-928A-B8D6B69110CE}" destId="{F6BC6E4F-26F5-42BC-A4D8-AB3AA295F979}" srcOrd="3" destOrd="0" presId="urn:microsoft.com/office/officeart/2005/8/layout/hProcess4"/>
    <dgm:cxn modelId="{600C80C4-4E6C-40C2-99ED-35886FA0D819}" type="presParOf" srcId="{14AA3AFE-DBE9-4809-928A-B8D6B69110CE}" destId="{C79C19FD-B055-4FBE-B3FF-EABC9BA99915}" srcOrd="4" destOrd="0" presId="urn:microsoft.com/office/officeart/2005/8/layout/hProcess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C7C3812-D5A6-432E-B693-C8C0AD54C144}"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n-US"/>
        </a:p>
      </dgm:t>
    </dgm:pt>
    <dgm:pt modelId="{2829709F-5EA9-469B-A4F5-1879E8E75059}">
      <dgm:prSet phldrT="[Text]" custT="1"/>
      <dgm:spPr>
        <a:solidFill>
          <a:srgbClr val="7030A0"/>
        </a:solidFill>
      </dgm:spPr>
      <dgm:t>
        <a:bodyPr/>
        <a:lstStyle/>
        <a:p>
          <a:r>
            <a:rPr lang="en-US" sz="1600" b="1" dirty="0" smtClean="0"/>
            <a:t>SUMMATIVE</a:t>
          </a:r>
        </a:p>
        <a:p>
          <a:r>
            <a:rPr lang="en-US" sz="1600" b="1" dirty="0" smtClean="0"/>
            <a:t>ASSESSMENT</a:t>
          </a:r>
        </a:p>
      </dgm:t>
    </dgm:pt>
    <dgm:pt modelId="{21ED8359-EA89-4A7B-ADDB-4F14B6978AB4}" type="parTrans" cxnId="{9BE9699E-72A6-4E51-9CFA-9C46E4D52254}">
      <dgm:prSet/>
      <dgm:spPr/>
      <dgm:t>
        <a:bodyPr/>
        <a:lstStyle/>
        <a:p>
          <a:endParaRPr lang="en-US"/>
        </a:p>
      </dgm:t>
    </dgm:pt>
    <dgm:pt modelId="{085238F7-F06B-448C-BEFA-1F49A3C867DB}" type="sibTrans" cxnId="{9BE9699E-72A6-4E51-9CFA-9C46E4D52254}">
      <dgm:prSet/>
      <dgm:spPr>
        <a:ln>
          <a:solidFill>
            <a:schemeClr val="tx1"/>
          </a:solidFill>
        </a:ln>
      </dgm:spPr>
      <dgm:t>
        <a:bodyPr/>
        <a:lstStyle/>
        <a:p>
          <a:endParaRPr lang="en-US"/>
        </a:p>
      </dgm:t>
    </dgm:pt>
    <dgm:pt modelId="{6F17ABAC-6E5E-45AF-B2C8-6C9A40B33478}">
      <dgm:prSet phldrT="[Text]" custT="1"/>
      <dgm:spPr>
        <a:solidFill>
          <a:srgbClr val="7030A0"/>
        </a:solidFill>
      </dgm:spPr>
      <dgm:t>
        <a:bodyPr/>
        <a:lstStyle/>
        <a:p>
          <a:r>
            <a:rPr lang="en-US" sz="1600" b="1" dirty="0" smtClean="0">
              <a:solidFill>
                <a:schemeClr val="bg1"/>
              </a:solidFill>
            </a:rPr>
            <a:t>FORMATIVE </a:t>
          </a:r>
        </a:p>
        <a:p>
          <a:r>
            <a:rPr lang="en-US" sz="1600" b="1" dirty="0" smtClean="0">
              <a:solidFill>
                <a:schemeClr val="bg1"/>
              </a:solidFill>
            </a:rPr>
            <a:t>ASSESSMENT</a:t>
          </a:r>
          <a:endParaRPr lang="en-US" sz="1600" b="1" dirty="0">
            <a:solidFill>
              <a:schemeClr val="bg1"/>
            </a:solidFill>
          </a:endParaRPr>
        </a:p>
      </dgm:t>
    </dgm:pt>
    <dgm:pt modelId="{6491E9B0-201E-44F6-B1FF-AD419FB15F20}" type="parTrans" cxnId="{C34179D1-5068-4A25-AF3F-0DB6FC887267}">
      <dgm:prSet/>
      <dgm:spPr/>
      <dgm:t>
        <a:bodyPr/>
        <a:lstStyle/>
        <a:p>
          <a:endParaRPr lang="en-US"/>
        </a:p>
      </dgm:t>
    </dgm:pt>
    <dgm:pt modelId="{699ED303-B960-488C-A31D-868E23E5549E}" type="sibTrans" cxnId="{C34179D1-5068-4A25-AF3F-0DB6FC887267}">
      <dgm:prSet/>
      <dgm:spPr>
        <a:ln>
          <a:solidFill>
            <a:schemeClr val="tx1"/>
          </a:solidFill>
        </a:ln>
      </dgm:spPr>
      <dgm:t>
        <a:bodyPr/>
        <a:lstStyle/>
        <a:p>
          <a:endParaRPr lang="en-US"/>
        </a:p>
      </dgm:t>
    </dgm:pt>
    <dgm:pt modelId="{DE10EBF8-0723-4C88-9B43-A3AE45D3D685}">
      <dgm:prSet phldrT="[Text]" custT="1"/>
      <dgm:spPr>
        <a:solidFill>
          <a:schemeClr val="bg1"/>
        </a:solidFill>
        <a:ln w="28575">
          <a:solidFill>
            <a:srgbClr val="0070C0"/>
          </a:solidFill>
        </a:ln>
      </dgm:spPr>
      <dgm:t>
        <a:bodyPr/>
        <a:lstStyle/>
        <a:p>
          <a:pPr marL="0" indent="0"/>
          <a:r>
            <a:rPr lang="en-US" sz="1200" b="1" dirty="0" smtClean="0">
              <a:latin typeface="Calibri"/>
              <a:ea typeface="Calibri"/>
              <a:cs typeface="Times New Roman"/>
            </a:rPr>
            <a:t> </a:t>
          </a:r>
          <a:r>
            <a:rPr lang="en-US" sz="1800" b="1" dirty="0" smtClean="0">
              <a:latin typeface="Calibri"/>
              <a:ea typeface="Calibri"/>
              <a:cs typeface="Times New Roman"/>
            </a:rPr>
            <a:t>4/28/11</a:t>
          </a:r>
          <a:endParaRPr lang="en-US" sz="1800" b="0" dirty="0"/>
        </a:p>
      </dgm:t>
    </dgm:pt>
    <dgm:pt modelId="{A814C57B-57E1-4AD6-8F63-2047F549EB64}" type="parTrans" cxnId="{62E3640A-56F4-4744-8B84-E34892826093}">
      <dgm:prSet/>
      <dgm:spPr/>
      <dgm:t>
        <a:bodyPr/>
        <a:lstStyle/>
        <a:p>
          <a:endParaRPr lang="en-US"/>
        </a:p>
      </dgm:t>
    </dgm:pt>
    <dgm:pt modelId="{31D18F83-1F42-4954-9890-6D4E2B3E6FAE}" type="sibTrans" cxnId="{62E3640A-56F4-4744-8B84-E34892826093}">
      <dgm:prSet/>
      <dgm:spPr/>
      <dgm:t>
        <a:bodyPr/>
        <a:lstStyle/>
        <a:p>
          <a:endParaRPr lang="en-US"/>
        </a:p>
      </dgm:t>
    </dgm:pt>
    <dgm:pt modelId="{24506F0B-F35A-42BC-8FE0-F7CDA45BBEF6}">
      <dgm:prSet phldrT="[Text]" custT="1"/>
      <dgm:spPr>
        <a:solidFill>
          <a:srgbClr val="7030A0"/>
        </a:solidFill>
      </dgm:spPr>
      <dgm:t>
        <a:bodyPr/>
        <a:lstStyle/>
        <a:p>
          <a:r>
            <a:rPr lang="en-US" sz="1600" b="1" dirty="0" smtClean="0"/>
            <a:t>APPLICATION</a:t>
          </a:r>
        </a:p>
        <a:p>
          <a:r>
            <a:rPr lang="en-US" sz="1600" b="1" dirty="0" smtClean="0"/>
            <a:t>IMPLICATIONS</a:t>
          </a:r>
        </a:p>
        <a:p>
          <a:r>
            <a:rPr lang="en-US" sz="1600" b="1" dirty="0" smtClean="0"/>
            <a:t>SHARING</a:t>
          </a:r>
          <a:endParaRPr lang="en-US" sz="1600" b="1" dirty="0"/>
        </a:p>
      </dgm:t>
    </dgm:pt>
    <dgm:pt modelId="{8D068EBA-730E-4E5A-9287-B85A66970ADB}" type="parTrans" cxnId="{B8252A1D-032B-4D19-A945-70EB6CB788F3}">
      <dgm:prSet/>
      <dgm:spPr/>
      <dgm:t>
        <a:bodyPr/>
        <a:lstStyle/>
        <a:p>
          <a:endParaRPr lang="en-US"/>
        </a:p>
      </dgm:t>
    </dgm:pt>
    <dgm:pt modelId="{3D5034B0-ED21-465B-8063-2993F6265B12}" type="sibTrans" cxnId="{B8252A1D-032B-4D19-A945-70EB6CB788F3}">
      <dgm:prSet/>
      <dgm:spPr>
        <a:ln>
          <a:solidFill>
            <a:schemeClr val="tx1"/>
          </a:solidFill>
        </a:ln>
      </dgm:spPr>
      <dgm:t>
        <a:bodyPr/>
        <a:lstStyle/>
        <a:p>
          <a:endParaRPr lang="en-US"/>
        </a:p>
      </dgm:t>
    </dgm:pt>
    <dgm:pt modelId="{D7DFD3C2-3629-482E-ABEE-AB0EE9534484}">
      <dgm:prSet phldrT="[Text]" custT="1"/>
      <dgm:spPr>
        <a:solidFill>
          <a:schemeClr val="bg1"/>
        </a:solidFill>
        <a:ln w="19050">
          <a:solidFill>
            <a:srgbClr val="0070C0"/>
          </a:solidFill>
        </a:ln>
      </dgm:spPr>
      <dgm:t>
        <a:bodyPr/>
        <a:lstStyle/>
        <a:p>
          <a:pPr marL="0" indent="0"/>
          <a:r>
            <a:rPr lang="en-US" sz="1800" b="1" dirty="0" smtClean="0">
              <a:latin typeface="Calibri"/>
              <a:ea typeface="Calibri"/>
              <a:cs typeface="Times New Roman"/>
            </a:rPr>
            <a:t>5/11/11</a:t>
          </a:r>
          <a:endParaRPr lang="en-US" sz="1800" dirty="0"/>
        </a:p>
      </dgm:t>
    </dgm:pt>
    <dgm:pt modelId="{18E1C0A3-F04F-4151-8DD5-3CB00FD2547A}" type="parTrans" cxnId="{F98419C7-FA68-41D2-82BD-BD4D0B584E9E}">
      <dgm:prSet/>
      <dgm:spPr/>
      <dgm:t>
        <a:bodyPr/>
        <a:lstStyle/>
        <a:p>
          <a:endParaRPr lang="en-US"/>
        </a:p>
      </dgm:t>
    </dgm:pt>
    <dgm:pt modelId="{F5C80796-3023-41CA-9634-C81A31289860}" type="sibTrans" cxnId="{F98419C7-FA68-41D2-82BD-BD4D0B584E9E}">
      <dgm:prSet/>
      <dgm:spPr/>
      <dgm:t>
        <a:bodyPr/>
        <a:lstStyle/>
        <a:p>
          <a:endParaRPr lang="en-US"/>
        </a:p>
      </dgm:t>
    </dgm:pt>
    <dgm:pt modelId="{457683F2-2209-4871-AFFA-4B21EC7FCA6F}">
      <dgm:prSet custT="1"/>
      <dgm:spPr/>
      <dgm:t>
        <a:bodyPr/>
        <a:lstStyle/>
        <a:p>
          <a:r>
            <a:rPr lang="en-US" sz="1800" b="1" dirty="0" smtClean="0">
              <a:latin typeface="Calibri"/>
              <a:ea typeface="Calibri"/>
              <a:cs typeface="Times New Roman"/>
            </a:rPr>
            <a:t>4/13/11</a:t>
          </a:r>
          <a:endParaRPr lang="en-US" sz="1800" dirty="0"/>
        </a:p>
      </dgm:t>
    </dgm:pt>
    <dgm:pt modelId="{1DAA7035-92DE-4AB6-911A-EF9696FC5A29}" type="parTrans" cxnId="{AAE89396-257E-48F7-9F0B-18287B7D2323}">
      <dgm:prSet/>
      <dgm:spPr/>
      <dgm:t>
        <a:bodyPr/>
        <a:lstStyle/>
        <a:p>
          <a:endParaRPr lang="en-US"/>
        </a:p>
      </dgm:t>
    </dgm:pt>
    <dgm:pt modelId="{9C571FE2-594B-410E-A16B-A17C90D923A4}" type="sibTrans" cxnId="{AAE89396-257E-48F7-9F0B-18287B7D2323}">
      <dgm:prSet/>
      <dgm:spPr/>
      <dgm:t>
        <a:bodyPr/>
        <a:lstStyle/>
        <a:p>
          <a:endParaRPr lang="en-US"/>
        </a:p>
      </dgm:t>
    </dgm:pt>
    <dgm:pt modelId="{36CA29B9-12F5-4754-98AA-1BC887893287}">
      <dgm:prSet custT="1"/>
      <dgm:spPr/>
      <dgm:t>
        <a:bodyPr/>
        <a:lstStyle/>
        <a:p>
          <a:r>
            <a:rPr lang="en-US" sz="1800" dirty="0" smtClean="0">
              <a:latin typeface="Calibri"/>
              <a:ea typeface="Calibri"/>
              <a:cs typeface="Times New Roman"/>
            </a:rPr>
            <a:t>Content area and ELP summative assessment data:  How can these two types of data  inform RTI?</a:t>
          </a:r>
        </a:p>
      </dgm:t>
    </dgm:pt>
    <dgm:pt modelId="{4E3C6285-3128-40FA-9FE6-50A86FF47688}" type="parTrans" cxnId="{DDAC9435-45F1-41BE-9F3F-C2C60F866783}">
      <dgm:prSet/>
      <dgm:spPr/>
      <dgm:t>
        <a:bodyPr/>
        <a:lstStyle/>
        <a:p>
          <a:endParaRPr lang="en-US"/>
        </a:p>
      </dgm:t>
    </dgm:pt>
    <dgm:pt modelId="{C0A3E6F3-5C4E-47A4-A782-6CA9531D0428}" type="sibTrans" cxnId="{DDAC9435-45F1-41BE-9F3F-C2C60F866783}">
      <dgm:prSet/>
      <dgm:spPr/>
      <dgm:t>
        <a:bodyPr/>
        <a:lstStyle/>
        <a:p>
          <a:endParaRPr lang="en-US"/>
        </a:p>
      </dgm:t>
    </dgm:pt>
    <dgm:pt modelId="{3DB6D367-FBF0-47F2-A7DA-4A164E4DAC45}">
      <dgm:prSet custT="1"/>
      <dgm:spPr/>
      <dgm:t>
        <a:bodyPr/>
        <a:lstStyle/>
        <a:p>
          <a:r>
            <a:rPr lang="en-US" sz="1800" dirty="0" smtClean="0">
              <a:latin typeface="Calibri"/>
              <a:ea typeface="Calibri"/>
              <a:cs typeface="Times New Roman"/>
            </a:rPr>
            <a:t>Key formative assessment practices for ELLs and application to RTI</a:t>
          </a:r>
        </a:p>
      </dgm:t>
    </dgm:pt>
    <dgm:pt modelId="{A9B3B3EC-08C6-4A5F-B0AA-D1825CD5DC88}" type="parTrans" cxnId="{2CA3E5AC-51DF-464F-9294-C89F1735BCB0}">
      <dgm:prSet/>
      <dgm:spPr/>
      <dgm:t>
        <a:bodyPr/>
        <a:lstStyle/>
        <a:p>
          <a:endParaRPr lang="en-US"/>
        </a:p>
      </dgm:t>
    </dgm:pt>
    <dgm:pt modelId="{3E29A6ED-A2C0-4089-89F4-3D1BA47279BC}" type="sibTrans" cxnId="{2CA3E5AC-51DF-464F-9294-C89F1735BCB0}">
      <dgm:prSet/>
      <dgm:spPr/>
      <dgm:t>
        <a:bodyPr/>
        <a:lstStyle/>
        <a:p>
          <a:endParaRPr lang="en-US"/>
        </a:p>
      </dgm:t>
    </dgm:pt>
    <dgm:pt modelId="{C27B40F6-5283-4EE2-86B3-5A979FC7AC76}">
      <dgm:prSet custT="1"/>
      <dgm:spPr/>
      <dgm:t>
        <a:bodyPr/>
        <a:lstStyle/>
        <a:p>
          <a:r>
            <a:rPr lang="en-US" sz="1800" dirty="0" smtClean="0">
              <a:latin typeface="Calibri"/>
              <a:ea typeface="Calibri"/>
              <a:cs typeface="Times New Roman"/>
            </a:rPr>
            <a:t>Processing the series</a:t>
          </a:r>
        </a:p>
      </dgm:t>
    </dgm:pt>
    <dgm:pt modelId="{3E5E9EF4-5932-4617-9888-1164733FB12F}" type="parTrans" cxnId="{3C4200FD-F5B8-4D30-A738-C346687AB4F9}">
      <dgm:prSet/>
      <dgm:spPr/>
      <dgm:t>
        <a:bodyPr/>
        <a:lstStyle/>
        <a:p>
          <a:endParaRPr lang="en-US"/>
        </a:p>
      </dgm:t>
    </dgm:pt>
    <dgm:pt modelId="{EBC5C5E0-F823-4CDB-9C85-58CFA88E6594}" type="sibTrans" cxnId="{3C4200FD-F5B8-4D30-A738-C346687AB4F9}">
      <dgm:prSet/>
      <dgm:spPr/>
      <dgm:t>
        <a:bodyPr/>
        <a:lstStyle/>
        <a:p>
          <a:endParaRPr lang="en-US"/>
        </a:p>
      </dgm:t>
    </dgm:pt>
    <dgm:pt modelId="{AE70DB91-A586-4594-8E54-B30E8A30ED7A}">
      <dgm:prSet custT="1"/>
      <dgm:spPr/>
      <dgm:t>
        <a:bodyPr/>
        <a:lstStyle/>
        <a:p>
          <a:r>
            <a:rPr lang="en-US" sz="1800" dirty="0" smtClean="0">
              <a:latin typeface="Calibri"/>
              <a:ea typeface="Calibri"/>
              <a:cs typeface="Times New Roman"/>
            </a:rPr>
            <a:t>Next steps for professional learning</a:t>
          </a:r>
        </a:p>
      </dgm:t>
    </dgm:pt>
    <dgm:pt modelId="{7B9DB57C-DEB3-4E32-81F6-8D5A53ED91D7}" type="parTrans" cxnId="{84E008F4-A079-413D-9F4E-F18E024AE1F2}">
      <dgm:prSet/>
      <dgm:spPr/>
      <dgm:t>
        <a:bodyPr/>
        <a:lstStyle/>
        <a:p>
          <a:endParaRPr lang="en-US"/>
        </a:p>
      </dgm:t>
    </dgm:pt>
    <dgm:pt modelId="{8BF23B17-FA99-45F7-B99C-8F47076054F3}" type="sibTrans" cxnId="{84E008F4-A079-413D-9F4E-F18E024AE1F2}">
      <dgm:prSet/>
      <dgm:spPr/>
      <dgm:t>
        <a:bodyPr/>
        <a:lstStyle/>
        <a:p>
          <a:endParaRPr lang="en-US"/>
        </a:p>
      </dgm:t>
    </dgm:pt>
    <dgm:pt modelId="{3B656524-4DD2-43B6-94DC-0A64A6FE7993}" type="pres">
      <dgm:prSet presAssocID="{8C7C3812-D5A6-432E-B693-C8C0AD54C144}" presName="Name0" presStyleCnt="0">
        <dgm:presLayoutVars>
          <dgm:dir/>
          <dgm:animLvl val="lvl"/>
          <dgm:resizeHandles val="exact"/>
        </dgm:presLayoutVars>
      </dgm:prSet>
      <dgm:spPr/>
      <dgm:t>
        <a:bodyPr/>
        <a:lstStyle/>
        <a:p>
          <a:endParaRPr lang="en-US"/>
        </a:p>
      </dgm:t>
    </dgm:pt>
    <dgm:pt modelId="{9AF5C1E5-D2A1-4341-9D02-E5BC9F6679E1}" type="pres">
      <dgm:prSet presAssocID="{8C7C3812-D5A6-432E-B693-C8C0AD54C144}" presName="tSp" presStyleCnt="0"/>
      <dgm:spPr/>
      <dgm:t>
        <a:bodyPr/>
        <a:lstStyle/>
        <a:p>
          <a:endParaRPr lang="en-US"/>
        </a:p>
      </dgm:t>
    </dgm:pt>
    <dgm:pt modelId="{796CFBA4-DC50-4FF6-BE3A-3F0360CDBC62}" type="pres">
      <dgm:prSet presAssocID="{8C7C3812-D5A6-432E-B693-C8C0AD54C144}" presName="bSp" presStyleCnt="0"/>
      <dgm:spPr/>
      <dgm:t>
        <a:bodyPr/>
        <a:lstStyle/>
        <a:p>
          <a:endParaRPr lang="en-US"/>
        </a:p>
      </dgm:t>
    </dgm:pt>
    <dgm:pt modelId="{D5A84BFD-FFD0-4627-BFF0-898D953F50C2}" type="pres">
      <dgm:prSet presAssocID="{8C7C3812-D5A6-432E-B693-C8C0AD54C144}" presName="process" presStyleCnt="0"/>
      <dgm:spPr/>
      <dgm:t>
        <a:bodyPr/>
        <a:lstStyle/>
        <a:p>
          <a:endParaRPr lang="en-US"/>
        </a:p>
      </dgm:t>
    </dgm:pt>
    <dgm:pt modelId="{A85021CB-AE52-4EA2-9708-8C526D6DA5F4}" type="pres">
      <dgm:prSet presAssocID="{2829709F-5EA9-469B-A4F5-1879E8E75059}" presName="composite1" presStyleCnt="0"/>
      <dgm:spPr/>
      <dgm:t>
        <a:bodyPr/>
        <a:lstStyle/>
        <a:p>
          <a:endParaRPr lang="en-US"/>
        </a:p>
      </dgm:t>
    </dgm:pt>
    <dgm:pt modelId="{2CD636B2-B9B6-48CF-8BA1-44850CD140FE}" type="pres">
      <dgm:prSet presAssocID="{2829709F-5EA9-469B-A4F5-1879E8E75059}" presName="dummyNode1" presStyleLbl="node1" presStyleIdx="0" presStyleCnt="3"/>
      <dgm:spPr/>
      <dgm:t>
        <a:bodyPr/>
        <a:lstStyle/>
        <a:p>
          <a:endParaRPr lang="en-US"/>
        </a:p>
      </dgm:t>
    </dgm:pt>
    <dgm:pt modelId="{D86437EE-089B-4D64-9C19-D98D894668D9}" type="pres">
      <dgm:prSet presAssocID="{2829709F-5EA9-469B-A4F5-1879E8E75059}" presName="childNode1" presStyleLbl="bgAcc1" presStyleIdx="0" presStyleCnt="3" custScaleX="122067" custScaleY="140699" custLinFactNeighborX="-270" custLinFactNeighborY="-32037">
        <dgm:presLayoutVars>
          <dgm:bulletEnabled val="1"/>
        </dgm:presLayoutVars>
      </dgm:prSet>
      <dgm:spPr/>
      <dgm:t>
        <a:bodyPr/>
        <a:lstStyle/>
        <a:p>
          <a:endParaRPr lang="en-US"/>
        </a:p>
      </dgm:t>
    </dgm:pt>
    <dgm:pt modelId="{2FCD0D47-9DA8-41CF-AD50-BB48B0C8393F}" type="pres">
      <dgm:prSet presAssocID="{2829709F-5EA9-469B-A4F5-1879E8E75059}" presName="childNode1tx" presStyleLbl="bgAcc1" presStyleIdx="0" presStyleCnt="3">
        <dgm:presLayoutVars>
          <dgm:bulletEnabled val="1"/>
        </dgm:presLayoutVars>
      </dgm:prSet>
      <dgm:spPr/>
      <dgm:t>
        <a:bodyPr/>
        <a:lstStyle/>
        <a:p>
          <a:endParaRPr lang="en-US"/>
        </a:p>
      </dgm:t>
    </dgm:pt>
    <dgm:pt modelId="{8CA9DA98-1139-44B0-8DE1-B4DE118C371A}" type="pres">
      <dgm:prSet presAssocID="{2829709F-5EA9-469B-A4F5-1879E8E75059}" presName="parentNode1" presStyleLbl="node1" presStyleIdx="0" presStyleCnt="3" custScaleX="102976" custScaleY="113689" custLinFactNeighborX="5801" custLinFactNeighborY="-24639">
        <dgm:presLayoutVars>
          <dgm:chMax val="1"/>
          <dgm:bulletEnabled val="1"/>
        </dgm:presLayoutVars>
      </dgm:prSet>
      <dgm:spPr/>
      <dgm:t>
        <a:bodyPr/>
        <a:lstStyle/>
        <a:p>
          <a:endParaRPr lang="en-US"/>
        </a:p>
      </dgm:t>
    </dgm:pt>
    <dgm:pt modelId="{857B27A1-AC53-42C2-A7A4-F3295DA37C79}" type="pres">
      <dgm:prSet presAssocID="{2829709F-5EA9-469B-A4F5-1879E8E75059}" presName="connSite1" presStyleCnt="0"/>
      <dgm:spPr/>
      <dgm:t>
        <a:bodyPr/>
        <a:lstStyle/>
        <a:p>
          <a:endParaRPr lang="en-US"/>
        </a:p>
      </dgm:t>
    </dgm:pt>
    <dgm:pt modelId="{08882C0F-6652-4B9B-AFD4-F57F483D8F6C}" type="pres">
      <dgm:prSet presAssocID="{085238F7-F06B-448C-BEFA-1F49A3C867DB}" presName="Name9" presStyleLbl="sibTrans2D1" presStyleIdx="0" presStyleCnt="2" custAng="1174283" custScaleX="70433" custLinFactNeighborX="-13597" custLinFactNeighborY="16051"/>
      <dgm:spPr/>
      <dgm:t>
        <a:bodyPr/>
        <a:lstStyle/>
        <a:p>
          <a:endParaRPr lang="en-US"/>
        </a:p>
      </dgm:t>
    </dgm:pt>
    <dgm:pt modelId="{982173F0-CAA9-4C90-B5D6-80E5144E754C}" type="pres">
      <dgm:prSet presAssocID="{6F17ABAC-6E5E-45AF-B2C8-6C9A40B33478}" presName="composite2" presStyleCnt="0"/>
      <dgm:spPr/>
      <dgm:t>
        <a:bodyPr/>
        <a:lstStyle/>
        <a:p>
          <a:endParaRPr lang="en-US"/>
        </a:p>
      </dgm:t>
    </dgm:pt>
    <dgm:pt modelId="{02724CA6-3F69-422E-BAA8-1255D50602B4}" type="pres">
      <dgm:prSet presAssocID="{6F17ABAC-6E5E-45AF-B2C8-6C9A40B33478}" presName="dummyNode2" presStyleLbl="node1" presStyleIdx="0" presStyleCnt="3"/>
      <dgm:spPr/>
      <dgm:t>
        <a:bodyPr/>
        <a:lstStyle/>
        <a:p>
          <a:endParaRPr lang="en-US"/>
        </a:p>
      </dgm:t>
    </dgm:pt>
    <dgm:pt modelId="{0D6B04EB-A28F-40A1-823E-F2A58A95380B}" type="pres">
      <dgm:prSet presAssocID="{6F17ABAC-6E5E-45AF-B2C8-6C9A40B33478}" presName="childNode2" presStyleLbl="bgAcc1" presStyleIdx="1" presStyleCnt="3" custScaleX="125504" custScaleY="154961" custLinFactNeighborX="3521" custLinFactNeighborY="5906">
        <dgm:presLayoutVars>
          <dgm:bulletEnabled val="1"/>
        </dgm:presLayoutVars>
      </dgm:prSet>
      <dgm:spPr/>
      <dgm:t>
        <a:bodyPr/>
        <a:lstStyle/>
        <a:p>
          <a:endParaRPr lang="en-US"/>
        </a:p>
      </dgm:t>
    </dgm:pt>
    <dgm:pt modelId="{7272D609-054B-47DC-97E3-6D2B672950C8}" type="pres">
      <dgm:prSet presAssocID="{6F17ABAC-6E5E-45AF-B2C8-6C9A40B33478}" presName="childNode2tx" presStyleLbl="bgAcc1" presStyleIdx="1" presStyleCnt="3">
        <dgm:presLayoutVars>
          <dgm:bulletEnabled val="1"/>
        </dgm:presLayoutVars>
      </dgm:prSet>
      <dgm:spPr/>
      <dgm:t>
        <a:bodyPr/>
        <a:lstStyle/>
        <a:p>
          <a:endParaRPr lang="en-US"/>
        </a:p>
      </dgm:t>
    </dgm:pt>
    <dgm:pt modelId="{3D40506A-AB3C-4CBE-A925-AA60B427C7AC}" type="pres">
      <dgm:prSet presAssocID="{6F17ABAC-6E5E-45AF-B2C8-6C9A40B33478}" presName="parentNode2" presStyleLbl="node1" presStyleIdx="1" presStyleCnt="3" custScaleX="127954" custScaleY="132150" custLinFactNeighborX="3686" custLinFactNeighborY="-86423">
        <dgm:presLayoutVars>
          <dgm:chMax val="0"/>
          <dgm:bulletEnabled val="1"/>
        </dgm:presLayoutVars>
      </dgm:prSet>
      <dgm:spPr/>
      <dgm:t>
        <a:bodyPr/>
        <a:lstStyle/>
        <a:p>
          <a:endParaRPr lang="en-US"/>
        </a:p>
      </dgm:t>
    </dgm:pt>
    <dgm:pt modelId="{624C7A39-456D-4559-9353-CD92A92DBA32}" type="pres">
      <dgm:prSet presAssocID="{6F17ABAC-6E5E-45AF-B2C8-6C9A40B33478}" presName="connSite2" presStyleCnt="0"/>
      <dgm:spPr/>
      <dgm:t>
        <a:bodyPr/>
        <a:lstStyle/>
        <a:p>
          <a:endParaRPr lang="en-US"/>
        </a:p>
      </dgm:t>
    </dgm:pt>
    <dgm:pt modelId="{9DA00813-6DC7-4D38-A464-F192DAA8D295}" type="pres">
      <dgm:prSet presAssocID="{699ED303-B960-488C-A31D-868E23E5549E}" presName="Name18" presStyleLbl="sibTrans2D1" presStyleIdx="1" presStyleCnt="2" custAng="21038676" custScaleX="64880" custLinFactNeighborX="-3951" custLinFactNeighborY="-12412"/>
      <dgm:spPr/>
      <dgm:t>
        <a:bodyPr/>
        <a:lstStyle/>
        <a:p>
          <a:endParaRPr lang="en-US"/>
        </a:p>
      </dgm:t>
    </dgm:pt>
    <dgm:pt modelId="{CD561E27-0286-4BFF-8460-F0AF9F434E45}" type="pres">
      <dgm:prSet presAssocID="{24506F0B-F35A-42BC-8FE0-F7CDA45BBEF6}" presName="composite1" presStyleCnt="0"/>
      <dgm:spPr/>
      <dgm:t>
        <a:bodyPr/>
        <a:lstStyle/>
        <a:p>
          <a:endParaRPr lang="en-US"/>
        </a:p>
      </dgm:t>
    </dgm:pt>
    <dgm:pt modelId="{90B6A7F0-065C-4637-80FB-232FEB8A24ED}" type="pres">
      <dgm:prSet presAssocID="{24506F0B-F35A-42BC-8FE0-F7CDA45BBEF6}" presName="dummyNode1" presStyleLbl="node1" presStyleIdx="1" presStyleCnt="3"/>
      <dgm:spPr/>
      <dgm:t>
        <a:bodyPr/>
        <a:lstStyle/>
        <a:p>
          <a:endParaRPr lang="en-US"/>
        </a:p>
      </dgm:t>
    </dgm:pt>
    <dgm:pt modelId="{F62CB9F6-83A2-499C-899A-8A857AB13B5E}" type="pres">
      <dgm:prSet presAssocID="{24506F0B-F35A-42BC-8FE0-F7CDA45BBEF6}" presName="childNode1" presStyleLbl="bgAcc1" presStyleIdx="2" presStyleCnt="3" custScaleX="127074" custScaleY="119334" custLinFactNeighborX="7883" custLinFactNeighborY="-43891">
        <dgm:presLayoutVars>
          <dgm:bulletEnabled val="1"/>
        </dgm:presLayoutVars>
      </dgm:prSet>
      <dgm:spPr/>
      <dgm:t>
        <a:bodyPr/>
        <a:lstStyle/>
        <a:p>
          <a:endParaRPr lang="en-US"/>
        </a:p>
      </dgm:t>
    </dgm:pt>
    <dgm:pt modelId="{C6227406-2351-472C-8FC5-C71E09C45AEB}" type="pres">
      <dgm:prSet presAssocID="{24506F0B-F35A-42BC-8FE0-F7CDA45BBEF6}" presName="childNode1tx" presStyleLbl="bgAcc1" presStyleIdx="2" presStyleCnt="3">
        <dgm:presLayoutVars>
          <dgm:bulletEnabled val="1"/>
        </dgm:presLayoutVars>
      </dgm:prSet>
      <dgm:spPr/>
      <dgm:t>
        <a:bodyPr/>
        <a:lstStyle/>
        <a:p>
          <a:endParaRPr lang="en-US"/>
        </a:p>
      </dgm:t>
    </dgm:pt>
    <dgm:pt modelId="{448EEBF2-DAB5-440B-86EB-ECE31B8E71C4}" type="pres">
      <dgm:prSet presAssocID="{24506F0B-F35A-42BC-8FE0-F7CDA45BBEF6}" presName="parentNode1" presStyleLbl="node1" presStyleIdx="2" presStyleCnt="3" custScaleX="116035" custScaleY="175308" custLinFactNeighborX="3210" custLinFactNeighborY="-57706">
        <dgm:presLayoutVars>
          <dgm:chMax val="1"/>
          <dgm:bulletEnabled val="1"/>
        </dgm:presLayoutVars>
      </dgm:prSet>
      <dgm:spPr/>
      <dgm:t>
        <a:bodyPr/>
        <a:lstStyle/>
        <a:p>
          <a:endParaRPr lang="en-US"/>
        </a:p>
      </dgm:t>
    </dgm:pt>
    <dgm:pt modelId="{80F2796A-B791-456A-BFF2-E8ACA7B7EC9F}" type="pres">
      <dgm:prSet presAssocID="{24506F0B-F35A-42BC-8FE0-F7CDA45BBEF6}" presName="connSite1" presStyleCnt="0"/>
      <dgm:spPr/>
      <dgm:t>
        <a:bodyPr/>
        <a:lstStyle/>
        <a:p>
          <a:endParaRPr lang="en-US"/>
        </a:p>
      </dgm:t>
    </dgm:pt>
  </dgm:ptLst>
  <dgm:cxnLst>
    <dgm:cxn modelId="{0680A869-4DCB-4C52-8314-B8AB91A7B66A}" type="presOf" srcId="{457683F2-2209-4871-AFFA-4B21EC7FCA6F}" destId="{D86437EE-089B-4D64-9C19-D98D894668D9}" srcOrd="0" destOrd="0" presId="urn:microsoft.com/office/officeart/2005/8/layout/hProcess4"/>
    <dgm:cxn modelId="{AAE89396-257E-48F7-9F0B-18287B7D2323}" srcId="{2829709F-5EA9-469B-A4F5-1879E8E75059}" destId="{457683F2-2209-4871-AFFA-4B21EC7FCA6F}" srcOrd="0" destOrd="0" parTransId="{1DAA7035-92DE-4AB6-911A-EF9696FC5A29}" sibTransId="{9C571FE2-594B-410E-A16B-A17C90D923A4}"/>
    <dgm:cxn modelId="{02577A2D-F856-4792-8984-7165FA78A035}" type="presOf" srcId="{DE10EBF8-0723-4C88-9B43-A3AE45D3D685}" destId="{7272D609-054B-47DC-97E3-6D2B672950C8}" srcOrd="1" destOrd="0" presId="urn:microsoft.com/office/officeart/2005/8/layout/hProcess4"/>
    <dgm:cxn modelId="{62E3640A-56F4-4744-8B84-E34892826093}" srcId="{6F17ABAC-6E5E-45AF-B2C8-6C9A40B33478}" destId="{DE10EBF8-0723-4C88-9B43-A3AE45D3D685}" srcOrd="0" destOrd="0" parTransId="{A814C57B-57E1-4AD6-8F63-2047F549EB64}" sibTransId="{31D18F83-1F42-4954-9890-6D4E2B3E6FAE}"/>
    <dgm:cxn modelId="{D594A433-871A-4A5B-99B1-5542E24C47E5}" type="presOf" srcId="{AE70DB91-A586-4594-8E54-B30E8A30ED7A}" destId="{F62CB9F6-83A2-499C-899A-8A857AB13B5E}" srcOrd="0" destOrd="2" presId="urn:microsoft.com/office/officeart/2005/8/layout/hProcess4"/>
    <dgm:cxn modelId="{1CAEEB87-0EA6-40FF-9C1C-2A040EB7D401}" type="presOf" srcId="{36CA29B9-12F5-4754-98AA-1BC887893287}" destId="{D86437EE-089B-4D64-9C19-D98D894668D9}" srcOrd="0" destOrd="1" presId="urn:microsoft.com/office/officeart/2005/8/layout/hProcess4"/>
    <dgm:cxn modelId="{09A95727-C802-4B35-B4E9-72D172F5AFEC}" type="presOf" srcId="{D7DFD3C2-3629-482E-ABEE-AB0EE9534484}" destId="{C6227406-2351-472C-8FC5-C71E09C45AEB}" srcOrd="1" destOrd="0" presId="urn:microsoft.com/office/officeart/2005/8/layout/hProcess4"/>
    <dgm:cxn modelId="{308B6546-5538-4D1F-B115-B91D4F3D115E}" type="presOf" srcId="{24506F0B-F35A-42BC-8FE0-F7CDA45BBEF6}" destId="{448EEBF2-DAB5-440B-86EB-ECE31B8E71C4}" srcOrd="0" destOrd="0" presId="urn:microsoft.com/office/officeart/2005/8/layout/hProcess4"/>
    <dgm:cxn modelId="{DDAC9435-45F1-41BE-9F3F-C2C60F866783}" srcId="{2829709F-5EA9-469B-A4F5-1879E8E75059}" destId="{36CA29B9-12F5-4754-98AA-1BC887893287}" srcOrd="1" destOrd="0" parTransId="{4E3C6285-3128-40FA-9FE6-50A86FF47688}" sibTransId="{C0A3E6F3-5C4E-47A4-A782-6CA9531D0428}"/>
    <dgm:cxn modelId="{F18CDDFC-73E2-497B-A94D-678D32F244C4}" type="presOf" srcId="{6F17ABAC-6E5E-45AF-B2C8-6C9A40B33478}" destId="{3D40506A-AB3C-4CBE-A925-AA60B427C7AC}" srcOrd="0" destOrd="0" presId="urn:microsoft.com/office/officeart/2005/8/layout/hProcess4"/>
    <dgm:cxn modelId="{3C4200FD-F5B8-4D30-A738-C346687AB4F9}" srcId="{24506F0B-F35A-42BC-8FE0-F7CDA45BBEF6}" destId="{C27B40F6-5283-4EE2-86B3-5A979FC7AC76}" srcOrd="1" destOrd="0" parTransId="{3E5E9EF4-5932-4617-9888-1164733FB12F}" sibTransId="{EBC5C5E0-F823-4CDB-9C85-58CFA88E6594}"/>
    <dgm:cxn modelId="{D50B78A3-545C-45C2-A94C-15D577D63905}" type="presOf" srcId="{D7DFD3C2-3629-482E-ABEE-AB0EE9534484}" destId="{F62CB9F6-83A2-499C-899A-8A857AB13B5E}" srcOrd="0" destOrd="0" presId="urn:microsoft.com/office/officeart/2005/8/layout/hProcess4"/>
    <dgm:cxn modelId="{EB17A3E1-3840-4E0B-A131-06779A6ECC85}" type="presOf" srcId="{2829709F-5EA9-469B-A4F5-1879E8E75059}" destId="{8CA9DA98-1139-44B0-8DE1-B4DE118C371A}" srcOrd="0" destOrd="0" presId="urn:microsoft.com/office/officeart/2005/8/layout/hProcess4"/>
    <dgm:cxn modelId="{F98419C7-FA68-41D2-82BD-BD4D0B584E9E}" srcId="{24506F0B-F35A-42BC-8FE0-F7CDA45BBEF6}" destId="{D7DFD3C2-3629-482E-ABEE-AB0EE9534484}" srcOrd="0" destOrd="0" parTransId="{18E1C0A3-F04F-4151-8DD5-3CB00FD2547A}" sibTransId="{F5C80796-3023-41CA-9634-C81A31289860}"/>
    <dgm:cxn modelId="{CC96E14A-7E9F-4544-A2A3-79C7FE04E2F3}" type="presOf" srcId="{3DB6D367-FBF0-47F2-A7DA-4A164E4DAC45}" destId="{7272D609-054B-47DC-97E3-6D2B672950C8}" srcOrd="1" destOrd="1" presId="urn:microsoft.com/office/officeart/2005/8/layout/hProcess4"/>
    <dgm:cxn modelId="{73128D93-5552-4E19-9032-A484DA3C6AEA}" type="presOf" srcId="{DE10EBF8-0723-4C88-9B43-A3AE45D3D685}" destId="{0D6B04EB-A28F-40A1-823E-F2A58A95380B}" srcOrd="0" destOrd="0" presId="urn:microsoft.com/office/officeart/2005/8/layout/hProcess4"/>
    <dgm:cxn modelId="{52B70E96-A52B-4838-B3D7-5224F8D665F7}" type="presOf" srcId="{C27B40F6-5283-4EE2-86B3-5A979FC7AC76}" destId="{C6227406-2351-472C-8FC5-C71E09C45AEB}" srcOrd="1" destOrd="1" presId="urn:microsoft.com/office/officeart/2005/8/layout/hProcess4"/>
    <dgm:cxn modelId="{FE1AAA3D-94F8-4FF0-9492-9DB06F68BD8A}" type="presOf" srcId="{C27B40F6-5283-4EE2-86B3-5A979FC7AC76}" destId="{F62CB9F6-83A2-499C-899A-8A857AB13B5E}" srcOrd="0" destOrd="1" presId="urn:microsoft.com/office/officeart/2005/8/layout/hProcess4"/>
    <dgm:cxn modelId="{49497405-C5F9-45EA-8325-8DE224BB69BA}" type="presOf" srcId="{36CA29B9-12F5-4754-98AA-1BC887893287}" destId="{2FCD0D47-9DA8-41CF-AD50-BB48B0C8393F}" srcOrd="1" destOrd="1" presId="urn:microsoft.com/office/officeart/2005/8/layout/hProcess4"/>
    <dgm:cxn modelId="{C97EAFA7-F638-4426-8822-CF1290515034}" type="presOf" srcId="{AE70DB91-A586-4594-8E54-B30E8A30ED7A}" destId="{C6227406-2351-472C-8FC5-C71E09C45AEB}" srcOrd="1" destOrd="2" presId="urn:microsoft.com/office/officeart/2005/8/layout/hProcess4"/>
    <dgm:cxn modelId="{FC20EE99-A102-483F-A209-671A141115BE}" type="presOf" srcId="{085238F7-F06B-448C-BEFA-1F49A3C867DB}" destId="{08882C0F-6652-4B9B-AFD4-F57F483D8F6C}" srcOrd="0" destOrd="0" presId="urn:microsoft.com/office/officeart/2005/8/layout/hProcess4"/>
    <dgm:cxn modelId="{B8252A1D-032B-4D19-A945-70EB6CB788F3}" srcId="{8C7C3812-D5A6-432E-B693-C8C0AD54C144}" destId="{24506F0B-F35A-42BC-8FE0-F7CDA45BBEF6}" srcOrd="2" destOrd="0" parTransId="{8D068EBA-730E-4E5A-9287-B85A66970ADB}" sibTransId="{3D5034B0-ED21-465B-8063-2993F6265B12}"/>
    <dgm:cxn modelId="{2CA3E5AC-51DF-464F-9294-C89F1735BCB0}" srcId="{6F17ABAC-6E5E-45AF-B2C8-6C9A40B33478}" destId="{3DB6D367-FBF0-47F2-A7DA-4A164E4DAC45}" srcOrd="1" destOrd="0" parTransId="{A9B3B3EC-08C6-4A5F-B0AA-D1825CD5DC88}" sibTransId="{3E29A6ED-A2C0-4089-89F4-3D1BA47279BC}"/>
    <dgm:cxn modelId="{BB0F2384-5353-4DA2-9273-1F33E43E7A0A}" type="presOf" srcId="{3DB6D367-FBF0-47F2-A7DA-4A164E4DAC45}" destId="{0D6B04EB-A28F-40A1-823E-F2A58A95380B}" srcOrd="0" destOrd="1" presId="urn:microsoft.com/office/officeart/2005/8/layout/hProcess4"/>
    <dgm:cxn modelId="{84E008F4-A079-413D-9F4E-F18E024AE1F2}" srcId="{24506F0B-F35A-42BC-8FE0-F7CDA45BBEF6}" destId="{AE70DB91-A586-4594-8E54-B30E8A30ED7A}" srcOrd="2" destOrd="0" parTransId="{7B9DB57C-DEB3-4E32-81F6-8D5A53ED91D7}" sibTransId="{8BF23B17-FA99-45F7-B99C-8F47076054F3}"/>
    <dgm:cxn modelId="{9CB09770-47CE-40A5-B2E6-722BFF70C029}" type="presOf" srcId="{699ED303-B960-488C-A31D-868E23E5549E}" destId="{9DA00813-6DC7-4D38-A464-F192DAA8D295}" srcOrd="0" destOrd="0" presId="urn:microsoft.com/office/officeart/2005/8/layout/hProcess4"/>
    <dgm:cxn modelId="{D4115BB1-B749-48AE-B9D3-ADAEC271688D}" type="presOf" srcId="{457683F2-2209-4871-AFFA-4B21EC7FCA6F}" destId="{2FCD0D47-9DA8-41CF-AD50-BB48B0C8393F}" srcOrd="1" destOrd="0" presId="urn:microsoft.com/office/officeart/2005/8/layout/hProcess4"/>
    <dgm:cxn modelId="{9BE9699E-72A6-4E51-9CFA-9C46E4D52254}" srcId="{8C7C3812-D5A6-432E-B693-C8C0AD54C144}" destId="{2829709F-5EA9-469B-A4F5-1879E8E75059}" srcOrd="0" destOrd="0" parTransId="{21ED8359-EA89-4A7B-ADDB-4F14B6978AB4}" sibTransId="{085238F7-F06B-448C-BEFA-1F49A3C867DB}"/>
    <dgm:cxn modelId="{C34179D1-5068-4A25-AF3F-0DB6FC887267}" srcId="{8C7C3812-D5A6-432E-B693-C8C0AD54C144}" destId="{6F17ABAC-6E5E-45AF-B2C8-6C9A40B33478}" srcOrd="1" destOrd="0" parTransId="{6491E9B0-201E-44F6-B1FF-AD419FB15F20}" sibTransId="{699ED303-B960-488C-A31D-868E23E5549E}"/>
    <dgm:cxn modelId="{9A14AAC6-6E81-4377-9BA1-4AFB0C8F5829}" type="presOf" srcId="{8C7C3812-D5A6-432E-B693-C8C0AD54C144}" destId="{3B656524-4DD2-43B6-94DC-0A64A6FE7993}" srcOrd="0" destOrd="0" presId="urn:microsoft.com/office/officeart/2005/8/layout/hProcess4"/>
    <dgm:cxn modelId="{405F9D8E-C403-4715-8494-9E1DDDA02781}" type="presParOf" srcId="{3B656524-4DD2-43B6-94DC-0A64A6FE7993}" destId="{9AF5C1E5-D2A1-4341-9D02-E5BC9F6679E1}" srcOrd="0" destOrd="0" presId="urn:microsoft.com/office/officeart/2005/8/layout/hProcess4"/>
    <dgm:cxn modelId="{AD2A03AC-5C3C-4BE1-BA89-347C7DA0F223}" type="presParOf" srcId="{3B656524-4DD2-43B6-94DC-0A64A6FE7993}" destId="{796CFBA4-DC50-4FF6-BE3A-3F0360CDBC62}" srcOrd="1" destOrd="0" presId="urn:microsoft.com/office/officeart/2005/8/layout/hProcess4"/>
    <dgm:cxn modelId="{E47DB90D-B18A-459E-8310-D99E2ACC9119}" type="presParOf" srcId="{3B656524-4DD2-43B6-94DC-0A64A6FE7993}" destId="{D5A84BFD-FFD0-4627-BFF0-898D953F50C2}" srcOrd="2" destOrd="0" presId="urn:microsoft.com/office/officeart/2005/8/layout/hProcess4"/>
    <dgm:cxn modelId="{479C9889-6E2E-4402-89CA-1E3AE9B4094F}" type="presParOf" srcId="{D5A84BFD-FFD0-4627-BFF0-898D953F50C2}" destId="{A85021CB-AE52-4EA2-9708-8C526D6DA5F4}" srcOrd="0" destOrd="0" presId="urn:microsoft.com/office/officeart/2005/8/layout/hProcess4"/>
    <dgm:cxn modelId="{E2332330-B47F-49D6-9D38-A24FDCAC8D90}" type="presParOf" srcId="{A85021CB-AE52-4EA2-9708-8C526D6DA5F4}" destId="{2CD636B2-B9B6-48CF-8BA1-44850CD140FE}" srcOrd="0" destOrd="0" presId="urn:microsoft.com/office/officeart/2005/8/layout/hProcess4"/>
    <dgm:cxn modelId="{1DE64A64-8057-4A11-A160-ED0F4DEE6626}" type="presParOf" srcId="{A85021CB-AE52-4EA2-9708-8C526D6DA5F4}" destId="{D86437EE-089B-4D64-9C19-D98D894668D9}" srcOrd="1" destOrd="0" presId="urn:microsoft.com/office/officeart/2005/8/layout/hProcess4"/>
    <dgm:cxn modelId="{08227DC6-2528-4BC3-BFAF-E76FE0FBB6B9}" type="presParOf" srcId="{A85021CB-AE52-4EA2-9708-8C526D6DA5F4}" destId="{2FCD0D47-9DA8-41CF-AD50-BB48B0C8393F}" srcOrd="2" destOrd="0" presId="urn:microsoft.com/office/officeart/2005/8/layout/hProcess4"/>
    <dgm:cxn modelId="{882AD8D3-66A2-4F59-9256-2344D6B5E94B}" type="presParOf" srcId="{A85021CB-AE52-4EA2-9708-8C526D6DA5F4}" destId="{8CA9DA98-1139-44B0-8DE1-B4DE118C371A}" srcOrd="3" destOrd="0" presId="urn:microsoft.com/office/officeart/2005/8/layout/hProcess4"/>
    <dgm:cxn modelId="{BCA05DA0-9EB1-4A48-B7DE-648733DCC878}" type="presParOf" srcId="{A85021CB-AE52-4EA2-9708-8C526D6DA5F4}" destId="{857B27A1-AC53-42C2-A7A4-F3295DA37C79}" srcOrd="4" destOrd="0" presId="urn:microsoft.com/office/officeart/2005/8/layout/hProcess4"/>
    <dgm:cxn modelId="{34F3F7C4-8E71-43CF-9B59-192738F92C2F}" type="presParOf" srcId="{D5A84BFD-FFD0-4627-BFF0-898D953F50C2}" destId="{08882C0F-6652-4B9B-AFD4-F57F483D8F6C}" srcOrd="1" destOrd="0" presId="urn:microsoft.com/office/officeart/2005/8/layout/hProcess4"/>
    <dgm:cxn modelId="{BE826B04-6568-43C8-B565-D0920A6D8DC2}" type="presParOf" srcId="{D5A84BFD-FFD0-4627-BFF0-898D953F50C2}" destId="{982173F0-CAA9-4C90-B5D6-80E5144E754C}" srcOrd="2" destOrd="0" presId="urn:microsoft.com/office/officeart/2005/8/layout/hProcess4"/>
    <dgm:cxn modelId="{22A6EA2A-FCA0-4F5E-A3E2-CF02A477854D}" type="presParOf" srcId="{982173F0-CAA9-4C90-B5D6-80E5144E754C}" destId="{02724CA6-3F69-422E-BAA8-1255D50602B4}" srcOrd="0" destOrd="0" presId="urn:microsoft.com/office/officeart/2005/8/layout/hProcess4"/>
    <dgm:cxn modelId="{2F9041CD-046B-4C29-9564-09C54D0B89AD}" type="presParOf" srcId="{982173F0-CAA9-4C90-B5D6-80E5144E754C}" destId="{0D6B04EB-A28F-40A1-823E-F2A58A95380B}" srcOrd="1" destOrd="0" presId="urn:microsoft.com/office/officeart/2005/8/layout/hProcess4"/>
    <dgm:cxn modelId="{0DCBA133-C6EF-44E9-8240-1AF5EE594826}" type="presParOf" srcId="{982173F0-CAA9-4C90-B5D6-80E5144E754C}" destId="{7272D609-054B-47DC-97E3-6D2B672950C8}" srcOrd="2" destOrd="0" presId="urn:microsoft.com/office/officeart/2005/8/layout/hProcess4"/>
    <dgm:cxn modelId="{E4DC0A48-3682-4D0D-8E3E-4DA370621D25}" type="presParOf" srcId="{982173F0-CAA9-4C90-B5D6-80E5144E754C}" destId="{3D40506A-AB3C-4CBE-A925-AA60B427C7AC}" srcOrd="3" destOrd="0" presId="urn:microsoft.com/office/officeart/2005/8/layout/hProcess4"/>
    <dgm:cxn modelId="{E1626AB4-3102-4B59-87C2-B08308141DF4}" type="presParOf" srcId="{982173F0-CAA9-4C90-B5D6-80E5144E754C}" destId="{624C7A39-456D-4559-9353-CD92A92DBA32}" srcOrd="4" destOrd="0" presId="urn:microsoft.com/office/officeart/2005/8/layout/hProcess4"/>
    <dgm:cxn modelId="{2991E156-78FF-47FE-B408-373FD44F591B}" type="presParOf" srcId="{D5A84BFD-FFD0-4627-BFF0-898D953F50C2}" destId="{9DA00813-6DC7-4D38-A464-F192DAA8D295}" srcOrd="3" destOrd="0" presId="urn:microsoft.com/office/officeart/2005/8/layout/hProcess4"/>
    <dgm:cxn modelId="{D0B0E747-8E9E-49E3-9D2A-D1C3F609BBB7}" type="presParOf" srcId="{D5A84BFD-FFD0-4627-BFF0-898D953F50C2}" destId="{CD561E27-0286-4BFF-8460-F0AF9F434E45}" srcOrd="4" destOrd="0" presId="urn:microsoft.com/office/officeart/2005/8/layout/hProcess4"/>
    <dgm:cxn modelId="{40C92447-C78C-4F35-8868-DA0ABCF7212C}" type="presParOf" srcId="{CD561E27-0286-4BFF-8460-F0AF9F434E45}" destId="{90B6A7F0-065C-4637-80FB-232FEB8A24ED}" srcOrd="0" destOrd="0" presId="urn:microsoft.com/office/officeart/2005/8/layout/hProcess4"/>
    <dgm:cxn modelId="{118824BA-51E5-4B90-9DC5-E7605AA000E3}" type="presParOf" srcId="{CD561E27-0286-4BFF-8460-F0AF9F434E45}" destId="{F62CB9F6-83A2-499C-899A-8A857AB13B5E}" srcOrd="1" destOrd="0" presId="urn:microsoft.com/office/officeart/2005/8/layout/hProcess4"/>
    <dgm:cxn modelId="{38C02605-C7F3-4484-9BFD-47FD8A12F7AD}" type="presParOf" srcId="{CD561E27-0286-4BFF-8460-F0AF9F434E45}" destId="{C6227406-2351-472C-8FC5-C71E09C45AEB}" srcOrd="2" destOrd="0" presId="urn:microsoft.com/office/officeart/2005/8/layout/hProcess4"/>
    <dgm:cxn modelId="{91532E73-6DBD-4187-BACB-8F564EA7D2E6}" type="presParOf" srcId="{CD561E27-0286-4BFF-8460-F0AF9F434E45}" destId="{448EEBF2-DAB5-440B-86EB-ECE31B8E71C4}" srcOrd="3" destOrd="0" presId="urn:microsoft.com/office/officeart/2005/8/layout/hProcess4"/>
    <dgm:cxn modelId="{CA27FA01-80FC-4A01-B78F-BACCB301B94B}" type="presParOf" srcId="{CD561E27-0286-4BFF-8460-F0AF9F434E45}" destId="{80F2796A-B791-456A-BFF2-E8ACA7B7EC9F}" srcOrd="4" destOrd="0" presId="urn:microsoft.com/office/officeart/2005/8/layout/hProcess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70895AF-4F84-484D-90D2-41210DA8A5DD}"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03489A75-9C50-4C23-87C2-85392B3D5797}">
      <dgm:prSet phldrT="[Text]" custT="1"/>
      <dgm:spPr/>
      <dgm:t>
        <a:bodyPr/>
        <a:lstStyle/>
        <a:p>
          <a:r>
            <a:rPr lang="en-US" sz="1050" b="1" dirty="0">
              <a:latin typeface="+mn-lt"/>
              <a:cs typeface="Times New Roman" pitchFamily="18" charset="0"/>
            </a:rPr>
            <a:t>What is the problem?  </a:t>
          </a:r>
          <a:r>
            <a:rPr lang="en-US" sz="1000" dirty="0">
              <a:latin typeface="+mn-lt"/>
              <a:cs typeface="Times New Roman" pitchFamily="18" charset="0"/>
            </a:rPr>
            <a:t>What does the data show?</a:t>
          </a:r>
        </a:p>
      </dgm:t>
    </dgm:pt>
    <dgm:pt modelId="{7E0545AC-EDC0-4F78-B7FB-1A56C24869D9}" type="parTrans" cxnId="{15D6313E-6A73-46C3-95DE-B7FF8BF21F2D}">
      <dgm:prSet/>
      <dgm:spPr/>
      <dgm:t>
        <a:bodyPr/>
        <a:lstStyle/>
        <a:p>
          <a:endParaRPr lang="en-US"/>
        </a:p>
      </dgm:t>
    </dgm:pt>
    <dgm:pt modelId="{D679F978-174E-4C22-AC2C-123F240423E3}" type="sibTrans" cxnId="{15D6313E-6A73-46C3-95DE-B7FF8BF21F2D}">
      <dgm:prSet/>
      <dgm:spPr/>
      <dgm:t>
        <a:bodyPr/>
        <a:lstStyle/>
        <a:p>
          <a:endParaRPr lang="en-US" sz="1000" dirty="0">
            <a:latin typeface="+mn-lt"/>
            <a:cs typeface="Times New Roman" pitchFamily="18" charset="0"/>
          </a:endParaRPr>
        </a:p>
      </dgm:t>
    </dgm:pt>
    <dgm:pt modelId="{4C4CFD9C-1210-462E-A5FA-E31350A5BF16}">
      <dgm:prSet phldrT="[Text]" custT="1"/>
      <dgm:spPr/>
      <dgm:t>
        <a:bodyPr/>
        <a:lstStyle/>
        <a:p>
          <a:r>
            <a:rPr lang="en-US" sz="1050" b="1" dirty="0">
              <a:latin typeface="+mn-lt"/>
              <a:cs typeface="Times New Roman" pitchFamily="18" charset="0"/>
            </a:rPr>
            <a:t>Why is this happening?</a:t>
          </a:r>
        </a:p>
        <a:p>
          <a:r>
            <a:rPr lang="en-US" sz="1000" dirty="0">
              <a:latin typeface="+mn-lt"/>
              <a:cs typeface="Times New Roman" pitchFamily="18" charset="0"/>
            </a:rPr>
            <a:t>Curriculum Issue?</a:t>
          </a:r>
        </a:p>
        <a:p>
          <a:r>
            <a:rPr lang="en-US" sz="1000" dirty="0">
              <a:latin typeface="+mn-lt"/>
              <a:cs typeface="Times New Roman" pitchFamily="18" charset="0"/>
            </a:rPr>
            <a:t>Instructional Issue?</a:t>
          </a:r>
        </a:p>
        <a:p>
          <a:r>
            <a:rPr lang="en-US" sz="1000" dirty="0">
              <a:latin typeface="+mn-lt"/>
              <a:cs typeface="Times New Roman" pitchFamily="18" charset="0"/>
            </a:rPr>
            <a:t>Student Issue?</a:t>
          </a:r>
        </a:p>
      </dgm:t>
    </dgm:pt>
    <dgm:pt modelId="{1DDB3E5C-9B77-4A1C-9224-B4B1120C5380}" type="parTrans" cxnId="{4206E800-242D-48C6-B1B8-C0392C629486}">
      <dgm:prSet/>
      <dgm:spPr/>
      <dgm:t>
        <a:bodyPr/>
        <a:lstStyle/>
        <a:p>
          <a:endParaRPr lang="en-US"/>
        </a:p>
      </dgm:t>
    </dgm:pt>
    <dgm:pt modelId="{9F2423D9-54AC-4B9D-B88F-2CE2EB84197F}" type="sibTrans" cxnId="{4206E800-242D-48C6-B1B8-C0392C629486}">
      <dgm:prSet/>
      <dgm:spPr/>
      <dgm:t>
        <a:bodyPr/>
        <a:lstStyle/>
        <a:p>
          <a:endParaRPr lang="en-US" sz="1000" dirty="0">
            <a:latin typeface="+mn-lt"/>
            <a:cs typeface="Times New Roman" pitchFamily="18" charset="0"/>
          </a:endParaRPr>
        </a:p>
      </dgm:t>
    </dgm:pt>
    <dgm:pt modelId="{BA4175EA-27C5-426D-855E-489E2122AC9B}">
      <dgm:prSet phldrT="[Text]" custT="1"/>
      <dgm:spPr/>
      <dgm:t>
        <a:bodyPr/>
        <a:lstStyle/>
        <a:p>
          <a:r>
            <a:rPr lang="en-US" sz="1050" b="1" dirty="0">
              <a:latin typeface="+mn-lt"/>
              <a:cs typeface="Times New Roman" pitchFamily="18" charset="0"/>
            </a:rPr>
            <a:t>What is our plan?</a:t>
          </a:r>
          <a:r>
            <a:rPr lang="en-US" sz="1050" dirty="0">
              <a:latin typeface="+mn-lt"/>
              <a:cs typeface="Times New Roman" pitchFamily="18" charset="0"/>
            </a:rPr>
            <a:t/>
          </a:r>
          <a:br>
            <a:rPr lang="en-US" sz="1050" dirty="0">
              <a:latin typeface="+mn-lt"/>
              <a:cs typeface="Times New Roman" pitchFamily="18" charset="0"/>
            </a:rPr>
          </a:br>
          <a:r>
            <a:rPr lang="en-US" sz="1000" dirty="0">
              <a:latin typeface="+mn-lt"/>
              <a:cs typeface="Times New Roman" pitchFamily="18" charset="0"/>
            </a:rPr>
            <a:t>What are we going to do?</a:t>
          </a:r>
        </a:p>
        <a:p>
          <a:r>
            <a:rPr lang="en-US" sz="1000" dirty="0">
              <a:latin typeface="+mn-lt"/>
              <a:cs typeface="Times New Roman" pitchFamily="18" charset="0"/>
            </a:rPr>
            <a:t>What interventions are needed?</a:t>
          </a:r>
        </a:p>
        <a:p>
          <a:r>
            <a:rPr lang="en-US" sz="1000" dirty="0">
              <a:latin typeface="+mn-lt"/>
              <a:cs typeface="Times New Roman" pitchFamily="18" charset="0"/>
            </a:rPr>
            <a:t>How will we measure success?</a:t>
          </a:r>
        </a:p>
      </dgm:t>
    </dgm:pt>
    <dgm:pt modelId="{534E171F-D8BB-417B-88F6-63898A787C48}" type="parTrans" cxnId="{29BAF63A-AB8E-44F2-AF33-93F36B0D8221}">
      <dgm:prSet/>
      <dgm:spPr/>
      <dgm:t>
        <a:bodyPr/>
        <a:lstStyle/>
        <a:p>
          <a:endParaRPr lang="en-US"/>
        </a:p>
      </dgm:t>
    </dgm:pt>
    <dgm:pt modelId="{4C3BDDC8-873B-4179-9972-E5F86222E468}" type="sibTrans" cxnId="{29BAF63A-AB8E-44F2-AF33-93F36B0D8221}">
      <dgm:prSet/>
      <dgm:spPr/>
      <dgm:t>
        <a:bodyPr/>
        <a:lstStyle/>
        <a:p>
          <a:endParaRPr lang="en-US" sz="1000" dirty="0">
            <a:latin typeface="+mn-lt"/>
            <a:cs typeface="Times New Roman" pitchFamily="18" charset="0"/>
          </a:endParaRPr>
        </a:p>
      </dgm:t>
    </dgm:pt>
    <dgm:pt modelId="{7C290007-D98A-41C6-A853-8AF3EA04F5A4}">
      <dgm:prSet phldrT="[Text]" custT="1"/>
      <dgm:spPr/>
      <dgm:t>
        <a:bodyPr/>
        <a:lstStyle/>
        <a:p>
          <a:r>
            <a:rPr lang="en-US" sz="1000" b="1" dirty="0">
              <a:latin typeface="+mn-lt"/>
              <a:cs typeface="Times New Roman" pitchFamily="18" charset="0"/>
            </a:rPr>
            <a:t>Implement the plan</a:t>
          </a:r>
        </a:p>
        <a:p>
          <a:r>
            <a:rPr lang="en-US" sz="1000" dirty="0">
              <a:latin typeface="+mn-lt"/>
              <a:cs typeface="Times New Roman" pitchFamily="18" charset="0"/>
            </a:rPr>
            <a:t>Who will do what, where, when, and how often?</a:t>
          </a:r>
        </a:p>
        <a:p>
          <a:r>
            <a:rPr lang="en-US" sz="1000" dirty="0">
              <a:latin typeface="+mn-lt"/>
              <a:cs typeface="Times New Roman" pitchFamily="18" charset="0"/>
            </a:rPr>
            <a:t>How will fidelity of implementation be determined?</a:t>
          </a:r>
        </a:p>
      </dgm:t>
    </dgm:pt>
    <dgm:pt modelId="{566F543E-E104-4984-873A-9F2EF880789B}" type="parTrans" cxnId="{CB8C12AD-26AD-43BB-BEB8-4AE13B7A1205}">
      <dgm:prSet/>
      <dgm:spPr/>
      <dgm:t>
        <a:bodyPr/>
        <a:lstStyle/>
        <a:p>
          <a:endParaRPr lang="en-US"/>
        </a:p>
      </dgm:t>
    </dgm:pt>
    <dgm:pt modelId="{8967F2A5-7D59-42D7-B15E-6998B1FB7E9D}" type="sibTrans" cxnId="{CB8C12AD-26AD-43BB-BEB8-4AE13B7A1205}">
      <dgm:prSet/>
      <dgm:spPr/>
      <dgm:t>
        <a:bodyPr/>
        <a:lstStyle/>
        <a:p>
          <a:endParaRPr lang="en-US" sz="1000" dirty="0">
            <a:latin typeface="+mn-lt"/>
            <a:cs typeface="Times New Roman" pitchFamily="18" charset="0"/>
          </a:endParaRPr>
        </a:p>
      </dgm:t>
    </dgm:pt>
    <dgm:pt modelId="{1E1C6850-4E83-4A1F-81B9-3AC3C80E3333}">
      <dgm:prSet phldrT="[Text]" custT="1"/>
      <dgm:spPr/>
      <dgm:t>
        <a:bodyPr/>
        <a:lstStyle/>
        <a:p>
          <a:r>
            <a:rPr lang="en-US" sz="1050" b="1" dirty="0">
              <a:latin typeface="+mn-lt"/>
              <a:cs typeface="Times New Roman" pitchFamily="18" charset="0"/>
            </a:rPr>
            <a:t>Did the plan work?</a:t>
          </a:r>
          <a:r>
            <a:rPr lang="en-US" sz="1050" dirty="0">
              <a:latin typeface="+mn-lt"/>
              <a:cs typeface="Times New Roman" pitchFamily="18" charset="0"/>
            </a:rPr>
            <a:t/>
          </a:r>
          <a:br>
            <a:rPr lang="en-US" sz="1050" dirty="0">
              <a:latin typeface="+mn-lt"/>
              <a:cs typeface="Times New Roman" pitchFamily="18" charset="0"/>
            </a:rPr>
          </a:br>
          <a:r>
            <a:rPr lang="en-US" sz="1000" dirty="0">
              <a:latin typeface="+mn-lt"/>
              <a:cs typeface="Times New Roman" pitchFamily="18" charset="0"/>
            </a:rPr>
            <a:t>What does the data show?</a:t>
          </a:r>
        </a:p>
      </dgm:t>
    </dgm:pt>
    <dgm:pt modelId="{B51374C2-F562-47CC-93AB-85122195F7F1}" type="parTrans" cxnId="{86554FC5-0FB0-4880-BF22-F24F6A9A4446}">
      <dgm:prSet/>
      <dgm:spPr/>
      <dgm:t>
        <a:bodyPr/>
        <a:lstStyle/>
        <a:p>
          <a:endParaRPr lang="en-US"/>
        </a:p>
      </dgm:t>
    </dgm:pt>
    <dgm:pt modelId="{F6B122AD-F3AB-47C9-8551-6492B720A6C0}" type="sibTrans" cxnId="{86554FC5-0FB0-4880-BF22-F24F6A9A4446}">
      <dgm:prSet/>
      <dgm:spPr/>
      <dgm:t>
        <a:bodyPr/>
        <a:lstStyle/>
        <a:p>
          <a:endParaRPr lang="en-US" sz="1000" dirty="0">
            <a:latin typeface="+mn-lt"/>
            <a:cs typeface="Times New Roman" pitchFamily="18" charset="0"/>
          </a:endParaRPr>
        </a:p>
      </dgm:t>
    </dgm:pt>
    <dgm:pt modelId="{338CEE21-37F5-4D20-8BFF-34FCD26F7706}" type="pres">
      <dgm:prSet presAssocID="{B70895AF-4F84-484D-90D2-41210DA8A5DD}" presName="cycle" presStyleCnt="0">
        <dgm:presLayoutVars>
          <dgm:dir/>
          <dgm:resizeHandles val="exact"/>
        </dgm:presLayoutVars>
      </dgm:prSet>
      <dgm:spPr/>
      <dgm:t>
        <a:bodyPr/>
        <a:lstStyle/>
        <a:p>
          <a:endParaRPr lang="en-US"/>
        </a:p>
      </dgm:t>
    </dgm:pt>
    <dgm:pt modelId="{8DD05732-289E-4312-AF93-01BCB9DDE1AE}" type="pres">
      <dgm:prSet presAssocID="{03489A75-9C50-4C23-87C2-85392B3D5797}" presName="dummy" presStyleCnt="0"/>
      <dgm:spPr/>
    </dgm:pt>
    <dgm:pt modelId="{D25A28B0-21C6-4021-A062-5A27D3E2E289}" type="pres">
      <dgm:prSet presAssocID="{03489A75-9C50-4C23-87C2-85392B3D5797}" presName="node" presStyleLbl="revTx" presStyleIdx="0" presStyleCnt="5">
        <dgm:presLayoutVars>
          <dgm:bulletEnabled val="1"/>
        </dgm:presLayoutVars>
      </dgm:prSet>
      <dgm:spPr/>
      <dgm:t>
        <a:bodyPr/>
        <a:lstStyle/>
        <a:p>
          <a:endParaRPr lang="en-US"/>
        </a:p>
      </dgm:t>
    </dgm:pt>
    <dgm:pt modelId="{26908DF2-D482-4EEB-9BBF-E4517C4E56FD}" type="pres">
      <dgm:prSet presAssocID="{D679F978-174E-4C22-AC2C-123F240423E3}" presName="sibTrans" presStyleLbl="node1" presStyleIdx="0" presStyleCnt="5"/>
      <dgm:spPr/>
      <dgm:t>
        <a:bodyPr/>
        <a:lstStyle/>
        <a:p>
          <a:endParaRPr lang="en-US"/>
        </a:p>
      </dgm:t>
    </dgm:pt>
    <dgm:pt modelId="{DCF6C1B8-D890-42AC-B499-0472AAEBAF38}" type="pres">
      <dgm:prSet presAssocID="{4C4CFD9C-1210-462E-A5FA-E31350A5BF16}" presName="dummy" presStyleCnt="0"/>
      <dgm:spPr/>
    </dgm:pt>
    <dgm:pt modelId="{801559C5-A6F8-4075-AA04-1C7C30C113B1}" type="pres">
      <dgm:prSet presAssocID="{4C4CFD9C-1210-462E-A5FA-E31350A5BF16}" presName="node" presStyleLbl="revTx" presStyleIdx="1" presStyleCnt="5">
        <dgm:presLayoutVars>
          <dgm:bulletEnabled val="1"/>
        </dgm:presLayoutVars>
      </dgm:prSet>
      <dgm:spPr/>
      <dgm:t>
        <a:bodyPr/>
        <a:lstStyle/>
        <a:p>
          <a:endParaRPr lang="en-US"/>
        </a:p>
      </dgm:t>
    </dgm:pt>
    <dgm:pt modelId="{4DD61285-7137-4375-BAA0-B1617EBB18AB}" type="pres">
      <dgm:prSet presAssocID="{9F2423D9-54AC-4B9D-B88F-2CE2EB84197F}" presName="sibTrans" presStyleLbl="node1" presStyleIdx="1" presStyleCnt="5" custLinFactNeighborX="1845" custLinFactNeighborY="818" custRadScaleRad="313740" custRadScaleInc="-2147483648"/>
      <dgm:spPr/>
      <dgm:t>
        <a:bodyPr/>
        <a:lstStyle/>
        <a:p>
          <a:endParaRPr lang="en-US"/>
        </a:p>
      </dgm:t>
    </dgm:pt>
    <dgm:pt modelId="{3ACF874F-A0AF-4CBF-AEBE-6AD7321D8019}" type="pres">
      <dgm:prSet presAssocID="{BA4175EA-27C5-426D-855E-489E2122AC9B}" presName="dummy" presStyleCnt="0"/>
      <dgm:spPr/>
    </dgm:pt>
    <dgm:pt modelId="{EB8716E5-0F1E-41F5-BAFD-9770575BCA13}" type="pres">
      <dgm:prSet presAssocID="{BA4175EA-27C5-426D-855E-489E2122AC9B}" presName="node" presStyleLbl="revTx" presStyleIdx="2" presStyleCnt="5" custScaleX="93849" custScaleY="122678" custRadScaleRad="96422">
        <dgm:presLayoutVars>
          <dgm:bulletEnabled val="1"/>
        </dgm:presLayoutVars>
      </dgm:prSet>
      <dgm:spPr/>
      <dgm:t>
        <a:bodyPr/>
        <a:lstStyle/>
        <a:p>
          <a:endParaRPr lang="en-US"/>
        </a:p>
      </dgm:t>
    </dgm:pt>
    <dgm:pt modelId="{10EAD872-7D88-433F-AF48-E0303A00E0C6}" type="pres">
      <dgm:prSet presAssocID="{4C3BDDC8-873B-4179-9972-E5F86222E468}" presName="sibTrans" presStyleLbl="node1" presStyleIdx="2" presStyleCnt="5"/>
      <dgm:spPr/>
      <dgm:t>
        <a:bodyPr/>
        <a:lstStyle/>
        <a:p>
          <a:endParaRPr lang="en-US"/>
        </a:p>
      </dgm:t>
    </dgm:pt>
    <dgm:pt modelId="{8C1AE5CC-436B-42B4-8C66-1F6CF7968DC0}" type="pres">
      <dgm:prSet presAssocID="{7C290007-D98A-41C6-A853-8AF3EA04F5A4}" presName="dummy" presStyleCnt="0"/>
      <dgm:spPr/>
    </dgm:pt>
    <dgm:pt modelId="{F020AFFA-EDD1-42B4-8705-3631924D8753}" type="pres">
      <dgm:prSet presAssocID="{7C290007-D98A-41C6-A853-8AF3EA04F5A4}" presName="node" presStyleLbl="revTx" presStyleIdx="3" presStyleCnt="5">
        <dgm:presLayoutVars>
          <dgm:bulletEnabled val="1"/>
        </dgm:presLayoutVars>
      </dgm:prSet>
      <dgm:spPr/>
      <dgm:t>
        <a:bodyPr/>
        <a:lstStyle/>
        <a:p>
          <a:endParaRPr lang="en-US"/>
        </a:p>
      </dgm:t>
    </dgm:pt>
    <dgm:pt modelId="{A5F8BDA0-B7E6-457C-835C-79420B6BF5AE}" type="pres">
      <dgm:prSet presAssocID="{8967F2A5-7D59-42D7-B15E-6998B1FB7E9D}" presName="sibTrans" presStyleLbl="node1" presStyleIdx="3" presStyleCnt="5"/>
      <dgm:spPr/>
      <dgm:t>
        <a:bodyPr/>
        <a:lstStyle/>
        <a:p>
          <a:endParaRPr lang="en-US"/>
        </a:p>
      </dgm:t>
    </dgm:pt>
    <dgm:pt modelId="{003B4A74-9A8E-4A72-96F9-E94486CBC332}" type="pres">
      <dgm:prSet presAssocID="{1E1C6850-4E83-4A1F-81B9-3AC3C80E3333}" presName="dummy" presStyleCnt="0"/>
      <dgm:spPr/>
    </dgm:pt>
    <dgm:pt modelId="{E597F7ED-ABB7-4F35-A246-82D978FD15A8}" type="pres">
      <dgm:prSet presAssocID="{1E1C6850-4E83-4A1F-81B9-3AC3C80E3333}" presName="node" presStyleLbl="revTx" presStyleIdx="4" presStyleCnt="5">
        <dgm:presLayoutVars>
          <dgm:bulletEnabled val="1"/>
        </dgm:presLayoutVars>
      </dgm:prSet>
      <dgm:spPr/>
      <dgm:t>
        <a:bodyPr/>
        <a:lstStyle/>
        <a:p>
          <a:endParaRPr lang="en-US"/>
        </a:p>
      </dgm:t>
    </dgm:pt>
    <dgm:pt modelId="{76C8AE70-2757-427E-AB3B-2C190B3E8B7C}" type="pres">
      <dgm:prSet presAssocID="{F6B122AD-F3AB-47C9-8551-6492B720A6C0}" presName="sibTrans" presStyleLbl="node1" presStyleIdx="4" presStyleCnt="5"/>
      <dgm:spPr/>
      <dgm:t>
        <a:bodyPr/>
        <a:lstStyle/>
        <a:p>
          <a:endParaRPr lang="en-US"/>
        </a:p>
      </dgm:t>
    </dgm:pt>
  </dgm:ptLst>
  <dgm:cxnLst>
    <dgm:cxn modelId="{CAAE5A4C-DB41-4CDE-AC35-EA6401159D95}" type="presOf" srcId="{4C4CFD9C-1210-462E-A5FA-E31350A5BF16}" destId="{801559C5-A6F8-4075-AA04-1C7C30C113B1}" srcOrd="0" destOrd="0" presId="urn:microsoft.com/office/officeart/2005/8/layout/cycle1"/>
    <dgm:cxn modelId="{FC60F5C6-89D9-43FD-95AE-460CE8C24C05}" type="presOf" srcId="{4C3BDDC8-873B-4179-9972-E5F86222E468}" destId="{10EAD872-7D88-433F-AF48-E0303A00E0C6}" srcOrd="0" destOrd="0" presId="urn:microsoft.com/office/officeart/2005/8/layout/cycle1"/>
    <dgm:cxn modelId="{29BAF63A-AB8E-44F2-AF33-93F36B0D8221}" srcId="{B70895AF-4F84-484D-90D2-41210DA8A5DD}" destId="{BA4175EA-27C5-426D-855E-489E2122AC9B}" srcOrd="2" destOrd="0" parTransId="{534E171F-D8BB-417B-88F6-63898A787C48}" sibTransId="{4C3BDDC8-873B-4179-9972-E5F86222E468}"/>
    <dgm:cxn modelId="{A7205D09-FDF4-44DA-B1DB-D189D361DB83}" type="presOf" srcId="{8967F2A5-7D59-42D7-B15E-6998B1FB7E9D}" destId="{A5F8BDA0-B7E6-457C-835C-79420B6BF5AE}" srcOrd="0" destOrd="0" presId="urn:microsoft.com/office/officeart/2005/8/layout/cycle1"/>
    <dgm:cxn modelId="{6E0AB99A-F469-4776-B89A-AE6FBFAA9F5A}" type="presOf" srcId="{9F2423D9-54AC-4B9D-B88F-2CE2EB84197F}" destId="{4DD61285-7137-4375-BAA0-B1617EBB18AB}" srcOrd="0" destOrd="0" presId="urn:microsoft.com/office/officeart/2005/8/layout/cycle1"/>
    <dgm:cxn modelId="{E88041E6-2DE5-4FFB-8F91-8D58F8FE9E6C}" type="presOf" srcId="{B70895AF-4F84-484D-90D2-41210DA8A5DD}" destId="{338CEE21-37F5-4D20-8BFF-34FCD26F7706}" srcOrd="0" destOrd="0" presId="urn:microsoft.com/office/officeart/2005/8/layout/cycle1"/>
    <dgm:cxn modelId="{CB8C12AD-26AD-43BB-BEB8-4AE13B7A1205}" srcId="{B70895AF-4F84-484D-90D2-41210DA8A5DD}" destId="{7C290007-D98A-41C6-A853-8AF3EA04F5A4}" srcOrd="3" destOrd="0" parTransId="{566F543E-E104-4984-873A-9F2EF880789B}" sibTransId="{8967F2A5-7D59-42D7-B15E-6998B1FB7E9D}"/>
    <dgm:cxn modelId="{5998A7D2-BFA5-4456-A325-F14060A3377A}" type="presOf" srcId="{D679F978-174E-4C22-AC2C-123F240423E3}" destId="{26908DF2-D482-4EEB-9BBF-E4517C4E56FD}" srcOrd="0" destOrd="0" presId="urn:microsoft.com/office/officeart/2005/8/layout/cycle1"/>
    <dgm:cxn modelId="{D93923D4-F2DE-45CE-BDC4-CBEA4E0DE905}" type="presOf" srcId="{1E1C6850-4E83-4A1F-81B9-3AC3C80E3333}" destId="{E597F7ED-ABB7-4F35-A246-82D978FD15A8}" srcOrd="0" destOrd="0" presId="urn:microsoft.com/office/officeart/2005/8/layout/cycle1"/>
    <dgm:cxn modelId="{80B17228-0DE2-42C0-9F21-A7C9D3F171C9}" type="presOf" srcId="{03489A75-9C50-4C23-87C2-85392B3D5797}" destId="{D25A28B0-21C6-4021-A062-5A27D3E2E289}" srcOrd="0" destOrd="0" presId="urn:microsoft.com/office/officeart/2005/8/layout/cycle1"/>
    <dgm:cxn modelId="{E465D134-15F8-4CF0-8C9F-715CA4FD56A9}" type="presOf" srcId="{F6B122AD-F3AB-47C9-8551-6492B720A6C0}" destId="{76C8AE70-2757-427E-AB3B-2C190B3E8B7C}" srcOrd="0" destOrd="0" presId="urn:microsoft.com/office/officeart/2005/8/layout/cycle1"/>
    <dgm:cxn modelId="{15D6313E-6A73-46C3-95DE-B7FF8BF21F2D}" srcId="{B70895AF-4F84-484D-90D2-41210DA8A5DD}" destId="{03489A75-9C50-4C23-87C2-85392B3D5797}" srcOrd="0" destOrd="0" parTransId="{7E0545AC-EDC0-4F78-B7FB-1A56C24869D9}" sibTransId="{D679F978-174E-4C22-AC2C-123F240423E3}"/>
    <dgm:cxn modelId="{86554FC5-0FB0-4880-BF22-F24F6A9A4446}" srcId="{B70895AF-4F84-484D-90D2-41210DA8A5DD}" destId="{1E1C6850-4E83-4A1F-81B9-3AC3C80E3333}" srcOrd="4" destOrd="0" parTransId="{B51374C2-F562-47CC-93AB-85122195F7F1}" sibTransId="{F6B122AD-F3AB-47C9-8551-6492B720A6C0}"/>
    <dgm:cxn modelId="{187731A9-D9D7-4095-A92E-70754475D297}" type="presOf" srcId="{7C290007-D98A-41C6-A853-8AF3EA04F5A4}" destId="{F020AFFA-EDD1-42B4-8705-3631924D8753}" srcOrd="0" destOrd="0" presId="urn:microsoft.com/office/officeart/2005/8/layout/cycle1"/>
    <dgm:cxn modelId="{AA079BE9-1DF8-4DD9-9B46-46A7255558E4}" type="presOf" srcId="{BA4175EA-27C5-426D-855E-489E2122AC9B}" destId="{EB8716E5-0F1E-41F5-BAFD-9770575BCA13}" srcOrd="0" destOrd="0" presId="urn:microsoft.com/office/officeart/2005/8/layout/cycle1"/>
    <dgm:cxn modelId="{4206E800-242D-48C6-B1B8-C0392C629486}" srcId="{B70895AF-4F84-484D-90D2-41210DA8A5DD}" destId="{4C4CFD9C-1210-462E-A5FA-E31350A5BF16}" srcOrd="1" destOrd="0" parTransId="{1DDB3E5C-9B77-4A1C-9224-B4B1120C5380}" sibTransId="{9F2423D9-54AC-4B9D-B88F-2CE2EB84197F}"/>
    <dgm:cxn modelId="{477308DF-5297-47DE-BF3B-72333FC85293}" type="presParOf" srcId="{338CEE21-37F5-4D20-8BFF-34FCD26F7706}" destId="{8DD05732-289E-4312-AF93-01BCB9DDE1AE}" srcOrd="0" destOrd="0" presId="urn:microsoft.com/office/officeart/2005/8/layout/cycle1"/>
    <dgm:cxn modelId="{5741249C-2E07-4610-9852-69D2780AE636}" type="presParOf" srcId="{338CEE21-37F5-4D20-8BFF-34FCD26F7706}" destId="{D25A28B0-21C6-4021-A062-5A27D3E2E289}" srcOrd="1" destOrd="0" presId="urn:microsoft.com/office/officeart/2005/8/layout/cycle1"/>
    <dgm:cxn modelId="{795F5459-3DA8-4E57-92B1-AA059B2C0389}" type="presParOf" srcId="{338CEE21-37F5-4D20-8BFF-34FCD26F7706}" destId="{26908DF2-D482-4EEB-9BBF-E4517C4E56FD}" srcOrd="2" destOrd="0" presId="urn:microsoft.com/office/officeart/2005/8/layout/cycle1"/>
    <dgm:cxn modelId="{F7ACF789-BB90-463E-A078-0ACD51D7152D}" type="presParOf" srcId="{338CEE21-37F5-4D20-8BFF-34FCD26F7706}" destId="{DCF6C1B8-D890-42AC-B499-0472AAEBAF38}" srcOrd="3" destOrd="0" presId="urn:microsoft.com/office/officeart/2005/8/layout/cycle1"/>
    <dgm:cxn modelId="{4C1ADF88-C2F8-4BAD-B8BB-DC324F105DD8}" type="presParOf" srcId="{338CEE21-37F5-4D20-8BFF-34FCD26F7706}" destId="{801559C5-A6F8-4075-AA04-1C7C30C113B1}" srcOrd="4" destOrd="0" presId="urn:microsoft.com/office/officeart/2005/8/layout/cycle1"/>
    <dgm:cxn modelId="{6508196A-B8F5-4860-AC96-8345224D9BA2}" type="presParOf" srcId="{338CEE21-37F5-4D20-8BFF-34FCD26F7706}" destId="{4DD61285-7137-4375-BAA0-B1617EBB18AB}" srcOrd="5" destOrd="0" presId="urn:microsoft.com/office/officeart/2005/8/layout/cycle1"/>
    <dgm:cxn modelId="{414A910A-C923-4930-A115-9962F8EEE929}" type="presParOf" srcId="{338CEE21-37F5-4D20-8BFF-34FCD26F7706}" destId="{3ACF874F-A0AF-4CBF-AEBE-6AD7321D8019}" srcOrd="6" destOrd="0" presId="urn:microsoft.com/office/officeart/2005/8/layout/cycle1"/>
    <dgm:cxn modelId="{5E684924-F316-4067-ACDB-3D352B489A0C}" type="presParOf" srcId="{338CEE21-37F5-4D20-8BFF-34FCD26F7706}" destId="{EB8716E5-0F1E-41F5-BAFD-9770575BCA13}" srcOrd="7" destOrd="0" presId="urn:microsoft.com/office/officeart/2005/8/layout/cycle1"/>
    <dgm:cxn modelId="{8F378DF5-88A7-4DC5-A465-406D09124DC8}" type="presParOf" srcId="{338CEE21-37F5-4D20-8BFF-34FCD26F7706}" destId="{10EAD872-7D88-433F-AF48-E0303A00E0C6}" srcOrd="8" destOrd="0" presId="urn:microsoft.com/office/officeart/2005/8/layout/cycle1"/>
    <dgm:cxn modelId="{F311F6B3-6693-4243-9080-2E7069B2FE0D}" type="presParOf" srcId="{338CEE21-37F5-4D20-8BFF-34FCD26F7706}" destId="{8C1AE5CC-436B-42B4-8C66-1F6CF7968DC0}" srcOrd="9" destOrd="0" presId="urn:microsoft.com/office/officeart/2005/8/layout/cycle1"/>
    <dgm:cxn modelId="{9AB51E4D-844F-4E38-9CBA-15D15A75175F}" type="presParOf" srcId="{338CEE21-37F5-4D20-8BFF-34FCD26F7706}" destId="{F020AFFA-EDD1-42B4-8705-3631924D8753}" srcOrd="10" destOrd="0" presId="urn:microsoft.com/office/officeart/2005/8/layout/cycle1"/>
    <dgm:cxn modelId="{1950B8D2-E8B6-499D-BA95-0B400B935E5D}" type="presParOf" srcId="{338CEE21-37F5-4D20-8BFF-34FCD26F7706}" destId="{A5F8BDA0-B7E6-457C-835C-79420B6BF5AE}" srcOrd="11" destOrd="0" presId="urn:microsoft.com/office/officeart/2005/8/layout/cycle1"/>
    <dgm:cxn modelId="{35D1BEC0-5BE3-4B93-BE7F-5E80448F625B}" type="presParOf" srcId="{338CEE21-37F5-4D20-8BFF-34FCD26F7706}" destId="{003B4A74-9A8E-4A72-96F9-E94486CBC332}" srcOrd="12" destOrd="0" presId="urn:microsoft.com/office/officeart/2005/8/layout/cycle1"/>
    <dgm:cxn modelId="{A798B6DD-4233-44F9-B48C-E7296668617D}" type="presParOf" srcId="{338CEE21-37F5-4D20-8BFF-34FCD26F7706}" destId="{E597F7ED-ABB7-4F35-A246-82D978FD15A8}" srcOrd="13" destOrd="0" presId="urn:microsoft.com/office/officeart/2005/8/layout/cycle1"/>
    <dgm:cxn modelId="{617E1E2F-EE12-4730-B763-76828BB05A6B}" type="presParOf" srcId="{338CEE21-37F5-4D20-8BFF-34FCD26F7706}" destId="{76C8AE70-2757-427E-AB3B-2C190B3E8B7C}" srcOrd="14" destOrd="0" presId="urn:microsoft.com/office/officeart/2005/8/layout/cycle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86437EE-089B-4D64-9C19-D98D894668D9}">
      <dsp:nvSpPr>
        <dsp:cNvPr id="0" name=""/>
        <dsp:cNvSpPr/>
      </dsp:nvSpPr>
      <dsp:spPr>
        <a:xfrm>
          <a:off x="0" y="232136"/>
          <a:ext cx="1888408" cy="3237896"/>
        </a:xfrm>
        <a:prstGeom prst="roundRect">
          <a:avLst>
            <a:gd name="adj" fmla="val 10000"/>
          </a:avLst>
        </a:prstGeom>
        <a:solidFill>
          <a:srgbClr val="FFFF0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800100">
            <a:lnSpc>
              <a:spcPct val="90000"/>
            </a:lnSpc>
            <a:spcBef>
              <a:spcPct val="0"/>
            </a:spcBef>
            <a:spcAft>
              <a:spcPct val="15000"/>
            </a:spcAft>
            <a:buChar char="••"/>
          </a:pPr>
          <a:r>
            <a:rPr lang="en-US" sz="1800" b="1" kern="1200" dirty="0" smtClean="0">
              <a:latin typeface="Calibri"/>
              <a:ea typeface="Calibri"/>
              <a:cs typeface="Times New Roman"/>
            </a:rPr>
            <a:t>2/16/11</a:t>
          </a:r>
          <a:endParaRPr lang="en-US" sz="1800" kern="1200" dirty="0"/>
        </a:p>
        <a:p>
          <a:pPr marL="171450" lvl="1" indent="-171450" algn="l" defTabSz="800100">
            <a:lnSpc>
              <a:spcPct val="90000"/>
            </a:lnSpc>
            <a:spcBef>
              <a:spcPct val="0"/>
            </a:spcBef>
            <a:spcAft>
              <a:spcPct val="15000"/>
            </a:spcAft>
            <a:buChar char="••"/>
          </a:pPr>
          <a:r>
            <a:rPr lang="en-US" sz="1800" kern="1200" dirty="0" smtClean="0">
              <a:latin typeface="Calibri"/>
              <a:ea typeface="Calibri"/>
              <a:cs typeface="Times New Roman"/>
            </a:rPr>
            <a:t>Intro to series</a:t>
          </a:r>
          <a:endParaRPr lang="en-US" sz="1800" kern="1200" dirty="0">
            <a:latin typeface="Calibri"/>
            <a:ea typeface="Calibri"/>
            <a:cs typeface="Times New Roman"/>
          </a:endParaRPr>
        </a:p>
        <a:p>
          <a:pPr marL="171450" lvl="1" indent="-171450" algn="l" defTabSz="800100">
            <a:lnSpc>
              <a:spcPct val="90000"/>
            </a:lnSpc>
            <a:spcBef>
              <a:spcPct val="0"/>
            </a:spcBef>
            <a:spcAft>
              <a:spcPct val="15000"/>
            </a:spcAft>
            <a:buChar char="••"/>
          </a:pPr>
          <a:r>
            <a:rPr lang="en-US" sz="1800" kern="1200" dirty="0" smtClean="0">
              <a:latin typeface="Calibri"/>
              <a:ea typeface="Calibri"/>
              <a:cs typeface="Times New Roman"/>
            </a:rPr>
            <a:t>RTI in GA, and where ELL services fit in the GA POI</a:t>
          </a:r>
        </a:p>
        <a:p>
          <a:pPr marL="171450" lvl="1" indent="-171450" algn="l" defTabSz="800100">
            <a:lnSpc>
              <a:spcPct val="90000"/>
            </a:lnSpc>
            <a:spcBef>
              <a:spcPct val="0"/>
            </a:spcBef>
            <a:spcAft>
              <a:spcPct val="15000"/>
            </a:spcAft>
            <a:buChar char="••"/>
          </a:pPr>
          <a:r>
            <a:rPr lang="en-US" sz="1800" kern="1200" dirty="0" smtClean="0">
              <a:latin typeface="Calibri"/>
              <a:ea typeface="Calibri"/>
              <a:cs typeface="Times New Roman"/>
            </a:rPr>
            <a:t>Resources</a:t>
          </a:r>
        </a:p>
        <a:p>
          <a:pPr marL="171450" lvl="1" indent="-171450" algn="l" defTabSz="800100">
            <a:lnSpc>
              <a:spcPct val="90000"/>
            </a:lnSpc>
            <a:spcBef>
              <a:spcPct val="0"/>
            </a:spcBef>
            <a:spcAft>
              <a:spcPct val="15000"/>
            </a:spcAft>
            <a:buChar char="••"/>
          </a:pPr>
          <a:r>
            <a:rPr lang="en-US" sz="1800" kern="1200" dirty="0" smtClean="0">
              <a:latin typeface="Calibri"/>
              <a:ea typeface="Calibri"/>
              <a:cs typeface="Times New Roman"/>
            </a:rPr>
            <a:t>Challenges, successes so far</a:t>
          </a:r>
          <a:endParaRPr lang="en-US" sz="1800" kern="1200" dirty="0">
            <a:latin typeface="Calibri"/>
            <a:ea typeface="Calibri"/>
            <a:cs typeface="Times New Roman"/>
          </a:endParaRPr>
        </a:p>
      </dsp:txBody>
      <dsp:txXfrm>
        <a:off x="0" y="232136"/>
        <a:ext cx="1888408" cy="2544061"/>
      </dsp:txXfrm>
    </dsp:sp>
    <dsp:sp modelId="{08882C0F-6652-4B9B-AFD4-F57F483D8F6C}">
      <dsp:nvSpPr>
        <dsp:cNvPr id="0" name=""/>
        <dsp:cNvSpPr/>
      </dsp:nvSpPr>
      <dsp:spPr>
        <a:xfrm>
          <a:off x="1070542" y="2335221"/>
          <a:ext cx="1185781" cy="2184041"/>
        </a:xfrm>
        <a:prstGeom prst="leftCircularArrow">
          <a:avLst>
            <a:gd name="adj1" fmla="val 2455"/>
            <a:gd name="adj2" fmla="val 297244"/>
            <a:gd name="adj3" fmla="val 1512530"/>
            <a:gd name="adj4" fmla="val 8464265"/>
            <a:gd name="adj5" fmla="val 286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CA9DA98-1139-44B0-8DE1-B4DE118C371A}">
      <dsp:nvSpPr>
        <dsp:cNvPr id="0" name=""/>
        <dsp:cNvSpPr/>
      </dsp:nvSpPr>
      <dsp:spPr>
        <a:xfrm>
          <a:off x="276676" y="3141830"/>
          <a:ext cx="1466705" cy="583260"/>
        </a:xfrm>
        <a:prstGeom prst="roundRect">
          <a:avLst>
            <a:gd name="adj" fmla="val 10000"/>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b="1" kern="1200" dirty="0" smtClean="0"/>
            <a:t>INTRODUCTION</a:t>
          </a:r>
          <a:endParaRPr lang="en-US" sz="1400" b="1" kern="1200" dirty="0"/>
        </a:p>
      </dsp:txBody>
      <dsp:txXfrm>
        <a:off x="276676" y="3141830"/>
        <a:ext cx="1466705" cy="583260"/>
      </dsp:txXfrm>
    </dsp:sp>
    <dsp:sp modelId="{0D6B04EB-A28F-40A1-823E-F2A58A95380B}">
      <dsp:nvSpPr>
        <dsp:cNvPr id="0" name=""/>
        <dsp:cNvSpPr/>
      </dsp:nvSpPr>
      <dsp:spPr>
        <a:xfrm>
          <a:off x="2209802" y="838197"/>
          <a:ext cx="1864103" cy="321956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800100">
            <a:lnSpc>
              <a:spcPct val="100000"/>
            </a:lnSpc>
            <a:spcBef>
              <a:spcPct val="0"/>
            </a:spcBef>
            <a:spcAft>
              <a:spcPct val="15000"/>
            </a:spcAft>
            <a:buChar char="••"/>
          </a:pPr>
          <a:r>
            <a:rPr lang="en-US" sz="1800" b="1" kern="1200" dirty="0" smtClean="0">
              <a:latin typeface="Calibri"/>
              <a:ea typeface="Calibri"/>
              <a:cs typeface="Times New Roman"/>
            </a:rPr>
            <a:t>2/23/11</a:t>
          </a:r>
          <a:endParaRPr lang="en-US" sz="1800" b="1" kern="1200" dirty="0"/>
        </a:p>
        <a:p>
          <a:pPr marL="171450" lvl="1" indent="-171450" algn="l" defTabSz="800100">
            <a:lnSpc>
              <a:spcPct val="100000"/>
            </a:lnSpc>
            <a:spcBef>
              <a:spcPct val="0"/>
            </a:spcBef>
            <a:spcAft>
              <a:spcPct val="15000"/>
            </a:spcAft>
            <a:buChar char="••"/>
          </a:pPr>
          <a:r>
            <a:rPr lang="en-US" sz="1800" kern="1200" dirty="0" smtClean="0">
              <a:latin typeface="Calibri"/>
              <a:ea typeface="Calibri"/>
              <a:cs typeface="Times New Roman"/>
            </a:rPr>
            <a:t>Effective instruction for ELLs  K-12 across content areas </a:t>
          </a:r>
          <a:r>
            <a:rPr lang="en-US" sz="1800" kern="1200" dirty="0" smtClean="0">
              <a:latin typeface="+mn-lt"/>
              <a:ea typeface="Calibri"/>
              <a:cs typeface="Times New Roman"/>
            </a:rPr>
            <a:t>(RTI Tier 1)</a:t>
          </a:r>
          <a:endParaRPr lang="en-US" sz="1800" kern="1200" dirty="0" smtClean="0">
            <a:latin typeface="Calibri"/>
            <a:ea typeface="Calibri"/>
            <a:cs typeface="Times New Roman"/>
          </a:endParaRPr>
        </a:p>
      </dsp:txBody>
      <dsp:txXfrm>
        <a:off x="2209802" y="1528104"/>
        <a:ext cx="1864103" cy="2529657"/>
      </dsp:txXfrm>
    </dsp:sp>
    <dsp:sp modelId="{9DA00813-6DC7-4D38-A464-F192DAA8D295}">
      <dsp:nvSpPr>
        <dsp:cNvPr id="0" name=""/>
        <dsp:cNvSpPr/>
      </dsp:nvSpPr>
      <dsp:spPr>
        <a:xfrm>
          <a:off x="2971791" y="76192"/>
          <a:ext cx="1385376" cy="2037198"/>
        </a:xfrm>
        <a:prstGeom prst="circularArrow">
          <a:avLst>
            <a:gd name="adj1" fmla="val 2632"/>
            <a:gd name="adj2" fmla="val 319981"/>
            <a:gd name="adj3" fmla="val 20260729"/>
            <a:gd name="adj4" fmla="val 13331731"/>
            <a:gd name="adj5" fmla="val 307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D40506A-AB3C-4CBE-A925-AA60B427C7AC}">
      <dsp:nvSpPr>
        <dsp:cNvPr id="0" name=""/>
        <dsp:cNvSpPr/>
      </dsp:nvSpPr>
      <dsp:spPr>
        <a:xfrm>
          <a:off x="2819397" y="761997"/>
          <a:ext cx="1392314" cy="630212"/>
        </a:xfrm>
        <a:prstGeom prst="roundRect">
          <a:avLst>
            <a:gd name="adj" fmla="val 10000"/>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b="1" kern="1200" dirty="0" smtClean="0"/>
            <a:t>INSTRUCTION</a:t>
          </a:r>
          <a:endParaRPr lang="en-US" sz="1400" b="1" kern="1200" dirty="0"/>
        </a:p>
      </dsp:txBody>
      <dsp:txXfrm>
        <a:off x="2819397" y="761997"/>
        <a:ext cx="1392314" cy="630212"/>
      </dsp:txXfrm>
    </dsp:sp>
    <dsp:sp modelId="{F62CB9F6-83A2-499C-899A-8A857AB13B5E}">
      <dsp:nvSpPr>
        <dsp:cNvPr id="0" name=""/>
        <dsp:cNvSpPr/>
      </dsp:nvSpPr>
      <dsp:spPr>
        <a:xfrm>
          <a:off x="4354473" y="536436"/>
          <a:ext cx="1930897" cy="3149884"/>
        </a:xfrm>
        <a:prstGeom prst="roundRect">
          <a:avLst>
            <a:gd name="adj" fmla="val 10000"/>
          </a:avLst>
        </a:prstGeom>
        <a:solidFill>
          <a:schemeClr val="bg1"/>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228600" lvl="1" indent="-228600" algn="l" defTabSz="889000">
            <a:lnSpc>
              <a:spcPct val="90000"/>
            </a:lnSpc>
            <a:spcBef>
              <a:spcPct val="0"/>
            </a:spcBef>
            <a:spcAft>
              <a:spcPct val="15000"/>
            </a:spcAft>
            <a:buChar char="••"/>
          </a:pPr>
          <a:r>
            <a:rPr lang="en-US" sz="2000" b="1" kern="1200" dirty="0" smtClean="0">
              <a:latin typeface="Calibri"/>
              <a:ea typeface="Calibri"/>
              <a:cs typeface="Times New Roman"/>
            </a:rPr>
            <a:t>3/15/11</a:t>
          </a:r>
          <a:endParaRPr lang="en-US" sz="1400" kern="1200" dirty="0"/>
        </a:p>
        <a:p>
          <a:pPr marL="171450" lvl="1" indent="-171450" algn="l" defTabSz="800100">
            <a:lnSpc>
              <a:spcPct val="90000"/>
            </a:lnSpc>
            <a:spcBef>
              <a:spcPct val="0"/>
            </a:spcBef>
            <a:spcAft>
              <a:spcPct val="15000"/>
            </a:spcAft>
            <a:buChar char="••"/>
          </a:pPr>
          <a:r>
            <a:rPr lang="en-US" sz="1800" kern="1200" dirty="0" smtClean="0">
              <a:latin typeface="Calibri"/>
              <a:ea typeface="Calibri"/>
              <a:cs typeface="Times New Roman"/>
            </a:rPr>
            <a:t>Effective strategies for RTI in reading,</a:t>
          </a:r>
          <a:r>
            <a:rPr lang="en-US" sz="1800" kern="1200" baseline="0" dirty="0" smtClean="0">
              <a:latin typeface="Calibri"/>
              <a:ea typeface="Calibri"/>
              <a:cs typeface="Times New Roman"/>
            </a:rPr>
            <a:t> </a:t>
          </a:r>
          <a:r>
            <a:rPr lang="en-US" sz="1800" kern="1200" dirty="0" smtClean="0">
              <a:latin typeface="Calibri"/>
              <a:ea typeface="Calibri"/>
              <a:cs typeface="Times New Roman"/>
            </a:rPr>
            <a:t>literacy and English language instruction for ELLs</a:t>
          </a:r>
          <a:endParaRPr lang="en-US" sz="1800" kern="1200" dirty="0">
            <a:latin typeface="Calibri"/>
            <a:ea typeface="Calibri"/>
            <a:cs typeface="Times New Roman"/>
          </a:endParaRPr>
        </a:p>
      </dsp:txBody>
      <dsp:txXfrm>
        <a:off x="4354473" y="536436"/>
        <a:ext cx="1930897" cy="2474908"/>
      </dsp:txXfrm>
    </dsp:sp>
    <dsp:sp modelId="{4DEA8DBD-517B-4C7C-A400-60C638F83188}">
      <dsp:nvSpPr>
        <dsp:cNvPr id="0" name=""/>
        <dsp:cNvSpPr/>
      </dsp:nvSpPr>
      <dsp:spPr>
        <a:xfrm rot="1004364">
          <a:off x="5448557" y="2351100"/>
          <a:ext cx="1443811" cy="2028308"/>
        </a:xfrm>
        <a:prstGeom prst="leftCircularArrow">
          <a:avLst>
            <a:gd name="adj1" fmla="val 2644"/>
            <a:gd name="adj2" fmla="val 321469"/>
            <a:gd name="adj3" fmla="val 890288"/>
            <a:gd name="adj4" fmla="val 7817797"/>
            <a:gd name="adj5" fmla="val 308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48EEBF2-DAB5-440B-86EB-ECE31B8E71C4}">
      <dsp:nvSpPr>
        <dsp:cNvPr id="0" name=""/>
        <dsp:cNvSpPr/>
      </dsp:nvSpPr>
      <dsp:spPr>
        <a:xfrm>
          <a:off x="4999335" y="3229783"/>
          <a:ext cx="1653402" cy="631898"/>
        </a:xfrm>
        <a:prstGeom prst="roundRect">
          <a:avLst>
            <a:gd name="adj" fmla="val 10000"/>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b="1" kern="1200" dirty="0" smtClean="0"/>
            <a:t>INTERVENTION</a:t>
          </a:r>
          <a:endParaRPr lang="en-US" sz="1400" b="1" kern="1200" dirty="0"/>
        </a:p>
      </dsp:txBody>
      <dsp:txXfrm>
        <a:off x="4999335" y="3229783"/>
        <a:ext cx="1653402" cy="631898"/>
      </dsp:txXfrm>
    </dsp:sp>
    <dsp:sp modelId="{3C8D56C1-D421-498D-9B0C-E7C32BC02A05}">
      <dsp:nvSpPr>
        <dsp:cNvPr id="0" name=""/>
        <dsp:cNvSpPr/>
      </dsp:nvSpPr>
      <dsp:spPr>
        <a:xfrm>
          <a:off x="6802961" y="1039494"/>
          <a:ext cx="1883838" cy="2539883"/>
        </a:xfrm>
        <a:prstGeom prst="roundRect">
          <a:avLst>
            <a:gd name="adj" fmla="val 10000"/>
          </a:avLst>
        </a:prstGeom>
        <a:solidFill>
          <a:schemeClr val="bg1"/>
        </a:solidFill>
        <a:ln w="19050" cap="flat" cmpd="sng" algn="ctr">
          <a:solidFill>
            <a:schemeClr val="tx2">
              <a:lumMod val="60000"/>
              <a:lumOff val="4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800100">
            <a:lnSpc>
              <a:spcPct val="90000"/>
            </a:lnSpc>
            <a:spcBef>
              <a:spcPct val="0"/>
            </a:spcBef>
            <a:spcAft>
              <a:spcPct val="15000"/>
            </a:spcAft>
            <a:buChar char="••"/>
          </a:pPr>
          <a:r>
            <a:rPr lang="en-US" sz="1800" b="1" kern="1200" dirty="0" smtClean="0">
              <a:latin typeface="Calibri"/>
              <a:ea typeface="Calibri"/>
              <a:cs typeface="Times New Roman"/>
            </a:rPr>
            <a:t>3/31/11</a:t>
          </a:r>
          <a:endParaRPr lang="en-US" sz="1800" b="0" kern="1200" dirty="0">
            <a:solidFill>
              <a:schemeClr val="tx1"/>
            </a:solidFill>
          </a:endParaRPr>
        </a:p>
        <a:p>
          <a:pPr marL="171450" lvl="1" indent="-171450" algn="l" defTabSz="800100">
            <a:lnSpc>
              <a:spcPct val="90000"/>
            </a:lnSpc>
            <a:spcBef>
              <a:spcPct val="0"/>
            </a:spcBef>
            <a:spcAft>
              <a:spcPct val="15000"/>
            </a:spcAft>
            <a:buChar char="••"/>
          </a:pPr>
          <a:r>
            <a:rPr lang="en-US" sz="1800" kern="1200" dirty="0" smtClean="0">
              <a:latin typeface="Calibri"/>
              <a:ea typeface="Calibri"/>
              <a:cs typeface="Times New Roman"/>
            </a:rPr>
            <a:t>A culturally and linguistically responsive RTI framework</a:t>
          </a:r>
          <a:endParaRPr lang="en-US" sz="1800" kern="1200" dirty="0">
            <a:latin typeface="Calibri"/>
            <a:ea typeface="Calibri"/>
            <a:cs typeface="Times New Roman"/>
          </a:endParaRPr>
        </a:p>
      </dsp:txBody>
      <dsp:txXfrm>
        <a:off x="6802961" y="1583755"/>
        <a:ext cx="1883838" cy="1995622"/>
      </dsp:txXfrm>
    </dsp:sp>
    <dsp:sp modelId="{F6BC6E4F-26F5-42BC-A4D8-AB3AA295F979}">
      <dsp:nvSpPr>
        <dsp:cNvPr id="0" name=""/>
        <dsp:cNvSpPr/>
      </dsp:nvSpPr>
      <dsp:spPr>
        <a:xfrm>
          <a:off x="7239074" y="308215"/>
          <a:ext cx="1447608" cy="1098699"/>
        </a:xfrm>
        <a:prstGeom prst="roundRect">
          <a:avLst>
            <a:gd name="adj" fmla="val 10000"/>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b="1" kern="1200" dirty="0" smtClean="0"/>
            <a:t>INTERVENTION	</a:t>
          </a:r>
          <a:endParaRPr lang="en-US" sz="1400" b="1" kern="1200" dirty="0"/>
        </a:p>
      </dsp:txBody>
      <dsp:txXfrm>
        <a:off x="7239074" y="308215"/>
        <a:ext cx="1447608" cy="109869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86437EE-089B-4D64-9C19-D98D894668D9}">
      <dsp:nvSpPr>
        <dsp:cNvPr id="0" name=""/>
        <dsp:cNvSpPr/>
      </dsp:nvSpPr>
      <dsp:spPr>
        <a:xfrm>
          <a:off x="0" y="799451"/>
          <a:ext cx="2501994" cy="237860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800100">
            <a:lnSpc>
              <a:spcPct val="90000"/>
            </a:lnSpc>
            <a:spcBef>
              <a:spcPct val="0"/>
            </a:spcBef>
            <a:spcAft>
              <a:spcPct val="15000"/>
            </a:spcAft>
            <a:buChar char="••"/>
          </a:pPr>
          <a:r>
            <a:rPr lang="en-US" sz="1800" b="1" kern="1200" dirty="0" smtClean="0">
              <a:latin typeface="Calibri"/>
              <a:ea typeface="Calibri"/>
              <a:cs typeface="Times New Roman"/>
            </a:rPr>
            <a:t>4/13/11</a:t>
          </a:r>
          <a:endParaRPr lang="en-US" sz="1800" kern="1200" dirty="0"/>
        </a:p>
        <a:p>
          <a:pPr marL="171450" lvl="1" indent="-171450" algn="l" defTabSz="800100">
            <a:lnSpc>
              <a:spcPct val="90000"/>
            </a:lnSpc>
            <a:spcBef>
              <a:spcPct val="0"/>
            </a:spcBef>
            <a:spcAft>
              <a:spcPct val="15000"/>
            </a:spcAft>
            <a:buChar char="••"/>
          </a:pPr>
          <a:r>
            <a:rPr lang="en-US" sz="1800" kern="1200" dirty="0" smtClean="0">
              <a:latin typeface="Calibri"/>
              <a:ea typeface="Calibri"/>
              <a:cs typeface="Times New Roman"/>
            </a:rPr>
            <a:t>Content area and ELP summative assessment data:  How can these two types of data  inform RTI?</a:t>
          </a:r>
        </a:p>
      </dsp:txBody>
      <dsp:txXfrm>
        <a:off x="0" y="799451"/>
        <a:ext cx="2501994" cy="1868906"/>
      </dsp:txXfrm>
    </dsp:sp>
    <dsp:sp modelId="{08882C0F-6652-4B9B-AFD4-F57F483D8F6C}">
      <dsp:nvSpPr>
        <dsp:cNvPr id="0" name=""/>
        <dsp:cNvSpPr/>
      </dsp:nvSpPr>
      <dsp:spPr>
        <a:xfrm rot="1174283">
          <a:off x="1576029" y="2315669"/>
          <a:ext cx="1757556" cy="2495359"/>
        </a:xfrm>
        <a:prstGeom prst="leftCircularArrow">
          <a:avLst>
            <a:gd name="adj1" fmla="val 2448"/>
            <a:gd name="adj2" fmla="val 296385"/>
            <a:gd name="adj3" fmla="val 2516197"/>
            <a:gd name="adj4" fmla="val 9468791"/>
            <a:gd name="adj5" fmla="val 2857"/>
          </a:avLst>
        </a:prstGeom>
        <a:solidFill>
          <a:schemeClr val="accent1">
            <a:tint val="60000"/>
            <a:hueOff val="0"/>
            <a:satOff val="0"/>
            <a:lumOff val="0"/>
            <a:alphaOff val="0"/>
          </a:schemeClr>
        </a:solidFill>
        <a:ln>
          <a:solidFill>
            <a:schemeClr val="tx1"/>
          </a:solidFill>
        </a:ln>
        <a:effectLst/>
      </dsp:spPr>
      <dsp:style>
        <a:lnRef idx="0">
          <a:scrgbClr r="0" g="0" b="0"/>
        </a:lnRef>
        <a:fillRef idx="1">
          <a:scrgbClr r="0" g="0" b="0"/>
        </a:fillRef>
        <a:effectRef idx="0">
          <a:scrgbClr r="0" g="0" b="0"/>
        </a:effectRef>
        <a:fontRef idx="minor">
          <a:schemeClr val="lt1"/>
        </a:fontRef>
      </dsp:style>
    </dsp:sp>
    <dsp:sp modelId="{8CA9DA98-1139-44B0-8DE1-B4DE118C371A}">
      <dsp:nvSpPr>
        <dsp:cNvPr id="0" name=""/>
        <dsp:cNvSpPr/>
      </dsp:nvSpPr>
      <dsp:spPr>
        <a:xfrm>
          <a:off x="762008" y="2785274"/>
          <a:ext cx="1876167" cy="823708"/>
        </a:xfrm>
        <a:prstGeom prst="roundRect">
          <a:avLst>
            <a:gd name="adj" fmla="val 10000"/>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b="1" kern="1200" dirty="0" smtClean="0"/>
            <a:t>SUMMATIVE</a:t>
          </a:r>
        </a:p>
        <a:p>
          <a:pPr lvl="0" algn="ctr" defTabSz="711200">
            <a:lnSpc>
              <a:spcPct val="90000"/>
            </a:lnSpc>
            <a:spcBef>
              <a:spcPct val="0"/>
            </a:spcBef>
            <a:spcAft>
              <a:spcPct val="35000"/>
            </a:spcAft>
          </a:pPr>
          <a:r>
            <a:rPr lang="en-US" sz="1600" b="1" kern="1200" dirty="0" smtClean="0"/>
            <a:t>ASSESSMENT</a:t>
          </a:r>
        </a:p>
      </dsp:txBody>
      <dsp:txXfrm>
        <a:off x="762008" y="2785274"/>
        <a:ext cx="1876167" cy="823708"/>
      </dsp:txXfrm>
    </dsp:sp>
    <dsp:sp modelId="{0D6B04EB-A28F-40A1-823E-F2A58A95380B}">
      <dsp:nvSpPr>
        <dsp:cNvPr id="0" name=""/>
        <dsp:cNvSpPr/>
      </dsp:nvSpPr>
      <dsp:spPr>
        <a:xfrm>
          <a:off x="2895599" y="1349764"/>
          <a:ext cx="2572442" cy="2619717"/>
        </a:xfrm>
        <a:prstGeom prst="roundRect">
          <a:avLst>
            <a:gd name="adj" fmla="val 10000"/>
          </a:avLst>
        </a:prstGeom>
        <a:solidFill>
          <a:schemeClr val="bg1"/>
        </a:solidFill>
        <a:ln w="28575" cap="flat" cmpd="sng" algn="ctr">
          <a:solidFill>
            <a:srgbClr val="0070C0"/>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0" lvl="1" indent="0" algn="l" defTabSz="533400">
            <a:lnSpc>
              <a:spcPct val="90000"/>
            </a:lnSpc>
            <a:spcBef>
              <a:spcPct val="0"/>
            </a:spcBef>
            <a:spcAft>
              <a:spcPct val="15000"/>
            </a:spcAft>
            <a:buChar char="••"/>
          </a:pPr>
          <a:r>
            <a:rPr lang="en-US" sz="1200" b="1" kern="1200" dirty="0" smtClean="0">
              <a:latin typeface="Calibri"/>
              <a:ea typeface="Calibri"/>
              <a:cs typeface="Times New Roman"/>
            </a:rPr>
            <a:t> </a:t>
          </a:r>
          <a:r>
            <a:rPr lang="en-US" sz="1800" b="1" kern="1200" dirty="0" smtClean="0">
              <a:latin typeface="Calibri"/>
              <a:ea typeface="Calibri"/>
              <a:cs typeface="Times New Roman"/>
            </a:rPr>
            <a:t>4/28/11</a:t>
          </a:r>
          <a:endParaRPr lang="en-US" sz="1800" b="0" kern="1200" dirty="0"/>
        </a:p>
        <a:p>
          <a:pPr marL="171450" lvl="1" indent="-171450" algn="l" defTabSz="800100">
            <a:lnSpc>
              <a:spcPct val="90000"/>
            </a:lnSpc>
            <a:spcBef>
              <a:spcPct val="0"/>
            </a:spcBef>
            <a:spcAft>
              <a:spcPct val="15000"/>
            </a:spcAft>
            <a:buChar char="••"/>
          </a:pPr>
          <a:r>
            <a:rPr lang="en-US" sz="1800" kern="1200" dirty="0" smtClean="0">
              <a:latin typeface="Calibri"/>
              <a:ea typeface="Calibri"/>
              <a:cs typeface="Times New Roman"/>
            </a:rPr>
            <a:t>Key formative assessment practices for ELLs and application to RTI</a:t>
          </a:r>
        </a:p>
      </dsp:txBody>
      <dsp:txXfrm>
        <a:off x="2895599" y="1911132"/>
        <a:ext cx="2572442" cy="2058349"/>
      </dsp:txXfrm>
    </dsp:sp>
    <dsp:sp modelId="{9DA00813-6DC7-4D38-A464-F192DAA8D295}">
      <dsp:nvSpPr>
        <dsp:cNvPr id="0" name=""/>
        <dsp:cNvSpPr/>
      </dsp:nvSpPr>
      <dsp:spPr>
        <a:xfrm rot="21038676">
          <a:off x="4719210" y="-664291"/>
          <a:ext cx="2009039" cy="3096547"/>
        </a:xfrm>
        <a:prstGeom prst="circularArrow">
          <a:avLst>
            <a:gd name="adj1" fmla="val 1973"/>
            <a:gd name="adj2" fmla="val 236246"/>
            <a:gd name="adj3" fmla="val 19396044"/>
            <a:gd name="adj4" fmla="val 12383311"/>
            <a:gd name="adj5" fmla="val 2302"/>
          </a:avLst>
        </a:prstGeom>
        <a:solidFill>
          <a:schemeClr val="accent1">
            <a:tint val="60000"/>
            <a:hueOff val="0"/>
            <a:satOff val="0"/>
            <a:lumOff val="0"/>
            <a:alphaOff val="0"/>
          </a:schemeClr>
        </a:solidFill>
        <a:ln>
          <a:solidFill>
            <a:schemeClr val="tx1"/>
          </a:solidFill>
        </a:ln>
        <a:effectLst/>
      </dsp:spPr>
      <dsp:style>
        <a:lnRef idx="0">
          <a:scrgbClr r="0" g="0" b="0"/>
        </a:lnRef>
        <a:fillRef idx="1">
          <a:scrgbClr r="0" g="0" b="0"/>
        </a:fillRef>
        <a:effectRef idx="0">
          <a:scrgbClr r="0" g="0" b="0"/>
        </a:effectRef>
        <a:fontRef idx="minor">
          <a:schemeClr val="lt1"/>
        </a:fontRef>
      </dsp:style>
    </dsp:sp>
    <dsp:sp modelId="{3D40506A-AB3C-4CBE-A925-AA60B427C7AC}">
      <dsp:nvSpPr>
        <dsp:cNvPr id="0" name=""/>
        <dsp:cNvSpPr/>
      </dsp:nvSpPr>
      <dsp:spPr>
        <a:xfrm>
          <a:off x="3352796" y="609604"/>
          <a:ext cx="2331253" cy="957463"/>
        </a:xfrm>
        <a:prstGeom prst="roundRect">
          <a:avLst>
            <a:gd name="adj" fmla="val 10000"/>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bg1"/>
              </a:solidFill>
            </a:rPr>
            <a:t>FORMATIVE </a:t>
          </a:r>
        </a:p>
        <a:p>
          <a:pPr lvl="0" algn="ctr" defTabSz="711200">
            <a:lnSpc>
              <a:spcPct val="90000"/>
            </a:lnSpc>
            <a:spcBef>
              <a:spcPct val="0"/>
            </a:spcBef>
            <a:spcAft>
              <a:spcPct val="35000"/>
            </a:spcAft>
          </a:pPr>
          <a:r>
            <a:rPr lang="en-US" sz="1600" b="1" kern="1200" dirty="0" smtClean="0">
              <a:solidFill>
                <a:schemeClr val="bg1"/>
              </a:solidFill>
            </a:rPr>
            <a:t>ASSESSMENT</a:t>
          </a:r>
          <a:endParaRPr lang="en-US" sz="1600" b="1" kern="1200" dirty="0">
            <a:solidFill>
              <a:schemeClr val="bg1"/>
            </a:solidFill>
          </a:endParaRPr>
        </a:p>
      </dsp:txBody>
      <dsp:txXfrm>
        <a:off x="3352796" y="609604"/>
        <a:ext cx="2331253" cy="957463"/>
      </dsp:txXfrm>
    </dsp:sp>
    <dsp:sp modelId="{F62CB9F6-83A2-499C-899A-8A857AB13B5E}">
      <dsp:nvSpPr>
        <dsp:cNvPr id="0" name=""/>
        <dsp:cNvSpPr/>
      </dsp:nvSpPr>
      <dsp:spPr>
        <a:xfrm>
          <a:off x="6005977" y="666744"/>
          <a:ext cx="2604622" cy="2017419"/>
        </a:xfrm>
        <a:prstGeom prst="roundRect">
          <a:avLst>
            <a:gd name="adj" fmla="val 10000"/>
          </a:avLst>
        </a:prstGeom>
        <a:solidFill>
          <a:schemeClr val="bg1"/>
        </a:solidFill>
        <a:ln w="19050" cap="flat" cmpd="sng" algn="ctr">
          <a:solidFill>
            <a:srgbClr val="0070C0"/>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0" lvl="1" indent="0" algn="l" defTabSz="800100">
            <a:lnSpc>
              <a:spcPct val="90000"/>
            </a:lnSpc>
            <a:spcBef>
              <a:spcPct val="0"/>
            </a:spcBef>
            <a:spcAft>
              <a:spcPct val="15000"/>
            </a:spcAft>
            <a:buChar char="••"/>
          </a:pPr>
          <a:r>
            <a:rPr lang="en-US" sz="1800" b="1" kern="1200" dirty="0" smtClean="0">
              <a:latin typeface="Calibri"/>
              <a:ea typeface="Calibri"/>
              <a:cs typeface="Times New Roman"/>
            </a:rPr>
            <a:t>5/11/11</a:t>
          </a:r>
          <a:endParaRPr lang="en-US" sz="1800" kern="1200" dirty="0"/>
        </a:p>
        <a:p>
          <a:pPr marL="171450" lvl="1" indent="-171450" algn="l" defTabSz="800100">
            <a:lnSpc>
              <a:spcPct val="90000"/>
            </a:lnSpc>
            <a:spcBef>
              <a:spcPct val="0"/>
            </a:spcBef>
            <a:spcAft>
              <a:spcPct val="15000"/>
            </a:spcAft>
            <a:buChar char="••"/>
          </a:pPr>
          <a:r>
            <a:rPr lang="en-US" sz="1800" kern="1200" dirty="0" smtClean="0">
              <a:latin typeface="Calibri"/>
              <a:ea typeface="Calibri"/>
              <a:cs typeface="Times New Roman"/>
            </a:rPr>
            <a:t>Processing the series</a:t>
          </a:r>
        </a:p>
        <a:p>
          <a:pPr marL="171450" lvl="1" indent="-171450" algn="l" defTabSz="800100">
            <a:lnSpc>
              <a:spcPct val="90000"/>
            </a:lnSpc>
            <a:spcBef>
              <a:spcPct val="0"/>
            </a:spcBef>
            <a:spcAft>
              <a:spcPct val="15000"/>
            </a:spcAft>
            <a:buChar char="••"/>
          </a:pPr>
          <a:r>
            <a:rPr lang="en-US" sz="1800" kern="1200" dirty="0" smtClean="0">
              <a:latin typeface="Calibri"/>
              <a:ea typeface="Calibri"/>
              <a:cs typeface="Times New Roman"/>
            </a:rPr>
            <a:t>Next steps for professional learning</a:t>
          </a:r>
        </a:p>
      </dsp:txBody>
      <dsp:txXfrm>
        <a:off x="6005977" y="666744"/>
        <a:ext cx="2604622" cy="1585115"/>
      </dsp:txXfrm>
    </dsp:sp>
    <dsp:sp modelId="{448EEBF2-DAB5-440B-86EB-ECE31B8E71C4}">
      <dsp:nvSpPr>
        <dsp:cNvPr id="0" name=""/>
        <dsp:cNvSpPr/>
      </dsp:nvSpPr>
      <dsp:spPr>
        <a:xfrm>
          <a:off x="6496504" y="2209569"/>
          <a:ext cx="2114095" cy="1270155"/>
        </a:xfrm>
        <a:prstGeom prst="roundRect">
          <a:avLst>
            <a:gd name="adj" fmla="val 10000"/>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b="1" kern="1200" dirty="0" smtClean="0"/>
            <a:t>APPLICATION</a:t>
          </a:r>
        </a:p>
        <a:p>
          <a:pPr lvl="0" algn="ctr" defTabSz="711200">
            <a:lnSpc>
              <a:spcPct val="90000"/>
            </a:lnSpc>
            <a:spcBef>
              <a:spcPct val="0"/>
            </a:spcBef>
            <a:spcAft>
              <a:spcPct val="35000"/>
            </a:spcAft>
          </a:pPr>
          <a:r>
            <a:rPr lang="en-US" sz="1600" b="1" kern="1200" dirty="0" smtClean="0"/>
            <a:t>IMPLICATIONS</a:t>
          </a:r>
        </a:p>
        <a:p>
          <a:pPr lvl="0" algn="ctr" defTabSz="711200">
            <a:lnSpc>
              <a:spcPct val="90000"/>
            </a:lnSpc>
            <a:spcBef>
              <a:spcPct val="0"/>
            </a:spcBef>
            <a:spcAft>
              <a:spcPct val="35000"/>
            </a:spcAft>
          </a:pPr>
          <a:r>
            <a:rPr lang="en-US" sz="1600" b="1" kern="1200" dirty="0" smtClean="0"/>
            <a:t>SHARING</a:t>
          </a:r>
          <a:endParaRPr lang="en-US" sz="1600" b="1" kern="1200" dirty="0"/>
        </a:p>
      </dsp:txBody>
      <dsp:txXfrm>
        <a:off x="6496504" y="2209569"/>
        <a:ext cx="2114095" cy="1270155"/>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25A28B0-21C6-4021-A062-5A27D3E2E289}">
      <dsp:nvSpPr>
        <dsp:cNvPr id="0" name=""/>
        <dsp:cNvSpPr/>
      </dsp:nvSpPr>
      <dsp:spPr>
        <a:xfrm>
          <a:off x="4803544" y="-39539"/>
          <a:ext cx="1440581" cy="14405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n-US" sz="1050" b="1" kern="1200" dirty="0">
              <a:latin typeface="+mn-lt"/>
              <a:cs typeface="Times New Roman" pitchFamily="18" charset="0"/>
            </a:rPr>
            <a:t>What is the problem?  </a:t>
          </a:r>
          <a:r>
            <a:rPr lang="en-US" sz="1000" kern="1200" dirty="0">
              <a:latin typeface="+mn-lt"/>
              <a:cs typeface="Times New Roman" pitchFamily="18" charset="0"/>
            </a:rPr>
            <a:t>What does the data show?</a:t>
          </a:r>
        </a:p>
      </dsp:txBody>
      <dsp:txXfrm>
        <a:off x="4803544" y="-39539"/>
        <a:ext cx="1440581" cy="1440581"/>
      </dsp:txXfrm>
    </dsp:sp>
    <dsp:sp modelId="{26908DF2-D482-4EEB-9BBF-E4517C4E56FD}">
      <dsp:nvSpPr>
        <dsp:cNvPr id="0" name=""/>
        <dsp:cNvSpPr/>
      </dsp:nvSpPr>
      <dsp:spPr>
        <a:xfrm>
          <a:off x="1413282" y="-81394"/>
          <a:ext cx="5403035" cy="5403035"/>
        </a:xfrm>
        <a:prstGeom prst="circularArrow">
          <a:avLst>
            <a:gd name="adj1" fmla="val 5199"/>
            <a:gd name="adj2" fmla="val 335842"/>
            <a:gd name="adj3" fmla="val 21293533"/>
            <a:gd name="adj4" fmla="val 19765984"/>
            <a:gd name="adj5" fmla="val 606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01559C5-A6F8-4075-AA04-1C7C30C113B1}">
      <dsp:nvSpPr>
        <dsp:cNvPr id="0" name=""/>
        <dsp:cNvSpPr/>
      </dsp:nvSpPr>
      <dsp:spPr>
        <a:xfrm>
          <a:off x="5674376" y="2640606"/>
          <a:ext cx="1440581" cy="14405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n-US" sz="1050" b="1" kern="1200" dirty="0">
              <a:latin typeface="+mn-lt"/>
              <a:cs typeface="Times New Roman" pitchFamily="18" charset="0"/>
            </a:rPr>
            <a:t>Why is this happening?</a:t>
          </a:r>
        </a:p>
        <a:p>
          <a:pPr lvl="0" algn="ctr" defTabSz="466725">
            <a:lnSpc>
              <a:spcPct val="90000"/>
            </a:lnSpc>
            <a:spcBef>
              <a:spcPct val="0"/>
            </a:spcBef>
            <a:spcAft>
              <a:spcPct val="35000"/>
            </a:spcAft>
          </a:pPr>
          <a:r>
            <a:rPr lang="en-US" sz="1000" kern="1200" dirty="0">
              <a:latin typeface="+mn-lt"/>
              <a:cs typeface="Times New Roman" pitchFamily="18" charset="0"/>
            </a:rPr>
            <a:t>Curriculum Issue?</a:t>
          </a:r>
        </a:p>
        <a:p>
          <a:pPr lvl="0" algn="ctr" defTabSz="466725">
            <a:lnSpc>
              <a:spcPct val="90000"/>
            </a:lnSpc>
            <a:spcBef>
              <a:spcPct val="0"/>
            </a:spcBef>
            <a:spcAft>
              <a:spcPct val="35000"/>
            </a:spcAft>
          </a:pPr>
          <a:r>
            <a:rPr lang="en-US" sz="1000" kern="1200" dirty="0">
              <a:latin typeface="+mn-lt"/>
              <a:cs typeface="Times New Roman" pitchFamily="18" charset="0"/>
            </a:rPr>
            <a:t>Instructional Issue?</a:t>
          </a:r>
        </a:p>
        <a:p>
          <a:pPr lvl="0" algn="ctr" defTabSz="466725">
            <a:lnSpc>
              <a:spcPct val="90000"/>
            </a:lnSpc>
            <a:spcBef>
              <a:spcPct val="0"/>
            </a:spcBef>
            <a:spcAft>
              <a:spcPct val="35000"/>
            </a:spcAft>
          </a:pPr>
          <a:r>
            <a:rPr lang="en-US" sz="1000" kern="1200" dirty="0">
              <a:latin typeface="+mn-lt"/>
              <a:cs typeface="Times New Roman" pitchFamily="18" charset="0"/>
            </a:rPr>
            <a:t>Student Issue?</a:t>
          </a:r>
        </a:p>
      </dsp:txBody>
      <dsp:txXfrm>
        <a:off x="5674376" y="2640606"/>
        <a:ext cx="1440581" cy="1440581"/>
      </dsp:txXfrm>
    </dsp:sp>
    <dsp:sp modelId="{4DD61285-7137-4375-BAA0-B1617EBB18AB}">
      <dsp:nvSpPr>
        <dsp:cNvPr id="0" name=""/>
        <dsp:cNvSpPr/>
      </dsp:nvSpPr>
      <dsp:spPr>
        <a:xfrm>
          <a:off x="1607378" y="-152409"/>
          <a:ext cx="5403035" cy="5403035"/>
        </a:xfrm>
        <a:prstGeom prst="circularArrow">
          <a:avLst>
            <a:gd name="adj1" fmla="val 5199"/>
            <a:gd name="adj2" fmla="val 335842"/>
            <a:gd name="adj3" fmla="val 4221732"/>
            <a:gd name="adj4" fmla="val 2466799"/>
            <a:gd name="adj5" fmla="val 606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B8716E5-0F1E-41F5-BAFD-9770575BCA13}">
      <dsp:nvSpPr>
        <dsp:cNvPr id="0" name=""/>
        <dsp:cNvSpPr/>
      </dsp:nvSpPr>
      <dsp:spPr>
        <a:xfrm>
          <a:off x="3438814" y="4047908"/>
          <a:ext cx="1351971" cy="1767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n-US" sz="1050" b="1" kern="1200" dirty="0">
              <a:latin typeface="+mn-lt"/>
              <a:cs typeface="Times New Roman" pitchFamily="18" charset="0"/>
            </a:rPr>
            <a:t>What is our plan?</a:t>
          </a:r>
          <a:r>
            <a:rPr lang="en-US" sz="1050" kern="1200" dirty="0">
              <a:latin typeface="+mn-lt"/>
              <a:cs typeface="Times New Roman" pitchFamily="18" charset="0"/>
            </a:rPr>
            <a:t/>
          </a:r>
          <a:br>
            <a:rPr lang="en-US" sz="1050" kern="1200" dirty="0">
              <a:latin typeface="+mn-lt"/>
              <a:cs typeface="Times New Roman" pitchFamily="18" charset="0"/>
            </a:rPr>
          </a:br>
          <a:r>
            <a:rPr lang="en-US" sz="1000" kern="1200" dirty="0">
              <a:latin typeface="+mn-lt"/>
              <a:cs typeface="Times New Roman" pitchFamily="18" charset="0"/>
            </a:rPr>
            <a:t>What are we going to do?</a:t>
          </a:r>
        </a:p>
        <a:p>
          <a:pPr lvl="0" algn="ctr" defTabSz="466725">
            <a:lnSpc>
              <a:spcPct val="90000"/>
            </a:lnSpc>
            <a:spcBef>
              <a:spcPct val="0"/>
            </a:spcBef>
            <a:spcAft>
              <a:spcPct val="35000"/>
            </a:spcAft>
          </a:pPr>
          <a:r>
            <a:rPr lang="en-US" sz="1000" kern="1200" dirty="0">
              <a:latin typeface="+mn-lt"/>
              <a:cs typeface="Times New Roman" pitchFamily="18" charset="0"/>
            </a:rPr>
            <a:t>What interventions are needed?</a:t>
          </a:r>
        </a:p>
        <a:p>
          <a:pPr lvl="0" algn="ctr" defTabSz="466725">
            <a:lnSpc>
              <a:spcPct val="90000"/>
            </a:lnSpc>
            <a:spcBef>
              <a:spcPct val="0"/>
            </a:spcBef>
            <a:spcAft>
              <a:spcPct val="35000"/>
            </a:spcAft>
          </a:pPr>
          <a:r>
            <a:rPr lang="en-US" sz="1000" kern="1200" dirty="0">
              <a:latin typeface="+mn-lt"/>
              <a:cs typeface="Times New Roman" pitchFamily="18" charset="0"/>
            </a:rPr>
            <a:t>How will we measure success?</a:t>
          </a:r>
        </a:p>
      </dsp:txBody>
      <dsp:txXfrm>
        <a:off x="3438814" y="4047908"/>
        <a:ext cx="1351971" cy="1767276"/>
      </dsp:txXfrm>
    </dsp:sp>
    <dsp:sp modelId="{10EAD872-7D88-433F-AF48-E0303A00E0C6}">
      <dsp:nvSpPr>
        <dsp:cNvPr id="0" name=""/>
        <dsp:cNvSpPr/>
      </dsp:nvSpPr>
      <dsp:spPr>
        <a:xfrm>
          <a:off x="1318871" y="-196605"/>
          <a:ext cx="5403035" cy="5403035"/>
        </a:xfrm>
        <a:prstGeom prst="circularArrow">
          <a:avLst>
            <a:gd name="adj1" fmla="val 5199"/>
            <a:gd name="adj2" fmla="val 335842"/>
            <a:gd name="adj3" fmla="val 7997360"/>
            <a:gd name="adj4" fmla="val 6242427"/>
            <a:gd name="adj5" fmla="val 606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020AFFA-EDD1-42B4-8705-3631924D8753}">
      <dsp:nvSpPr>
        <dsp:cNvPr id="0" name=""/>
        <dsp:cNvSpPr/>
      </dsp:nvSpPr>
      <dsp:spPr>
        <a:xfrm>
          <a:off x="1114641" y="2640606"/>
          <a:ext cx="1440581" cy="14405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dirty="0">
              <a:latin typeface="+mn-lt"/>
              <a:cs typeface="Times New Roman" pitchFamily="18" charset="0"/>
            </a:rPr>
            <a:t>Implement the plan</a:t>
          </a:r>
        </a:p>
        <a:p>
          <a:pPr lvl="0" algn="ctr" defTabSz="444500">
            <a:lnSpc>
              <a:spcPct val="90000"/>
            </a:lnSpc>
            <a:spcBef>
              <a:spcPct val="0"/>
            </a:spcBef>
            <a:spcAft>
              <a:spcPct val="35000"/>
            </a:spcAft>
          </a:pPr>
          <a:r>
            <a:rPr lang="en-US" sz="1000" kern="1200" dirty="0">
              <a:latin typeface="+mn-lt"/>
              <a:cs typeface="Times New Roman" pitchFamily="18" charset="0"/>
            </a:rPr>
            <a:t>Who will do what, where, when, and how often?</a:t>
          </a:r>
        </a:p>
        <a:p>
          <a:pPr lvl="0" algn="ctr" defTabSz="444500">
            <a:lnSpc>
              <a:spcPct val="90000"/>
            </a:lnSpc>
            <a:spcBef>
              <a:spcPct val="0"/>
            </a:spcBef>
            <a:spcAft>
              <a:spcPct val="35000"/>
            </a:spcAft>
          </a:pPr>
          <a:r>
            <a:rPr lang="en-US" sz="1000" kern="1200" dirty="0">
              <a:latin typeface="+mn-lt"/>
              <a:cs typeface="Times New Roman" pitchFamily="18" charset="0"/>
            </a:rPr>
            <a:t>How will fidelity of implementation be determined?</a:t>
          </a:r>
        </a:p>
      </dsp:txBody>
      <dsp:txXfrm>
        <a:off x="1114641" y="2640606"/>
        <a:ext cx="1440581" cy="1440581"/>
      </dsp:txXfrm>
    </dsp:sp>
    <dsp:sp modelId="{A5F8BDA0-B7E6-457C-835C-79420B6BF5AE}">
      <dsp:nvSpPr>
        <dsp:cNvPr id="0" name=""/>
        <dsp:cNvSpPr/>
      </dsp:nvSpPr>
      <dsp:spPr>
        <a:xfrm>
          <a:off x="1413282" y="-81394"/>
          <a:ext cx="5403035" cy="5403035"/>
        </a:xfrm>
        <a:prstGeom prst="circularArrow">
          <a:avLst>
            <a:gd name="adj1" fmla="val 5199"/>
            <a:gd name="adj2" fmla="val 335842"/>
            <a:gd name="adj3" fmla="val 12298174"/>
            <a:gd name="adj4" fmla="val 10770625"/>
            <a:gd name="adj5" fmla="val 606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97F7ED-ABB7-4F35-A246-82D978FD15A8}">
      <dsp:nvSpPr>
        <dsp:cNvPr id="0" name=""/>
        <dsp:cNvSpPr/>
      </dsp:nvSpPr>
      <dsp:spPr>
        <a:xfrm>
          <a:off x="1985473" y="-39539"/>
          <a:ext cx="1440581" cy="14405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n-US" sz="1050" b="1" kern="1200" dirty="0">
              <a:latin typeface="+mn-lt"/>
              <a:cs typeface="Times New Roman" pitchFamily="18" charset="0"/>
            </a:rPr>
            <a:t>Did the plan work?</a:t>
          </a:r>
          <a:r>
            <a:rPr lang="en-US" sz="1050" kern="1200" dirty="0">
              <a:latin typeface="+mn-lt"/>
              <a:cs typeface="Times New Roman" pitchFamily="18" charset="0"/>
            </a:rPr>
            <a:t/>
          </a:r>
          <a:br>
            <a:rPr lang="en-US" sz="1050" kern="1200" dirty="0">
              <a:latin typeface="+mn-lt"/>
              <a:cs typeface="Times New Roman" pitchFamily="18" charset="0"/>
            </a:rPr>
          </a:br>
          <a:r>
            <a:rPr lang="en-US" sz="1000" kern="1200" dirty="0">
              <a:latin typeface="+mn-lt"/>
              <a:cs typeface="Times New Roman" pitchFamily="18" charset="0"/>
            </a:rPr>
            <a:t>What does the data show?</a:t>
          </a:r>
        </a:p>
      </dsp:txBody>
      <dsp:txXfrm>
        <a:off x="1985473" y="-39539"/>
        <a:ext cx="1440581" cy="1440581"/>
      </dsp:txXfrm>
    </dsp:sp>
    <dsp:sp modelId="{76C8AE70-2757-427E-AB3B-2C190B3E8B7C}">
      <dsp:nvSpPr>
        <dsp:cNvPr id="0" name=""/>
        <dsp:cNvSpPr/>
      </dsp:nvSpPr>
      <dsp:spPr>
        <a:xfrm>
          <a:off x="1413282" y="-81394"/>
          <a:ext cx="5403035" cy="5403035"/>
        </a:xfrm>
        <a:prstGeom prst="circularArrow">
          <a:avLst>
            <a:gd name="adj1" fmla="val 5199"/>
            <a:gd name="adj2" fmla="val 335842"/>
            <a:gd name="adj3" fmla="val 16865987"/>
            <a:gd name="adj4" fmla="val 15198171"/>
            <a:gd name="adj5" fmla="val 606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E8E8C658-FD4C-4EB2-9107-87DD8F95622D}" type="datetimeFigureOut">
              <a:rPr lang="en-US"/>
              <a:pPr>
                <a:defRPr/>
              </a:pPr>
              <a:t>2/14/2011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257756F6-340E-471D-9648-31229C3894B1}"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C2911F04-8D72-4157-94F2-9E71355657CD}" type="datetimeFigureOut">
              <a:rPr lang="en-US"/>
              <a:pPr>
                <a:defRPr/>
              </a:pPr>
              <a:t>2/14/2011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F324D8A3-D7AE-4A88-AE78-B405063AB9A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Char char="•"/>
            </a:pPr>
            <a:r>
              <a:rPr lang="en-US" b="1" smtClean="0">
                <a:solidFill>
                  <a:srgbClr val="FF0000"/>
                </a:solidFill>
              </a:rPr>
              <a:t>Would we like to put in Carole, Mae, Amy’s names as well? Or will Cori be the only GaDOE facilitator?</a:t>
            </a:r>
          </a:p>
          <a:p>
            <a:pPr eaLnBrk="1" hangingPunct="1">
              <a:spcBef>
                <a:spcPct val="0"/>
              </a:spcBef>
              <a:buFontTx/>
              <a:buChar char="•"/>
            </a:pPr>
            <a:r>
              <a:rPr lang="en-US" b="1" smtClean="0">
                <a:solidFill>
                  <a:srgbClr val="FF0000"/>
                </a:solidFill>
              </a:rPr>
              <a:t>Here we can do an Elluminate Instant Poll to take a poll of how many teachers there are, administrators, etc. participating—this way we can better tailor the presentation</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b="1" smtClean="0"/>
          </a:p>
        </p:txBody>
      </p:sp>
      <p:sp>
        <p:nvSpPr>
          <p:cNvPr id="675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F4B5080-872C-4DC5-B4F7-06904F7C83D5}" type="slidenum">
              <a:rPr lang="en-US" smtClean="0"/>
              <a:pPr/>
              <a:t>17</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eaLnBrk="1" fontAlgn="auto" hangingPunct="1">
              <a:spcBef>
                <a:spcPts val="0"/>
              </a:spcBef>
              <a:spcAft>
                <a:spcPts val="0"/>
              </a:spcAft>
              <a:buFont typeface="Arial" pitchFamily="34" charset="0"/>
              <a:buChar char="•"/>
              <a:defRPr/>
            </a:pPr>
            <a:r>
              <a:rPr lang="en-US" dirty="0" smtClean="0"/>
              <a:t>The look of this pyramid reflects the RTI core foundation:  </a:t>
            </a:r>
          </a:p>
          <a:p>
            <a:pPr marL="1142799" lvl="2" indent="-228560" eaLnBrk="1" fontAlgn="auto" hangingPunct="1">
              <a:spcBef>
                <a:spcPts val="0"/>
              </a:spcBef>
              <a:spcAft>
                <a:spcPts val="0"/>
              </a:spcAft>
              <a:buFont typeface="+mj-lt"/>
              <a:buAutoNum type="arabicPeriod"/>
              <a:defRPr/>
            </a:pPr>
            <a:r>
              <a:rPr lang="en-US" dirty="0" smtClean="0"/>
              <a:t>Strong Tier 1 standards-based classroom instruction for all students</a:t>
            </a:r>
          </a:p>
          <a:p>
            <a:pPr marL="1142799" lvl="2" indent="-228560" eaLnBrk="1" fontAlgn="auto" hangingPunct="1">
              <a:spcBef>
                <a:spcPts val="0"/>
              </a:spcBef>
              <a:spcAft>
                <a:spcPts val="0"/>
              </a:spcAft>
              <a:buFont typeface="+mj-lt"/>
              <a:buAutoNum type="arabicPeriod"/>
              <a:defRPr/>
            </a:pPr>
            <a:r>
              <a:rPr lang="en-US" dirty="0" smtClean="0"/>
              <a:t>Students needing additional interventions are supported in addition to Tier 1 instruction</a:t>
            </a:r>
          </a:p>
          <a:p>
            <a:pPr marL="1142799" lvl="2" indent="-228560" eaLnBrk="1" fontAlgn="auto" hangingPunct="1">
              <a:spcBef>
                <a:spcPts val="0"/>
              </a:spcBef>
              <a:spcAft>
                <a:spcPts val="0"/>
              </a:spcAft>
              <a:buFont typeface="+mj-lt"/>
              <a:buAutoNum type="arabicPeriod"/>
              <a:defRPr/>
            </a:pPr>
            <a:r>
              <a:rPr lang="en-US" dirty="0" smtClean="0"/>
              <a:t>All students are in Tier 1 and few numbers require intervention in Tiers 2-4</a:t>
            </a:r>
          </a:p>
          <a:p>
            <a:pPr marL="228560" indent="-228560" eaLnBrk="1" fontAlgn="auto" hangingPunct="1">
              <a:spcBef>
                <a:spcPts val="0"/>
              </a:spcBef>
              <a:spcAft>
                <a:spcPts val="0"/>
              </a:spcAft>
              <a:buFont typeface="Arial" pitchFamily="34" charset="0"/>
              <a:buChar char="•"/>
              <a:defRPr/>
            </a:pPr>
            <a:endParaRPr lang="en-US" dirty="0" smtClean="0"/>
          </a:p>
          <a:p>
            <a:pPr eaLnBrk="1" fontAlgn="auto" hangingPunct="1">
              <a:spcBef>
                <a:spcPts val="0"/>
              </a:spcBef>
              <a:spcAft>
                <a:spcPts val="0"/>
              </a:spcAft>
              <a:buFont typeface="Arial" pitchFamily="34" charset="0"/>
              <a:buChar char="•"/>
              <a:defRPr/>
            </a:pPr>
            <a:r>
              <a:rPr lang="en-US" dirty="0" smtClean="0"/>
              <a:t>RTI is the process of aligning appropriate assessment with purposeful instruction for all students.  </a:t>
            </a:r>
          </a:p>
          <a:p>
            <a:pPr eaLnBrk="1" fontAlgn="auto" hangingPunct="1">
              <a:spcBef>
                <a:spcPts val="0"/>
              </a:spcBef>
              <a:spcAft>
                <a:spcPts val="0"/>
              </a:spcAft>
              <a:buFont typeface="Arial" pitchFamily="34" charset="0"/>
              <a:buChar char="•"/>
              <a:defRPr/>
            </a:pPr>
            <a:r>
              <a:rPr lang="en-US" dirty="0" smtClean="0"/>
              <a:t>Based in the </a:t>
            </a:r>
            <a:r>
              <a:rPr lang="en-US" u="sng" dirty="0" smtClean="0"/>
              <a:t>general education classroom </a:t>
            </a:r>
            <a:r>
              <a:rPr lang="en-US" dirty="0" smtClean="0"/>
              <a:t>where teachers routinely implement a strong and rigorous standards based learning environment.  </a:t>
            </a:r>
          </a:p>
          <a:p>
            <a:pPr eaLnBrk="1" fontAlgn="auto" hangingPunct="1">
              <a:spcBef>
                <a:spcPts val="0"/>
              </a:spcBef>
              <a:spcAft>
                <a:spcPts val="0"/>
              </a:spcAft>
              <a:buFont typeface="Arial" pitchFamily="34" charset="0"/>
              <a:buChar char="•"/>
              <a:defRPr/>
            </a:pPr>
            <a:r>
              <a:rPr lang="en-US" dirty="0" smtClean="0"/>
              <a:t>Tiered approach to providing layers of intervention to students needing support, </a:t>
            </a:r>
            <a:r>
              <a:rPr lang="en-US" u="sng" dirty="0" smtClean="0"/>
              <a:t>systematically</a:t>
            </a:r>
            <a:r>
              <a:rPr lang="en-US" dirty="0" smtClean="0"/>
              <a:t> progress monitoring the student’s response to the intervention, and adjusting instruction and interventions appropriately based on student response</a:t>
            </a:r>
          </a:p>
          <a:p>
            <a:pPr marL="228560" indent="-228560" eaLnBrk="1" fontAlgn="auto" hangingPunct="1">
              <a:spcBef>
                <a:spcPts val="0"/>
              </a:spcBef>
              <a:spcAft>
                <a:spcPts val="0"/>
              </a:spcAft>
              <a:buFont typeface="Arial" pitchFamily="34" charset="0"/>
              <a:buChar char="•"/>
              <a:defRPr/>
            </a:pPr>
            <a:endParaRPr lang="en-US" dirty="0" smtClean="0"/>
          </a:p>
        </p:txBody>
      </p:sp>
      <p:sp>
        <p:nvSpPr>
          <p:cNvPr id="68612" name="Slide Number Placeholder 3"/>
          <p:cNvSpPr txBox="1">
            <a:spLocks noGrp="1"/>
          </p:cNvSpPr>
          <p:nvPr/>
        </p:nvSpPr>
        <p:spPr bwMode="auto">
          <a:xfrm>
            <a:off x="3884613" y="8683625"/>
            <a:ext cx="2971800" cy="458788"/>
          </a:xfrm>
          <a:prstGeom prst="rect">
            <a:avLst/>
          </a:prstGeom>
          <a:noFill/>
          <a:ln w="9525">
            <a:noFill/>
            <a:miter lim="800000"/>
            <a:headEnd/>
            <a:tailEnd/>
          </a:ln>
        </p:spPr>
        <p:txBody>
          <a:bodyPr lIns="91424" tIns="45713" rIns="91424" bIns="45713" anchor="b"/>
          <a:lstStyle/>
          <a:p>
            <a:pPr algn="r"/>
            <a:fld id="{D45309AB-C03E-483A-B607-1CE1B23B99AA}" type="slidenum">
              <a:rPr lang="en-US" sz="1100"/>
              <a:pPr algn="r"/>
              <a:t>18</a:t>
            </a:fld>
            <a:endParaRPr lang="en-US" sz="11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Char char="•"/>
            </a:pPr>
            <a:r>
              <a:rPr lang="en-US" smtClean="0"/>
              <a:t>RTI addresses behavior as well as academics.</a:t>
            </a:r>
          </a:p>
          <a:p>
            <a:pPr eaLnBrk="1" hangingPunct="1">
              <a:spcBef>
                <a:spcPct val="0"/>
              </a:spcBef>
              <a:buFontTx/>
              <a:buChar char="•"/>
            </a:pPr>
            <a:endParaRPr lang="en-US"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FC303D0-2C0E-4B4F-A3E6-5CEFAECD4279}" type="slidenum">
              <a:rPr lang="en-US" smtClean="0"/>
              <a:pPr/>
              <a:t>19</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Problem Solving cycle.</a:t>
            </a:r>
          </a:p>
          <a:p>
            <a:pPr eaLnBrk="1" hangingPunct="1">
              <a:spcBef>
                <a:spcPct val="0"/>
              </a:spcBef>
            </a:pPr>
            <a:endParaRPr lang="en-US" smtClean="0"/>
          </a:p>
          <a:p>
            <a:pPr eaLnBrk="1" hangingPunct="1">
              <a:spcBef>
                <a:spcPct val="0"/>
              </a:spcBef>
            </a:pPr>
            <a:r>
              <a:rPr lang="en-US" smtClean="0"/>
              <a:t>Occurs at all Tiers of the Pyramid (not just Tier 3).</a:t>
            </a:r>
          </a:p>
          <a:p>
            <a:pPr eaLnBrk="1" hangingPunct="1">
              <a:spcBef>
                <a:spcPct val="0"/>
              </a:spcBef>
            </a:pPr>
            <a:endParaRPr lang="en-US" smtClean="0"/>
          </a:p>
          <a:p>
            <a:pPr eaLnBrk="1" hangingPunct="1">
              <a:spcBef>
                <a:spcPct val="0"/>
              </a:spcBef>
            </a:pPr>
            <a:r>
              <a:rPr lang="en-US" smtClean="0"/>
              <a:t>Tier 1 – grade level or content area groups routinely use common assessment data to discuss teaching and learning and decide instructional steps based on students responses to instruction.</a:t>
            </a:r>
          </a:p>
          <a:p>
            <a:pPr eaLnBrk="1" hangingPunct="1">
              <a:spcBef>
                <a:spcPct val="0"/>
              </a:spcBef>
            </a:pPr>
            <a:endParaRPr lang="en-US" smtClean="0"/>
          </a:p>
          <a:p>
            <a:pPr eaLnBrk="1" hangingPunct="1">
              <a:spcBef>
                <a:spcPct val="0"/>
              </a:spcBef>
            </a:pPr>
            <a:r>
              <a:rPr lang="en-US" smtClean="0"/>
              <a:t>Tier 2 – intervention personnel interact with the school data team to consistently monitor student progress within the intervention and the transfer of learning from the intervention to the core classroom.</a:t>
            </a:r>
          </a:p>
          <a:p>
            <a:pPr eaLnBrk="1" hangingPunct="1">
              <a:spcBef>
                <a:spcPct val="0"/>
              </a:spcBef>
            </a:pPr>
            <a:endParaRPr lang="en-US" smtClean="0"/>
          </a:p>
          <a:p>
            <a:pPr eaLnBrk="1" hangingPunct="1">
              <a:spcBef>
                <a:spcPct val="0"/>
              </a:spcBef>
            </a:pPr>
            <a:r>
              <a:rPr lang="en-US" smtClean="0"/>
              <a:t>Tier 3 – SST team focuses on the individual student and individual needs to continue to design support</a:t>
            </a:r>
          </a:p>
          <a:p>
            <a:pPr eaLnBrk="1" hangingPunct="1">
              <a:spcBef>
                <a:spcPct val="0"/>
              </a:spcBef>
            </a:pPr>
            <a:endParaRPr lang="en-US" smtClean="0"/>
          </a:p>
          <a:p>
            <a:pPr eaLnBrk="1" hangingPunct="1">
              <a:spcBef>
                <a:spcPct val="0"/>
              </a:spcBef>
            </a:pPr>
            <a:endParaRPr lang="en-US" smtClean="0"/>
          </a:p>
        </p:txBody>
      </p:sp>
      <p:sp>
        <p:nvSpPr>
          <p:cNvPr id="706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3334889-D48B-4870-B2D4-3457833FA4C6}" type="slidenum">
              <a:rPr lang="en-US" smtClean="0"/>
              <a:pPr/>
              <a:t>20</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Char char="•"/>
            </a:pPr>
            <a:r>
              <a:rPr lang="en-US" smtClean="0"/>
              <a:t>RTI addresses behavior as well as academics.</a:t>
            </a:r>
          </a:p>
          <a:p>
            <a:pPr eaLnBrk="1" hangingPunct="1">
              <a:spcBef>
                <a:spcPct val="0"/>
              </a:spcBef>
              <a:buFontTx/>
              <a:buChar char="•"/>
            </a:pPr>
            <a:endParaRPr lang="en-US" smtClean="0"/>
          </a:p>
        </p:txBody>
      </p:sp>
      <p:sp>
        <p:nvSpPr>
          <p:cNvPr id="716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2938DA0-3FF1-415F-A13B-D1C32F3558F4}" type="slidenum">
              <a:rPr lang="en-US" smtClean="0"/>
              <a:pPr/>
              <a:t>21</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Char char="•"/>
            </a:pPr>
            <a:r>
              <a:rPr lang="en-US" smtClean="0"/>
              <a:t> learning is different and in addition to the core instruction</a:t>
            </a:r>
          </a:p>
          <a:p>
            <a:pPr eaLnBrk="1" hangingPunct="1">
              <a:spcBef>
                <a:spcPct val="0"/>
              </a:spcBef>
              <a:buFontTx/>
              <a:buChar char="•"/>
            </a:pPr>
            <a:r>
              <a:rPr lang="en-US" smtClean="0"/>
              <a:t>focus is the transfer of learning from the intervention to the core classroom</a:t>
            </a:r>
          </a:p>
          <a:p>
            <a:pPr eaLnBrk="1" hangingPunct="1">
              <a:spcBef>
                <a:spcPct val="0"/>
              </a:spcBef>
              <a:buFontTx/>
              <a:buChar char="•"/>
            </a:pPr>
            <a:r>
              <a:rPr lang="en-US" smtClean="0"/>
              <a:t>Progress monitoring data is used to determine if the student is responding at the rate as determined by the data team</a:t>
            </a:r>
          </a:p>
          <a:p>
            <a:pPr eaLnBrk="1" hangingPunct="1">
              <a:spcBef>
                <a:spcPct val="0"/>
              </a:spcBef>
              <a:buFontTx/>
              <a:buChar char="•"/>
            </a:pPr>
            <a:r>
              <a:rPr lang="en-US" smtClean="0"/>
              <a:t>Adjustments to intervention made based on student responses</a:t>
            </a:r>
          </a:p>
        </p:txBody>
      </p:sp>
      <p:sp>
        <p:nvSpPr>
          <p:cNvPr id="727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A40666D-EF02-4432-840B-362B80FF3919}" type="slidenum">
              <a:rPr lang="en-US" smtClean="0"/>
              <a:pPr/>
              <a:t>22</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55000" lnSpcReduction="20000"/>
          </a:bodyPr>
          <a:lstStyle/>
          <a:p>
            <a:pPr eaLnBrk="1" fontAlgn="auto" hangingPunct="1">
              <a:spcBef>
                <a:spcPts val="0"/>
              </a:spcBef>
              <a:spcAft>
                <a:spcPts val="0"/>
              </a:spcAft>
              <a:defRPr/>
            </a:pPr>
            <a:r>
              <a:rPr lang="en-US" b="1" dirty="0" smtClean="0"/>
              <a:t>English Language Learners  </a:t>
            </a:r>
            <a:endParaRPr lang="en-US" dirty="0" smtClean="0"/>
          </a:p>
          <a:p>
            <a:pPr eaLnBrk="1" fontAlgn="auto" hangingPunct="1">
              <a:spcBef>
                <a:spcPts val="0"/>
              </a:spcBef>
              <a:spcAft>
                <a:spcPts val="0"/>
              </a:spcAft>
              <a:defRPr/>
            </a:pPr>
            <a:r>
              <a:rPr lang="en-US" dirty="0" smtClean="0"/>
              <a:t>Although the nature of the RTI Pyramid indicates all students begin at Tier 1 and move upward through the tiers only if the interventions at the previous tiers are not sufficient to allow them to achieve, Title III under NCLB does not permit delayed eligibility testing for language minority students.  Neither should language assistance be delayed in order to allow students to progress "normally" through the tiers.</a:t>
            </a:r>
          </a:p>
          <a:p>
            <a:pPr eaLnBrk="1" fontAlgn="auto" hangingPunct="1">
              <a:spcBef>
                <a:spcPts val="0"/>
              </a:spcBef>
              <a:spcAft>
                <a:spcPts val="0"/>
              </a:spcAft>
              <a:buFont typeface="Arial" pitchFamily="34" charset="0"/>
              <a:buChar char="•"/>
              <a:defRPr/>
            </a:pPr>
            <a:r>
              <a:rPr lang="en-US" b="1" i="1" dirty="0" smtClean="0"/>
              <a:t>Eligibility for ESOL services automatically should be considered a Tier 4 Intervention</a:t>
            </a:r>
            <a:r>
              <a:rPr lang="en-US" i="1" dirty="0" smtClean="0"/>
              <a:t>.  For the purposes of serving the student effectively and efficiently, the language minority student enters the Pyramid at the Tier 4 and as the student progresses with language development and academic proficiency, the level of interventions needed to support the student will decrease accordingly.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b="1" dirty="0" smtClean="0"/>
              <a:t>Gifted Learners</a:t>
            </a:r>
            <a:r>
              <a:rPr lang="en-US" dirty="0" smtClean="0"/>
              <a:t> </a:t>
            </a:r>
          </a:p>
          <a:p>
            <a:pPr eaLnBrk="1" fontAlgn="auto" hangingPunct="1">
              <a:spcBef>
                <a:spcPts val="0"/>
              </a:spcBef>
              <a:spcAft>
                <a:spcPts val="0"/>
              </a:spcAft>
              <a:defRPr/>
            </a:pPr>
            <a:r>
              <a:rPr lang="en-US" b="1" dirty="0" smtClean="0"/>
              <a:t>Advanced learning needs can be addressed in the general education classroom by providing instructional interventions prior to identifying students for specialized educational services.</a:t>
            </a:r>
            <a:r>
              <a:rPr lang="en-US" dirty="0" smtClean="0"/>
              <a:t>  By documenting instructional interventions, the RTI process allows high-achieving students access to differentiated curriculum, flexible pacing, cluster grouping, and other universal interventions available to all students in the regular classroom.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b="1" dirty="0" smtClean="0"/>
              <a:t>Special Education</a:t>
            </a:r>
            <a:endParaRPr lang="en-US" dirty="0" smtClean="0"/>
          </a:p>
          <a:p>
            <a:pPr eaLnBrk="1" fontAlgn="auto" hangingPunct="1">
              <a:spcBef>
                <a:spcPts val="0"/>
              </a:spcBef>
              <a:spcAft>
                <a:spcPts val="0"/>
              </a:spcAft>
              <a:defRPr/>
            </a:pPr>
            <a:r>
              <a:rPr lang="en-US" dirty="0" smtClean="0"/>
              <a:t>The Department frequently receives questions about timelines for eligibility determination related to RTI.  As stated in Tier 3, the length of an intervention will vary by case, but most cases will occur over a six to twelve week period.  For students being considered for eligibility in areas other than SLD, the key consideration is that interventions have been given a reasonable amount of time to work and that there are enough data points over time to provide a sound basis for making decisions about how the student is responding to the intervention.  </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r>
              <a:rPr lang="en-US" u="sng" dirty="0" smtClean="0"/>
              <a:t>For students who may eventually be considered for Specific Learning Disabilities eligibility: </a:t>
            </a:r>
            <a:endParaRPr lang="en-US" dirty="0" smtClean="0"/>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r>
              <a:rPr lang="en-US" dirty="0" smtClean="0"/>
              <a:t>Note that the required time period is twelve weeks.  Interventions must be implemented for 12 weeks before a student can eventually be found eligible for special education services for a learning disability, but it does not all have to take place in Tier 3/SST.  Additional weeks of interventions can take place during the specified evaluation period for Special Ed eligibility.  Interventions from Tier 2 may also count toward the required 12 weeks for students being considered for SLD eligibility</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r>
              <a:rPr lang="en-US" dirty="0" smtClean="0"/>
              <a:t>The Department also receives questions about vision and hearing screenings.  Typically, these are obtained in Tier 3, but it may be beneficial to screen vision and hearing in Tier 2 to rule out possible sensory issues which could have an impact on the student's response to interventions.</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r>
              <a:rPr lang="en-US" dirty="0" smtClean="0"/>
              <a:t>Parents maintain their due process right to request an evaluation.  However, eligibility for special education should not be considered without documentation of prior instructional interventions.  A Student Support Team bypass procedure does exist (see Georgia Rule 160-4-2-.32) for rare cases when indicated by the severity of the disability or extreme circumstances.</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endParaRPr lang="en-US" dirty="0"/>
          </a:p>
        </p:txBody>
      </p:sp>
      <p:sp>
        <p:nvSpPr>
          <p:cNvPr id="737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1D659DE-B419-4858-A2F0-EE2814D42F02}" type="slidenum">
              <a:rPr lang="en-US" smtClean="0"/>
              <a:pPr/>
              <a:t>24</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1" smtClean="0"/>
              <a:t>I’m imagining this will be a slide or a few slides w/ basic points on ELLs in the POI</a:t>
            </a:r>
          </a:p>
        </p:txBody>
      </p:sp>
      <p:sp>
        <p:nvSpPr>
          <p:cNvPr id="747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F024419-0FD9-4D35-A8FC-FBE7CC2B727F}" type="slidenum">
              <a:rPr lang="en-US" smtClean="0"/>
              <a:pPr/>
              <a:t>26</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Tier 2 examples:</a:t>
            </a:r>
            <a:r>
              <a:rPr lang="en-US" smtClean="0">
                <a:cs typeface="Arial" charset="0"/>
              </a:rPr>
              <a:t> changing how materials are presented, the time allotted for task completion, the manner in which the ELL can respond.  From a testing perspective, some samples of these types of accommodations can be found on the ELL Testing Participation Committee form under Presentation and Response Accommodations.</a:t>
            </a:r>
            <a:endParaRPr lang="en-US" smtClean="0"/>
          </a:p>
        </p:txBody>
      </p:sp>
      <p:sp>
        <p:nvSpPr>
          <p:cNvPr id="757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5ED2316-F7C7-4529-ADD0-0780C10BC5A2}" type="slidenum">
              <a:rPr lang="en-US" smtClean="0"/>
              <a:pPr/>
              <a:t>27</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b="1" smtClean="0"/>
          </a:p>
        </p:txBody>
      </p:sp>
      <p:sp>
        <p:nvSpPr>
          <p:cNvPr id="768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FFCFBD-CA9D-4754-8553-9CC79393FA2D}" type="slidenum">
              <a:rPr lang="en-US" smtClean="0"/>
              <a:pPr/>
              <a:t>28</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1" smtClean="0"/>
              <a:t>Count “raised hands” for how many of each group in attendance.</a:t>
            </a:r>
          </a:p>
        </p:txBody>
      </p:sp>
      <p:sp>
        <p:nvSpPr>
          <p:cNvPr id="593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7EB6EEA-52BE-41DA-A672-9E95540B36B1}" type="slidenum">
              <a:rPr lang="en-US" smtClean="0"/>
              <a:pPr/>
              <a:t>4</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b="1" smtClean="0"/>
          </a:p>
        </p:txBody>
      </p:sp>
      <p:sp>
        <p:nvSpPr>
          <p:cNvPr id="778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113829B-5E7E-4384-B510-1D0B4A1B9A96}" type="slidenum">
              <a:rPr lang="en-US" smtClean="0"/>
              <a:pPr/>
              <a:t>30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b="1" smtClean="0"/>
          </a:p>
        </p:txBody>
      </p:sp>
      <p:sp>
        <p:nvSpPr>
          <p:cNvPr id="788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845B822-FF1C-4203-9C4D-5A6984FA088F}" type="slidenum">
              <a:rPr lang="en-US" smtClean="0"/>
              <a:pPr/>
              <a:t>32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3884613" y="8683625"/>
            <a:ext cx="2971800" cy="458788"/>
          </a:xfrm>
          <a:prstGeom prst="rect">
            <a:avLst/>
          </a:prstGeom>
          <a:noFill/>
          <a:ln w="9525">
            <a:noFill/>
            <a:miter lim="800000"/>
            <a:headEnd/>
            <a:tailEnd/>
          </a:ln>
        </p:spPr>
        <p:txBody>
          <a:bodyPr lIns="91424" tIns="45713" rIns="91424" bIns="45713" anchor="b"/>
          <a:lstStyle/>
          <a:p>
            <a:pPr algn="r"/>
            <a:fld id="{0F7139E8-2D46-4329-A247-71E21D4A2A52}" type="slidenum">
              <a:rPr lang="en-US" sz="1100"/>
              <a:pPr algn="r"/>
              <a:t>5</a:t>
            </a:fld>
            <a:endParaRPr lang="en-US" sz="1100"/>
          </a:p>
        </p:txBody>
      </p:sp>
      <p:sp>
        <p:nvSpPr>
          <p:cNvPr id="604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04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9BF268FD-4E26-4D6B-B13D-A3EA9A32623D}" type="slidenum">
              <a:rPr lang="en-US" smtClean="0"/>
              <a:pPr/>
              <a:t>6</a:t>
            </a:fld>
            <a:endParaRPr lang="en-US" smtClean="0"/>
          </a:p>
        </p:txBody>
      </p:sp>
      <p:sp>
        <p:nvSpPr>
          <p:cNvPr id="614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3492" name="Rectangle 3"/>
          <p:cNvSpPr>
            <a:spLocks noGrp="1" noChangeArrowheads="1"/>
          </p:cNvSpPr>
          <p:nvPr>
            <p:ph type="body" idx="1"/>
          </p:nvPr>
        </p:nvSpPr>
        <p:spPr>
          <a:ln/>
        </p:spPr>
        <p:txBody>
          <a:bodyPr>
            <a:normAutofit fontScale="92500" lnSpcReduction="10000"/>
          </a:bodyPr>
          <a:lstStyle/>
          <a:p>
            <a:pPr eaLnBrk="1" fontAlgn="auto" hangingPunct="1">
              <a:lnSpc>
                <a:spcPct val="150000"/>
              </a:lnSpc>
              <a:spcBef>
                <a:spcPts val="0"/>
              </a:spcBef>
              <a:spcAft>
                <a:spcPts val="0"/>
              </a:spcAft>
              <a:defRPr/>
            </a:pPr>
            <a:endParaRPr lang="en-US" sz="9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246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b="1" smtClean="0"/>
          </a:p>
        </p:txBody>
      </p:sp>
      <p:sp>
        <p:nvSpPr>
          <p:cNvPr id="634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0FA6F26-117F-412E-9377-C9EEF4367076}" type="slidenum">
              <a:rPr lang="en-US" smtClean="0"/>
              <a:pPr/>
              <a:t>11</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smtClean="0"/>
              <a:t>I will get my editors at SERVE to fix the spacing for session 2</a:t>
            </a:r>
          </a:p>
        </p:txBody>
      </p:sp>
      <p:sp>
        <p:nvSpPr>
          <p:cNvPr id="645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F16F937-6B7A-4F69-91CD-812DE0402673}" type="slidenum">
              <a:rPr lang="en-US" smtClean="0"/>
              <a:pPr/>
              <a:t>14</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b="1" smtClean="0"/>
          </a:p>
        </p:txBody>
      </p:sp>
      <p:sp>
        <p:nvSpPr>
          <p:cNvPr id="655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D247558-C16A-48BA-A022-7BB0A43ECEF2}" type="slidenum">
              <a:rPr lang="en-US" smtClean="0"/>
              <a:pPr/>
              <a:t>15</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pPr defTabSz="863600" eaLnBrk="1" hangingPunct="1">
              <a:spcBef>
                <a:spcPct val="0"/>
              </a:spcBef>
            </a:pPr>
            <a:r>
              <a:rPr lang="en-US" smtClean="0"/>
              <a:t>This Series focuses on Step 2, basing our decisions in a knowledge of current, rigorous research.</a:t>
            </a:r>
          </a:p>
          <a:p>
            <a:pPr defTabSz="863600" eaLnBrk="1" hangingPunct="1">
              <a:spcBef>
                <a:spcPct val="0"/>
              </a:spcBef>
            </a:pPr>
            <a:endParaRPr lang="en-US" smtClean="0"/>
          </a:p>
        </p:txBody>
      </p:sp>
      <p:sp>
        <p:nvSpPr>
          <p:cNvPr id="665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12895F6-FF01-4EDC-B2AB-FB695002CD1F}" type="slidenum">
              <a:rPr lang="en-US" smtClean="0"/>
              <a:pPr/>
              <a:t>16</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descr="1.jpg"/>
          <p:cNvPicPr>
            <a:picLocks noChangeAspect="1"/>
          </p:cNvPicPr>
          <p:nvPr/>
        </p:nvPicPr>
        <p:blipFill>
          <a:blip r:embed="rId2" cstate="print"/>
          <a:srcRect b="34476"/>
          <a:stretch>
            <a:fillRect/>
          </a:stretch>
        </p:blipFill>
        <p:spPr bwMode="auto">
          <a:xfrm>
            <a:off x="4763" y="0"/>
            <a:ext cx="9139237" cy="4495800"/>
          </a:xfrm>
          <a:prstGeom prst="rect">
            <a:avLst/>
          </a:prstGeom>
          <a:noFill/>
          <a:ln w="9525">
            <a:noFill/>
            <a:miter lim="800000"/>
            <a:headEnd/>
            <a:tailEnd/>
          </a:ln>
        </p:spPr>
      </p:pic>
      <p:sp>
        <p:nvSpPr>
          <p:cNvPr id="5" name="Title 1"/>
          <p:cNvSpPr txBox="1">
            <a:spLocks/>
          </p:cNvSpPr>
          <p:nvPr userDrawn="1"/>
        </p:nvSpPr>
        <p:spPr>
          <a:xfrm>
            <a:off x="4343400" y="209550"/>
            <a:ext cx="4419600" cy="628650"/>
          </a:xfrm>
          <a:prstGeom prst="rect">
            <a:avLst/>
          </a:prstGeom>
          <a:noFill/>
        </p:spPr>
        <p:txBody>
          <a:bodyPr anchor="ctr">
            <a:normAutofit/>
          </a:bodyPr>
          <a:lstStyle>
            <a:lvl1pPr algn="l">
              <a:defRPr sz="3000"/>
            </a:lvl1pPr>
          </a:lstStyle>
          <a:p>
            <a:pPr fontAlgn="auto">
              <a:spcAft>
                <a:spcPts val="0"/>
              </a:spcAft>
              <a:defRPr/>
            </a:pPr>
            <a:endParaRPr lang="en-US" dirty="0">
              <a:solidFill>
                <a:srgbClr val="6F100E"/>
              </a:solidFill>
              <a:latin typeface="Arial" pitchFamily="34" charset="0"/>
              <a:ea typeface="+mj-ea"/>
              <a:cs typeface="Arial" pitchFamily="34" charset="0"/>
            </a:endParaRPr>
          </a:p>
        </p:txBody>
      </p:sp>
      <p:cxnSp>
        <p:nvCxnSpPr>
          <p:cNvPr id="6" name="Straight Connector 5"/>
          <p:cNvCxnSpPr/>
          <p:nvPr userDrawn="1"/>
        </p:nvCxnSpPr>
        <p:spPr>
          <a:xfrm>
            <a:off x="609600" y="3733800"/>
            <a:ext cx="8001000" cy="158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1219200" y="2130425"/>
            <a:ext cx="72390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295400" y="3886200"/>
            <a:ext cx="7162800" cy="1371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228600" y="6356350"/>
            <a:ext cx="2057400" cy="365125"/>
          </a:xfrm>
          <a:prstGeom prst="rect">
            <a:avLst/>
          </a:prstGeom>
        </p:spPr>
        <p:txBody>
          <a:bodyPr/>
          <a:lstStyle>
            <a:lvl1pPr>
              <a:defRPr/>
            </a:lvl1pPr>
          </a:lstStyle>
          <a:p>
            <a:pPr>
              <a:defRPr/>
            </a:pPr>
            <a:fld id="{1EA0563B-7BF7-47F7-BBA5-3C52A9AAF675}" type="datetime1">
              <a:rPr lang="en-US"/>
              <a:pPr>
                <a:defRPr/>
              </a:pPr>
              <a:t>2/14/2011</a:t>
            </a:fld>
            <a:endParaRPr lang="en-US" dirty="0"/>
          </a:p>
        </p:txBody>
      </p:sp>
      <p:sp>
        <p:nvSpPr>
          <p:cNvPr id="6" name="Footer Placeholder 4"/>
          <p:cNvSpPr>
            <a:spLocks noGrp="1"/>
          </p:cNvSpPr>
          <p:nvPr>
            <p:ph type="ftr" sz="quarter" idx="11"/>
          </p:nvPr>
        </p:nvSpPr>
        <p:spPr>
          <a:xfrm>
            <a:off x="2489200" y="6356350"/>
            <a:ext cx="4140200" cy="365125"/>
          </a:xfrm>
          <a:prstGeom prst="rect">
            <a:avLst/>
          </a:prstGeom>
        </p:spPr>
        <p:txBody>
          <a:bodyPr/>
          <a:lstStyle>
            <a:lvl1pPr>
              <a:defRPr/>
            </a:lvl1pPr>
          </a:lstStyle>
          <a:p>
            <a:pPr>
              <a:defRPr/>
            </a:pPr>
            <a:r>
              <a:rPr lang="en-US"/>
              <a:t>Dr. John D. Barge, State School Superintendent</a:t>
            </a:r>
          </a:p>
        </p:txBody>
      </p:sp>
      <p:sp>
        <p:nvSpPr>
          <p:cNvPr id="7" name="Slide Number Placeholder 5"/>
          <p:cNvSpPr>
            <a:spLocks noGrp="1"/>
          </p:cNvSpPr>
          <p:nvPr>
            <p:ph type="sldNum" sz="quarter" idx="12"/>
          </p:nvPr>
        </p:nvSpPr>
        <p:spPr/>
        <p:txBody>
          <a:bodyPr/>
          <a:lstStyle>
            <a:lvl1pPr>
              <a:defRPr/>
            </a:lvl1pPr>
          </a:lstStyle>
          <a:p>
            <a:pPr>
              <a:defRPr/>
            </a:pPr>
            <a:fld id="{13B949DF-8618-44DF-B069-8304A884285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1"/>
            <a:ext cx="8229600" cy="3886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228600" y="6356350"/>
            <a:ext cx="2057400" cy="365125"/>
          </a:xfrm>
          <a:prstGeom prst="rect">
            <a:avLst/>
          </a:prstGeom>
        </p:spPr>
        <p:txBody>
          <a:bodyPr/>
          <a:lstStyle>
            <a:lvl1pPr>
              <a:defRPr/>
            </a:lvl1pPr>
          </a:lstStyle>
          <a:p>
            <a:pPr>
              <a:defRPr/>
            </a:pPr>
            <a:fld id="{A63D2B55-7256-4132-A900-2E2203EBF631}" type="datetime1">
              <a:rPr lang="en-US"/>
              <a:pPr>
                <a:defRPr/>
              </a:pPr>
              <a:t>2/14/2011</a:t>
            </a:fld>
            <a:endParaRPr lang="en-US" dirty="0"/>
          </a:p>
        </p:txBody>
      </p:sp>
      <p:sp>
        <p:nvSpPr>
          <p:cNvPr id="5" name="Footer Placeholder 4"/>
          <p:cNvSpPr>
            <a:spLocks noGrp="1"/>
          </p:cNvSpPr>
          <p:nvPr>
            <p:ph type="ftr" sz="quarter" idx="11"/>
          </p:nvPr>
        </p:nvSpPr>
        <p:spPr>
          <a:xfrm>
            <a:off x="2489200" y="6356350"/>
            <a:ext cx="4140200" cy="365125"/>
          </a:xfrm>
          <a:prstGeom prst="rect">
            <a:avLst/>
          </a:prstGeom>
        </p:spPr>
        <p:txBody>
          <a:bodyPr/>
          <a:lstStyle>
            <a:lvl1pPr>
              <a:defRPr/>
            </a:lvl1pPr>
          </a:lstStyle>
          <a:p>
            <a:pPr>
              <a:defRPr/>
            </a:pPr>
            <a:r>
              <a:rPr lang="en-US"/>
              <a:t>Dr. John D. Barge, State School Superintendent</a:t>
            </a:r>
          </a:p>
        </p:txBody>
      </p:sp>
      <p:sp>
        <p:nvSpPr>
          <p:cNvPr id="6" name="Slide Number Placeholder 5"/>
          <p:cNvSpPr>
            <a:spLocks noGrp="1"/>
          </p:cNvSpPr>
          <p:nvPr>
            <p:ph type="sldNum" sz="quarter" idx="12"/>
          </p:nvPr>
        </p:nvSpPr>
        <p:spPr/>
        <p:txBody>
          <a:bodyPr/>
          <a:lstStyle>
            <a:lvl1pPr>
              <a:defRPr/>
            </a:lvl1pPr>
          </a:lstStyle>
          <a:p>
            <a:pPr>
              <a:defRPr/>
            </a:pPr>
            <a:fld id="{8ECFF692-D067-4B47-AFDE-624F89EC6279}"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28600" y="6356350"/>
            <a:ext cx="2057400" cy="365125"/>
          </a:xfrm>
          <a:prstGeom prst="rect">
            <a:avLst/>
          </a:prstGeom>
        </p:spPr>
        <p:txBody>
          <a:bodyPr/>
          <a:lstStyle>
            <a:lvl1pPr>
              <a:defRPr/>
            </a:lvl1pPr>
          </a:lstStyle>
          <a:p>
            <a:pPr>
              <a:defRPr/>
            </a:pPr>
            <a:fld id="{49C2D620-402F-4E23-B887-852C398382EA}" type="datetime1">
              <a:rPr lang="en-US"/>
              <a:pPr>
                <a:defRPr/>
              </a:pPr>
              <a:t>2/14/2011</a:t>
            </a:fld>
            <a:endParaRPr lang="en-US" dirty="0"/>
          </a:p>
        </p:txBody>
      </p:sp>
      <p:sp>
        <p:nvSpPr>
          <p:cNvPr id="5" name="Footer Placeholder 4"/>
          <p:cNvSpPr>
            <a:spLocks noGrp="1"/>
          </p:cNvSpPr>
          <p:nvPr>
            <p:ph type="ftr" sz="quarter" idx="11"/>
          </p:nvPr>
        </p:nvSpPr>
        <p:spPr>
          <a:xfrm>
            <a:off x="2489200" y="6356350"/>
            <a:ext cx="4140200" cy="365125"/>
          </a:xfrm>
          <a:prstGeom prst="rect">
            <a:avLst/>
          </a:prstGeom>
        </p:spPr>
        <p:txBody>
          <a:bodyPr/>
          <a:lstStyle>
            <a:lvl1pPr>
              <a:defRPr/>
            </a:lvl1pPr>
          </a:lstStyle>
          <a:p>
            <a:pPr>
              <a:defRPr/>
            </a:pPr>
            <a:r>
              <a:rPr lang="en-US"/>
              <a:t>Dr. John D. Barge, State School Superintendent</a:t>
            </a:r>
          </a:p>
        </p:txBody>
      </p:sp>
      <p:sp>
        <p:nvSpPr>
          <p:cNvPr id="6" name="Slide Number Placeholder 5"/>
          <p:cNvSpPr>
            <a:spLocks noGrp="1"/>
          </p:cNvSpPr>
          <p:nvPr>
            <p:ph type="sldNum" sz="quarter" idx="12"/>
          </p:nvPr>
        </p:nvSpPr>
        <p:spPr/>
        <p:txBody>
          <a:bodyPr/>
          <a:lstStyle>
            <a:lvl1pPr>
              <a:defRPr/>
            </a:lvl1pPr>
          </a:lstStyle>
          <a:p>
            <a:pPr>
              <a:defRPr/>
            </a:pPr>
            <a:fld id="{783E1866-61C4-40A7-B2C2-CD9DB0EF6D10}"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a:xfrm>
            <a:off x="228600" y="6356350"/>
            <a:ext cx="2057400" cy="365125"/>
          </a:xfrm>
          <a:prstGeom prst="rect">
            <a:avLst/>
          </a:prstGeom>
        </p:spPr>
        <p:txBody>
          <a:bodyPr/>
          <a:lstStyle>
            <a:lvl1pPr>
              <a:defRPr/>
            </a:lvl1pPr>
          </a:lstStyle>
          <a:p>
            <a:pPr>
              <a:defRPr/>
            </a:pPr>
            <a:fld id="{4533174C-BFF9-460A-90CC-940FDFC466FC}" type="datetime1">
              <a:rPr lang="en-US"/>
              <a:pPr>
                <a:defRPr/>
              </a:pPr>
              <a:t>2/14/2011</a:t>
            </a:fld>
            <a:endParaRPr lang="en-US" dirty="0"/>
          </a:p>
        </p:txBody>
      </p:sp>
      <p:sp>
        <p:nvSpPr>
          <p:cNvPr id="4" name="Slide Number Placeholder 5"/>
          <p:cNvSpPr>
            <a:spLocks noGrp="1"/>
          </p:cNvSpPr>
          <p:nvPr>
            <p:ph type="sldNum" sz="quarter" idx="11"/>
          </p:nvPr>
        </p:nvSpPr>
        <p:spPr/>
        <p:txBody>
          <a:bodyPr/>
          <a:lstStyle>
            <a:lvl1pPr>
              <a:defRPr/>
            </a:lvl1pPr>
          </a:lstStyle>
          <a:p>
            <a:pPr>
              <a:defRPr/>
            </a:pPr>
            <a:fld id="{A99E029B-FD6E-41F0-816F-36974E79F4A4}"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61EA88B3-AD39-46DD-9394-F7C98F27A973}" type="datetime1">
              <a:rPr lang="en-US"/>
              <a:pPr>
                <a:defRPr/>
              </a:pPr>
              <a:t>2/14/2011</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Dr. John D. Barge, State School Superintendent</a:t>
            </a:r>
          </a:p>
        </p:txBody>
      </p:sp>
      <p:sp>
        <p:nvSpPr>
          <p:cNvPr id="4" name="Slide Number Placeholder 5"/>
          <p:cNvSpPr>
            <a:spLocks noGrp="1"/>
          </p:cNvSpPr>
          <p:nvPr>
            <p:ph type="sldNum" sz="quarter" idx="12"/>
          </p:nvPr>
        </p:nvSpPr>
        <p:spPr/>
        <p:txBody>
          <a:bodyPr/>
          <a:lstStyle>
            <a:lvl1pPr>
              <a:defRPr/>
            </a:lvl1pPr>
          </a:lstStyle>
          <a:p>
            <a:pPr>
              <a:defRPr/>
            </a:pPr>
            <a:fld id="{2BCB4AB2-3872-451A-BB37-2BDF3CFC5222}"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799119DE-B387-4AA2-ABAF-85F4FCB91304}" type="datetime1">
              <a:rPr lang="en-US"/>
              <a:pPr>
                <a:defRPr/>
              </a:pPr>
              <a:t>2/14/2011</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Dr. John D. Barge, State School Superintendent</a:t>
            </a:r>
          </a:p>
        </p:txBody>
      </p:sp>
      <p:sp>
        <p:nvSpPr>
          <p:cNvPr id="6" name="Slide Number Placeholder 5"/>
          <p:cNvSpPr>
            <a:spLocks noGrp="1"/>
          </p:cNvSpPr>
          <p:nvPr>
            <p:ph type="sldNum" sz="quarter" idx="12"/>
          </p:nvPr>
        </p:nvSpPr>
        <p:spPr/>
        <p:txBody>
          <a:bodyPr/>
          <a:lstStyle>
            <a:lvl1pPr>
              <a:defRPr/>
            </a:lvl1pPr>
          </a:lstStyle>
          <a:p>
            <a:pPr>
              <a:defRPr/>
            </a:pPr>
            <a:fld id="{BDC9D4D5-5623-495B-AD76-32BCEF3A6FF0}"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8A841B90-0F43-4F0A-B9D8-6D8AB520BFC8}" type="datetime1">
              <a:rPr lang="en-US"/>
              <a:pPr>
                <a:defRPr/>
              </a:pPr>
              <a:t>2/14/2011</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Dr. John D. Barge, State School Superintendent</a:t>
            </a:r>
          </a:p>
        </p:txBody>
      </p:sp>
      <p:sp>
        <p:nvSpPr>
          <p:cNvPr id="6" name="Slide Number Placeholder 5"/>
          <p:cNvSpPr>
            <a:spLocks noGrp="1"/>
          </p:cNvSpPr>
          <p:nvPr>
            <p:ph type="sldNum" sz="quarter" idx="12"/>
          </p:nvPr>
        </p:nvSpPr>
        <p:spPr/>
        <p:txBody>
          <a:bodyPr/>
          <a:lstStyle>
            <a:lvl1pPr>
              <a:defRPr/>
            </a:lvl1pPr>
          </a:lstStyle>
          <a:p>
            <a:pPr>
              <a:defRPr/>
            </a:pPr>
            <a:fld id="{113920EB-0E30-4ED9-AB5C-BE7A647B0FFD}"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vl1pPr>
          </a:lstStyle>
          <a:p>
            <a:pPr>
              <a:defRPr/>
            </a:pPr>
            <a:fld id="{50A91CA8-C686-4DD9-942B-6417D2C272CC}" type="datetime1">
              <a:rPr lang="en-US"/>
              <a:pPr>
                <a:defRPr/>
              </a:pPr>
              <a:t>2/14/2011</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Dr. John D. Barge, State School Superintendent</a:t>
            </a:r>
          </a:p>
        </p:txBody>
      </p:sp>
      <p:sp>
        <p:nvSpPr>
          <p:cNvPr id="7" name="Slide Number Placeholder 6"/>
          <p:cNvSpPr>
            <a:spLocks noGrp="1"/>
          </p:cNvSpPr>
          <p:nvPr>
            <p:ph type="sldNum" sz="quarter" idx="12"/>
          </p:nvPr>
        </p:nvSpPr>
        <p:spPr/>
        <p:txBody>
          <a:bodyPr/>
          <a:lstStyle>
            <a:lvl1pPr>
              <a:defRPr/>
            </a:lvl1pPr>
          </a:lstStyle>
          <a:p>
            <a:pPr>
              <a:defRPr/>
            </a:pPr>
            <a:fld id="{C19C65B4-5A9C-4C2D-8A09-8BCF5831A9D9}"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a:defRPr/>
            </a:lvl1pPr>
          </a:lstStyle>
          <a:p>
            <a:pPr>
              <a:defRPr/>
            </a:pPr>
            <a:fld id="{88735D85-A041-4999-8350-F0AD00728EBF}" type="datetime1">
              <a:rPr lang="en-US"/>
              <a:pPr>
                <a:defRPr/>
              </a:pPr>
              <a:t>2/14/2011</a:t>
            </a:fld>
            <a:endParaRPr lang="en-US"/>
          </a:p>
        </p:txBody>
      </p:sp>
      <p:sp>
        <p:nvSpPr>
          <p:cNvPr id="8" name="Footer Placeholder 7"/>
          <p:cNvSpPr>
            <a:spLocks noGrp="1"/>
          </p:cNvSpPr>
          <p:nvPr>
            <p:ph type="ftr" sz="quarter" idx="11"/>
          </p:nvPr>
        </p:nvSpPr>
        <p:spPr/>
        <p:txBody>
          <a:bodyPr/>
          <a:lstStyle>
            <a:lvl1pPr>
              <a:defRPr/>
            </a:lvl1pPr>
          </a:lstStyle>
          <a:p>
            <a:pPr>
              <a:defRPr/>
            </a:pPr>
            <a:r>
              <a:rPr lang="en-US"/>
              <a:t>Dr. John D. Barge, State School Superintendent</a:t>
            </a:r>
          </a:p>
        </p:txBody>
      </p:sp>
      <p:sp>
        <p:nvSpPr>
          <p:cNvPr id="9" name="Slide Number Placeholder 8"/>
          <p:cNvSpPr>
            <a:spLocks noGrp="1"/>
          </p:cNvSpPr>
          <p:nvPr>
            <p:ph type="sldNum" sz="quarter" idx="12"/>
          </p:nvPr>
        </p:nvSpPr>
        <p:spPr/>
        <p:txBody>
          <a:bodyPr/>
          <a:lstStyle>
            <a:lvl1pPr>
              <a:defRPr/>
            </a:lvl1pPr>
          </a:lstStyle>
          <a:p>
            <a:pPr>
              <a:defRPr/>
            </a:pPr>
            <a:fld id="{E8F69CF2-BFBF-4C92-90C9-7BE10EF02A2A}"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a:defRPr/>
            </a:lvl1pPr>
          </a:lstStyle>
          <a:p>
            <a:pPr>
              <a:defRPr/>
            </a:pPr>
            <a:fld id="{61C977D6-F27F-4BD4-8E00-CF7D6C7A48E6}" type="datetime1">
              <a:rPr lang="en-US"/>
              <a:pPr>
                <a:defRPr/>
              </a:pPr>
              <a:t>2/14/2011</a:t>
            </a:fld>
            <a:endParaRPr lang="en-US"/>
          </a:p>
        </p:txBody>
      </p:sp>
      <p:sp>
        <p:nvSpPr>
          <p:cNvPr id="4" name="Footer Placeholder 3"/>
          <p:cNvSpPr>
            <a:spLocks noGrp="1"/>
          </p:cNvSpPr>
          <p:nvPr>
            <p:ph type="ftr" sz="quarter" idx="11"/>
          </p:nvPr>
        </p:nvSpPr>
        <p:spPr/>
        <p:txBody>
          <a:bodyPr/>
          <a:lstStyle>
            <a:lvl1pPr>
              <a:defRPr/>
            </a:lvl1pPr>
          </a:lstStyle>
          <a:p>
            <a:pPr>
              <a:defRPr/>
            </a:pPr>
            <a:r>
              <a:rPr lang="en-US"/>
              <a:t>Dr. John D. Barge, State School Superintendent</a:t>
            </a:r>
          </a:p>
        </p:txBody>
      </p:sp>
      <p:sp>
        <p:nvSpPr>
          <p:cNvPr id="5" name="Slide Number Placeholder 4"/>
          <p:cNvSpPr>
            <a:spLocks noGrp="1"/>
          </p:cNvSpPr>
          <p:nvPr>
            <p:ph type="sldNum" sz="quarter" idx="12"/>
          </p:nvPr>
        </p:nvSpPr>
        <p:spPr/>
        <p:txBody>
          <a:bodyPr/>
          <a:lstStyle>
            <a:lvl1pPr>
              <a:defRPr/>
            </a:lvl1pPr>
          </a:lstStyle>
          <a:p>
            <a:pPr>
              <a:defRPr/>
            </a:pPr>
            <a:fld id="{8A70751D-354C-4D21-8A01-6E10395D182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vl1pPr>
          </a:lstStyle>
          <a:p>
            <a:pPr>
              <a:defRPr/>
            </a:pPr>
            <a:fld id="{BD33E5F5-EEE8-4FC2-B5D2-9BB9310C957A}"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a:defRPr/>
            </a:lvl1pPr>
          </a:lstStyle>
          <a:p>
            <a:pPr>
              <a:defRPr/>
            </a:pPr>
            <a:fld id="{C6C49324-0295-4A44-A085-4C0669BB974D}" type="datetime1">
              <a:rPr lang="en-US"/>
              <a:pPr>
                <a:defRPr/>
              </a:pPr>
              <a:t>2/14/2011</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Dr. John D. Barge, State School Superintendent</a:t>
            </a:r>
          </a:p>
        </p:txBody>
      </p:sp>
      <p:sp>
        <p:nvSpPr>
          <p:cNvPr id="4" name="Slide Number Placeholder 3"/>
          <p:cNvSpPr>
            <a:spLocks noGrp="1"/>
          </p:cNvSpPr>
          <p:nvPr>
            <p:ph type="sldNum" sz="quarter" idx="12"/>
          </p:nvPr>
        </p:nvSpPr>
        <p:spPr/>
        <p:txBody>
          <a:bodyPr/>
          <a:lstStyle>
            <a:lvl1pPr>
              <a:defRPr/>
            </a:lvl1pPr>
          </a:lstStyle>
          <a:p>
            <a:pPr>
              <a:defRPr/>
            </a:pPr>
            <a:fld id="{AB47FD92-D320-4EFE-99E1-7C780A8DB66F}"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vl1pPr>
          </a:lstStyle>
          <a:p>
            <a:pPr>
              <a:defRPr/>
            </a:pPr>
            <a:fld id="{726EB559-CDF1-4F77-836B-31D25AC18223}" type="datetime1">
              <a:rPr lang="en-US"/>
              <a:pPr>
                <a:defRPr/>
              </a:pPr>
              <a:t>2/14/2011</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Dr. John D. Barge, State School Superintendent</a:t>
            </a:r>
          </a:p>
        </p:txBody>
      </p:sp>
      <p:sp>
        <p:nvSpPr>
          <p:cNvPr id="7" name="Slide Number Placeholder 6"/>
          <p:cNvSpPr>
            <a:spLocks noGrp="1"/>
          </p:cNvSpPr>
          <p:nvPr>
            <p:ph type="sldNum" sz="quarter" idx="12"/>
          </p:nvPr>
        </p:nvSpPr>
        <p:spPr/>
        <p:txBody>
          <a:bodyPr/>
          <a:lstStyle>
            <a:lvl1pPr>
              <a:defRPr/>
            </a:lvl1pPr>
          </a:lstStyle>
          <a:p>
            <a:pPr>
              <a:defRPr/>
            </a:pPr>
            <a:fld id="{7C916D7F-1438-437F-96D7-A360F50216A5}"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vl1pPr>
          </a:lstStyle>
          <a:p>
            <a:pPr>
              <a:defRPr/>
            </a:pPr>
            <a:fld id="{34852E02-5E51-4B6B-8E5A-A6278B6F745D}" type="datetime1">
              <a:rPr lang="en-US"/>
              <a:pPr>
                <a:defRPr/>
              </a:pPr>
              <a:t>2/14/2011</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Dr. John D. Barge, State School Superintendent</a:t>
            </a:r>
          </a:p>
        </p:txBody>
      </p:sp>
      <p:sp>
        <p:nvSpPr>
          <p:cNvPr id="7" name="Slide Number Placeholder 6"/>
          <p:cNvSpPr>
            <a:spLocks noGrp="1"/>
          </p:cNvSpPr>
          <p:nvPr>
            <p:ph type="sldNum" sz="quarter" idx="12"/>
          </p:nvPr>
        </p:nvSpPr>
        <p:spPr/>
        <p:txBody>
          <a:bodyPr/>
          <a:lstStyle>
            <a:lvl1pPr>
              <a:defRPr/>
            </a:lvl1pPr>
          </a:lstStyle>
          <a:p>
            <a:pPr>
              <a:defRPr/>
            </a:pPr>
            <a:fld id="{9B8CDFCD-2BEB-488F-BABF-4F3CBA30DD3F}"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437EFF02-C41A-4BFE-AEE8-E567B47D1AEB}" type="datetime1">
              <a:rPr lang="en-US"/>
              <a:pPr>
                <a:defRPr/>
              </a:pPr>
              <a:t>2/14/2011</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Dr. John D. Barge, State School Superintendent</a:t>
            </a:r>
          </a:p>
        </p:txBody>
      </p:sp>
      <p:sp>
        <p:nvSpPr>
          <p:cNvPr id="6" name="Slide Number Placeholder 5"/>
          <p:cNvSpPr>
            <a:spLocks noGrp="1"/>
          </p:cNvSpPr>
          <p:nvPr>
            <p:ph type="sldNum" sz="quarter" idx="12"/>
          </p:nvPr>
        </p:nvSpPr>
        <p:spPr/>
        <p:txBody>
          <a:bodyPr/>
          <a:lstStyle>
            <a:lvl1pPr>
              <a:defRPr/>
            </a:lvl1pPr>
          </a:lstStyle>
          <a:p>
            <a:pPr>
              <a:defRPr/>
            </a:pPr>
            <a:fld id="{94D649E4-CA7E-49B1-8EA8-51C4185A109B}"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2111A2E6-45CA-4398-B459-F4F0D327779E}" type="datetime1">
              <a:rPr lang="en-US"/>
              <a:pPr>
                <a:defRPr/>
              </a:pPr>
              <a:t>2/14/2011</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Dr. John D. Barge, State School Superintendent</a:t>
            </a:r>
          </a:p>
        </p:txBody>
      </p:sp>
      <p:sp>
        <p:nvSpPr>
          <p:cNvPr id="6" name="Slide Number Placeholder 5"/>
          <p:cNvSpPr>
            <a:spLocks noGrp="1"/>
          </p:cNvSpPr>
          <p:nvPr>
            <p:ph type="sldNum" sz="quarter" idx="12"/>
          </p:nvPr>
        </p:nvSpPr>
        <p:spPr/>
        <p:txBody>
          <a:bodyPr/>
          <a:lstStyle>
            <a:lvl1pPr>
              <a:defRPr/>
            </a:lvl1pPr>
          </a:lstStyle>
          <a:p>
            <a:pPr>
              <a:defRPr/>
            </a:pPr>
            <a:fld id="{5A113202-8F75-456E-B104-BCEB42F5FA5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Slide Number Placeholder 5"/>
          <p:cNvSpPr>
            <a:spLocks noGrp="1"/>
          </p:cNvSpPr>
          <p:nvPr>
            <p:ph type="sldNum" sz="quarter" idx="10"/>
          </p:nvPr>
        </p:nvSpPr>
        <p:spPr/>
        <p:txBody>
          <a:bodyPr/>
          <a:lstStyle>
            <a:lvl1pPr>
              <a:defRPr/>
            </a:lvl1pPr>
          </a:lstStyle>
          <a:p>
            <a:pPr>
              <a:defRPr/>
            </a:pPr>
            <a:fld id="{16D4A570-CE07-4D53-AD98-61BB1775A3D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ctr">
              <a:defRPr sz="40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p:txBody>
          <a:bodyPr/>
          <a:lstStyle>
            <a:lvl1pPr>
              <a:defRPr/>
            </a:lvl1pPr>
          </a:lstStyle>
          <a:p>
            <a:pPr>
              <a:defRPr/>
            </a:pPr>
            <a:fld id="{492DE29E-3778-4212-B9F2-E7604697F7DE}"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228600" y="6356350"/>
            <a:ext cx="2057400" cy="365125"/>
          </a:xfrm>
          <a:prstGeom prst="rect">
            <a:avLst/>
          </a:prstGeom>
        </p:spPr>
        <p:txBody>
          <a:bodyPr/>
          <a:lstStyle>
            <a:lvl1pPr>
              <a:defRPr/>
            </a:lvl1pPr>
          </a:lstStyle>
          <a:p>
            <a:pPr>
              <a:defRPr/>
            </a:pPr>
            <a:fld id="{165C9543-9886-44A6-80EC-3D205E8E9200}" type="datetime1">
              <a:rPr lang="en-US"/>
              <a:pPr>
                <a:defRPr/>
              </a:pPr>
              <a:t>2/14/2011</a:t>
            </a:fld>
            <a:endParaRPr lang="en-US" dirty="0"/>
          </a:p>
        </p:txBody>
      </p:sp>
      <p:sp>
        <p:nvSpPr>
          <p:cNvPr id="6" name="Footer Placeholder 4"/>
          <p:cNvSpPr>
            <a:spLocks noGrp="1"/>
          </p:cNvSpPr>
          <p:nvPr>
            <p:ph type="ftr" sz="quarter" idx="11"/>
          </p:nvPr>
        </p:nvSpPr>
        <p:spPr>
          <a:xfrm>
            <a:off x="2489200" y="6356350"/>
            <a:ext cx="4140200" cy="365125"/>
          </a:xfrm>
          <a:prstGeom prst="rect">
            <a:avLst/>
          </a:prstGeom>
        </p:spPr>
        <p:txBody>
          <a:bodyPr/>
          <a:lstStyle>
            <a:lvl1pPr>
              <a:defRPr/>
            </a:lvl1pPr>
          </a:lstStyle>
          <a:p>
            <a:pPr>
              <a:defRPr/>
            </a:pPr>
            <a:r>
              <a:rPr lang="en-US"/>
              <a:t>Dr. John D. Barge, State School Superintendent</a:t>
            </a:r>
          </a:p>
        </p:txBody>
      </p:sp>
      <p:sp>
        <p:nvSpPr>
          <p:cNvPr id="7" name="Slide Number Placeholder 5"/>
          <p:cNvSpPr>
            <a:spLocks noGrp="1"/>
          </p:cNvSpPr>
          <p:nvPr>
            <p:ph type="sldNum" sz="quarter" idx="12"/>
          </p:nvPr>
        </p:nvSpPr>
        <p:spPr/>
        <p:txBody>
          <a:bodyPr/>
          <a:lstStyle>
            <a:lvl1pPr>
              <a:defRPr/>
            </a:lvl1pPr>
          </a:lstStyle>
          <a:p>
            <a:pPr>
              <a:defRPr/>
            </a:pPr>
            <a:fld id="{BDED4C4D-C107-43DE-95B4-E640F28832E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6"/>
          <p:cNvSpPr/>
          <p:nvPr userDrawn="1"/>
        </p:nvSpPr>
        <p:spPr>
          <a:xfrm>
            <a:off x="4552950" y="1447800"/>
            <a:ext cx="46038" cy="4419600"/>
          </a:xfrm>
          <a:prstGeom prst="rect">
            <a:avLst/>
          </a:prstGeom>
          <a:solidFill>
            <a:srgbClr val="6F0E1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50" dirty="0"/>
              <a:t>   </a:t>
            </a: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5"/>
          <p:cNvSpPr>
            <a:spLocks noGrp="1"/>
          </p:cNvSpPr>
          <p:nvPr>
            <p:ph type="sldNum" sz="quarter" idx="10"/>
          </p:nvPr>
        </p:nvSpPr>
        <p:spPr/>
        <p:txBody>
          <a:bodyPr/>
          <a:lstStyle>
            <a:lvl1pPr>
              <a:defRPr/>
            </a:lvl1pPr>
          </a:lstStyle>
          <a:p>
            <a:pPr>
              <a:defRPr/>
            </a:pPr>
            <a:fld id="{144B0ECC-CD7B-4C33-8224-B975D0C5446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p:txBody>
          <a:bodyPr/>
          <a:lstStyle>
            <a:lvl1pPr>
              <a:defRPr/>
            </a:lvl1pPr>
          </a:lstStyle>
          <a:p>
            <a:pPr>
              <a:defRPr/>
            </a:pPr>
            <a:fld id="{02743DB7-FB77-4C40-A7E5-E4397EFBBCB0}"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228600" y="6356350"/>
            <a:ext cx="2057400" cy="365125"/>
          </a:xfrm>
          <a:prstGeom prst="rect">
            <a:avLst/>
          </a:prstGeom>
        </p:spPr>
        <p:txBody>
          <a:bodyPr/>
          <a:lstStyle>
            <a:lvl1pPr>
              <a:defRPr/>
            </a:lvl1pPr>
          </a:lstStyle>
          <a:p>
            <a:pPr>
              <a:defRPr/>
            </a:pPr>
            <a:fld id="{37191140-A4E2-4B1A-8B12-DFCCA3445B6A}" type="datetime1">
              <a:rPr lang="en-US"/>
              <a:pPr>
                <a:defRPr/>
              </a:pPr>
              <a:t>2/14/2011</a:t>
            </a:fld>
            <a:endParaRPr lang="en-US" dirty="0"/>
          </a:p>
        </p:txBody>
      </p:sp>
      <p:sp>
        <p:nvSpPr>
          <p:cNvPr id="6" name="Footer Placeholder 4"/>
          <p:cNvSpPr>
            <a:spLocks noGrp="1"/>
          </p:cNvSpPr>
          <p:nvPr>
            <p:ph type="ftr" sz="quarter" idx="11"/>
          </p:nvPr>
        </p:nvSpPr>
        <p:spPr>
          <a:xfrm>
            <a:off x="2489200" y="6356350"/>
            <a:ext cx="4140200" cy="365125"/>
          </a:xfrm>
          <a:prstGeom prst="rect">
            <a:avLst/>
          </a:prstGeom>
        </p:spPr>
        <p:txBody>
          <a:bodyPr/>
          <a:lstStyle>
            <a:lvl1pPr>
              <a:defRPr/>
            </a:lvl1pPr>
          </a:lstStyle>
          <a:p>
            <a:pPr>
              <a:defRPr/>
            </a:pPr>
            <a:r>
              <a:rPr lang="en-US"/>
              <a:t>Dr. John D. Barge, State School Superintendent</a:t>
            </a:r>
          </a:p>
        </p:txBody>
      </p:sp>
      <p:sp>
        <p:nvSpPr>
          <p:cNvPr id="7" name="Slide Number Placeholder 5"/>
          <p:cNvSpPr>
            <a:spLocks noGrp="1"/>
          </p:cNvSpPr>
          <p:nvPr>
            <p:ph type="sldNum" sz="quarter" idx="12"/>
          </p:nvPr>
        </p:nvSpPr>
        <p:spPr/>
        <p:txBody>
          <a:bodyPr/>
          <a:lstStyle>
            <a:lvl1pPr>
              <a:defRPr/>
            </a:lvl1pPr>
          </a:lstStyle>
          <a:p>
            <a:pPr>
              <a:defRPr/>
            </a:pPr>
            <a:fld id="{E8299913-9553-404E-B209-9AE27AB48069}"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C:\Documents and Settings\adavis\Desktop\bg.jpg"/>
          <p:cNvPicPr>
            <a:picLocks noChangeAspect="1" noChangeArrowheads="1"/>
          </p:cNvPicPr>
          <p:nvPr userDrawn="1"/>
        </p:nvPicPr>
        <p:blipFill>
          <a:blip r:embed="rId15" cstate="print">
            <a:lum contrast="10000"/>
          </a:blip>
          <a:srcRect/>
          <a:stretch>
            <a:fillRect/>
          </a:stretch>
        </p:blipFill>
        <p:spPr bwMode="auto">
          <a:xfrm>
            <a:off x="95250" y="5038725"/>
            <a:ext cx="9048750" cy="1743075"/>
          </a:xfrm>
          <a:prstGeom prst="rect">
            <a:avLst/>
          </a:prstGeom>
          <a:noFill/>
          <a:ln w="9525">
            <a:noFill/>
            <a:miter lim="800000"/>
            <a:headEnd/>
            <a:tailEnd/>
          </a:ln>
        </p:spPr>
      </p:pic>
      <p:pic>
        <p:nvPicPr>
          <p:cNvPr id="1027" name="Picture 8" descr="PPT-Master-Template.jpg"/>
          <p:cNvPicPr>
            <a:picLocks noChangeAspect="1"/>
          </p:cNvPicPr>
          <p:nvPr/>
        </p:nvPicPr>
        <p:blipFill>
          <a:blip r:embed="rId16" cstate="print"/>
          <a:srcRect b="70000"/>
          <a:stretch>
            <a:fillRect/>
          </a:stretch>
        </p:blipFill>
        <p:spPr bwMode="auto">
          <a:xfrm>
            <a:off x="11113" y="0"/>
            <a:ext cx="9132887" cy="2057400"/>
          </a:xfrm>
          <a:prstGeom prst="rect">
            <a:avLst/>
          </a:prstGeom>
          <a:noFill/>
          <a:ln w="9525">
            <a:noFill/>
            <a:miter lim="800000"/>
            <a:headEnd/>
            <a:tailEnd/>
          </a:ln>
        </p:spPr>
      </p:pic>
      <p:sp>
        <p:nvSpPr>
          <p:cNvPr id="102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Slide Number Placeholder 5"/>
          <p:cNvSpPr>
            <a:spLocks noGrp="1"/>
          </p:cNvSpPr>
          <p:nvPr>
            <p:ph type="sldNum" sz="quarter" idx="4"/>
          </p:nvPr>
        </p:nvSpPr>
        <p:spPr>
          <a:xfrm>
            <a:off x="6705600" y="6356350"/>
            <a:ext cx="8382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18F33145-4689-4785-AF0B-CC32192759BB}" type="slidenum">
              <a:rPr lang="en-US"/>
              <a:pPr>
                <a:defRPr/>
              </a:pPr>
              <a:t>‹#›</a:t>
            </a:fld>
            <a:endParaRPr lang="en-US" dirty="0"/>
          </a:p>
        </p:txBody>
      </p:sp>
      <p:pic>
        <p:nvPicPr>
          <p:cNvPr id="1031" name="Picture 9" descr="FINAL_doe_logo_John_Barge.png"/>
          <p:cNvPicPr>
            <a:picLocks noChangeAspect="1"/>
          </p:cNvPicPr>
          <p:nvPr/>
        </p:nvPicPr>
        <p:blipFill>
          <a:blip r:embed="rId17" cstate="print"/>
          <a:srcRect/>
          <a:stretch>
            <a:fillRect/>
          </a:stretch>
        </p:blipFill>
        <p:spPr bwMode="auto">
          <a:xfrm>
            <a:off x="7620000" y="5543550"/>
            <a:ext cx="1454150" cy="1162050"/>
          </a:xfrm>
          <a:prstGeom prst="rect">
            <a:avLst/>
          </a:prstGeom>
          <a:noFill/>
          <a:ln w="9525">
            <a:noFill/>
            <a:miter lim="800000"/>
            <a:headEnd/>
            <a:tailEnd/>
          </a:ln>
        </p:spPr>
      </p:pic>
      <p:pic>
        <p:nvPicPr>
          <p:cNvPr id="10" name="Content Placeholder 9" descr="logo.png"/>
          <p:cNvPicPr>
            <a:picLocks noChangeAspect="1"/>
          </p:cNvPicPr>
          <p:nvPr userDrawn="1"/>
        </p:nvPicPr>
        <p:blipFill>
          <a:blip r:embed="rId18" cstate="print"/>
          <a:stretch>
            <a:fillRect/>
          </a:stretch>
        </p:blipFill>
        <p:spPr>
          <a:xfrm>
            <a:off x="42863" y="6096000"/>
            <a:ext cx="2395537" cy="692150"/>
          </a:xfrm>
          <a:prstGeom prst="rect">
            <a:avLst/>
          </a:prstGeom>
          <a:effectLst>
            <a:outerShdw blurRad="203200" dir="14400000" sx="109000" sy="109000" algn="ctr" rotWithShape="0">
              <a:schemeClr val="bg1"/>
            </a:outerShdw>
          </a:effectLst>
        </p:spPr>
      </p:pic>
      <p:sp>
        <p:nvSpPr>
          <p:cNvPr id="11" name="TextBox 10"/>
          <p:cNvSpPr txBox="1"/>
          <p:nvPr userDrawn="1"/>
        </p:nvSpPr>
        <p:spPr>
          <a:xfrm>
            <a:off x="2895600" y="6324600"/>
            <a:ext cx="3733800" cy="369888"/>
          </a:xfrm>
          <a:prstGeom prst="rect">
            <a:avLst/>
          </a:prstGeom>
          <a:noFill/>
        </p:spPr>
        <p:txBody>
          <a:bodyPr>
            <a:spAutoFit/>
          </a:bodyPr>
          <a:lstStyle/>
          <a:p>
            <a:pPr fontAlgn="auto">
              <a:spcBef>
                <a:spcPts val="0"/>
              </a:spcBef>
              <a:spcAft>
                <a:spcPts val="0"/>
              </a:spcAft>
              <a:defRPr/>
            </a:pPr>
            <a:r>
              <a:rPr lang="en-US" sz="900" b="1" i="1" dirty="0">
                <a:solidFill>
                  <a:srgbClr val="6F0E10"/>
                </a:solidFill>
                <a:latin typeface="Arial" pitchFamily="34" charset="0"/>
                <a:cs typeface="Arial" pitchFamily="34" charset="0"/>
              </a:rPr>
              <a:t>Powering educational systems by translating and disseminating the best research, information and knowledge</a:t>
            </a:r>
          </a:p>
        </p:txBody>
      </p:sp>
    </p:spTree>
  </p:cSld>
  <p:clrMap bg1="lt1" tx1="dk1" bg2="lt2" tx2="dk2" accent1="accent1" accent2="accent2" accent3="accent3" accent4="accent4" accent5="accent5" accent6="accent6" hlink="hlink" folHlink="folHlink"/>
  <p:sldLayoutIdLst>
    <p:sldLayoutId id="2147483880" r:id="rId1"/>
    <p:sldLayoutId id="2147483876" r:id="rId2"/>
    <p:sldLayoutId id="2147483877" r:id="rId3"/>
    <p:sldLayoutId id="2147483878" r:id="rId4"/>
    <p:sldLayoutId id="2147483881" r:id="rId5"/>
    <p:sldLayoutId id="2147483882" r:id="rId6"/>
    <p:sldLayoutId id="2147483879" r:id="rId7"/>
    <p:sldLayoutId id="2147483883" r:id="rId8"/>
    <p:sldLayoutId id="2147483884" r:id="rId9"/>
    <p:sldLayoutId id="2147483885" r:id="rId10"/>
    <p:sldLayoutId id="2147483886" r:id="rId11"/>
    <p:sldLayoutId id="2147483887" r:id="rId12"/>
    <p:sldLayoutId id="2147483888" r:id="rId13"/>
  </p:sldLayoutIdLst>
  <p:hf hdr="0" ftr="0" dt="0"/>
  <p:txStyles>
    <p:titleStyle>
      <a:lvl1pPr algn="ctr" rtl="0" eaLnBrk="0" fontAlgn="base" hangingPunct="0">
        <a:spcBef>
          <a:spcPct val="0"/>
        </a:spcBef>
        <a:spcAft>
          <a:spcPct val="0"/>
        </a:spcAft>
        <a:defRPr sz="4400" b="1" kern="1200">
          <a:solidFill>
            <a:schemeClr val="tx1"/>
          </a:solidFill>
          <a:latin typeface="+mj-lt"/>
          <a:ea typeface="+mj-ea"/>
          <a:cs typeface="+mj-cs"/>
        </a:defRPr>
      </a:lvl1pPr>
      <a:lvl2pPr algn="ctr" rtl="0" eaLnBrk="0" fontAlgn="base" hangingPunct="0">
        <a:spcBef>
          <a:spcPct val="0"/>
        </a:spcBef>
        <a:spcAft>
          <a:spcPct val="0"/>
        </a:spcAft>
        <a:defRPr sz="4400" b="1">
          <a:solidFill>
            <a:schemeClr val="tx1"/>
          </a:solidFill>
          <a:latin typeface="Calibri" pitchFamily="34" charset="0"/>
        </a:defRPr>
      </a:lvl2pPr>
      <a:lvl3pPr algn="ctr" rtl="0" eaLnBrk="0" fontAlgn="base" hangingPunct="0">
        <a:spcBef>
          <a:spcPct val="0"/>
        </a:spcBef>
        <a:spcAft>
          <a:spcPct val="0"/>
        </a:spcAft>
        <a:defRPr sz="4400" b="1">
          <a:solidFill>
            <a:schemeClr val="tx1"/>
          </a:solidFill>
          <a:latin typeface="Calibri" pitchFamily="34" charset="0"/>
        </a:defRPr>
      </a:lvl3pPr>
      <a:lvl4pPr algn="ctr" rtl="0" eaLnBrk="0" fontAlgn="base" hangingPunct="0">
        <a:spcBef>
          <a:spcPct val="0"/>
        </a:spcBef>
        <a:spcAft>
          <a:spcPct val="0"/>
        </a:spcAft>
        <a:defRPr sz="4400" b="1">
          <a:solidFill>
            <a:schemeClr val="tx1"/>
          </a:solidFill>
          <a:latin typeface="Calibri" pitchFamily="34" charset="0"/>
        </a:defRPr>
      </a:lvl4pPr>
      <a:lvl5pPr algn="ctr" rtl="0" eaLnBrk="0" fontAlgn="base" hangingPunct="0">
        <a:spcBef>
          <a:spcPct val="0"/>
        </a:spcBef>
        <a:spcAft>
          <a:spcPct val="0"/>
        </a:spcAft>
        <a:defRPr sz="4400" b="1">
          <a:solidFill>
            <a:schemeClr val="tx1"/>
          </a:solidFill>
          <a:latin typeface="Calibri" pitchFamily="34" charset="0"/>
        </a:defRPr>
      </a:lvl5pPr>
      <a:lvl6pPr marL="457200" algn="ctr" rtl="0" eaLnBrk="1" fontAlgn="base" hangingPunct="1">
        <a:spcBef>
          <a:spcPct val="0"/>
        </a:spcBef>
        <a:spcAft>
          <a:spcPct val="0"/>
        </a:spcAft>
        <a:defRPr sz="4400" b="1">
          <a:solidFill>
            <a:schemeClr val="tx1"/>
          </a:solidFill>
          <a:latin typeface="Calibri" pitchFamily="34" charset="0"/>
        </a:defRPr>
      </a:lvl6pPr>
      <a:lvl7pPr marL="914400" algn="ctr" rtl="0" eaLnBrk="1" fontAlgn="base" hangingPunct="1">
        <a:spcBef>
          <a:spcPct val="0"/>
        </a:spcBef>
        <a:spcAft>
          <a:spcPct val="0"/>
        </a:spcAft>
        <a:defRPr sz="4400" b="1">
          <a:solidFill>
            <a:schemeClr val="tx1"/>
          </a:solidFill>
          <a:latin typeface="Calibri" pitchFamily="34" charset="0"/>
        </a:defRPr>
      </a:lvl7pPr>
      <a:lvl8pPr marL="1371600" algn="ctr" rtl="0" eaLnBrk="1" fontAlgn="base" hangingPunct="1">
        <a:spcBef>
          <a:spcPct val="0"/>
        </a:spcBef>
        <a:spcAft>
          <a:spcPct val="0"/>
        </a:spcAft>
        <a:defRPr sz="4400" b="1">
          <a:solidFill>
            <a:schemeClr val="tx1"/>
          </a:solidFill>
          <a:latin typeface="Calibri" pitchFamily="34" charset="0"/>
        </a:defRPr>
      </a:lvl8pPr>
      <a:lvl9pPr marL="1828800" algn="ctr" rtl="0" eaLnBrk="1" fontAlgn="base" hangingPunct="1">
        <a:spcBef>
          <a:spcPct val="0"/>
        </a:spcBef>
        <a:spcAft>
          <a:spcPct val="0"/>
        </a:spcAft>
        <a:defRPr sz="4400" b="1">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Dr. John D. Barge, State School Superintendent</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3B98F09-0D8F-4227-AABA-60D7D963BC3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3.xml"/><Relationship Id="rId1" Type="http://schemas.openxmlformats.org/officeDocument/2006/relationships/slideLayout" Target="../slideLayouts/slideLayout8.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3" Type="http://schemas.openxmlformats.org/officeDocument/2006/relationships/hyperlink" Target="http://www.nccrest.org/"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ritter.tea.state.tx.us/math/training/mell.htm" TargetMode="External"/><Relationship Id="rId5" Type="http://schemas.openxmlformats.org/officeDocument/2006/relationships/hyperlink" Target="http://www.rti4success.org/" TargetMode="External"/><Relationship Id="rId4" Type="http://schemas.openxmlformats.org/officeDocument/2006/relationships/slide" Target="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mailto:lodom@doe.k12.ga.us" TargetMode="External"/><Relationship Id="rId2" Type="http://schemas.openxmlformats.org/officeDocument/2006/relationships/hyperlink" Target="mailto:calston@doe.k12.ga.us" TargetMode="External"/><Relationship Id="rId1" Type="http://schemas.openxmlformats.org/officeDocument/2006/relationships/slideLayout" Target="../slideLayouts/slideLayout2.xml"/><Relationship Id="rId4" Type="http://schemas.openxmlformats.org/officeDocument/2006/relationships/hyperlink" Target="mailto:kanderson@serve.or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serve.org/" TargetMode="External"/><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3"/>
          <p:cNvSpPr>
            <a:spLocks noGrp="1"/>
          </p:cNvSpPr>
          <p:nvPr>
            <p:ph type="ctrTitle"/>
          </p:nvPr>
        </p:nvSpPr>
        <p:spPr>
          <a:xfrm>
            <a:off x="685800" y="609600"/>
            <a:ext cx="7772400" cy="2990850"/>
          </a:xfrm>
        </p:spPr>
        <p:txBody>
          <a:bodyPr/>
          <a:lstStyle/>
          <a:p>
            <a:pPr eaLnBrk="1" hangingPunct="1"/>
            <a:r>
              <a:rPr lang="en-US" sz="4000" smtClean="0">
                <a:latin typeface="Arial" charset="0"/>
                <a:cs typeface="Arial" charset="0"/>
              </a:rPr>
              <a:t>RTI for ELLs in Georgia: </a:t>
            </a:r>
            <a:br>
              <a:rPr lang="en-US" sz="4000" smtClean="0">
                <a:latin typeface="Arial" charset="0"/>
                <a:cs typeface="Arial" charset="0"/>
              </a:rPr>
            </a:br>
            <a:r>
              <a:rPr lang="en-US" sz="4000" smtClean="0">
                <a:latin typeface="Arial" charset="0"/>
                <a:cs typeface="Arial" charset="0"/>
              </a:rPr>
              <a:t>Research to Practice          </a:t>
            </a:r>
            <a:r>
              <a:rPr lang="en-US" sz="3600" smtClean="0">
                <a:latin typeface="Arial" charset="0"/>
                <a:cs typeface="Arial" charset="0"/>
              </a:rPr>
              <a:t/>
            </a:r>
            <a:br>
              <a:rPr lang="en-US" sz="3600" smtClean="0">
                <a:latin typeface="Arial" charset="0"/>
                <a:cs typeface="Arial" charset="0"/>
              </a:rPr>
            </a:br>
            <a:r>
              <a:rPr lang="en-US" sz="3200" smtClean="0">
                <a:latin typeface="Arial" charset="0"/>
                <a:cs typeface="Arial" charset="0"/>
              </a:rPr>
              <a:t/>
            </a:r>
            <a:br>
              <a:rPr lang="en-US" sz="3200" smtClean="0">
                <a:latin typeface="Arial" charset="0"/>
                <a:cs typeface="Arial" charset="0"/>
              </a:rPr>
            </a:br>
            <a:r>
              <a:rPr lang="en-US" sz="3200" smtClean="0">
                <a:latin typeface="Arial" charset="0"/>
                <a:cs typeface="Arial" charset="0"/>
              </a:rPr>
              <a:t> A professional learning webinar series Spring 2011</a:t>
            </a:r>
          </a:p>
        </p:txBody>
      </p:sp>
      <p:sp>
        <p:nvSpPr>
          <p:cNvPr id="5" name="Subtitle 4"/>
          <p:cNvSpPr>
            <a:spLocks noGrp="1"/>
          </p:cNvSpPr>
          <p:nvPr>
            <p:ph type="subTitle" idx="1"/>
          </p:nvPr>
        </p:nvSpPr>
        <p:spPr>
          <a:xfrm>
            <a:off x="685800" y="3886200"/>
            <a:ext cx="7772400" cy="1447800"/>
          </a:xfrm>
          <a:solidFill>
            <a:srgbClr val="6F0E10"/>
          </a:solidFill>
        </p:spPr>
        <p:style>
          <a:lnRef idx="0">
            <a:schemeClr val="dk1"/>
          </a:lnRef>
          <a:fillRef idx="1002">
            <a:schemeClr val="lt1"/>
          </a:fillRef>
          <a:effectRef idx="3">
            <a:schemeClr val="dk1"/>
          </a:effectRef>
          <a:fontRef idx="minor">
            <a:schemeClr val="lt1"/>
          </a:fontRef>
        </p:style>
        <p:txBody>
          <a:bodyPr rtlCol="0"/>
          <a:lstStyle/>
          <a:p>
            <a:pPr algn="r" eaLnBrk="1" fontAlgn="auto" hangingPunct="1">
              <a:spcAft>
                <a:spcPts val="0"/>
              </a:spcAft>
              <a:defRPr/>
            </a:pPr>
            <a:r>
              <a:rPr lang="en-US" b="1" dirty="0" smtClean="0"/>
              <a:t>SESSION 1</a:t>
            </a:r>
          </a:p>
          <a:p>
            <a:pPr algn="r" eaLnBrk="1" fontAlgn="auto" hangingPunct="1">
              <a:spcAft>
                <a:spcPts val="0"/>
              </a:spcAft>
              <a:defRPr/>
            </a:pPr>
            <a:r>
              <a:rPr lang="en-US" b="1" dirty="0" smtClean="0"/>
              <a:t>Feb 16, 2011, 3-4:30pm</a:t>
            </a: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idx="4294967295"/>
          </p:nvPr>
        </p:nvSpPr>
        <p:spPr>
          <a:xfrm>
            <a:off x="914400" y="1905000"/>
            <a:ext cx="8229600" cy="1143000"/>
          </a:xfrm>
        </p:spPr>
        <p:txBody>
          <a:bodyPr/>
          <a:lstStyle/>
          <a:p>
            <a:pPr eaLnBrk="1" hangingPunct="1"/>
            <a:r>
              <a:rPr lang="en-US" smtClean="0">
                <a:latin typeface="Arial" charset="0"/>
                <a:cs typeface="Arial" charset="0"/>
              </a:rPr>
              <a:t>Series Overview</a:t>
            </a:r>
          </a:p>
        </p:txBody>
      </p:sp>
      <p:sp>
        <p:nvSpPr>
          <p:cNvPr id="3" name="Slide Number Placeholder 2"/>
          <p:cNvSpPr>
            <a:spLocks noGrp="1"/>
          </p:cNvSpPr>
          <p:nvPr>
            <p:ph type="sldNum" sz="quarter" idx="4294967295"/>
          </p:nvPr>
        </p:nvSpPr>
        <p:spPr>
          <a:xfrm>
            <a:off x="6858000" y="6172200"/>
            <a:ext cx="685800" cy="365125"/>
          </a:xfrm>
        </p:spPr>
        <p:txBody>
          <a:bodyPr/>
          <a:lstStyle/>
          <a:p>
            <a:pPr>
              <a:defRPr/>
            </a:pPr>
            <a:fld id="{53A1DBB5-375A-4D2D-9694-806145F6E77B}" type="slidenum">
              <a:rPr lang="en-US"/>
              <a:pPr>
                <a:defRPr/>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274638"/>
            <a:ext cx="8229600" cy="792162"/>
          </a:xfrm>
        </p:spPr>
        <p:txBody>
          <a:bodyPr/>
          <a:lstStyle/>
          <a:p>
            <a:pPr eaLnBrk="1" hangingPunct="1"/>
            <a:r>
              <a:rPr lang="en-US" smtClean="0">
                <a:latin typeface="Arial" charset="0"/>
                <a:cs typeface="Arial" charset="0"/>
              </a:rPr>
              <a:t>Overview of the Series</a:t>
            </a:r>
          </a:p>
        </p:txBody>
      </p:sp>
      <p:sp>
        <p:nvSpPr>
          <p:cNvPr id="33795" name="Content Placeholder 2"/>
          <p:cNvSpPr>
            <a:spLocks noGrp="1"/>
          </p:cNvSpPr>
          <p:nvPr>
            <p:ph idx="1"/>
          </p:nvPr>
        </p:nvSpPr>
        <p:spPr>
          <a:xfrm>
            <a:off x="457200" y="1143000"/>
            <a:ext cx="8305800" cy="4983163"/>
          </a:xfrm>
        </p:spPr>
        <p:txBody>
          <a:bodyPr/>
          <a:lstStyle/>
          <a:p>
            <a:pPr eaLnBrk="1" hangingPunct="1"/>
            <a:r>
              <a:rPr lang="en-US" sz="2800" smtClean="0">
                <a:latin typeface="Arial" charset="0"/>
                <a:cs typeface="Arial" charset="0"/>
              </a:rPr>
              <a:t>7 professional learning webinars on RTI for ELLs</a:t>
            </a:r>
            <a:endParaRPr lang="en-US" sz="2400" smtClean="0">
              <a:latin typeface="Arial" charset="0"/>
              <a:cs typeface="Arial" charset="0"/>
            </a:endParaRPr>
          </a:p>
          <a:p>
            <a:pPr eaLnBrk="1" hangingPunct="1"/>
            <a:r>
              <a:rPr lang="en-US" sz="2800" smtClean="0">
                <a:latin typeface="Arial" charset="0"/>
                <a:cs typeface="Arial" charset="0"/>
              </a:rPr>
              <a:t>Co-hosted by REL-SE and GaDOE, with support from USED Institute of Education Sciences (IES)  </a:t>
            </a:r>
          </a:p>
          <a:p>
            <a:pPr eaLnBrk="1" hangingPunct="1"/>
            <a:r>
              <a:rPr lang="en-US" sz="2800" smtClean="0">
                <a:latin typeface="Arial" charset="0"/>
                <a:cs typeface="Arial" charset="0"/>
              </a:rPr>
              <a:t>Builds upon trainings on RTI that GaDOE and REL-SE have been delivering since 2008</a:t>
            </a:r>
          </a:p>
          <a:p>
            <a:pPr eaLnBrk="1" hangingPunct="1"/>
            <a:r>
              <a:rPr lang="en-US" sz="2800" smtClean="0">
                <a:latin typeface="Arial" charset="0"/>
                <a:cs typeface="Arial" charset="0"/>
              </a:rPr>
              <a:t>Addresses the GA RTI Guidance Manual and research-based practices for ELL instruction, intervention, assessment, and RTI</a:t>
            </a:r>
          </a:p>
          <a:p>
            <a:pPr eaLnBrk="1" hangingPunct="1"/>
            <a:r>
              <a:rPr lang="en-US" sz="2800" smtClean="0">
                <a:latin typeface="Arial" charset="0"/>
                <a:cs typeface="Arial" charset="0"/>
              </a:rPr>
              <a:t>Session materials will be archived at GaDOE and SERVE websites</a:t>
            </a:r>
          </a:p>
        </p:txBody>
      </p:sp>
      <p:sp>
        <p:nvSpPr>
          <p:cNvPr id="5" name="Slide Number Placeholder 4"/>
          <p:cNvSpPr>
            <a:spLocks noGrp="1"/>
          </p:cNvSpPr>
          <p:nvPr>
            <p:ph type="sldNum" sz="quarter" idx="10"/>
          </p:nvPr>
        </p:nvSpPr>
        <p:spPr>
          <a:xfrm>
            <a:off x="6426200" y="6356350"/>
            <a:ext cx="838200" cy="365125"/>
          </a:xfrm>
        </p:spPr>
        <p:txBody>
          <a:bodyPr/>
          <a:lstStyle/>
          <a:p>
            <a:pPr>
              <a:defRPr/>
            </a:pPr>
            <a:fld id="{B4009433-96DE-41CE-9E2C-94FA43B5114F}" type="slidenum">
              <a:rPr lang="en-US"/>
              <a:pPr>
                <a:defRPr/>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274638"/>
            <a:ext cx="8229600" cy="944562"/>
          </a:xfrm>
        </p:spPr>
        <p:txBody>
          <a:bodyPr/>
          <a:lstStyle/>
          <a:p>
            <a:pPr eaLnBrk="1" hangingPunct="1"/>
            <a:r>
              <a:rPr lang="en-US" sz="4000" smtClean="0">
                <a:latin typeface="Arial" charset="0"/>
                <a:cs typeface="Arial" charset="0"/>
              </a:rPr>
              <a:t>Overview of the Series, cont.’</a:t>
            </a:r>
          </a:p>
        </p:txBody>
      </p:sp>
      <p:sp>
        <p:nvSpPr>
          <p:cNvPr id="34819" name="Content Placeholder 2"/>
          <p:cNvSpPr>
            <a:spLocks noGrp="1"/>
          </p:cNvSpPr>
          <p:nvPr>
            <p:ph idx="1"/>
          </p:nvPr>
        </p:nvSpPr>
        <p:spPr>
          <a:xfrm>
            <a:off x="457200" y="1371600"/>
            <a:ext cx="8229600" cy="4754563"/>
          </a:xfrm>
        </p:spPr>
        <p:txBody>
          <a:bodyPr/>
          <a:lstStyle/>
          <a:p>
            <a:pPr eaLnBrk="1" hangingPunct="1"/>
            <a:r>
              <a:rPr lang="en-US" sz="2800" b="1" smtClean="0">
                <a:latin typeface="Arial" charset="0"/>
                <a:cs typeface="Arial" charset="0"/>
              </a:rPr>
              <a:t>Goal is to </a:t>
            </a:r>
            <a:r>
              <a:rPr lang="en-US" sz="2800" b="1" i="1" smtClean="0">
                <a:latin typeface="Arial" charset="0"/>
                <a:cs typeface="Arial" charset="0"/>
              </a:rPr>
              <a:t>provide GA educators with increased knowledge of research and practice that can improve the implementation of RTI for ELLs</a:t>
            </a:r>
            <a:r>
              <a:rPr lang="en-US" sz="2800" b="1" smtClean="0">
                <a:latin typeface="Arial" charset="0"/>
                <a:cs typeface="Arial" charset="0"/>
              </a:rPr>
              <a:t>.</a:t>
            </a:r>
          </a:p>
          <a:p>
            <a:pPr eaLnBrk="1" hangingPunct="1"/>
            <a:r>
              <a:rPr lang="en-US" sz="2800" smtClean="0">
                <a:latin typeface="Arial" charset="0"/>
                <a:cs typeface="Arial" charset="0"/>
              </a:rPr>
              <a:t>Target audience: SEA staff, district ESOL/Title III and RTI staff, school administrators, school ELL and RTI/SST specialists, teachers, faculty at IHEs, others with interest in RTI for </a:t>
            </a:r>
            <a:r>
              <a:rPr lang="en-US" sz="2800" i="1" smtClean="0">
                <a:latin typeface="Arial" charset="0"/>
                <a:cs typeface="Arial" charset="0"/>
              </a:rPr>
              <a:t>all</a:t>
            </a:r>
            <a:r>
              <a:rPr lang="en-US" sz="2800" smtClean="0">
                <a:latin typeface="Arial" charset="0"/>
                <a:cs typeface="Arial" charset="0"/>
              </a:rPr>
              <a:t> students. </a:t>
            </a:r>
          </a:p>
          <a:p>
            <a:pPr eaLnBrk="1" hangingPunct="1"/>
            <a:r>
              <a:rPr lang="en-US" sz="2800" smtClean="0">
                <a:latin typeface="Arial" charset="0"/>
                <a:cs typeface="Arial" charset="0"/>
              </a:rPr>
              <a:t>Brings together nationally recognized  research experts and Georgia educators. </a:t>
            </a:r>
          </a:p>
        </p:txBody>
      </p:sp>
      <p:sp>
        <p:nvSpPr>
          <p:cNvPr id="5" name="Slide Number Placeholder 4"/>
          <p:cNvSpPr>
            <a:spLocks noGrp="1"/>
          </p:cNvSpPr>
          <p:nvPr>
            <p:ph type="sldNum" sz="quarter" idx="10"/>
          </p:nvPr>
        </p:nvSpPr>
        <p:spPr>
          <a:xfrm>
            <a:off x="6426200" y="6356350"/>
            <a:ext cx="838200" cy="365125"/>
          </a:xfrm>
        </p:spPr>
        <p:txBody>
          <a:bodyPr/>
          <a:lstStyle/>
          <a:p>
            <a:pPr>
              <a:defRPr/>
            </a:pPr>
            <a:fld id="{1A2FE946-744F-4A82-A179-565F5AC6ECC2}" type="slidenum">
              <a:rPr lang="en-US"/>
              <a:pPr>
                <a:defRPr/>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81000" y="838200"/>
          <a:ext cx="8229600" cy="5030788"/>
        </p:xfrm>
        <a:graphic>
          <a:graphicData uri="http://schemas.openxmlformats.org/drawingml/2006/table">
            <a:tbl>
              <a:tblPr/>
              <a:tblGrid>
                <a:gridCol w="788092"/>
                <a:gridCol w="919737"/>
                <a:gridCol w="1120763"/>
                <a:gridCol w="1075102"/>
                <a:gridCol w="1095857"/>
                <a:gridCol w="1137959"/>
                <a:gridCol w="1067393"/>
                <a:gridCol w="1024697"/>
              </a:tblGrid>
              <a:tr h="209148">
                <a:tc>
                  <a:txBody>
                    <a:bodyPr/>
                    <a:lstStyle/>
                    <a:p>
                      <a:pPr marL="0" marR="0">
                        <a:lnSpc>
                          <a:spcPct val="115000"/>
                        </a:lnSpc>
                        <a:spcBef>
                          <a:spcPts val="0"/>
                        </a:spcBef>
                        <a:spcAft>
                          <a:spcPts val="0"/>
                        </a:spcAft>
                      </a:pPr>
                      <a:endParaRPr lang="en-US" sz="900" dirty="0">
                        <a:latin typeface="Calibri"/>
                        <a:ea typeface="Calibri"/>
                        <a:cs typeface="Times New Roman"/>
                      </a:endParaRPr>
                    </a:p>
                  </a:txBody>
                  <a:tcPr marL="47440" marR="4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en-US" sz="1200" b="1" dirty="0">
                          <a:latin typeface="Calibri"/>
                          <a:ea typeface="Calibri"/>
                          <a:cs typeface="Times New Roman"/>
                        </a:rPr>
                        <a:t>1</a:t>
                      </a:r>
                      <a:endParaRPr lang="en-US" sz="1400" dirty="0">
                        <a:latin typeface="Calibri"/>
                        <a:ea typeface="Calibri"/>
                        <a:cs typeface="Times New Roman"/>
                      </a:endParaRPr>
                    </a:p>
                  </a:txBody>
                  <a:tcPr marL="47440" marR="4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4F4F"/>
                    </a:solidFill>
                  </a:tcPr>
                </a:tc>
                <a:tc>
                  <a:txBody>
                    <a:bodyPr/>
                    <a:lstStyle/>
                    <a:p>
                      <a:pPr marL="0" marR="0" algn="ctr">
                        <a:lnSpc>
                          <a:spcPct val="115000"/>
                        </a:lnSpc>
                        <a:spcBef>
                          <a:spcPts val="0"/>
                        </a:spcBef>
                        <a:spcAft>
                          <a:spcPts val="0"/>
                        </a:spcAft>
                      </a:pPr>
                      <a:r>
                        <a:rPr lang="en-US" sz="1200" b="1" dirty="0">
                          <a:latin typeface="Calibri"/>
                          <a:ea typeface="Calibri"/>
                          <a:cs typeface="Times New Roman"/>
                        </a:rPr>
                        <a:t>2</a:t>
                      </a:r>
                      <a:endParaRPr lang="en-US" sz="1400" dirty="0">
                        <a:latin typeface="Calibri"/>
                        <a:ea typeface="Calibri"/>
                        <a:cs typeface="Times New Roman"/>
                      </a:endParaRPr>
                    </a:p>
                  </a:txBody>
                  <a:tcPr marL="47440" marR="4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1200" b="1" dirty="0">
                          <a:latin typeface="Calibri"/>
                          <a:ea typeface="Calibri"/>
                          <a:cs typeface="Times New Roman"/>
                        </a:rPr>
                        <a:t>3</a:t>
                      </a:r>
                      <a:endParaRPr lang="en-US" sz="1400" dirty="0">
                        <a:latin typeface="Calibri"/>
                        <a:ea typeface="Calibri"/>
                        <a:cs typeface="Times New Roman"/>
                      </a:endParaRPr>
                    </a:p>
                  </a:txBody>
                  <a:tcPr marL="47440" marR="4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200" b="1" dirty="0">
                          <a:latin typeface="Calibri"/>
                          <a:ea typeface="Calibri"/>
                          <a:cs typeface="Times New Roman"/>
                        </a:rPr>
                        <a:t>4</a:t>
                      </a:r>
                      <a:endParaRPr lang="en-US" sz="1400" dirty="0">
                        <a:latin typeface="Calibri"/>
                        <a:ea typeface="Calibri"/>
                        <a:cs typeface="Times New Roman"/>
                      </a:endParaRPr>
                    </a:p>
                  </a:txBody>
                  <a:tcPr marL="47440" marR="4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EE6C"/>
                    </a:solidFill>
                  </a:tcPr>
                </a:tc>
                <a:tc>
                  <a:txBody>
                    <a:bodyPr/>
                    <a:lstStyle/>
                    <a:p>
                      <a:pPr marL="0" marR="0" algn="ctr">
                        <a:lnSpc>
                          <a:spcPct val="115000"/>
                        </a:lnSpc>
                        <a:spcBef>
                          <a:spcPts val="0"/>
                        </a:spcBef>
                        <a:spcAft>
                          <a:spcPts val="0"/>
                        </a:spcAft>
                      </a:pPr>
                      <a:r>
                        <a:rPr lang="en-US" sz="1200" b="1" dirty="0">
                          <a:latin typeface="Calibri"/>
                          <a:ea typeface="Calibri"/>
                          <a:cs typeface="Times New Roman"/>
                        </a:rPr>
                        <a:t>5</a:t>
                      </a:r>
                      <a:endParaRPr lang="en-US" sz="1400" dirty="0">
                        <a:latin typeface="Calibri"/>
                        <a:ea typeface="Calibri"/>
                        <a:cs typeface="Times New Roman"/>
                      </a:endParaRPr>
                    </a:p>
                  </a:txBody>
                  <a:tcPr marL="47440" marR="4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5C6FF"/>
                    </a:solidFill>
                  </a:tcPr>
                </a:tc>
                <a:tc>
                  <a:txBody>
                    <a:bodyPr/>
                    <a:lstStyle/>
                    <a:p>
                      <a:pPr marL="0" marR="0" algn="ctr">
                        <a:lnSpc>
                          <a:spcPct val="115000"/>
                        </a:lnSpc>
                        <a:spcBef>
                          <a:spcPts val="0"/>
                        </a:spcBef>
                        <a:spcAft>
                          <a:spcPts val="0"/>
                        </a:spcAft>
                      </a:pPr>
                      <a:r>
                        <a:rPr lang="en-US" sz="1200" b="1" dirty="0">
                          <a:latin typeface="Calibri"/>
                          <a:ea typeface="Calibri"/>
                          <a:cs typeface="Times New Roman"/>
                        </a:rPr>
                        <a:t>6</a:t>
                      </a:r>
                      <a:endParaRPr lang="en-US" sz="1400" dirty="0">
                        <a:latin typeface="Calibri"/>
                        <a:ea typeface="Calibri"/>
                        <a:cs typeface="Times New Roman"/>
                      </a:endParaRPr>
                    </a:p>
                  </a:txBody>
                  <a:tcPr marL="47440" marR="4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E78D6"/>
                    </a:solidFill>
                  </a:tcPr>
                </a:tc>
                <a:tc>
                  <a:txBody>
                    <a:bodyPr/>
                    <a:lstStyle/>
                    <a:p>
                      <a:pPr marL="0" marR="0" algn="ctr">
                        <a:lnSpc>
                          <a:spcPct val="115000"/>
                        </a:lnSpc>
                        <a:spcBef>
                          <a:spcPts val="0"/>
                        </a:spcBef>
                        <a:spcAft>
                          <a:spcPts val="0"/>
                        </a:spcAft>
                      </a:pPr>
                      <a:r>
                        <a:rPr lang="en-US" sz="1200" b="1" dirty="0">
                          <a:latin typeface="Calibri"/>
                          <a:ea typeface="Calibri"/>
                          <a:cs typeface="Times New Roman"/>
                        </a:rPr>
                        <a:t>7</a:t>
                      </a:r>
                      <a:endParaRPr lang="en-US" sz="1400" dirty="0">
                        <a:latin typeface="Calibri"/>
                        <a:ea typeface="Calibri"/>
                        <a:cs typeface="Times New Roman"/>
                      </a:endParaRPr>
                    </a:p>
                  </a:txBody>
                  <a:tcPr marL="47440" marR="4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4F4F"/>
                    </a:solidFill>
                  </a:tcPr>
                </a:tc>
              </a:tr>
              <a:tr h="3578583">
                <a:tc>
                  <a:txBody>
                    <a:bodyPr/>
                    <a:lstStyle/>
                    <a:p>
                      <a:pPr marL="0" marR="0">
                        <a:lnSpc>
                          <a:spcPct val="115000"/>
                        </a:lnSpc>
                        <a:spcBef>
                          <a:spcPts val="0"/>
                        </a:spcBef>
                        <a:spcAft>
                          <a:spcPts val="0"/>
                        </a:spcAft>
                      </a:pPr>
                      <a:r>
                        <a:rPr lang="en-US" sz="1400" b="1" dirty="0">
                          <a:latin typeface="Calibri"/>
                          <a:ea typeface="Calibri"/>
                          <a:cs typeface="Times New Roman"/>
                        </a:rPr>
                        <a:t>Date </a:t>
                      </a:r>
                      <a:endParaRPr lang="en-US" sz="1400" dirty="0">
                        <a:latin typeface="Calibri"/>
                        <a:ea typeface="Calibri"/>
                        <a:cs typeface="Times New Roman"/>
                      </a:endParaRPr>
                    </a:p>
                    <a:p>
                      <a:pPr marL="0" marR="0">
                        <a:lnSpc>
                          <a:spcPct val="115000"/>
                        </a:lnSpc>
                        <a:spcBef>
                          <a:spcPts val="0"/>
                        </a:spcBef>
                        <a:spcAft>
                          <a:spcPts val="0"/>
                        </a:spcAft>
                      </a:pPr>
                      <a:r>
                        <a:rPr lang="en-US" sz="1400" b="1" dirty="0">
                          <a:latin typeface="Calibri"/>
                          <a:ea typeface="Calibri"/>
                          <a:cs typeface="Times New Roman"/>
                        </a:rPr>
                        <a:t>Topics </a:t>
                      </a:r>
                      <a:endParaRPr lang="en-US" sz="1400" dirty="0">
                        <a:latin typeface="Calibri"/>
                        <a:ea typeface="Calibri"/>
                        <a:cs typeface="Times New Roman"/>
                      </a:endParaRPr>
                    </a:p>
                    <a:p>
                      <a:pPr marL="0" marR="0">
                        <a:lnSpc>
                          <a:spcPct val="115000"/>
                        </a:lnSpc>
                        <a:spcBef>
                          <a:spcPts val="0"/>
                        </a:spcBef>
                        <a:spcAft>
                          <a:spcPts val="0"/>
                        </a:spcAft>
                      </a:pPr>
                      <a:endParaRPr lang="en-US" sz="1400" b="1" dirty="0" smtClean="0">
                        <a:latin typeface="Calibri"/>
                        <a:ea typeface="Calibri"/>
                        <a:cs typeface="Times New Roman"/>
                      </a:endParaRPr>
                    </a:p>
                    <a:p>
                      <a:pPr marL="0" marR="0">
                        <a:lnSpc>
                          <a:spcPct val="115000"/>
                        </a:lnSpc>
                        <a:spcBef>
                          <a:spcPts val="0"/>
                        </a:spcBef>
                        <a:spcAft>
                          <a:spcPts val="0"/>
                        </a:spcAft>
                      </a:pPr>
                      <a:endParaRPr lang="en-US" sz="1400" b="1" dirty="0" smtClean="0">
                        <a:latin typeface="Calibri"/>
                        <a:ea typeface="Calibri"/>
                        <a:cs typeface="Times New Roman"/>
                      </a:endParaRPr>
                    </a:p>
                    <a:p>
                      <a:pPr marL="0" marR="0">
                        <a:lnSpc>
                          <a:spcPct val="115000"/>
                        </a:lnSpc>
                        <a:spcBef>
                          <a:spcPts val="0"/>
                        </a:spcBef>
                        <a:spcAft>
                          <a:spcPts val="0"/>
                        </a:spcAft>
                      </a:pPr>
                      <a:r>
                        <a:rPr lang="en-US" sz="1400" b="1" dirty="0" smtClean="0">
                          <a:latin typeface="Calibri"/>
                          <a:ea typeface="Calibri"/>
                          <a:cs typeface="Times New Roman"/>
                        </a:rPr>
                        <a:t>All </a:t>
                      </a:r>
                      <a:r>
                        <a:rPr lang="en-US" sz="1400" b="1" dirty="0">
                          <a:latin typeface="Calibri"/>
                          <a:ea typeface="Calibri"/>
                          <a:cs typeface="Times New Roman"/>
                        </a:rPr>
                        <a:t>Sessions </a:t>
                      </a:r>
                      <a:endParaRPr lang="en-US" sz="1400" dirty="0">
                        <a:latin typeface="Calibri"/>
                        <a:ea typeface="Calibri"/>
                        <a:cs typeface="Times New Roman"/>
                      </a:endParaRPr>
                    </a:p>
                    <a:p>
                      <a:pPr marL="0" marR="0">
                        <a:lnSpc>
                          <a:spcPct val="115000"/>
                        </a:lnSpc>
                        <a:spcBef>
                          <a:spcPts val="0"/>
                        </a:spcBef>
                        <a:spcAft>
                          <a:spcPts val="0"/>
                        </a:spcAft>
                      </a:pPr>
                      <a:r>
                        <a:rPr lang="en-US" sz="1400" b="1" dirty="0" smtClean="0">
                          <a:latin typeface="Calibri"/>
                          <a:ea typeface="Calibri"/>
                          <a:cs typeface="Times New Roman"/>
                        </a:rPr>
                        <a:t>3-4:30 pm</a:t>
                      </a:r>
                      <a:endParaRPr lang="en-US" sz="1400" dirty="0">
                        <a:latin typeface="Calibri"/>
                        <a:ea typeface="Calibri"/>
                        <a:cs typeface="Times New Roman"/>
                      </a:endParaRPr>
                    </a:p>
                  </a:txBody>
                  <a:tcPr marL="47440" marR="4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en-US" sz="1200" b="1" dirty="0">
                          <a:latin typeface="Calibri"/>
                          <a:ea typeface="Calibri"/>
                          <a:cs typeface="Times New Roman"/>
                        </a:rPr>
                        <a:t>Wed. 2/16/11</a:t>
                      </a:r>
                      <a:endParaRPr lang="en-US" sz="1400" dirty="0">
                        <a:latin typeface="Calibri"/>
                        <a:ea typeface="Calibri"/>
                        <a:cs typeface="Times New Roman"/>
                      </a:endParaRPr>
                    </a:p>
                    <a:p>
                      <a:pPr marL="0" marR="0" algn="ctr">
                        <a:lnSpc>
                          <a:spcPct val="115000"/>
                        </a:lnSpc>
                        <a:spcBef>
                          <a:spcPts val="0"/>
                        </a:spcBef>
                        <a:spcAft>
                          <a:spcPts val="0"/>
                        </a:spcAft>
                      </a:pPr>
                      <a:r>
                        <a:rPr lang="en-US" sz="1200" b="1" dirty="0">
                          <a:latin typeface="Calibri"/>
                          <a:ea typeface="Calibri"/>
                          <a:cs typeface="Times New Roman"/>
                        </a:rPr>
                        <a:t>Introduction</a:t>
                      </a:r>
                      <a:endParaRPr lang="en-US" sz="1400" dirty="0">
                        <a:latin typeface="Calibri"/>
                        <a:ea typeface="Calibri"/>
                        <a:cs typeface="Times New Roman"/>
                      </a:endParaRPr>
                    </a:p>
                    <a:p>
                      <a:pPr marL="0" marR="0">
                        <a:lnSpc>
                          <a:spcPct val="115000"/>
                        </a:lnSpc>
                        <a:spcBef>
                          <a:spcPts val="0"/>
                        </a:spcBef>
                        <a:spcAft>
                          <a:spcPts val="0"/>
                        </a:spcAft>
                      </a:pPr>
                      <a:endParaRPr lang="en-US" sz="1200" dirty="0" smtClean="0">
                        <a:latin typeface="Calibri"/>
                        <a:ea typeface="Calibri"/>
                        <a:cs typeface="Times New Roman"/>
                      </a:endParaRPr>
                    </a:p>
                    <a:p>
                      <a:pPr marL="0" marR="0">
                        <a:lnSpc>
                          <a:spcPct val="115000"/>
                        </a:lnSpc>
                        <a:spcBef>
                          <a:spcPts val="0"/>
                        </a:spcBef>
                        <a:spcAft>
                          <a:spcPts val="0"/>
                        </a:spcAft>
                      </a:pPr>
                      <a:r>
                        <a:rPr lang="en-US" sz="1200" dirty="0" smtClean="0">
                          <a:latin typeface="Calibri"/>
                          <a:ea typeface="Calibri"/>
                          <a:cs typeface="Times New Roman"/>
                        </a:rPr>
                        <a:t>Intro </a:t>
                      </a:r>
                      <a:r>
                        <a:rPr lang="en-US" sz="1200" dirty="0">
                          <a:latin typeface="Calibri"/>
                          <a:ea typeface="Calibri"/>
                          <a:cs typeface="Times New Roman"/>
                        </a:rPr>
                        <a:t>to </a:t>
                      </a:r>
                      <a:r>
                        <a:rPr lang="en-US" sz="1200" dirty="0" smtClean="0">
                          <a:latin typeface="Calibri"/>
                          <a:ea typeface="Calibri"/>
                          <a:cs typeface="Times New Roman"/>
                        </a:rPr>
                        <a:t>series</a:t>
                      </a:r>
                      <a:endParaRPr lang="en-US" sz="1400" dirty="0">
                        <a:latin typeface="Calibri"/>
                        <a:ea typeface="Calibri"/>
                        <a:cs typeface="Times New Roman"/>
                      </a:endParaRPr>
                    </a:p>
                    <a:p>
                      <a:pPr marL="0" marR="0">
                        <a:lnSpc>
                          <a:spcPct val="115000"/>
                        </a:lnSpc>
                        <a:spcBef>
                          <a:spcPts val="0"/>
                        </a:spcBef>
                        <a:spcAft>
                          <a:spcPts val="0"/>
                        </a:spcAft>
                      </a:pPr>
                      <a:endParaRPr lang="en-US" sz="1200" dirty="0" smtClean="0">
                        <a:latin typeface="Calibri"/>
                        <a:ea typeface="Calibri"/>
                        <a:cs typeface="Times New Roman"/>
                      </a:endParaRPr>
                    </a:p>
                    <a:p>
                      <a:pPr marL="0" marR="0">
                        <a:lnSpc>
                          <a:spcPct val="115000"/>
                        </a:lnSpc>
                        <a:spcBef>
                          <a:spcPts val="0"/>
                        </a:spcBef>
                        <a:spcAft>
                          <a:spcPts val="0"/>
                        </a:spcAft>
                      </a:pPr>
                      <a:r>
                        <a:rPr lang="en-US" sz="1200" dirty="0" smtClean="0">
                          <a:latin typeface="Calibri"/>
                          <a:ea typeface="Calibri"/>
                          <a:cs typeface="Times New Roman"/>
                        </a:rPr>
                        <a:t>RTI </a:t>
                      </a:r>
                      <a:r>
                        <a:rPr lang="en-US" sz="1200" dirty="0">
                          <a:latin typeface="Calibri"/>
                          <a:ea typeface="Calibri"/>
                          <a:cs typeface="Times New Roman"/>
                        </a:rPr>
                        <a:t>in </a:t>
                      </a:r>
                      <a:r>
                        <a:rPr lang="en-US" sz="1200" dirty="0" smtClean="0">
                          <a:latin typeface="Calibri"/>
                          <a:ea typeface="Calibri"/>
                          <a:cs typeface="Times New Roman"/>
                        </a:rPr>
                        <a:t>GA, and</a:t>
                      </a:r>
                    </a:p>
                    <a:p>
                      <a:pPr marL="0" marR="0">
                        <a:lnSpc>
                          <a:spcPct val="115000"/>
                        </a:lnSpc>
                        <a:spcBef>
                          <a:spcPts val="0"/>
                        </a:spcBef>
                        <a:spcAft>
                          <a:spcPts val="0"/>
                        </a:spcAft>
                      </a:pPr>
                      <a:r>
                        <a:rPr lang="en-US" sz="1200" dirty="0" smtClean="0">
                          <a:latin typeface="Calibri"/>
                          <a:ea typeface="Calibri"/>
                          <a:cs typeface="Times New Roman"/>
                        </a:rPr>
                        <a:t>where </a:t>
                      </a:r>
                      <a:r>
                        <a:rPr lang="en-US" sz="1200" dirty="0">
                          <a:latin typeface="Calibri"/>
                          <a:ea typeface="Calibri"/>
                          <a:cs typeface="Times New Roman"/>
                        </a:rPr>
                        <a:t>ELL services fit in the GA  </a:t>
                      </a:r>
                      <a:r>
                        <a:rPr lang="en-US" sz="1200" dirty="0" smtClean="0">
                          <a:latin typeface="Calibri"/>
                          <a:ea typeface="Calibri"/>
                          <a:cs typeface="Times New Roman"/>
                        </a:rPr>
                        <a:t>POI</a:t>
                      </a:r>
                    </a:p>
                    <a:p>
                      <a:pPr marL="0" marR="0">
                        <a:lnSpc>
                          <a:spcPct val="115000"/>
                        </a:lnSpc>
                        <a:spcBef>
                          <a:spcPts val="0"/>
                        </a:spcBef>
                        <a:spcAft>
                          <a:spcPts val="0"/>
                        </a:spcAft>
                      </a:pPr>
                      <a:endParaRPr lang="en-US" sz="1400" dirty="0">
                        <a:latin typeface="Calibri"/>
                        <a:ea typeface="Calibri"/>
                        <a:cs typeface="Times New Roman"/>
                      </a:endParaRPr>
                    </a:p>
                    <a:p>
                      <a:pPr marL="0" marR="0">
                        <a:lnSpc>
                          <a:spcPct val="115000"/>
                        </a:lnSpc>
                        <a:spcBef>
                          <a:spcPts val="0"/>
                        </a:spcBef>
                        <a:spcAft>
                          <a:spcPts val="0"/>
                        </a:spcAft>
                      </a:pPr>
                      <a:r>
                        <a:rPr lang="en-US" sz="1200" dirty="0" smtClean="0">
                          <a:latin typeface="Calibri"/>
                          <a:ea typeface="Calibri"/>
                          <a:cs typeface="Times New Roman"/>
                        </a:rPr>
                        <a:t>Challenges, </a:t>
                      </a:r>
                      <a:r>
                        <a:rPr lang="en-US" sz="1200" dirty="0">
                          <a:latin typeface="Calibri"/>
                          <a:ea typeface="Calibri"/>
                          <a:cs typeface="Times New Roman"/>
                        </a:rPr>
                        <a:t>successes </a:t>
                      </a:r>
                      <a:r>
                        <a:rPr lang="en-US" sz="1200" dirty="0" smtClean="0">
                          <a:latin typeface="Calibri"/>
                          <a:ea typeface="Calibri"/>
                          <a:cs typeface="Times New Roman"/>
                        </a:rPr>
                        <a:t>so far</a:t>
                      </a:r>
                      <a:endParaRPr lang="en-US" sz="1400" dirty="0">
                        <a:latin typeface="Calibri"/>
                        <a:ea typeface="Calibri"/>
                        <a:cs typeface="Times New Roman"/>
                      </a:endParaRPr>
                    </a:p>
                  </a:txBody>
                  <a:tcPr marL="47440" marR="4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latin typeface="Calibri"/>
                          <a:ea typeface="Calibri"/>
                          <a:cs typeface="Times New Roman"/>
                        </a:rPr>
                        <a:t>Wed. 2/23/11</a:t>
                      </a:r>
                      <a:endParaRPr lang="en-US" sz="1400" dirty="0">
                        <a:latin typeface="Calibri"/>
                        <a:ea typeface="Calibri"/>
                        <a:cs typeface="Times New Roman"/>
                      </a:endParaRPr>
                    </a:p>
                    <a:p>
                      <a:pPr marL="0" marR="0" algn="ctr">
                        <a:lnSpc>
                          <a:spcPct val="115000"/>
                        </a:lnSpc>
                        <a:spcBef>
                          <a:spcPts val="0"/>
                        </a:spcBef>
                        <a:spcAft>
                          <a:spcPts val="0"/>
                        </a:spcAft>
                      </a:pPr>
                      <a:r>
                        <a:rPr lang="en-US" sz="1200" b="1" dirty="0">
                          <a:latin typeface="Calibri"/>
                          <a:ea typeface="Calibri"/>
                          <a:cs typeface="Times New Roman"/>
                        </a:rPr>
                        <a:t>Instruction</a:t>
                      </a:r>
                      <a:endParaRPr lang="en-US" sz="1400" dirty="0">
                        <a:latin typeface="Calibri"/>
                        <a:ea typeface="Calibri"/>
                        <a:cs typeface="Times New Roman"/>
                      </a:endParaRPr>
                    </a:p>
                    <a:p>
                      <a:pPr marL="0" marR="0">
                        <a:lnSpc>
                          <a:spcPct val="115000"/>
                        </a:lnSpc>
                        <a:spcBef>
                          <a:spcPts val="0"/>
                        </a:spcBef>
                        <a:spcAft>
                          <a:spcPts val="0"/>
                        </a:spcAft>
                      </a:pPr>
                      <a:endParaRPr lang="en-US" sz="1200" dirty="0" smtClean="0">
                        <a:latin typeface="Calibri"/>
                        <a:ea typeface="Calibri"/>
                        <a:cs typeface="Times New Roman"/>
                      </a:endParaRPr>
                    </a:p>
                    <a:p>
                      <a:pPr marL="0" marR="0">
                        <a:lnSpc>
                          <a:spcPct val="115000"/>
                        </a:lnSpc>
                        <a:spcBef>
                          <a:spcPts val="0"/>
                        </a:spcBef>
                        <a:spcAft>
                          <a:spcPts val="0"/>
                        </a:spcAft>
                      </a:pPr>
                      <a:endParaRPr lang="en-US" sz="1200" dirty="0" smtClean="0">
                        <a:latin typeface="Calibri"/>
                        <a:ea typeface="Calibri"/>
                        <a:cs typeface="Times New Roman"/>
                      </a:endParaRPr>
                    </a:p>
                    <a:p>
                      <a:pPr marL="0" marR="0">
                        <a:lnSpc>
                          <a:spcPct val="115000"/>
                        </a:lnSpc>
                        <a:spcBef>
                          <a:spcPts val="0"/>
                        </a:spcBef>
                        <a:spcAft>
                          <a:spcPts val="0"/>
                        </a:spcAft>
                      </a:pPr>
                      <a:r>
                        <a:rPr lang="en-US" sz="1200" dirty="0" smtClean="0">
                          <a:latin typeface="Calibri"/>
                          <a:ea typeface="Calibri"/>
                          <a:cs typeface="Times New Roman"/>
                        </a:rPr>
                        <a:t>What the </a:t>
                      </a:r>
                      <a:r>
                        <a:rPr lang="en-US" sz="1200" dirty="0">
                          <a:latin typeface="Calibri"/>
                          <a:ea typeface="Calibri"/>
                          <a:cs typeface="Times New Roman"/>
                        </a:rPr>
                        <a:t>research </a:t>
                      </a:r>
                      <a:r>
                        <a:rPr lang="en-US" sz="1200" dirty="0" smtClean="0">
                          <a:latin typeface="Calibri"/>
                          <a:ea typeface="Calibri"/>
                          <a:cs typeface="Times New Roman"/>
                        </a:rPr>
                        <a:t>says </a:t>
                      </a:r>
                      <a:r>
                        <a:rPr lang="en-US" sz="1200" dirty="0">
                          <a:latin typeface="Calibri"/>
                          <a:ea typeface="Calibri"/>
                          <a:cs typeface="Times New Roman"/>
                        </a:rPr>
                        <a:t>about effective instruction for ELLs in standards-based </a:t>
                      </a:r>
                      <a:r>
                        <a:rPr lang="en-US" sz="1200" dirty="0" smtClean="0">
                          <a:latin typeface="Calibri"/>
                          <a:ea typeface="Calibri"/>
                          <a:cs typeface="Times New Roman"/>
                        </a:rPr>
                        <a:t>classrooms </a:t>
                      </a:r>
                      <a:r>
                        <a:rPr lang="en-US" sz="1200" dirty="0" smtClean="0">
                          <a:latin typeface="+mn-lt"/>
                          <a:ea typeface="Calibri"/>
                          <a:cs typeface="Times New Roman"/>
                        </a:rPr>
                        <a:t>(Tier 1)</a:t>
                      </a:r>
                      <a:r>
                        <a:rPr lang="en-US" sz="1200" dirty="0" smtClean="0">
                          <a:latin typeface="Calibri"/>
                          <a:ea typeface="Calibri"/>
                          <a:cs typeface="Times New Roman"/>
                        </a:rPr>
                        <a:t>, </a:t>
                      </a:r>
                      <a:r>
                        <a:rPr lang="en-US" sz="1200" dirty="0">
                          <a:latin typeface="Calibri"/>
                          <a:ea typeface="Calibri"/>
                          <a:cs typeface="Times New Roman"/>
                        </a:rPr>
                        <a:t>across grade levels and content </a:t>
                      </a:r>
                      <a:r>
                        <a:rPr lang="en-US" sz="1200" dirty="0" smtClean="0">
                          <a:latin typeface="Calibri"/>
                          <a:ea typeface="Calibri"/>
                          <a:cs typeface="Times New Roman"/>
                        </a:rPr>
                        <a:t>areas</a:t>
                      </a:r>
                      <a:endParaRPr lang="en-US" sz="1400" dirty="0">
                        <a:latin typeface="Calibri"/>
                        <a:ea typeface="Calibri"/>
                        <a:cs typeface="Times New Roman"/>
                      </a:endParaRPr>
                    </a:p>
                    <a:p>
                      <a:pPr marL="116205" marR="0">
                        <a:lnSpc>
                          <a:spcPct val="115000"/>
                        </a:lnSpc>
                        <a:spcBef>
                          <a:spcPts val="0"/>
                        </a:spcBef>
                        <a:spcAft>
                          <a:spcPts val="0"/>
                        </a:spcAft>
                      </a:pPr>
                      <a:r>
                        <a:rPr lang="en-US" sz="1200" dirty="0">
                          <a:latin typeface="Calibri"/>
                          <a:ea typeface="Calibri"/>
                          <a:cs typeface="Times New Roman"/>
                        </a:rPr>
                        <a:t> </a:t>
                      </a:r>
                      <a:endParaRPr lang="en-US" sz="1400" dirty="0">
                        <a:latin typeface="Calibri"/>
                        <a:ea typeface="Calibri"/>
                        <a:cs typeface="Times New Roman"/>
                      </a:endParaRPr>
                    </a:p>
                  </a:txBody>
                  <a:tcPr marL="47440" marR="4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latin typeface="Calibri"/>
                          <a:ea typeface="Calibri"/>
                          <a:cs typeface="Times New Roman"/>
                        </a:rPr>
                        <a:t>Tues. 3/15/11</a:t>
                      </a:r>
                      <a:endParaRPr lang="en-US" sz="1400" dirty="0">
                        <a:latin typeface="Calibri"/>
                        <a:ea typeface="Calibri"/>
                        <a:cs typeface="Times New Roman"/>
                      </a:endParaRPr>
                    </a:p>
                    <a:p>
                      <a:pPr marL="0" marR="0" algn="ctr">
                        <a:lnSpc>
                          <a:spcPct val="115000"/>
                        </a:lnSpc>
                        <a:spcBef>
                          <a:spcPts val="0"/>
                        </a:spcBef>
                        <a:spcAft>
                          <a:spcPts val="0"/>
                        </a:spcAft>
                      </a:pPr>
                      <a:r>
                        <a:rPr lang="en-US" sz="1200" b="1" dirty="0">
                          <a:latin typeface="Calibri"/>
                          <a:ea typeface="Calibri"/>
                          <a:cs typeface="Times New Roman"/>
                        </a:rPr>
                        <a:t>Intervention</a:t>
                      </a:r>
                      <a:endParaRPr lang="en-US" sz="1400" dirty="0">
                        <a:latin typeface="Calibri"/>
                        <a:ea typeface="Calibri"/>
                        <a:cs typeface="Times New Roman"/>
                      </a:endParaRPr>
                    </a:p>
                    <a:p>
                      <a:pPr marL="0" marR="0">
                        <a:lnSpc>
                          <a:spcPct val="115000"/>
                        </a:lnSpc>
                        <a:spcBef>
                          <a:spcPts val="0"/>
                        </a:spcBef>
                        <a:spcAft>
                          <a:spcPts val="0"/>
                        </a:spcAft>
                      </a:pPr>
                      <a:endParaRPr lang="en-US" sz="1200" dirty="0" smtClean="0">
                        <a:latin typeface="Calibri"/>
                        <a:ea typeface="Calibri"/>
                        <a:cs typeface="Times New Roman"/>
                      </a:endParaRPr>
                    </a:p>
                    <a:p>
                      <a:pPr marL="0" marR="0">
                        <a:lnSpc>
                          <a:spcPct val="115000"/>
                        </a:lnSpc>
                        <a:spcBef>
                          <a:spcPts val="0"/>
                        </a:spcBef>
                        <a:spcAft>
                          <a:spcPts val="0"/>
                        </a:spcAft>
                      </a:pPr>
                      <a:endParaRPr lang="en-US" sz="1200" dirty="0" smtClean="0">
                        <a:latin typeface="Calibri"/>
                        <a:ea typeface="Calibri"/>
                        <a:cs typeface="Times New Roman"/>
                      </a:endParaRPr>
                    </a:p>
                    <a:p>
                      <a:pPr marL="0" marR="0">
                        <a:lnSpc>
                          <a:spcPct val="115000"/>
                        </a:lnSpc>
                        <a:spcBef>
                          <a:spcPts val="0"/>
                        </a:spcBef>
                        <a:spcAft>
                          <a:spcPts val="0"/>
                        </a:spcAft>
                      </a:pPr>
                      <a:r>
                        <a:rPr lang="en-US" sz="1200" dirty="0" smtClean="0">
                          <a:latin typeface="Calibri"/>
                          <a:ea typeface="Calibri"/>
                          <a:cs typeface="Times New Roman"/>
                        </a:rPr>
                        <a:t>Effective </a:t>
                      </a:r>
                      <a:r>
                        <a:rPr lang="en-US" sz="1200" dirty="0">
                          <a:latin typeface="Calibri"/>
                          <a:ea typeface="Calibri"/>
                          <a:cs typeface="Times New Roman"/>
                        </a:rPr>
                        <a:t>strategies for RTI in </a:t>
                      </a:r>
                      <a:r>
                        <a:rPr lang="en-US" sz="1200" dirty="0" smtClean="0">
                          <a:latin typeface="Calibri"/>
                          <a:ea typeface="Calibri"/>
                          <a:cs typeface="Times New Roman"/>
                        </a:rPr>
                        <a:t>reading</a:t>
                      </a:r>
                      <a:r>
                        <a:rPr lang="en-US" sz="1400" dirty="0" smtClean="0">
                          <a:latin typeface="Calibri"/>
                          <a:ea typeface="Calibri"/>
                          <a:cs typeface="Times New Roman"/>
                        </a:rPr>
                        <a:t>,</a:t>
                      </a:r>
                      <a:r>
                        <a:rPr lang="en-US" sz="1400" baseline="0" dirty="0" smtClean="0">
                          <a:latin typeface="Calibri"/>
                          <a:ea typeface="Calibri"/>
                          <a:cs typeface="Times New Roman"/>
                        </a:rPr>
                        <a:t> </a:t>
                      </a:r>
                      <a:r>
                        <a:rPr lang="en-US" sz="1200" dirty="0" smtClean="0">
                          <a:latin typeface="Calibri"/>
                          <a:ea typeface="Calibri"/>
                          <a:cs typeface="Times New Roman"/>
                        </a:rPr>
                        <a:t>literacy </a:t>
                      </a:r>
                      <a:r>
                        <a:rPr lang="en-US" sz="1200" dirty="0">
                          <a:latin typeface="Calibri"/>
                          <a:ea typeface="Calibri"/>
                          <a:cs typeface="Times New Roman"/>
                        </a:rPr>
                        <a:t>and English language instruction for </a:t>
                      </a:r>
                      <a:r>
                        <a:rPr lang="en-US" sz="1200" dirty="0" smtClean="0">
                          <a:latin typeface="Calibri"/>
                          <a:ea typeface="Calibri"/>
                          <a:cs typeface="Times New Roman"/>
                        </a:rPr>
                        <a:t>ELLs</a:t>
                      </a:r>
                      <a:endParaRPr lang="en-US" sz="1400" dirty="0">
                        <a:latin typeface="Calibri"/>
                        <a:ea typeface="Calibri"/>
                        <a:cs typeface="Times New Roman"/>
                      </a:endParaRPr>
                    </a:p>
                  </a:txBody>
                  <a:tcPr marL="47440" marR="4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latin typeface="Calibri"/>
                          <a:ea typeface="Calibri"/>
                          <a:cs typeface="Times New Roman"/>
                        </a:rPr>
                        <a:t>Thurs. 3/31/11</a:t>
                      </a:r>
                      <a:endParaRPr lang="en-US" sz="1400" dirty="0">
                        <a:latin typeface="Calibri"/>
                        <a:ea typeface="Calibri"/>
                        <a:cs typeface="Times New Roman"/>
                      </a:endParaRPr>
                    </a:p>
                    <a:p>
                      <a:pPr marL="0" marR="0" algn="ctr">
                        <a:lnSpc>
                          <a:spcPct val="115000"/>
                        </a:lnSpc>
                        <a:spcBef>
                          <a:spcPts val="0"/>
                        </a:spcBef>
                        <a:spcAft>
                          <a:spcPts val="0"/>
                        </a:spcAft>
                      </a:pPr>
                      <a:r>
                        <a:rPr lang="en-US" sz="1200" b="1" dirty="0">
                          <a:latin typeface="Calibri"/>
                          <a:ea typeface="Calibri"/>
                          <a:cs typeface="Times New Roman"/>
                        </a:rPr>
                        <a:t>Intervention</a:t>
                      </a:r>
                      <a:endParaRPr lang="en-US" sz="1400" dirty="0">
                        <a:latin typeface="Calibri"/>
                        <a:ea typeface="Calibri"/>
                        <a:cs typeface="Times New Roman"/>
                      </a:endParaRPr>
                    </a:p>
                    <a:p>
                      <a:pPr marL="0" marR="0">
                        <a:lnSpc>
                          <a:spcPct val="115000"/>
                        </a:lnSpc>
                        <a:spcBef>
                          <a:spcPts val="0"/>
                        </a:spcBef>
                        <a:spcAft>
                          <a:spcPts val="0"/>
                        </a:spcAft>
                      </a:pPr>
                      <a:endParaRPr lang="en-US" sz="1200" dirty="0" smtClean="0">
                        <a:latin typeface="Calibri"/>
                        <a:ea typeface="Calibri"/>
                        <a:cs typeface="Times New Roman"/>
                      </a:endParaRPr>
                    </a:p>
                    <a:p>
                      <a:pPr marL="0" marR="0">
                        <a:lnSpc>
                          <a:spcPct val="115000"/>
                        </a:lnSpc>
                        <a:spcBef>
                          <a:spcPts val="0"/>
                        </a:spcBef>
                        <a:spcAft>
                          <a:spcPts val="0"/>
                        </a:spcAft>
                      </a:pPr>
                      <a:endParaRPr lang="en-US" sz="1200" dirty="0" smtClean="0">
                        <a:latin typeface="Calibri"/>
                        <a:ea typeface="Calibri"/>
                        <a:cs typeface="Times New Roman"/>
                      </a:endParaRPr>
                    </a:p>
                    <a:p>
                      <a:pPr marL="0" marR="0">
                        <a:lnSpc>
                          <a:spcPct val="115000"/>
                        </a:lnSpc>
                        <a:spcBef>
                          <a:spcPts val="0"/>
                        </a:spcBef>
                        <a:spcAft>
                          <a:spcPts val="0"/>
                        </a:spcAft>
                      </a:pPr>
                      <a:r>
                        <a:rPr lang="en-US" sz="1200" dirty="0" smtClean="0">
                          <a:latin typeface="Calibri"/>
                          <a:ea typeface="Calibri"/>
                          <a:cs typeface="Times New Roman"/>
                        </a:rPr>
                        <a:t>A </a:t>
                      </a:r>
                      <a:r>
                        <a:rPr lang="en-US" sz="1200" dirty="0">
                          <a:latin typeface="Calibri"/>
                          <a:ea typeface="Calibri"/>
                          <a:cs typeface="Times New Roman"/>
                        </a:rPr>
                        <a:t>culturally and linguistically responsive RTI </a:t>
                      </a:r>
                      <a:r>
                        <a:rPr lang="en-US" sz="1200" dirty="0" smtClean="0">
                          <a:latin typeface="Calibri"/>
                          <a:ea typeface="Calibri"/>
                          <a:cs typeface="Times New Roman"/>
                        </a:rPr>
                        <a:t>framework</a:t>
                      </a:r>
                      <a:endParaRPr lang="en-US" sz="1400" dirty="0">
                        <a:latin typeface="Calibri"/>
                        <a:ea typeface="Calibri"/>
                        <a:cs typeface="Times New Roman"/>
                      </a:endParaRPr>
                    </a:p>
                  </a:txBody>
                  <a:tcPr marL="47440" marR="4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latin typeface="Calibri"/>
                          <a:ea typeface="Calibri"/>
                          <a:cs typeface="Times New Roman"/>
                        </a:rPr>
                        <a:t>Wed. 4/13/11</a:t>
                      </a:r>
                      <a:endParaRPr lang="en-US" sz="1400" dirty="0">
                        <a:latin typeface="Calibri"/>
                        <a:ea typeface="Calibri"/>
                        <a:cs typeface="Times New Roman"/>
                      </a:endParaRPr>
                    </a:p>
                    <a:p>
                      <a:pPr marL="0" marR="0" algn="ctr">
                        <a:lnSpc>
                          <a:spcPct val="115000"/>
                        </a:lnSpc>
                        <a:spcBef>
                          <a:spcPts val="0"/>
                        </a:spcBef>
                        <a:spcAft>
                          <a:spcPts val="0"/>
                        </a:spcAft>
                      </a:pPr>
                      <a:r>
                        <a:rPr lang="en-US" sz="1200" b="1" dirty="0">
                          <a:latin typeface="Calibri"/>
                          <a:ea typeface="Calibri"/>
                          <a:cs typeface="Times New Roman"/>
                        </a:rPr>
                        <a:t>Assessment--</a:t>
                      </a:r>
                      <a:endParaRPr lang="en-US" sz="1400" dirty="0">
                        <a:latin typeface="Calibri"/>
                        <a:ea typeface="Calibri"/>
                        <a:cs typeface="Times New Roman"/>
                      </a:endParaRPr>
                    </a:p>
                    <a:p>
                      <a:pPr marL="0" marR="0" algn="ctr">
                        <a:lnSpc>
                          <a:spcPct val="115000"/>
                        </a:lnSpc>
                        <a:spcBef>
                          <a:spcPts val="0"/>
                        </a:spcBef>
                        <a:spcAft>
                          <a:spcPts val="0"/>
                        </a:spcAft>
                      </a:pPr>
                      <a:r>
                        <a:rPr lang="en-US" sz="1200" b="1" dirty="0">
                          <a:latin typeface="Calibri"/>
                          <a:ea typeface="Calibri"/>
                          <a:cs typeface="Times New Roman"/>
                        </a:rPr>
                        <a:t>Summative</a:t>
                      </a:r>
                      <a:endParaRPr lang="en-US" sz="1400" dirty="0">
                        <a:latin typeface="Calibri"/>
                        <a:ea typeface="Calibri"/>
                        <a:cs typeface="Times New Roman"/>
                      </a:endParaRPr>
                    </a:p>
                    <a:p>
                      <a:pPr marL="0" marR="0">
                        <a:lnSpc>
                          <a:spcPct val="115000"/>
                        </a:lnSpc>
                        <a:spcBef>
                          <a:spcPts val="0"/>
                        </a:spcBef>
                        <a:spcAft>
                          <a:spcPts val="0"/>
                        </a:spcAft>
                      </a:pPr>
                      <a:endParaRPr lang="en-US" sz="1200" dirty="0" smtClean="0">
                        <a:latin typeface="Calibri"/>
                        <a:ea typeface="Calibri"/>
                        <a:cs typeface="Times New Roman"/>
                      </a:endParaRPr>
                    </a:p>
                    <a:p>
                      <a:pPr marL="0" marR="0">
                        <a:lnSpc>
                          <a:spcPct val="115000"/>
                        </a:lnSpc>
                        <a:spcBef>
                          <a:spcPts val="0"/>
                        </a:spcBef>
                        <a:spcAft>
                          <a:spcPts val="0"/>
                        </a:spcAft>
                      </a:pPr>
                      <a:r>
                        <a:rPr lang="en-US" sz="1200" dirty="0" smtClean="0">
                          <a:latin typeface="Calibri"/>
                          <a:ea typeface="Calibri"/>
                          <a:cs typeface="Times New Roman"/>
                        </a:rPr>
                        <a:t>Content </a:t>
                      </a:r>
                      <a:r>
                        <a:rPr lang="en-US" sz="1200" dirty="0">
                          <a:latin typeface="Calibri"/>
                          <a:ea typeface="Calibri"/>
                          <a:cs typeface="Times New Roman"/>
                        </a:rPr>
                        <a:t>area and </a:t>
                      </a:r>
                      <a:r>
                        <a:rPr lang="en-US" sz="1200" dirty="0" smtClean="0">
                          <a:latin typeface="Calibri"/>
                          <a:ea typeface="Calibri"/>
                          <a:cs typeface="Times New Roman"/>
                        </a:rPr>
                        <a:t>ELP </a:t>
                      </a:r>
                      <a:r>
                        <a:rPr lang="en-US" sz="1200" dirty="0">
                          <a:latin typeface="Calibri"/>
                          <a:ea typeface="Calibri"/>
                          <a:cs typeface="Times New Roman"/>
                        </a:rPr>
                        <a:t>summative assessment data</a:t>
                      </a:r>
                      <a:r>
                        <a:rPr lang="en-US" sz="1200" dirty="0" smtClean="0">
                          <a:latin typeface="Calibri"/>
                          <a:ea typeface="Calibri"/>
                          <a:cs typeface="Times New Roman"/>
                        </a:rPr>
                        <a:t>:</a:t>
                      </a:r>
                      <a:endParaRPr lang="en-US" sz="1400" dirty="0">
                        <a:latin typeface="Calibri"/>
                        <a:ea typeface="Calibri"/>
                        <a:cs typeface="Times New Roman"/>
                      </a:endParaRPr>
                    </a:p>
                    <a:p>
                      <a:pPr marL="0" marR="0">
                        <a:lnSpc>
                          <a:spcPct val="115000"/>
                        </a:lnSpc>
                        <a:spcBef>
                          <a:spcPts val="0"/>
                        </a:spcBef>
                        <a:spcAft>
                          <a:spcPts val="0"/>
                        </a:spcAft>
                      </a:pPr>
                      <a:r>
                        <a:rPr lang="en-US" sz="1200" dirty="0">
                          <a:latin typeface="Calibri"/>
                          <a:ea typeface="Calibri"/>
                          <a:cs typeface="Times New Roman"/>
                        </a:rPr>
                        <a:t>How can these two types of data </a:t>
                      </a:r>
                      <a:r>
                        <a:rPr lang="en-US" sz="1200" dirty="0" smtClean="0">
                          <a:latin typeface="Calibri"/>
                          <a:ea typeface="Calibri"/>
                          <a:cs typeface="Times New Roman"/>
                        </a:rPr>
                        <a:t> </a:t>
                      </a:r>
                      <a:r>
                        <a:rPr lang="en-US" sz="1200" dirty="0">
                          <a:latin typeface="Calibri"/>
                          <a:ea typeface="Calibri"/>
                          <a:cs typeface="Times New Roman"/>
                        </a:rPr>
                        <a:t>inform </a:t>
                      </a:r>
                      <a:r>
                        <a:rPr lang="en-US" sz="1200" dirty="0" smtClean="0">
                          <a:latin typeface="Calibri"/>
                          <a:ea typeface="Calibri"/>
                          <a:cs typeface="Times New Roman"/>
                        </a:rPr>
                        <a:t>RTI</a:t>
                      </a:r>
                      <a:r>
                        <a:rPr lang="en-US" sz="1200" dirty="0">
                          <a:latin typeface="Calibri"/>
                          <a:ea typeface="Calibri"/>
                          <a:cs typeface="Times New Roman"/>
                        </a:rPr>
                        <a:t>?</a:t>
                      </a:r>
                      <a:endParaRPr lang="en-US" sz="1400" dirty="0">
                        <a:latin typeface="Calibri"/>
                        <a:ea typeface="Calibri"/>
                        <a:cs typeface="Times New Roman"/>
                      </a:endParaRPr>
                    </a:p>
                  </a:txBody>
                  <a:tcPr marL="47440" marR="4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latin typeface="Calibri"/>
                          <a:ea typeface="Calibri"/>
                          <a:cs typeface="Times New Roman"/>
                        </a:rPr>
                        <a:t>Thurs. 4/28/11</a:t>
                      </a:r>
                      <a:endParaRPr lang="en-US" sz="1400" dirty="0">
                        <a:latin typeface="Calibri"/>
                        <a:ea typeface="Calibri"/>
                        <a:cs typeface="Times New Roman"/>
                      </a:endParaRPr>
                    </a:p>
                    <a:p>
                      <a:pPr marL="0" marR="0" algn="ctr">
                        <a:lnSpc>
                          <a:spcPct val="115000"/>
                        </a:lnSpc>
                        <a:spcBef>
                          <a:spcPts val="0"/>
                        </a:spcBef>
                        <a:spcAft>
                          <a:spcPts val="0"/>
                        </a:spcAft>
                      </a:pPr>
                      <a:r>
                        <a:rPr lang="en-US" sz="1200" b="1" dirty="0">
                          <a:latin typeface="Calibri"/>
                          <a:ea typeface="Calibri"/>
                          <a:cs typeface="Times New Roman"/>
                        </a:rPr>
                        <a:t>Assessment--</a:t>
                      </a:r>
                      <a:endParaRPr lang="en-US" sz="1400" dirty="0">
                        <a:latin typeface="Calibri"/>
                        <a:ea typeface="Calibri"/>
                        <a:cs typeface="Times New Roman"/>
                      </a:endParaRPr>
                    </a:p>
                    <a:p>
                      <a:pPr marL="0" marR="0" algn="ctr">
                        <a:lnSpc>
                          <a:spcPct val="115000"/>
                        </a:lnSpc>
                        <a:spcBef>
                          <a:spcPts val="0"/>
                        </a:spcBef>
                        <a:spcAft>
                          <a:spcPts val="0"/>
                        </a:spcAft>
                      </a:pPr>
                      <a:r>
                        <a:rPr lang="en-US" sz="1200" b="1" dirty="0">
                          <a:latin typeface="Calibri"/>
                          <a:ea typeface="Calibri"/>
                          <a:cs typeface="Times New Roman"/>
                        </a:rPr>
                        <a:t>Formative</a:t>
                      </a:r>
                      <a:endParaRPr lang="en-US" sz="1400" dirty="0">
                        <a:latin typeface="Calibri"/>
                        <a:ea typeface="Calibri"/>
                        <a:cs typeface="Times New Roman"/>
                      </a:endParaRPr>
                    </a:p>
                    <a:p>
                      <a:pPr marL="0" marR="0">
                        <a:lnSpc>
                          <a:spcPct val="115000"/>
                        </a:lnSpc>
                        <a:spcBef>
                          <a:spcPts val="0"/>
                        </a:spcBef>
                        <a:spcAft>
                          <a:spcPts val="0"/>
                        </a:spcAft>
                      </a:pPr>
                      <a:endParaRPr lang="en-US" sz="1200" dirty="0" smtClean="0">
                        <a:latin typeface="Calibri"/>
                        <a:ea typeface="Calibri"/>
                        <a:cs typeface="Times New Roman"/>
                      </a:endParaRPr>
                    </a:p>
                    <a:p>
                      <a:pPr marL="0" marR="0">
                        <a:lnSpc>
                          <a:spcPct val="115000"/>
                        </a:lnSpc>
                        <a:spcBef>
                          <a:spcPts val="0"/>
                        </a:spcBef>
                        <a:spcAft>
                          <a:spcPts val="0"/>
                        </a:spcAft>
                      </a:pPr>
                      <a:r>
                        <a:rPr lang="en-US" sz="1200" dirty="0" smtClean="0">
                          <a:latin typeface="Calibri"/>
                          <a:ea typeface="Calibri"/>
                          <a:cs typeface="Times New Roman"/>
                        </a:rPr>
                        <a:t>Key formative </a:t>
                      </a:r>
                      <a:r>
                        <a:rPr lang="en-US" sz="1200" dirty="0">
                          <a:latin typeface="Calibri"/>
                          <a:ea typeface="Calibri"/>
                          <a:cs typeface="Times New Roman"/>
                        </a:rPr>
                        <a:t>assessment </a:t>
                      </a:r>
                      <a:r>
                        <a:rPr lang="en-US" sz="1200" dirty="0" smtClean="0">
                          <a:latin typeface="Calibri"/>
                          <a:ea typeface="Calibri"/>
                          <a:cs typeface="Times New Roman"/>
                        </a:rPr>
                        <a:t>practices for ELLs and application to RTI</a:t>
                      </a:r>
                      <a:endParaRPr lang="en-US" sz="1400" dirty="0">
                        <a:latin typeface="Calibri"/>
                        <a:ea typeface="Calibri"/>
                        <a:cs typeface="Times New Roman"/>
                      </a:endParaRPr>
                    </a:p>
                  </a:txBody>
                  <a:tcPr marL="47440" marR="4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latin typeface="Calibri"/>
                          <a:ea typeface="Calibri"/>
                          <a:cs typeface="Times New Roman"/>
                        </a:rPr>
                        <a:t>Wed. 5/11/11</a:t>
                      </a:r>
                      <a:endParaRPr lang="en-US" sz="1400" dirty="0">
                        <a:latin typeface="Calibri"/>
                        <a:ea typeface="Calibri"/>
                        <a:cs typeface="Times New Roman"/>
                      </a:endParaRPr>
                    </a:p>
                    <a:p>
                      <a:pPr marL="0" marR="0" algn="ctr">
                        <a:lnSpc>
                          <a:spcPct val="115000"/>
                        </a:lnSpc>
                        <a:spcBef>
                          <a:spcPts val="0"/>
                        </a:spcBef>
                        <a:spcAft>
                          <a:spcPts val="0"/>
                        </a:spcAft>
                      </a:pPr>
                      <a:r>
                        <a:rPr lang="en-US" sz="1200" b="1" dirty="0">
                          <a:latin typeface="Calibri"/>
                          <a:ea typeface="Calibri"/>
                          <a:cs typeface="Times New Roman"/>
                        </a:rPr>
                        <a:t>Application &amp; Implications</a:t>
                      </a:r>
                      <a:endParaRPr lang="en-US" sz="1400" dirty="0">
                        <a:latin typeface="Calibri"/>
                        <a:ea typeface="Calibri"/>
                        <a:cs typeface="Times New Roman"/>
                      </a:endParaRPr>
                    </a:p>
                    <a:p>
                      <a:pPr marL="0" marR="0">
                        <a:lnSpc>
                          <a:spcPct val="115000"/>
                        </a:lnSpc>
                        <a:spcBef>
                          <a:spcPts val="0"/>
                        </a:spcBef>
                        <a:spcAft>
                          <a:spcPts val="0"/>
                        </a:spcAft>
                      </a:pPr>
                      <a:endParaRPr lang="en-US" sz="1200" dirty="0" smtClean="0">
                        <a:latin typeface="Calibri"/>
                        <a:ea typeface="Calibri"/>
                        <a:cs typeface="Times New Roman"/>
                      </a:endParaRPr>
                    </a:p>
                    <a:p>
                      <a:pPr marL="0" marR="0">
                        <a:lnSpc>
                          <a:spcPct val="115000"/>
                        </a:lnSpc>
                        <a:spcBef>
                          <a:spcPts val="0"/>
                        </a:spcBef>
                        <a:spcAft>
                          <a:spcPts val="0"/>
                        </a:spcAft>
                      </a:pPr>
                      <a:r>
                        <a:rPr lang="en-US" sz="1200" dirty="0" smtClean="0">
                          <a:latin typeface="Calibri"/>
                          <a:ea typeface="Calibri"/>
                          <a:cs typeface="Times New Roman"/>
                        </a:rPr>
                        <a:t>Processing </a:t>
                      </a:r>
                      <a:r>
                        <a:rPr lang="en-US" sz="1200" dirty="0">
                          <a:latin typeface="Calibri"/>
                          <a:ea typeface="Calibri"/>
                          <a:cs typeface="Times New Roman"/>
                        </a:rPr>
                        <a:t>the </a:t>
                      </a:r>
                      <a:r>
                        <a:rPr lang="en-US" sz="1200" dirty="0" smtClean="0">
                          <a:latin typeface="Calibri"/>
                          <a:ea typeface="Calibri"/>
                          <a:cs typeface="Times New Roman"/>
                        </a:rPr>
                        <a:t>series</a:t>
                      </a:r>
                      <a:endParaRPr lang="en-US" sz="1400" dirty="0">
                        <a:latin typeface="Calibri"/>
                        <a:ea typeface="Calibri"/>
                        <a:cs typeface="Times New Roman"/>
                      </a:endParaRPr>
                    </a:p>
                    <a:p>
                      <a:pPr marL="0" marR="0">
                        <a:lnSpc>
                          <a:spcPct val="115000"/>
                        </a:lnSpc>
                        <a:spcBef>
                          <a:spcPts val="0"/>
                        </a:spcBef>
                        <a:spcAft>
                          <a:spcPts val="0"/>
                        </a:spcAft>
                      </a:pPr>
                      <a:endParaRPr lang="en-US" sz="1200" dirty="0" smtClean="0">
                        <a:latin typeface="Calibri"/>
                        <a:ea typeface="Calibri"/>
                        <a:cs typeface="Times New Roman"/>
                      </a:endParaRPr>
                    </a:p>
                    <a:p>
                      <a:pPr marL="0" marR="0">
                        <a:lnSpc>
                          <a:spcPct val="115000"/>
                        </a:lnSpc>
                        <a:spcBef>
                          <a:spcPts val="0"/>
                        </a:spcBef>
                        <a:spcAft>
                          <a:spcPts val="0"/>
                        </a:spcAft>
                      </a:pPr>
                      <a:r>
                        <a:rPr lang="en-US" sz="1200" dirty="0" smtClean="0">
                          <a:latin typeface="Calibri"/>
                          <a:ea typeface="Calibri"/>
                          <a:cs typeface="Times New Roman"/>
                        </a:rPr>
                        <a:t>Next </a:t>
                      </a:r>
                      <a:r>
                        <a:rPr lang="en-US" sz="1200" dirty="0">
                          <a:latin typeface="Calibri"/>
                          <a:ea typeface="Calibri"/>
                          <a:cs typeface="Times New Roman"/>
                        </a:rPr>
                        <a:t>steps for professional learning</a:t>
                      </a:r>
                      <a:endParaRPr lang="en-US" sz="1400" dirty="0">
                        <a:latin typeface="Calibri"/>
                        <a:ea typeface="Calibri"/>
                        <a:cs typeface="Times New Roman"/>
                      </a:endParaRPr>
                    </a:p>
                  </a:txBody>
                  <a:tcPr marL="47440" marR="4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41470">
                <a:tc>
                  <a:txBody>
                    <a:bodyPr/>
                    <a:lstStyle/>
                    <a:p>
                      <a:pPr marL="0" marR="0">
                        <a:lnSpc>
                          <a:spcPct val="115000"/>
                        </a:lnSpc>
                        <a:spcBef>
                          <a:spcPts val="0"/>
                        </a:spcBef>
                        <a:spcAft>
                          <a:spcPts val="0"/>
                        </a:spcAft>
                      </a:pPr>
                      <a:endParaRPr lang="en-US" sz="1400" dirty="0">
                        <a:latin typeface="Calibri"/>
                        <a:ea typeface="Calibri"/>
                        <a:cs typeface="Times New Roman"/>
                      </a:endParaRPr>
                    </a:p>
                    <a:p>
                      <a:pPr marL="0" marR="0">
                        <a:lnSpc>
                          <a:spcPct val="115000"/>
                        </a:lnSpc>
                        <a:spcBef>
                          <a:spcPts val="0"/>
                        </a:spcBef>
                        <a:spcAft>
                          <a:spcPts val="0"/>
                        </a:spcAft>
                      </a:pPr>
                      <a:r>
                        <a:rPr lang="en-US" sz="1400" b="1" dirty="0">
                          <a:latin typeface="Calibri"/>
                          <a:ea typeface="Calibri"/>
                          <a:cs typeface="Times New Roman"/>
                        </a:rPr>
                        <a:t>Presenters</a:t>
                      </a:r>
                      <a:endParaRPr lang="en-US" sz="1400" dirty="0">
                        <a:latin typeface="Calibri"/>
                        <a:ea typeface="Calibri"/>
                        <a:cs typeface="Times New Roman"/>
                      </a:endParaRPr>
                    </a:p>
                  </a:txBody>
                  <a:tcPr marL="47440" marR="4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200" dirty="0" err="1" smtClean="0">
                          <a:latin typeface="Calibri"/>
                          <a:ea typeface="Calibri"/>
                          <a:cs typeface="Times New Roman"/>
                        </a:rPr>
                        <a:t>GaDOE</a:t>
                      </a:r>
                      <a:r>
                        <a:rPr lang="en-US" sz="1200" dirty="0" smtClean="0">
                          <a:latin typeface="Calibri"/>
                          <a:ea typeface="Calibri"/>
                          <a:cs typeface="Times New Roman"/>
                        </a:rPr>
                        <a:t> </a:t>
                      </a:r>
                      <a:r>
                        <a:rPr lang="en-US" sz="1200" dirty="0">
                          <a:latin typeface="Calibri"/>
                          <a:ea typeface="Calibri"/>
                          <a:cs typeface="Times New Roman"/>
                        </a:rPr>
                        <a:t>Title III staff</a:t>
                      </a:r>
                      <a:endParaRPr lang="en-US" sz="1400" dirty="0">
                        <a:latin typeface="Calibri"/>
                        <a:ea typeface="Calibri"/>
                        <a:cs typeface="Times New Roman"/>
                      </a:endParaRPr>
                    </a:p>
                    <a:p>
                      <a:pPr marL="0" marR="0">
                        <a:lnSpc>
                          <a:spcPct val="115000"/>
                        </a:lnSpc>
                        <a:spcBef>
                          <a:spcPts val="0"/>
                        </a:spcBef>
                        <a:spcAft>
                          <a:spcPts val="0"/>
                        </a:spcAft>
                      </a:pPr>
                      <a:r>
                        <a:rPr lang="en-US" sz="1200" dirty="0">
                          <a:latin typeface="Calibri"/>
                          <a:ea typeface="Calibri"/>
                          <a:cs typeface="Times New Roman"/>
                        </a:rPr>
                        <a:t>REL-SE staff</a:t>
                      </a:r>
                      <a:endParaRPr lang="en-US" sz="1400" dirty="0">
                        <a:latin typeface="Calibri"/>
                        <a:ea typeface="Calibri"/>
                        <a:cs typeface="Times New Roman"/>
                      </a:endParaRPr>
                    </a:p>
                  </a:txBody>
                  <a:tcPr marL="47440" marR="4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smtClean="0">
                          <a:latin typeface="Calibri"/>
                          <a:ea typeface="Calibri"/>
                          <a:cs typeface="Times New Roman"/>
                        </a:rPr>
                        <a:t>Dr</a:t>
                      </a:r>
                      <a:r>
                        <a:rPr lang="en-US" sz="1200" dirty="0">
                          <a:latin typeface="Calibri"/>
                          <a:ea typeface="Calibri"/>
                          <a:cs typeface="Times New Roman"/>
                        </a:rPr>
                        <a:t>. Claude Goldenberg, Stanford </a:t>
                      </a:r>
                      <a:r>
                        <a:rPr lang="en-US" sz="1200" dirty="0" smtClean="0">
                          <a:latin typeface="Calibri"/>
                          <a:ea typeface="Calibri"/>
                          <a:cs typeface="Times New Roman"/>
                        </a:rPr>
                        <a:t>U</a:t>
                      </a:r>
                      <a:r>
                        <a:rPr lang="en-US" sz="1200" dirty="0" smtClean="0">
                          <a:latin typeface="Times New Roman"/>
                          <a:ea typeface="Times New Roman"/>
                          <a:cs typeface="Times New Roman"/>
                        </a:rPr>
                        <a:t> </a:t>
                      </a:r>
                      <a:endParaRPr lang="en-US" sz="1400" dirty="0">
                        <a:latin typeface="Calibri"/>
                        <a:ea typeface="Calibri"/>
                        <a:cs typeface="Times New Roman"/>
                      </a:endParaRPr>
                    </a:p>
                  </a:txBody>
                  <a:tcPr marL="47440" marR="4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smtClean="0">
                          <a:latin typeface="Calibri"/>
                          <a:ea typeface="Calibri"/>
                          <a:cs typeface="Times New Roman"/>
                        </a:rPr>
                        <a:t>Dr</a:t>
                      </a:r>
                      <a:r>
                        <a:rPr lang="en-US" sz="1200" dirty="0">
                          <a:latin typeface="Calibri"/>
                          <a:ea typeface="Calibri"/>
                          <a:cs typeface="Times New Roman"/>
                        </a:rPr>
                        <a:t>. Sylvia </a:t>
                      </a:r>
                      <a:r>
                        <a:rPr lang="en-US" sz="1200" dirty="0" err="1">
                          <a:latin typeface="Calibri"/>
                          <a:ea typeface="Calibri"/>
                          <a:cs typeface="Times New Roman"/>
                        </a:rPr>
                        <a:t>Linan</a:t>
                      </a:r>
                      <a:r>
                        <a:rPr lang="en-US" sz="1200" dirty="0">
                          <a:latin typeface="Calibri"/>
                          <a:ea typeface="Calibri"/>
                          <a:cs typeface="Times New Roman"/>
                        </a:rPr>
                        <a:t>-Thompson, UT Austin</a:t>
                      </a:r>
                      <a:endParaRPr lang="en-US" sz="1400" dirty="0">
                        <a:latin typeface="Calibri"/>
                        <a:ea typeface="Calibri"/>
                        <a:cs typeface="Times New Roman"/>
                      </a:endParaRPr>
                    </a:p>
                  </a:txBody>
                  <a:tcPr marL="47440" marR="4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smtClean="0">
                          <a:latin typeface="Calibri"/>
                          <a:ea typeface="Calibri"/>
                          <a:cs typeface="Times New Roman"/>
                        </a:rPr>
                        <a:t>Dr</a:t>
                      </a:r>
                      <a:r>
                        <a:rPr lang="en-US" sz="1200" dirty="0">
                          <a:latin typeface="Calibri"/>
                          <a:ea typeface="Calibri"/>
                          <a:cs typeface="Times New Roman"/>
                        </a:rPr>
                        <a:t>. Janette </a:t>
                      </a:r>
                      <a:r>
                        <a:rPr lang="en-US" sz="1200" dirty="0" err="1">
                          <a:latin typeface="Calibri"/>
                          <a:ea typeface="Calibri"/>
                          <a:cs typeface="Times New Roman"/>
                        </a:rPr>
                        <a:t>Klingner</a:t>
                      </a:r>
                      <a:r>
                        <a:rPr lang="en-US" sz="1200" dirty="0">
                          <a:latin typeface="Calibri"/>
                          <a:ea typeface="Calibri"/>
                          <a:cs typeface="Times New Roman"/>
                        </a:rPr>
                        <a:t>, </a:t>
                      </a:r>
                      <a:r>
                        <a:rPr lang="en-US" sz="1200" dirty="0" smtClean="0">
                          <a:latin typeface="Calibri"/>
                          <a:ea typeface="Calibri"/>
                          <a:cs typeface="Times New Roman"/>
                        </a:rPr>
                        <a:t>U </a:t>
                      </a:r>
                      <a:r>
                        <a:rPr lang="en-US" sz="1200" dirty="0">
                          <a:latin typeface="Calibri"/>
                          <a:ea typeface="Calibri"/>
                          <a:cs typeface="Times New Roman"/>
                        </a:rPr>
                        <a:t>of Colorado at Boulder</a:t>
                      </a:r>
                      <a:endParaRPr lang="en-US" sz="1400" dirty="0">
                        <a:latin typeface="Calibri"/>
                        <a:ea typeface="Calibri"/>
                        <a:cs typeface="Times New Roman"/>
                      </a:endParaRPr>
                    </a:p>
                  </a:txBody>
                  <a:tcPr marL="47440" marR="4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200" dirty="0" smtClean="0">
                          <a:latin typeface="Calibri"/>
                          <a:ea typeface="Calibri"/>
                          <a:cs typeface="Times New Roman"/>
                        </a:rPr>
                        <a:t>Dr</a:t>
                      </a:r>
                      <a:r>
                        <a:rPr lang="en-US" sz="1200" dirty="0">
                          <a:latin typeface="Calibri"/>
                          <a:ea typeface="Calibri"/>
                          <a:cs typeface="Times New Roman"/>
                        </a:rPr>
                        <a:t>. Carrie Parker, </a:t>
                      </a:r>
                      <a:r>
                        <a:rPr lang="en-US" sz="1200" dirty="0" smtClean="0">
                          <a:latin typeface="Calibri"/>
                          <a:ea typeface="Calibri"/>
                          <a:cs typeface="Times New Roman"/>
                        </a:rPr>
                        <a:t>REL-NE </a:t>
                      </a:r>
                      <a:r>
                        <a:rPr lang="en-US" sz="1200" dirty="0">
                          <a:latin typeface="Calibri"/>
                          <a:ea typeface="Calibri"/>
                          <a:cs typeface="Times New Roman"/>
                        </a:rPr>
                        <a:t>&amp; </a:t>
                      </a:r>
                      <a:r>
                        <a:rPr lang="en-US" sz="1200" dirty="0" smtClean="0">
                          <a:latin typeface="Calibri"/>
                          <a:ea typeface="Calibri"/>
                          <a:cs typeface="Times New Roman"/>
                        </a:rPr>
                        <a:t>I</a:t>
                      </a:r>
                      <a:endParaRPr lang="en-US" sz="1400" dirty="0">
                        <a:latin typeface="Calibri"/>
                        <a:ea typeface="Calibri"/>
                        <a:cs typeface="Times New Roman"/>
                      </a:endParaRPr>
                    </a:p>
                    <a:p>
                      <a:pPr marL="0" marR="0">
                        <a:lnSpc>
                          <a:spcPct val="115000"/>
                        </a:lnSpc>
                        <a:spcBef>
                          <a:spcPts val="0"/>
                        </a:spcBef>
                        <a:spcAft>
                          <a:spcPts val="1000"/>
                        </a:spcAft>
                      </a:pPr>
                      <a:r>
                        <a:rPr lang="en-US" sz="1200" dirty="0">
                          <a:latin typeface="Calibri"/>
                          <a:ea typeface="Calibri"/>
                          <a:cs typeface="Times New Roman"/>
                        </a:rPr>
                        <a:t>Adrienne Walker, </a:t>
                      </a:r>
                      <a:r>
                        <a:rPr lang="en-US" sz="1200" dirty="0" err="1">
                          <a:latin typeface="Calibri"/>
                          <a:ea typeface="Calibri"/>
                          <a:cs typeface="Times New Roman"/>
                        </a:rPr>
                        <a:t>GaDOE</a:t>
                      </a:r>
                      <a:r>
                        <a:rPr lang="en-US" sz="1200" dirty="0">
                          <a:latin typeface="Calibri"/>
                          <a:ea typeface="Calibri"/>
                          <a:cs typeface="Times New Roman"/>
                        </a:rPr>
                        <a:t> </a:t>
                      </a:r>
                      <a:endParaRPr lang="en-US" sz="1400" dirty="0">
                        <a:latin typeface="Calibri"/>
                        <a:ea typeface="Calibri"/>
                        <a:cs typeface="Times New Roman"/>
                      </a:endParaRPr>
                    </a:p>
                  </a:txBody>
                  <a:tcPr marL="47440" marR="4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smtClean="0">
                          <a:solidFill>
                            <a:srgbClr val="000000"/>
                          </a:solidFill>
                          <a:latin typeface="Calibri"/>
                          <a:ea typeface="Calibri"/>
                          <a:cs typeface="Arial"/>
                        </a:rPr>
                        <a:t>Dr</a:t>
                      </a:r>
                      <a:r>
                        <a:rPr lang="en-US" sz="1200" dirty="0">
                          <a:solidFill>
                            <a:srgbClr val="000000"/>
                          </a:solidFill>
                          <a:latin typeface="Calibri"/>
                          <a:ea typeface="Calibri"/>
                          <a:cs typeface="Arial"/>
                        </a:rPr>
                        <a:t>. Rebecca </a:t>
                      </a:r>
                      <a:r>
                        <a:rPr lang="en-US" sz="1200" dirty="0" err="1">
                          <a:solidFill>
                            <a:srgbClr val="000000"/>
                          </a:solidFill>
                          <a:latin typeface="Calibri"/>
                          <a:ea typeface="Calibri"/>
                          <a:cs typeface="Arial"/>
                        </a:rPr>
                        <a:t>Kopriva</a:t>
                      </a:r>
                      <a:r>
                        <a:rPr lang="en-US" sz="1200" dirty="0">
                          <a:solidFill>
                            <a:srgbClr val="000000"/>
                          </a:solidFill>
                          <a:latin typeface="Calibri"/>
                          <a:ea typeface="Calibri"/>
                          <a:cs typeface="Arial"/>
                        </a:rPr>
                        <a:t>, </a:t>
                      </a:r>
                      <a:r>
                        <a:rPr lang="en-US" sz="1200" dirty="0" smtClean="0">
                          <a:solidFill>
                            <a:srgbClr val="000000"/>
                          </a:solidFill>
                          <a:latin typeface="Calibri"/>
                          <a:ea typeface="Calibri"/>
                          <a:cs typeface="Arial"/>
                        </a:rPr>
                        <a:t>WCER</a:t>
                      </a:r>
                      <a:endParaRPr lang="en-US" sz="1400" dirty="0">
                        <a:latin typeface="Calibri"/>
                        <a:ea typeface="Calibri"/>
                        <a:cs typeface="Times New Roman"/>
                      </a:endParaRPr>
                    </a:p>
                  </a:txBody>
                  <a:tcPr marL="47440" marR="4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err="1" smtClean="0">
                          <a:latin typeface="Calibri"/>
                          <a:ea typeface="Calibri"/>
                          <a:cs typeface="Times New Roman"/>
                        </a:rPr>
                        <a:t>GaDOE</a:t>
                      </a:r>
                      <a:r>
                        <a:rPr lang="en-US" sz="1200" dirty="0" smtClean="0">
                          <a:latin typeface="Calibri"/>
                          <a:ea typeface="Calibri"/>
                          <a:cs typeface="Times New Roman"/>
                        </a:rPr>
                        <a:t> </a:t>
                      </a:r>
                      <a:r>
                        <a:rPr lang="en-US" sz="1200" dirty="0">
                          <a:latin typeface="Calibri"/>
                          <a:ea typeface="Calibri"/>
                          <a:cs typeface="Times New Roman"/>
                        </a:rPr>
                        <a:t>Title III staff</a:t>
                      </a:r>
                      <a:endParaRPr lang="en-US" sz="1400" dirty="0">
                        <a:latin typeface="Calibri"/>
                        <a:ea typeface="Calibri"/>
                        <a:cs typeface="Times New Roman"/>
                      </a:endParaRPr>
                    </a:p>
                    <a:p>
                      <a:pPr marL="0" marR="0">
                        <a:lnSpc>
                          <a:spcPct val="115000"/>
                        </a:lnSpc>
                        <a:spcBef>
                          <a:spcPts val="0"/>
                        </a:spcBef>
                        <a:spcAft>
                          <a:spcPts val="0"/>
                        </a:spcAft>
                      </a:pPr>
                      <a:r>
                        <a:rPr lang="en-US" sz="1200" dirty="0">
                          <a:latin typeface="Calibri"/>
                          <a:ea typeface="Calibri"/>
                          <a:cs typeface="Times New Roman"/>
                        </a:rPr>
                        <a:t>REL-SE staff </a:t>
                      </a:r>
                      <a:endParaRPr lang="en-US" sz="1400" dirty="0">
                        <a:latin typeface="Calibri"/>
                        <a:ea typeface="Calibri"/>
                        <a:cs typeface="Times New Roman"/>
                      </a:endParaRPr>
                    </a:p>
                  </a:txBody>
                  <a:tcPr marL="47440" marR="47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5880" name="Title 4"/>
          <p:cNvSpPr>
            <a:spLocks noGrp="1"/>
          </p:cNvSpPr>
          <p:nvPr>
            <p:ph type="title"/>
          </p:nvPr>
        </p:nvSpPr>
        <p:spPr>
          <a:xfrm>
            <a:off x="457200" y="152400"/>
            <a:ext cx="8229600" cy="762000"/>
          </a:xfrm>
        </p:spPr>
        <p:txBody>
          <a:bodyPr/>
          <a:lstStyle/>
          <a:p>
            <a:pPr eaLnBrk="1" hangingPunct="1"/>
            <a:r>
              <a:rPr lang="en-US" sz="4000" smtClean="0">
                <a:latin typeface="Arial" charset="0"/>
                <a:cs typeface="Arial" charset="0"/>
              </a:rPr>
              <a:t>SERIES OVERVIEW</a:t>
            </a:r>
          </a:p>
        </p:txBody>
      </p:sp>
      <p:sp>
        <p:nvSpPr>
          <p:cNvPr id="5" name="Slide Number Placeholder 4"/>
          <p:cNvSpPr>
            <a:spLocks noGrp="1"/>
          </p:cNvSpPr>
          <p:nvPr>
            <p:ph type="sldNum" sz="quarter" idx="11"/>
          </p:nvPr>
        </p:nvSpPr>
        <p:spPr/>
        <p:txBody>
          <a:bodyPr/>
          <a:lstStyle/>
          <a:p>
            <a:pPr>
              <a:defRPr/>
            </a:pPr>
            <a:fld id="{9514E813-A31E-4885-9259-9427E8620C24}" type="slidenum">
              <a:rPr lang="en-US" smtClean="0"/>
              <a:pPr>
                <a:defRPr/>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17"/>
          <p:cNvSpPr txBox="1">
            <a:spLocks/>
          </p:cNvSpPr>
          <p:nvPr/>
        </p:nvSpPr>
        <p:spPr bwMode="auto">
          <a:xfrm>
            <a:off x="3886200" y="6324600"/>
            <a:ext cx="762000" cy="365125"/>
          </a:xfrm>
          <a:prstGeom prst="rect">
            <a:avLst/>
          </a:prstGeom>
          <a:noFill/>
          <a:ln w="9525">
            <a:noFill/>
            <a:miter lim="800000"/>
            <a:headEnd/>
            <a:tailEnd/>
          </a:ln>
        </p:spPr>
        <p:txBody>
          <a:bodyPr lIns="0" tIns="0" rIns="0" bIns="0" anchor="b"/>
          <a:lstStyle/>
          <a:p>
            <a:pPr algn="r"/>
            <a:fld id="{DA8FA800-267A-4F1C-9598-2E6020143084}" type="slidenum">
              <a:rPr lang="en-US">
                <a:solidFill>
                  <a:srgbClr val="000000"/>
                </a:solidFill>
              </a:rPr>
              <a:pPr algn="r"/>
              <a:t>14</a:t>
            </a:fld>
            <a:endParaRPr lang="en-US">
              <a:solidFill>
                <a:srgbClr val="000000"/>
              </a:solidFill>
            </a:endParaRPr>
          </a:p>
        </p:txBody>
      </p:sp>
      <p:sp>
        <p:nvSpPr>
          <p:cNvPr id="36867" name="Title 5"/>
          <p:cNvSpPr>
            <a:spLocks noGrp="1"/>
          </p:cNvSpPr>
          <p:nvPr>
            <p:ph type="title"/>
          </p:nvPr>
        </p:nvSpPr>
        <p:spPr>
          <a:xfrm>
            <a:off x="0" y="304800"/>
            <a:ext cx="9144000" cy="685800"/>
          </a:xfrm>
        </p:spPr>
        <p:txBody>
          <a:bodyPr/>
          <a:lstStyle/>
          <a:p>
            <a:pPr eaLnBrk="1" hangingPunct="1"/>
            <a:r>
              <a:rPr lang="en-US" b="0" smtClean="0"/>
              <a:t>series overview</a:t>
            </a:r>
            <a:r>
              <a:rPr lang="en-US" sz="3600" smtClean="0">
                <a:solidFill>
                  <a:srgbClr val="0000BC"/>
                </a:solidFill>
              </a:rPr>
              <a:t/>
            </a:r>
            <a:br>
              <a:rPr lang="en-US" sz="3600" smtClean="0">
                <a:solidFill>
                  <a:srgbClr val="0000BC"/>
                </a:solidFill>
              </a:rPr>
            </a:br>
            <a:r>
              <a:rPr lang="en-US" sz="900" smtClean="0">
                <a:solidFill>
                  <a:srgbClr val="0000BC"/>
                </a:solidFill>
              </a:rPr>
              <a:t>     </a:t>
            </a:r>
            <a:r>
              <a:rPr lang="en-US" sz="3600" smtClean="0">
                <a:solidFill>
                  <a:srgbClr val="0000BC"/>
                </a:solidFill>
              </a:rPr>
              <a:t/>
            </a:r>
            <a:br>
              <a:rPr lang="en-US" sz="3600" smtClean="0">
                <a:solidFill>
                  <a:srgbClr val="0000BC"/>
                </a:solidFill>
              </a:rPr>
            </a:br>
            <a:r>
              <a:rPr lang="en-US" sz="3600" smtClean="0">
                <a:solidFill>
                  <a:srgbClr val="0000BC"/>
                </a:solidFill>
              </a:rPr>
              <a:t>  </a:t>
            </a:r>
            <a:r>
              <a:rPr lang="en-US" sz="2400" b="0" i="1" smtClean="0"/>
              <a:t>session 1       session 2        session 3</a:t>
            </a:r>
            <a:r>
              <a:rPr lang="en-US" sz="2000" b="0" i="1" smtClean="0"/>
              <a:t>          </a:t>
            </a:r>
            <a:r>
              <a:rPr lang="en-US" sz="2400" b="0" i="1" smtClean="0"/>
              <a:t>session 4</a:t>
            </a:r>
            <a:endParaRPr lang="en-US" sz="4400" b="0" smtClean="0">
              <a:solidFill>
                <a:srgbClr val="00B050"/>
              </a:solidFill>
            </a:endParaRPr>
          </a:p>
        </p:txBody>
      </p:sp>
      <p:sp>
        <p:nvSpPr>
          <p:cNvPr id="7" name="Slide Number Placeholder 6"/>
          <p:cNvSpPr>
            <a:spLocks noGrp="1"/>
          </p:cNvSpPr>
          <p:nvPr>
            <p:ph type="sldNum" sz="quarter" idx="10"/>
          </p:nvPr>
        </p:nvSpPr>
        <p:spPr/>
        <p:txBody>
          <a:bodyPr/>
          <a:lstStyle/>
          <a:p>
            <a:pPr>
              <a:defRPr/>
            </a:pPr>
            <a:fld id="{A51B79E3-D20F-4C19-977C-545174D5AD86}" type="slidenum">
              <a:rPr lang="en-US"/>
              <a:pPr>
                <a:defRPr/>
              </a:pPr>
              <a:t>14</a:t>
            </a:fld>
            <a:endParaRPr lang="en-US" dirty="0"/>
          </a:p>
        </p:txBody>
      </p:sp>
      <p:graphicFrame>
        <p:nvGraphicFramePr>
          <p:cNvPr id="6" name="Diagram 5"/>
          <p:cNvGraphicFramePr/>
          <p:nvPr/>
        </p:nvGraphicFramePr>
        <p:xfrm>
          <a:off x="304800" y="1524000"/>
          <a:ext cx="86868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304800" y="1295400"/>
          <a:ext cx="86106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7891" name="Title 5"/>
          <p:cNvSpPr>
            <a:spLocks noGrp="1"/>
          </p:cNvSpPr>
          <p:nvPr>
            <p:ph type="title"/>
          </p:nvPr>
        </p:nvSpPr>
        <p:spPr>
          <a:xfrm>
            <a:off x="0" y="152400"/>
            <a:ext cx="9144000" cy="1905000"/>
          </a:xfrm>
        </p:spPr>
        <p:txBody>
          <a:bodyPr anchor="t"/>
          <a:lstStyle/>
          <a:p>
            <a:pPr eaLnBrk="1" hangingPunct="1"/>
            <a:r>
              <a:rPr lang="en-US" sz="3600" smtClean="0">
                <a:latin typeface="Arial" charset="0"/>
                <a:cs typeface="Arial" charset="0"/>
              </a:rPr>
              <a:t>SERIES OVERVIEW</a:t>
            </a:r>
            <a:r>
              <a:rPr lang="en-US" sz="3600" smtClean="0">
                <a:solidFill>
                  <a:srgbClr val="0000BC"/>
                </a:solidFill>
                <a:latin typeface="Arial" charset="0"/>
                <a:cs typeface="Arial" charset="0"/>
              </a:rPr>
              <a:t/>
            </a:r>
            <a:br>
              <a:rPr lang="en-US" sz="3600" smtClean="0">
                <a:solidFill>
                  <a:srgbClr val="0000BC"/>
                </a:solidFill>
                <a:latin typeface="Arial" charset="0"/>
                <a:cs typeface="Arial" charset="0"/>
              </a:rPr>
            </a:br>
            <a:r>
              <a:rPr lang="en-US" sz="2000" smtClean="0">
                <a:solidFill>
                  <a:srgbClr val="0000BC"/>
                </a:solidFill>
                <a:latin typeface="Arial" charset="0"/>
                <a:cs typeface="Arial" charset="0"/>
              </a:rPr>
              <a:t>  </a:t>
            </a:r>
            <a:r>
              <a:rPr lang="en-US" sz="600" smtClean="0">
                <a:solidFill>
                  <a:srgbClr val="0000BC"/>
                </a:solidFill>
                <a:latin typeface="Arial" charset="0"/>
                <a:cs typeface="Arial" charset="0"/>
              </a:rPr>
              <a:t>        </a:t>
            </a:r>
            <a:r>
              <a:rPr lang="en-US" sz="2000" smtClean="0">
                <a:solidFill>
                  <a:srgbClr val="0000BC"/>
                </a:solidFill>
                <a:latin typeface="Arial" charset="0"/>
                <a:cs typeface="Arial" charset="0"/>
              </a:rPr>
              <a:t> </a:t>
            </a:r>
            <a:r>
              <a:rPr lang="en-US" sz="3600" smtClean="0">
                <a:solidFill>
                  <a:srgbClr val="0000BC"/>
                </a:solidFill>
                <a:latin typeface="Arial" charset="0"/>
                <a:cs typeface="Arial" charset="0"/>
              </a:rPr>
              <a:t/>
            </a:r>
            <a:br>
              <a:rPr lang="en-US" sz="3600" smtClean="0">
                <a:solidFill>
                  <a:srgbClr val="0000BC"/>
                </a:solidFill>
                <a:latin typeface="Arial" charset="0"/>
                <a:cs typeface="Arial" charset="0"/>
              </a:rPr>
            </a:br>
            <a:r>
              <a:rPr lang="en-US" sz="3600" smtClean="0">
                <a:solidFill>
                  <a:srgbClr val="0000BC"/>
                </a:solidFill>
                <a:latin typeface="Arial" charset="0"/>
                <a:cs typeface="Arial" charset="0"/>
              </a:rPr>
              <a:t> </a:t>
            </a:r>
            <a:r>
              <a:rPr lang="en-US" sz="2700" i="1" smtClean="0">
                <a:latin typeface="Arial" charset="0"/>
                <a:cs typeface="Arial" charset="0"/>
              </a:rPr>
              <a:t>SESSION 5            </a:t>
            </a:r>
            <a:r>
              <a:rPr lang="en-US" sz="2800" i="1" smtClean="0">
                <a:latin typeface="Arial" charset="0"/>
                <a:cs typeface="Arial" charset="0"/>
              </a:rPr>
              <a:t>SESSION  6               SESSION 7  </a:t>
            </a:r>
            <a:r>
              <a:rPr lang="en-US" sz="2800" smtClean="0">
                <a:latin typeface="Arial" charset="0"/>
                <a:cs typeface="Arial" charset="0"/>
              </a:rPr>
              <a:t>                    </a:t>
            </a:r>
          </a:p>
        </p:txBody>
      </p:sp>
      <p:sp>
        <p:nvSpPr>
          <p:cNvPr id="15364" name="Slide Number Placeholder 3"/>
          <p:cNvSpPr>
            <a:spLocks noGrp="1"/>
          </p:cNvSpPr>
          <p:nvPr>
            <p:ph type="sldNum" sz="quarter" idx="10"/>
          </p:nvPr>
        </p:nvSpPr>
        <p:spPr bwMode="auto">
          <a:xfrm>
            <a:off x="5562600" y="6324600"/>
            <a:ext cx="1981200" cy="365125"/>
          </a:xfrm>
          <a:ln>
            <a:miter lim="800000"/>
            <a:headEnd/>
            <a:tailEnd/>
          </a:ln>
        </p:spPr>
        <p:txBody>
          <a:bodyPr/>
          <a:lstStyle/>
          <a:p>
            <a:pPr>
              <a:defRPr/>
            </a:pPr>
            <a:fld id="{461B81D1-43ED-4F40-B122-08007959C288}" type="slidenum">
              <a:rPr lang="en-US"/>
              <a:pPr>
                <a:defRPr/>
              </a:pPr>
              <a:t>15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3000" fill="hold"/>
                                        <p:tgtEl>
                                          <p:spTgt spid="5"/>
                                        </p:tgtEl>
                                        <p:attrNameLst>
                                          <p:attrName>ppt_x</p:attrName>
                                        </p:attrNameLst>
                                      </p:cBhvr>
                                      <p:tavLst>
                                        <p:tav tm="0">
                                          <p:val>
                                            <p:strVal val="1+#ppt_w/2"/>
                                          </p:val>
                                        </p:tav>
                                        <p:tav tm="100000">
                                          <p:val>
                                            <p:strVal val="#ppt_x"/>
                                          </p:val>
                                        </p:tav>
                                      </p:tavLst>
                                    </p:anim>
                                    <p:anim calcmode="lin" valueType="num">
                                      <p:cBhvr additive="base">
                                        <p:cTn id="8" dur="3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rrowheads="1"/>
          </p:cNvSpPr>
          <p:nvPr>
            <p:ph type="title"/>
          </p:nvPr>
        </p:nvSpPr>
        <p:spPr>
          <a:xfrm>
            <a:off x="381000" y="228600"/>
            <a:ext cx="8229600" cy="990600"/>
          </a:xfrm>
        </p:spPr>
        <p:txBody>
          <a:bodyPr/>
          <a:lstStyle/>
          <a:p>
            <a:pPr eaLnBrk="1" hangingPunct="1"/>
            <a:r>
              <a:rPr lang="en-US" sz="3600" b="0" smtClean="0">
                <a:cs typeface="Arial" charset="0"/>
              </a:rPr>
              <a:t>Where does the series fit in the EBDM Cycle? </a:t>
            </a:r>
            <a:r>
              <a:rPr lang="en-US" sz="3200" b="0" smtClean="0">
                <a:cs typeface="Arial" charset="0"/>
              </a:rPr>
              <a:t>(Evidence-Ba</a:t>
            </a:r>
            <a:r>
              <a:rPr lang="en-US" sz="2800" b="0" smtClean="0">
                <a:cs typeface="Arial" charset="0"/>
              </a:rPr>
              <a:t>sed Decision Making)</a:t>
            </a:r>
          </a:p>
        </p:txBody>
      </p:sp>
      <p:sp>
        <p:nvSpPr>
          <p:cNvPr id="7" name="Slide Number Placeholder 6"/>
          <p:cNvSpPr>
            <a:spLocks noGrp="1"/>
          </p:cNvSpPr>
          <p:nvPr>
            <p:ph type="sldNum" sz="quarter" idx="10"/>
          </p:nvPr>
        </p:nvSpPr>
        <p:spPr/>
        <p:txBody>
          <a:bodyPr/>
          <a:lstStyle/>
          <a:p>
            <a:pPr>
              <a:defRPr/>
            </a:pPr>
            <a:fld id="{A6A190D0-3678-4B00-A983-759F48A28F54}" type="slidenum">
              <a:rPr lang="en-US"/>
              <a:pPr>
                <a:defRPr/>
              </a:pPr>
              <a:t>16</a:t>
            </a:fld>
            <a:endParaRPr lang="en-US" dirty="0"/>
          </a:p>
        </p:txBody>
      </p:sp>
      <p:pic>
        <p:nvPicPr>
          <p:cNvPr id="38916" name="Picture 3" descr="EBE Cycle REV 2 13 08"/>
          <p:cNvPicPr>
            <a:picLocks noChangeAspect="1" noChangeArrowheads="1"/>
          </p:cNvPicPr>
          <p:nvPr/>
        </p:nvPicPr>
        <p:blipFill>
          <a:blip r:embed="rId3" cstate="print"/>
          <a:srcRect/>
          <a:stretch>
            <a:fillRect/>
          </a:stretch>
        </p:blipFill>
        <p:spPr bwMode="auto">
          <a:xfrm>
            <a:off x="533400" y="1600200"/>
            <a:ext cx="8077200" cy="4724400"/>
          </a:xfrm>
          <a:prstGeom prst="rect">
            <a:avLst/>
          </a:prstGeom>
          <a:noFill/>
          <a:ln w="9525">
            <a:noFill/>
            <a:miter lim="800000"/>
            <a:headEnd/>
            <a:tailEnd/>
          </a:ln>
        </p:spPr>
      </p:pic>
      <p:sp>
        <p:nvSpPr>
          <p:cNvPr id="6" name="Oval 5"/>
          <p:cNvSpPr/>
          <p:nvPr/>
        </p:nvSpPr>
        <p:spPr>
          <a:xfrm>
            <a:off x="5105400" y="1295400"/>
            <a:ext cx="2590800" cy="1143000"/>
          </a:xfrm>
          <a:prstGeom prst="ellipse">
            <a:avLst/>
          </a:prstGeom>
          <a:solidFill>
            <a:srgbClr val="FFC000">
              <a:alpha val="0"/>
            </a:srgbClr>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8918" name="Slide Number Placeholder 17"/>
          <p:cNvSpPr txBox="1">
            <a:spLocks/>
          </p:cNvSpPr>
          <p:nvPr/>
        </p:nvSpPr>
        <p:spPr bwMode="auto">
          <a:xfrm>
            <a:off x="3810000" y="6324600"/>
            <a:ext cx="762000" cy="365125"/>
          </a:xfrm>
          <a:prstGeom prst="rect">
            <a:avLst/>
          </a:prstGeom>
          <a:noFill/>
          <a:ln w="9525">
            <a:noFill/>
            <a:miter lim="800000"/>
            <a:headEnd/>
            <a:tailEnd/>
          </a:ln>
        </p:spPr>
        <p:txBody>
          <a:bodyPr lIns="0" tIns="0" rIns="0" bIns="0" anchor="b"/>
          <a:lstStyle/>
          <a:p>
            <a:pPr algn="r"/>
            <a:fld id="{4E482215-9022-48A0-9EA2-51D5063D87B0}" type="slidenum">
              <a:rPr lang="en-US">
                <a:solidFill>
                  <a:srgbClr val="000000"/>
                </a:solidFill>
              </a:rPr>
              <a:pPr algn="r"/>
              <a:t>16</a:t>
            </a:fld>
            <a:endParaRPr lang="en-US">
              <a:solidFill>
                <a:srgbClr val="00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idx="4294967295"/>
          </p:nvPr>
        </p:nvSpPr>
        <p:spPr>
          <a:xfrm>
            <a:off x="914400" y="609600"/>
            <a:ext cx="8229600" cy="4068763"/>
          </a:xfrm>
        </p:spPr>
        <p:txBody>
          <a:bodyPr/>
          <a:lstStyle/>
          <a:p>
            <a:pPr eaLnBrk="1" hangingPunct="1">
              <a:defRPr/>
            </a:pPr>
            <a:r>
              <a:rPr lang="en-US" dirty="0" smtClean="0">
                <a:latin typeface="Arial" charset="0"/>
                <a:cs typeface="Arial" charset="0"/>
              </a:rPr>
              <a:t>Overview of RTI in GA </a:t>
            </a:r>
            <a:r>
              <a:rPr lang="en-US" sz="1050" dirty="0" smtClean="0">
                <a:latin typeface="Arial" charset="0"/>
                <a:cs typeface="Arial" charset="0"/>
              </a:rPr>
              <a:t/>
            </a:r>
            <a:br>
              <a:rPr lang="en-US" sz="1050" dirty="0" smtClean="0">
                <a:latin typeface="Arial" charset="0"/>
                <a:cs typeface="Arial" charset="0"/>
              </a:rPr>
            </a:br>
            <a:r>
              <a:rPr lang="en-US" sz="900" dirty="0" smtClean="0">
                <a:latin typeface="Arial" charset="0"/>
                <a:cs typeface="Arial" charset="0"/>
              </a:rPr>
              <a:t>    </a:t>
            </a:r>
            <a:r>
              <a:rPr lang="en-US" sz="3600" dirty="0" smtClean="0">
                <a:latin typeface="Arial" charset="0"/>
                <a:cs typeface="Arial" charset="0"/>
              </a:rPr>
              <a:t/>
            </a:r>
            <a:br>
              <a:rPr lang="en-US" sz="3600" dirty="0" smtClean="0">
                <a:latin typeface="Arial" charset="0"/>
                <a:cs typeface="Arial" charset="0"/>
              </a:rPr>
            </a:br>
            <a:endParaRPr lang="en-US" sz="4000" dirty="0" smtClean="0">
              <a:latin typeface="Arial" charset="0"/>
              <a:cs typeface="Arial" charset="0"/>
            </a:endParaRPr>
          </a:p>
        </p:txBody>
      </p:sp>
      <p:sp>
        <p:nvSpPr>
          <p:cNvPr id="3" name="Slide Number Placeholder 2"/>
          <p:cNvSpPr>
            <a:spLocks noGrp="1"/>
          </p:cNvSpPr>
          <p:nvPr>
            <p:ph type="sldNum" sz="quarter" idx="4294967295"/>
          </p:nvPr>
        </p:nvSpPr>
        <p:spPr>
          <a:xfrm>
            <a:off x="6781800" y="6264275"/>
            <a:ext cx="685800" cy="365125"/>
          </a:xfrm>
        </p:spPr>
        <p:txBody>
          <a:bodyPr/>
          <a:lstStyle/>
          <a:p>
            <a:pPr>
              <a:defRPr/>
            </a:pPr>
            <a:fld id="{B9B83D22-E497-497F-AF01-0CB33D7B0F01}" type="slidenum">
              <a:rPr lang="en-US"/>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6858000" y="6340475"/>
            <a:ext cx="685800" cy="365125"/>
          </a:xfrm>
        </p:spPr>
        <p:txBody>
          <a:bodyPr/>
          <a:lstStyle/>
          <a:p>
            <a:pPr>
              <a:defRPr/>
            </a:pPr>
            <a:fld id="{9A88256A-C787-4D53-AF4F-FBBB751D7325}" type="slidenum">
              <a:rPr lang="en-US"/>
              <a:pPr>
                <a:defRPr/>
              </a:pPr>
              <a:t>18</a:t>
            </a:fld>
            <a:endParaRPr lang="en-US" dirty="0"/>
          </a:p>
        </p:txBody>
      </p:sp>
      <p:pic>
        <p:nvPicPr>
          <p:cNvPr id="40963" name="Picture 6"/>
          <p:cNvPicPr>
            <a:picLocks noChangeAspect="1" noChangeArrowheads="1"/>
          </p:cNvPicPr>
          <p:nvPr/>
        </p:nvPicPr>
        <p:blipFill>
          <a:blip r:embed="rId3" cstate="print"/>
          <a:srcRect l="15385" r="15384" b="7265"/>
          <a:stretch>
            <a:fillRect/>
          </a:stretch>
        </p:blipFill>
        <p:spPr bwMode="auto">
          <a:xfrm>
            <a:off x="2514600" y="1200150"/>
            <a:ext cx="4114800" cy="41338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idx="4294967295"/>
          </p:nvPr>
        </p:nvSpPr>
        <p:spPr>
          <a:xfrm>
            <a:off x="381000" y="228600"/>
            <a:ext cx="8229600" cy="1143000"/>
          </a:xfrm>
        </p:spPr>
        <p:txBody>
          <a:bodyPr/>
          <a:lstStyle/>
          <a:p>
            <a:pPr eaLnBrk="1" hangingPunct="1"/>
            <a:r>
              <a:rPr lang="en-US" smtClean="0">
                <a:latin typeface="Arial" charset="0"/>
                <a:cs typeface="Arial" charset="0"/>
              </a:rPr>
              <a:t>Response to Intervention</a:t>
            </a:r>
          </a:p>
        </p:txBody>
      </p:sp>
      <p:sp>
        <p:nvSpPr>
          <p:cNvPr id="41987" name="Content Placeholder 2"/>
          <p:cNvSpPr>
            <a:spLocks noGrp="1"/>
          </p:cNvSpPr>
          <p:nvPr>
            <p:ph idx="4294967295"/>
          </p:nvPr>
        </p:nvSpPr>
        <p:spPr>
          <a:xfrm>
            <a:off x="0" y="1600200"/>
            <a:ext cx="8229600" cy="4191000"/>
          </a:xfrm>
        </p:spPr>
        <p:txBody>
          <a:bodyPr/>
          <a:lstStyle/>
          <a:p>
            <a:pPr eaLnBrk="1" hangingPunct="1">
              <a:buFontTx/>
              <a:buNone/>
            </a:pPr>
            <a:endParaRPr lang="en-US" sz="2000" smtClean="0">
              <a:latin typeface="Arial" charset="0"/>
              <a:cs typeface="Arial" charset="0"/>
            </a:endParaRPr>
          </a:p>
          <a:p>
            <a:pPr eaLnBrk="1" hangingPunct="1">
              <a:buFontTx/>
              <a:buNone/>
            </a:pPr>
            <a:endParaRPr lang="en-US" sz="2000" smtClean="0">
              <a:latin typeface="Arial" charset="0"/>
              <a:cs typeface="Arial" charset="0"/>
            </a:endParaRPr>
          </a:p>
          <a:p>
            <a:pPr algn="ctr" eaLnBrk="1" hangingPunct="1">
              <a:buFontTx/>
              <a:buNone/>
            </a:pPr>
            <a:r>
              <a:rPr lang="en-US" sz="3600" smtClean="0">
                <a:latin typeface="Arial" charset="0"/>
                <a:cs typeface="Arial" charset="0"/>
              </a:rPr>
              <a:t>Process of aligning appropriate </a:t>
            </a:r>
          </a:p>
          <a:p>
            <a:pPr algn="ctr" eaLnBrk="1" hangingPunct="1">
              <a:buFontTx/>
              <a:buNone/>
            </a:pPr>
            <a:r>
              <a:rPr lang="en-US" sz="3600" smtClean="0">
                <a:latin typeface="Arial" charset="0"/>
                <a:cs typeface="Arial" charset="0"/>
              </a:rPr>
              <a:t>assessment with purposeful instruction</a:t>
            </a:r>
          </a:p>
          <a:p>
            <a:pPr algn="ctr" eaLnBrk="1" hangingPunct="1">
              <a:buFontTx/>
              <a:buNone/>
            </a:pPr>
            <a:r>
              <a:rPr lang="en-US" sz="3600" smtClean="0">
                <a:latin typeface="Arial" charset="0"/>
                <a:cs typeface="Arial" charset="0"/>
              </a:rPr>
              <a:t>for all students</a:t>
            </a:r>
          </a:p>
        </p:txBody>
      </p:sp>
      <p:sp>
        <p:nvSpPr>
          <p:cNvPr id="4" name="Slide Number Placeholder 3"/>
          <p:cNvSpPr>
            <a:spLocks noGrp="1"/>
          </p:cNvSpPr>
          <p:nvPr>
            <p:ph type="sldNum" sz="quarter" idx="4294967295"/>
          </p:nvPr>
        </p:nvSpPr>
        <p:spPr>
          <a:xfrm>
            <a:off x="8458200" y="6172200"/>
            <a:ext cx="685800" cy="365125"/>
          </a:xfrm>
        </p:spPr>
        <p:txBody>
          <a:bodyPr/>
          <a:lstStyle/>
          <a:p>
            <a:pPr>
              <a:defRPr/>
            </a:pPr>
            <a:fld id="{64E63D63-EB42-4660-B177-0A5968FD9B99}" type="slidenum">
              <a:rPr lang="en-US"/>
              <a:pPr>
                <a:defRPr/>
              </a:pPr>
              <a:t>19</a:t>
            </a:fld>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80" name="Rectangle 4"/>
          <p:cNvSpPr>
            <a:spLocks noGrp="1" noRot="1" noChangeArrowheads="1"/>
          </p:cNvSpPr>
          <p:nvPr>
            <p:ph type="title"/>
          </p:nvPr>
        </p:nvSpPr>
        <p:spPr>
          <a:xfrm>
            <a:off x="609600" y="381000"/>
            <a:ext cx="8229600" cy="990600"/>
          </a:xfrm>
        </p:spPr>
        <p:txBody>
          <a:bodyPr>
            <a:noAutofit/>
          </a:bodyPr>
          <a:lstStyle/>
          <a:p>
            <a:pPr eaLnBrk="1" fontAlgn="auto" hangingPunct="1">
              <a:spcAft>
                <a:spcPts val="0"/>
              </a:spcAft>
              <a:defRPr/>
            </a:pPr>
            <a:r>
              <a:rPr lang="en-US" sz="4000" dirty="0" smtClean="0">
                <a:latin typeface="+mn-lt"/>
              </a:rPr>
              <a:t> </a:t>
            </a:r>
            <a:r>
              <a:rPr lang="en-US" dirty="0" smtClean="0">
                <a:latin typeface="+mn-lt"/>
              </a:rPr>
              <a:t>Welcome and Introductions</a:t>
            </a:r>
            <a:endParaRPr dirty="0">
              <a:latin typeface="+mn-lt"/>
            </a:endParaRPr>
          </a:p>
        </p:txBody>
      </p:sp>
      <p:sp>
        <p:nvSpPr>
          <p:cNvPr id="24579" name="Rectangle 5"/>
          <p:cNvSpPr>
            <a:spLocks noGrp="1" noRot="1" noChangeArrowheads="1"/>
          </p:cNvSpPr>
          <p:nvPr>
            <p:ph idx="1"/>
          </p:nvPr>
        </p:nvSpPr>
        <p:spPr>
          <a:xfrm>
            <a:off x="457200" y="1524000"/>
            <a:ext cx="8229600" cy="4602163"/>
          </a:xfrm>
        </p:spPr>
        <p:txBody>
          <a:bodyPr/>
          <a:lstStyle/>
          <a:p>
            <a:pPr eaLnBrk="1" hangingPunct="1"/>
            <a:r>
              <a:rPr lang="en-US" smtClean="0">
                <a:latin typeface="Arial" charset="0"/>
                <a:cs typeface="Arial" charset="0"/>
              </a:rPr>
              <a:t>Dr. Kimberly Anderson, REL-SE at SERVE Center  at UNCG </a:t>
            </a:r>
          </a:p>
          <a:p>
            <a:pPr eaLnBrk="1" hangingPunct="1"/>
            <a:r>
              <a:rPr lang="en-US" smtClean="0">
                <a:latin typeface="Arial" charset="0"/>
                <a:cs typeface="Arial" charset="0"/>
              </a:rPr>
              <a:t>Cori Alston, GaDOE </a:t>
            </a:r>
          </a:p>
          <a:p>
            <a:pPr eaLnBrk="1" hangingPunct="1"/>
            <a:r>
              <a:rPr lang="en-US" smtClean="0">
                <a:latin typeface="Arial" charset="0"/>
                <a:cs typeface="Arial" charset="0"/>
              </a:rPr>
              <a:t>Participants: groups w/ facilitators, individuals (next slide)</a:t>
            </a:r>
            <a:endParaRPr lang="en-US" smtClean="0">
              <a:solidFill>
                <a:srgbClr val="FF0000"/>
              </a:solidFill>
              <a:latin typeface="Arial" charset="0"/>
              <a:cs typeface="Arial" charset="0"/>
            </a:endParaRPr>
          </a:p>
          <a:p>
            <a:pPr eaLnBrk="1" hangingPunct="1">
              <a:buFont typeface="Arial" charset="0"/>
              <a:buNone/>
            </a:pPr>
            <a:endParaRPr lang="en-US" smtClean="0">
              <a:latin typeface="Arial" charset="0"/>
              <a:cs typeface="Arial" charset="0"/>
            </a:endParaRPr>
          </a:p>
        </p:txBody>
      </p:sp>
      <p:sp>
        <p:nvSpPr>
          <p:cNvPr id="6" name="Slide Number Placeholder 5"/>
          <p:cNvSpPr>
            <a:spLocks noGrp="1"/>
          </p:cNvSpPr>
          <p:nvPr>
            <p:ph type="sldNum" sz="quarter" idx="10"/>
          </p:nvPr>
        </p:nvSpPr>
        <p:spPr/>
        <p:txBody>
          <a:bodyPr/>
          <a:lstStyle/>
          <a:p>
            <a:pPr>
              <a:defRPr/>
            </a:pPr>
            <a:fld id="{B64E8E54-7CCF-43DA-8D2B-6D4E835123DB}" type="slidenum">
              <a:rPr lang="en-US"/>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4294967295"/>
          </p:nvPr>
        </p:nvGraphicFramePr>
        <p:xfrm>
          <a:off x="914400" y="304800"/>
          <a:ext cx="8229600" cy="5821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4294967295"/>
          </p:nvPr>
        </p:nvSpPr>
        <p:spPr>
          <a:xfrm>
            <a:off x="6858000" y="6172200"/>
            <a:ext cx="685800" cy="365125"/>
          </a:xfrm>
        </p:spPr>
        <p:txBody>
          <a:bodyPr/>
          <a:lstStyle/>
          <a:p>
            <a:pPr>
              <a:defRPr/>
            </a:pPr>
            <a:fld id="{C23F4211-839F-4AC9-8999-36A024B9BE61}" type="slidenum">
              <a:rPr lang="en-US"/>
              <a:pPr>
                <a:defRPr/>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274638"/>
            <a:ext cx="8229600" cy="792162"/>
          </a:xfrm>
        </p:spPr>
        <p:txBody>
          <a:bodyPr/>
          <a:lstStyle/>
          <a:p>
            <a:pPr eaLnBrk="1" hangingPunct="1"/>
            <a:r>
              <a:rPr lang="en-US" smtClean="0">
                <a:latin typeface="Arial" charset="0"/>
                <a:cs typeface="Arial" charset="0"/>
              </a:rPr>
              <a:t>Tier 1 Non-negotiables</a:t>
            </a:r>
          </a:p>
        </p:txBody>
      </p:sp>
      <p:sp>
        <p:nvSpPr>
          <p:cNvPr id="44035" name="Content Placeholder 2"/>
          <p:cNvSpPr>
            <a:spLocks noGrp="1"/>
          </p:cNvSpPr>
          <p:nvPr>
            <p:ph idx="1"/>
          </p:nvPr>
        </p:nvSpPr>
        <p:spPr>
          <a:xfrm>
            <a:off x="457200" y="1219200"/>
            <a:ext cx="8229600" cy="4572000"/>
          </a:xfrm>
        </p:spPr>
        <p:txBody>
          <a:bodyPr/>
          <a:lstStyle/>
          <a:p>
            <a:pPr eaLnBrk="1" hangingPunct="1">
              <a:buFontTx/>
              <a:buNone/>
            </a:pPr>
            <a:r>
              <a:rPr lang="en-US" smtClean="0">
                <a:latin typeface="Arial" charset="0"/>
                <a:cs typeface="Arial" charset="0"/>
              </a:rPr>
              <a:t>Tier 1 STANDARDS-BASED CLASSROOM LEARNING:</a:t>
            </a:r>
          </a:p>
          <a:p>
            <a:pPr eaLnBrk="1" hangingPunct="1"/>
            <a:r>
              <a:rPr lang="en-US" sz="2400" u="sng" smtClean="0">
                <a:latin typeface="Arial" charset="0"/>
                <a:cs typeface="Arial" charset="0"/>
              </a:rPr>
              <a:t>All</a:t>
            </a:r>
            <a:r>
              <a:rPr lang="en-US" sz="2400" smtClean="0">
                <a:latin typeface="Arial" charset="0"/>
                <a:cs typeface="Arial" charset="0"/>
              </a:rPr>
              <a:t> students participate in general education learning that includes: </a:t>
            </a:r>
          </a:p>
          <a:p>
            <a:pPr lvl="1" eaLnBrk="1" hangingPunct="1"/>
            <a:r>
              <a:rPr lang="en-US" sz="2000" smtClean="0">
                <a:latin typeface="Arial" charset="0"/>
                <a:cs typeface="Arial" charset="0"/>
              </a:rPr>
              <a:t>Universal screenings to target groups in need of specific instructional and/or behavioral support.</a:t>
            </a:r>
            <a:r>
              <a:rPr lang="en-US" sz="2000" u="sng" smtClean="0">
                <a:latin typeface="Arial" charset="0"/>
                <a:cs typeface="Arial" charset="0"/>
              </a:rPr>
              <a:t> </a:t>
            </a:r>
            <a:endParaRPr lang="en-US" sz="2000" smtClean="0">
              <a:latin typeface="Arial" charset="0"/>
              <a:cs typeface="Arial" charset="0"/>
            </a:endParaRPr>
          </a:p>
          <a:p>
            <a:pPr lvl="1" eaLnBrk="1" hangingPunct="1"/>
            <a:r>
              <a:rPr lang="en-US" sz="2000" smtClean="0">
                <a:latin typeface="Arial" charset="0"/>
                <a:cs typeface="Arial" charset="0"/>
              </a:rPr>
              <a:t>Implementation of the Georgia Performance Standards (GPS) through a standards-based classroom structure. </a:t>
            </a:r>
          </a:p>
          <a:p>
            <a:pPr lvl="1" eaLnBrk="1" hangingPunct="1"/>
            <a:r>
              <a:rPr lang="en-US" sz="2000" smtClean="0">
                <a:latin typeface="Arial" charset="0"/>
                <a:cs typeface="Arial" charset="0"/>
              </a:rPr>
              <a:t>Differentiation of instruction including fluid, flexible grouping, multiple means of learning, and demonstration of learning.</a:t>
            </a:r>
          </a:p>
          <a:p>
            <a:pPr lvl="1" eaLnBrk="1" hangingPunct="1"/>
            <a:r>
              <a:rPr lang="en-US" sz="2000" smtClean="0">
                <a:latin typeface="Arial" charset="0"/>
                <a:cs typeface="Arial" charset="0"/>
              </a:rPr>
              <a:t>Progress monitoring of learning through multiple formative assessments.</a:t>
            </a:r>
          </a:p>
          <a:p>
            <a:pPr lvl="1" eaLnBrk="1" hangingPunct="1"/>
            <a:r>
              <a:rPr lang="en-US" sz="2000" smtClean="0">
                <a:latin typeface="Arial" charset="0"/>
                <a:cs typeface="Arial" charset="0"/>
              </a:rPr>
              <a:t>Positive behavior supports.</a:t>
            </a:r>
          </a:p>
        </p:txBody>
      </p:sp>
      <p:sp>
        <p:nvSpPr>
          <p:cNvPr id="4" name="Slide Number Placeholder 3"/>
          <p:cNvSpPr>
            <a:spLocks noGrp="1"/>
          </p:cNvSpPr>
          <p:nvPr>
            <p:ph type="sldNum" sz="quarter" idx="10"/>
          </p:nvPr>
        </p:nvSpPr>
        <p:spPr/>
        <p:txBody>
          <a:bodyPr/>
          <a:lstStyle/>
          <a:p>
            <a:pPr>
              <a:defRPr/>
            </a:pPr>
            <a:fld id="{D4CC0374-F9FF-4A6D-85B4-45ECCFE16B9E}" type="slidenum">
              <a:rPr lang="en-US"/>
              <a:pPr>
                <a:defRPr/>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en-US" smtClean="0">
                <a:latin typeface="Arial" charset="0"/>
                <a:cs typeface="Arial" charset="0"/>
              </a:rPr>
              <a:t>Tier 2 Non-negotiables</a:t>
            </a:r>
          </a:p>
        </p:txBody>
      </p:sp>
      <p:sp>
        <p:nvSpPr>
          <p:cNvPr id="45059" name="Content Placeholder 2"/>
          <p:cNvSpPr>
            <a:spLocks noGrp="1"/>
          </p:cNvSpPr>
          <p:nvPr>
            <p:ph idx="1"/>
          </p:nvPr>
        </p:nvSpPr>
        <p:spPr/>
        <p:txBody>
          <a:bodyPr/>
          <a:lstStyle/>
          <a:p>
            <a:pPr eaLnBrk="1" hangingPunct="1">
              <a:buFontTx/>
              <a:buNone/>
            </a:pPr>
            <a:r>
              <a:rPr lang="en-US" smtClean="0">
                <a:latin typeface="Arial" charset="0"/>
                <a:cs typeface="Arial" charset="0"/>
              </a:rPr>
              <a:t>NEEDS-BASED LEARNING:</a:t>
            </a:r>
          </a:p>
          <a:p>
            <a:pPr eaLnBrk="1" hangingPunct="1"/>
            <a:r>
              <a:rPr lang="en-US" sz="2800" u="sng" smtClean="0">
                <a:latin typeface="Arial" charset="0"/>
                <a:cs typeface="Arial" charset="0"/>
              </a:rPr>
              <a:t>In addition to Tier 1</a:t>
            </a:r>
            <a:r>
              <a:rPr lang="en-US" sz="2800" smtClean="0">
                <a:latin typeface="Arial" charset="0"/>
                <a:cs typeface="Arial" charset="0"/>
              </a:rPr>
              <a:t>, targeted students participate in learning that is different by including:</a:t>
            </a:r>
          </a:p>
          <a:p>
            <a:pPr lvl="1" eaLnBrk="1" hangingPunct="1"/>
            <a:r>
              <a:rPr lang="en-US" sz="2400" smtClean="0">
                <a:latin typeface="Arial" charset="0"/>
                <a:cs typeface="Arial" charset="0"/>
              </a:rPr>
              <a:t>Standard intervention protocol process for identifying and providing research based interventions based on need and resources.</a:t>
            </a:r>
          </a:p>
          <a:p>
            <a:pPr lvl="1" eaLnBrk="1" hangingPunct="1"/>
            <a:r>
              <a:rPr lang="en-US" sz="2400" smtClean="0">
                <a:latin typeface="Arial" charset="0"/>
                <a:cs typeface="Arial" charset="0"/>
              </a:rPr>
              <a:t>On-going progress monitoring to measure student response to intervention and guide decision-making.</a:t>
            </a:r>
          </a:p>
        </p:txBody>
      </p:sp>
      <p:sp>
        <p:nvSpPr>
          <p:cNvPr id="4" name="Slide Number Placeholder 3"/>
          <p:cNvSpPr>
            <a:spLocks noGrp="1"/>
          </p:cNvSpPr>
          <p:nvPr>
            <p:ph type="sldNum" sz="quarter" idx="10"/>
          </p:nvPr>
        </p:nvSpPr>
        <p:spPr/>
        <p:txBody>
          <a:bodyPr/>
          <a:lstStyle/>
          <a:p>
            <a:pPr>
              <a:defRPr/>
            </a:pPr>
            <a:fld id="{7DCAB1AD-7EC9-4A25-9AAD-D9512BC41844}" type="slidenum">
              <a:rPr lang="en-US"/>
              <a:pPr>
                <a:defRPr/>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en-US" smtClean="0">
                <a:latin typeface="Arial" charset="0"/>
                <a:cs typeface="Arial" charset="0"/>
              </a:rPr>
              <a:t>Tier 3 Non-negotiables</a:t>
            </a:r>
          </a:p>
        </p:txBody>
      </p:sp>
      <p:sp>
        <p:nvSpPr>
          <p:cNvPr id="46083" name="Content Placeholder 2"/>
          <p:cNvSpPr>
            <a:spLocks noGrp="1"/>
          </p:cNvSpPr>
          <p:nvPr>
            <p:ph idx="1"/>
          </p:nvPr>
        </p:nvSpPr>
        <p:spPr/>
        <p:txBody>
          <a:bodyPr/>
          <a:lstStyle/>
          <a:p>
            <a:pPr eaLnBrk="1" hangingPunct="1">
              <a:buFontTx/>
              <a:buNone/>
            </a:pPr>
            <a:r>
              <a:rPr lang="en-US" smtClean="0">
                <a:latin typeface="Arial" charset="0"/>
                <a:cs typeface="Arial" charset="0"/>
              </a:rPr>
              <a:t>SST-DRIVEN LEARNING:</a:t>
            </a:r>
          </a:p>
          <a:p>
            <a:pPr eaLnBrk="1" hangingPunct="1"/>
            <a:r>
              <a:rPr lang="en-US" sz="2800" u="sng" smtClean="0">
                <a:latin typeface="Arial" charset="0"/>
                <a:cs typeface="Arial" charset="0"/>
              </a:rPr>
              <a:t>In addition to Tier 1 and Tier 2</a:t>
            </a:r>
            <a:r>
              <a:rPr lang="en-US" sz="2800" smtClean="0">
                <a:latin typeface="Arial" charset="0"/>
                <a:cs typeface="Arial" charset="0"/>
              </a:rPr>
              <a:t>, targeted students participate in learning that is different by including:</a:t>
            </a:r>
          </a:p>
          <a:p>
            <a:pPr lvl="1" eaLnBrk="1" hangingPunct="1"/>
            <a:r>
              <a:rPr lang="en-US" sz="2400" smtClean="0">
                <a:latin typeface="Arial" charset="0"/>
                <a:cs typeface="Arial" charset="0"/>
              </a:rPr>
              <a:t>Intensive, formalized problem solving to identify individual student needs.</a:t>
            </a:r>
          </a:p>
          <a:p>
            <a:pPr lvl="1" eaLnBrk="1" hangingPunct="1"/>
            <a:r>
              <a:rPr lang="en-US" sz="2400" smtClean="0">
                <a:latin typeface="Arial" charset="0"/>
                <a:cs typeface="Arial" charset="0"/>
              </a:rPr>
              <a:t>Targeted research based interventions tailored to individual needs.</a:t>
            </a:r>
          </a:p>
          <a:p>
            <a:pPr lvl="1" eaLnBrk="1" hangingPunct="1"/>
            <a:r>
              <a:rPr lang="en-US" sz="2400" smtClean="0">
                <a:latin typeface="Arial" charset="0"/>
                <a:cs typeface="Arial" charset="0"/>
              </a:rPr>
              <a:t>Frequent progress monitoring and analysis of student response to intervention(s).</a:t>
            </a:r>
          </a:p>
        </p:txBody>
      </p:sp>
      <p:sp>
        <p:nvSpPr>
          <p:cNvPr id="4" name="Slide Number Placeholder 3"/>
          <p:cNvSpPr>
            <a:spLocks noGrp="1"/>
          </p:cNvSpPr>
          <p:nvPr>
            <p:ph type="sldNum" sz="quarter" idx="10"/>
          </p:nvPr>
        </p:nvSpPr>
        <p:spPr/>
        <p:txBody>
          <a:bodyPr/>
          <a:lstStyle/>
          <a:p>
            <a:pPr>
              <a:defRPr/>
            </a:pPr>
            <a:fld id="{0635AE49-ECC8-41E5-8EFD-702281EE5D58}" type="slidenum">
              <a:rPr lang="en-US"/>
              <a:pPr>
                <a:defRPr/>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pPr eaLnBrk="1" hangingPunct="1"/>
            <a:r>
              <a:rPr lang="en-US" smtClean="0">
                <a:latin typeface="Arial" charset="0"/>
                <a:cs typeface="Arial" charset="0"/>
              </a:rPr>
              <a:t>Tier 4 Non-negotiables</a:t>
            </a:r>
          </a:p>
        </p:txBody>
      </p:sp>
      <p:sp>
        <p:nvSpPr>
          <p:cNvPr id="40963" name="Content Placeholder 2"/>
          <p:cNvSpPr>
            <a:spLocks noGrp="1"/>
          </p:cNvSpPr>
          <p:nvPr>
            <p:ph idx="1"/>
          </p:nvPr>
        </p:nvSpPr>
        <p:spPr>
          <a:xfrm>
            <a:off x="457200" y="1600200"/>
            <a:ext cx="8382000" cy="4525963"/>
          </a:xfrm>
        </p:spPr>
        <p:txBody>
          <a:bodyPr/>
          <a:lstStyle/>
          <a:p>
            <a:pPr eaLnBrk="1" hangingPunct="1">
              <a:buFontTx/>
              <a:buNone/>
              <a:defRPr/>
            </a:pPr>
            <a:r>
              <a:rPr lang="en-US" dirty="0" smtClean="0"/>
              <a:t>SPECIALLY-DESIGNED LEARNING:</a:t>
            </a:r>
            <a:endParaRPr lang="en-US" sz="4800" dirty="0" smtClean="0"/>
          </a:p>
          <a:p>
            <a:pPr eaLnBrk="1" hangingPunct="1">
              <a:defRPr/>
            </a:pPr>
            <a:r>
              <a:rPr lang="en-US" u="sng" dirty="0" smtClean="0"/>
              <a:t>In addition to Tiers 1 through 3</a:t>
            </a:r>
            <a:r>
              <a:rPr lang="en-US" dirty="0" smtClean="0"/>
              <a:t>, targeted students participate in :</a:t>
            </a:r>
            <a:endParaRPr lang="en-US" sz="4000" dirty="0" smtClean="0"/>
          </a:p>
          <a:p>
            <a:pPr lvl="1" eaLnBrk="1" hangingPunct="1">
              <a:defRPr/>
            </a:pPr>
            <a:r>
              <a:rPr lang="en-US" dirty="0" smtClean="0"/>
              <a:t>Specialized programs, methodologies, or instructional deliveries.</a:t>
            </a:r>
            <a:endParaRPr lang="en-US" sz="3600" dirty="0" smtClean="0"/>
          </a:p>
          <a:p>
            <a:pPr lvl="1" eaLnBrk="1" hangingPunct="1">
              <a:defRPr/>
            </a:pPr>
            <a:r>
              <a:rPr lang="en-US" dirty="0" smtClean="0"/>
              <a:t>Greater frequency of</a:t>
            </a:r>
            <a:r>
              <a:rPr lang="en-US" strike="sngStrike" dirty="0" smtClean="0"/>
              <a:t> </a:t>
            </a:r>
            <a:r>
              <a:rPr lang="en-US" dirty="0" smtClean="0"/>
              <a:t>progress monitoring of student response to intervention(s). </a:t>
            </a:r>
            <a:r>
              <a:rPr lang="en-US" sz="2000" dirty="0" smtClean="0"/>
              <a:t> </a:t>
            </a:r>
            <a:endParaRPr lang="en-US" dirty="0" smtClean="0"/>
          </a:p>
          <a:p>
            <a:pPr lvl="1" eaLnBrk="1" hangingPunct="1">
              <a:buFontTx/>
              <a:buNone/>
              <a:defRPr/>
            </a:pPr>
            <a:endParaRPr lang="en-US" dirty="0" smtClean="0"/>
          </a:p>
          <a:p>
            <a:pPr eaLnBrk="1" hangingPunct="1">
              <a:defRPr/>
            </a:pPr>
            <a:endParaRPr lang="en-US" dirty="0" smtClean="0"/>
          </a:p>
        </p:txBody>
      </p:sp>
      <p:sp>
        <p:nvSpPr>
          <p:cNvPr id="4" name="Slide Number Placeholder 3"/>
          <p:cNvSpPr>
            <a:spLocks noGrp="1"/>
          </p:cNvSpPr>
          <p:nvPr>
            <p:ph type="sldNum" sz="quarter" idx="10"/>
          </p:nvPr>
        </p:nvSpPr>
        <p:spPr/>
        <p:txBody>
          <a:bodyPr/>
          <a:lstStyle/>
          <a:p>
            <a:pPr>
              <a:defRPr/>
            </a:pPr>
            <a:fld id="{BD2BF94E-AFF8-4FF0-A3CE-3CA1FA363E36}" type="slidenum">
              <a:rPr lang="en-US"/>
              <a:pPr>
                <a:defRPr/>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pPr eaLnBrk="1" hangingPunct="1"/>
            <a:r>
              <a:rPr lang="en-US" sz="5400" smtClean="0">
                <a:latin typeface="Arial" charset="0"/>
                <a:cs typeface="Arial" charset="0"/>
              </a:rPr>
              <a:t>Georgia’s Focus on RTI</a:t>
            </a:r>
          </a:p>
        </p:txBody>
      </p:sp>
      <p:sp>
        <p:nvSpPr>
          <p:cNvPr id="48131" name="Content Placeholder 2"/>
          <p:cNvSpPr>
            <a:spLocks noGrp="1"/>
          </p:cNvSpPr>
          <p:nvPr>
            <p:ph idx="1"/>
          </p:nvPr>
        </p:nvSpPr>
        <p:spPr/>
        <p:txBody>
          <a:bodyPr/>
          <a:lstStyle/>
          <a:p>
            <a:pPr eaLnBrk="1" hangingPunct="1"/>
            <a:r>
              <a:rPr lang="en-US" smtClean="0">
                <a:latin typeface="Arial" charset="0"/>
                <a:cs typeface="Arial" charset="0"/>
              </a:rPr>
              <a:t>Establishing a common understanding</a:t>
            </a:r>
          </a:p>
          <a:p>
            <a:pPr eaLnBrk="1" hangingPunct="1"/>
            <a:r>
              <a:rPr lang="en-US" smtClean="0">
                <a:latin typeface="Arial" charset="0"/>
                <a:cs typeface="Arial" charset="0"/>
              </a:rPr>
              <a:t>Supporting data driven decision making at the school and classroom level</a:t>
            </a:r>
          </a:p>
          <a:p>
            <a:pPr eaLnBrk="1" hangingPunct="1"/>
            <a:r>
              <a:rPr lang="en-US" smtClean="0">
                <a:latin typeface="Arial" charset="0"/>
                <a:cs typeface="Arial" charset="0"/>
              </a:rPr>
              <a:t>Ensuring a culture of providing immediate interventions for students</a:t>
            </a:r>
          </a:p>
          <a:p>
            <a:pPr eaLnBrk="1" hangingPunct="1"/>
            <a:r>
              <a:rPr lang="en-US" smtClean="0">
                <a:latin typeface="Arial" charset="0"/>
                <a:cs typeface="Arial" charset="0"/>
              </a:rPr>
              <a:t>Identifying and implementing interventions that impact achievement</a:t>
            </a:r>
          </a:p>
          <a:p>
            <a:pPr eaLnBrk="1" hangingPunct="1"/>
            <a:endParaRPr lang="en-US" smtClean="0">
              <a:latin typeface="Arial" charset="0"/>
              <a:cs typeface="Arial" charset="0"/>
            </a:endParaRPr>
          </a:p>
          <a:p>
            <a:pPr eaLnBrk="1" hangingPunct="1"/>
            <a:endParaRPr lang="en-US" smtClean="0">
              <a:latin typeface="Arial" charset="0"/>
              <a:cs typeface="Arial" charset="0"/>
            </a:endParaRPr>
          </a:p>
          <a:p>
            <a:pPr eaLnBrk="1" hangingPunct="1"/>
            <a:endParaRPr lang="en-US" smtClean="0">
              <a:latin typeface="Arial" charset="0"/>
              <a:cs typeface="Arial" charset="0"/>
            </a:endParaRPr>
          </a:p>
        </p:txBody>
      </p:sp>
      <p:sp>
        <p:nvSpPr>
          <p:cNvPr id="4" name="Slide Number Placeholder 3"/>
          <p:cNvSpPr>
            <a:spLocks noGrp="1"/>
          </p:cNvSpPr>
          <p:nvPr>
            <p:ph type="sldNum" sz="quarter" idx="10"/>
          </p:nvPr>
        </p:nvSpPr>
        <p:spPr/>
        <p:txBody>
          <a:bodyPr/>
          <a:lstStyle/>
          <a:p>
            <a:pPr>
              <a:defRPr/>
            </a:pPr>
            <a:fld id="{5A3EF22C-D07D-401E-91A1-2A50DDA6FC84}" type="slidenum">
              <a:rPr lang="en-US"/>
              <a:pPr>
                <a:defRPr/>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457200" y="304800"/>
            <a:ext cx="8229600" cy="1143000"/>
          </a:xfrm>
        </p:spPr>
        <p:txBody>
          <a:bodyPr/>
          <a:lstStyle/>
          <a:p>
            <a:pPr eaLnBrk="1" hangingPunct="1"/>
            <a:r>
              <a:rPr lang="en-US" smtClean="0">
                <a:latin typeface="Arial" charset="0"/>
                <a:cs typeface="Arial" charset="0"/>
              </a:rPr>
              <a:t>Where ESOL services fit </a:t>
            </a:r>
            <a:br>
              <a:rPr lang="en-US" smtClean="0">
                <a:latin typeface="Arial" charset="0"/>
                <a:cs typeface="Arial" charset="0"/>
              </a:rPr>
            </a:br>
            <a:r>
              <a:rPr lang="en-US" smtClean="0">
                <a:latin typeface="Arial" charset="0"/>
                <a:cs typeface="Arial" charset="0"/>
              </a:rPr>
              <a:t>in the GA POI</a:t>
            </a:r>
          </a:p>
        </p:txBody>
      </p:sp>
      <p:sp>
        <p:nvSpPr>
          <p:cNvPr id="49155" name="Content Placeholder 2"/>
          <p:cNvSpPr>
            <a:spLocks noGrp="1"/>
          </p:cNvSpPr>
          <p:nvPr>
            <p:ph idx="1"/>
          </p:nvPr>
        </p:nvSpPr>
        <p:spPr>
          <a:xfrm>
            <a:off x="457200" y="1600200"/>
            <a:ext cx="8229600" cy="3352800"/>
          </a:xfrm>
        </p:spPr>
        <p:txBody>
          <a:bodyPr/>
          <a:lstStyle/>
          <a:p>
            <a:pPr eaLnBrk="1" hangingPunct="1">
              <a:buFont typeface="Arial" charset="0"/>
              <a:buNone/>
            </a:pPr>
            <a:endParaRPr lang="en-US" smtClean="0">
              <a:latin typeface="Arial" charset="0"/>
              <a:cs typeface="Arial" charset="0"/>
            </a:endParaRPr>
          </a:p>
          <a:p>
            <a:pPr eaLnBrk="1" hangingPunct="1"/>
            <a:r>
              <a:rPr lang="en-US" smtClean="0">
                <a:latin typeface="Arial" charset="0"/>
                <a:cs typeface="Arial" charset="0"/>
              </a:rPr>
              <a:t>As a specialized delivery model, ESOL is a Tier 4 intervention.</a:t>
            </a:r>
          </a:p>
          <a:p>
            <a:pPr eaLnBrk="1" hangingPunct="1"/>
            <a:r>
              <a:rPr lang="en-US" smtClean="0">
                <a:latin typeface="Arial" charset="0"/>
                <a:cs typeface="Arial" charset="0"/>
              </a:rPr>
              <a:t>“ELL” is a temporary status.  The greater the English skill, the lesser need for interventions.  </a:t>
            </a:r>
          </a:p>
          <a:p>
            <a:pPr eaLnBrk="1" hangingPunct="1"/>
            <a:r>
              <a:rPr lang="en-US" smtClean="0">
                <a:latin typeface="Arial" charset="0"/>
                <a:cs typeface="Arial" charset="0"/>
              </a:rPr>
              <a:t>Result: In time, ELLs move DOWN the RTI pyramid.</a:t>
            </a:r>
          </a:p>
          <a:p>
            <a:pPr eaLnBrk="1" hangingPunct="1"/>
            <a:endParaRPr lang="en-US" smtClean="0">
              <a:latin typeface="Arial" charset="0"/>
              <a:cs typeface="Arial" charset="0"/>
            </a:endParaRPr>
          </a:p>
        </p:txBody>
      </p:sp>
      <p:sp>
        <p:nvSpPr>
          <p:cNvPr id="4" name="Slide Number Placeholder 3"/>
          <p:cNvSpPr>
            <a:spLocks noGrp="1"/>
          </p:cNvSpPr>
          <p:nvPr>
            <p:ph type="sldNum" sz="quarter" idx="10"/>
          </p:nvPr>
        </p:nvSpPr>
        <p:spPr/>
        <p:txBody>
          <a:bodyPr/>
          <a:lstStyle/>
          <a:p>
            <a:pPr>
              <a:defRPr/>
            </a:pPr>
            <a:fld id="{32E7680C-B05A-40AB-9E37-FBC238836F7E}" type="slidenum">
              <a:rPr lang="en-US"/>
              <a:pPr>
                <a:defRPr/>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305800" y="6356350"/>
            <a:ext cx="838200" cy="365125"/>
          </a:xfrm>
        </p:spPr>
        <p:txBody>
          <a:bodyPr/>
          <a:lstStyle/>
          <a:p>
            <a:pPr>
              <a:defRPr/>
            </a:pPr>
            <a:fld id="{88EEE478-12CE-4B2B-8223-086D0D82308A}" type="slidenum">
              <a:rPr lang="en-US" smtClean="0"/>
              <a:pPr>
                <a:defRPr/>
              </a:pPr>
              <a:t>27</a:t>
            </a:fld>
            <a:endParaRPr lang="en-US" dirty="0"/>
          </a:p>
        </p:txBody>
      </p:sp>
      <p:sp>
        <p:nvSpPr>
          <p:cNvPr id="50179" name="Title 1"/>
          <p:cNvSpPr>
            <a:spLocks noGrp="1"/>
          </p:cNvSpPr>
          <p:nvPr>
            <p:ph type="body" idx="4294967295"/>
          </p:nvPr>
        </p:nvSpPr>
        <p:spPr>
          <a:xfrm>
            <a:off x="762000" y="381000"/>
            <a:ext cx="7772400" cy="1500188"/>
          </a:xfrm>
        </p:spPr>
        <p:txBody>
          <a:bodyPr/>
          <a:lstStyle/>
          <a:p>
            <a:pPr algn="ctr" eaLnBrk="1" hangingPunct="1">
              <a:buFont typeface="Arial" charset="0"/>
              <a:buNone/>
            </a:pPr>
            <a:r>
              <a:rPr lang="en-US" sz="4400" b="1" smtClean="0">
                <a:latin typeface="Arial" charset="0"/>
                <a:cs typeface="Arial" charset="0"/>
              </a:rPr>
              <a:t>Where ESOL services fit </a:t>
            </a:r>
            <a:br>
              <a:rPr lang="en-US" sz="4400" b="1" smtClean="0">
                <a:latin typeface="Arial" charset="0"/>
                <a:cs typeface="Arial" charset="0"/>
              </a:rPr>
            </a:br>
            <a:r>
              <a:rPr lang="en-US" sz="4400" b="1" smtClean="0">
                <a:latin typeface="Arial" charset="0"/>
                <a:cs typeface="Arial" charset="0"/>
              </a:rPr>
              <a:t>in the GA POI</a:t>
            </a:r>
          </a:p>
        </p:txBody>
      </p:sp>
      <p:sp>
        <p:nvSpPr>
          <p:cNvPr id="50180" name="Content Placeholder 2"/>
          <p:cNvSpPr txBox="1">
            <a:spLocks/>
          </p:cNvSpPr>
          <p:nvPr/>
        </p:nvSpPr>
        <p:spPr bwMode="auto">
          <a:xfrm>
            <a:off x="457200" y="1524000"/>
            <a:ext cx="8229600" cy="3352800"/>
          </a:xfrm>
          <a:prstGeom prst="rect">
            <a:avLst/>
          </a:prstGeom>
          <a:noFill/>
          <a:ln w="9525">
            <a:noFill/>
            <a:miter lim="800000"/>
            <a:headEnd/>
            <a:tailEnd/>
          </a:ln>
        </p:spPr>
        <p:txBody>
          <a:bodyPr/>
          <a:lstStyle/>
          <a:p>
            <a:pPr marL="342900" indent="-342900">
              <a:spcBef>
                <a:spcPct val="20000"/>
              </a:spcBef>
              <a:buFont typeface="Arial" charset="0"/>
              <a:buNone/>
            </a:pPr>
            <a:endParaRPr lang="en-US" sz="3200">
              <a:cs typeface="Arial" charset="0"/>
            </a:endParaRPr>
          </a:p>
          <a:p>
            <a:pPr marL="342900" indent="-342900">
              <a:spcBef>
                <a:spcPct val="20000"/>
              </a:spcBef>
              <a:buFont typeface="Arial" charset="0"/>
              <a:buChar char="•"/>
            </a:pPr>
            <a:r>
              <a:rPr lang="en-US" sz="3200">
                <a:cs typeface="Arial" charset="0"/>
              </a:rPr>
              <a:t>With the classroom teacher, ELLs should be receiving Tier 1 and/or 2 interventions.</a:t>
            </a:r>
          </a:p>
          <a:p>
            <a:pPr marL="342900" indent="-342900">
              <a:spcBef>
                <a:spcPct val="20000"/>
              </a:spcBef>
              <a:buFont typeface="Arial" charset="0"/>
              <a:buChar char="•"/>
            </a:pPr>
            <a:r>
              <a:rPr lang="en-US" sz="3200">
                <a:cs typeface="Arial" charset="0"/>
              </a:rPr>
              <a:t>Results from Tier 2 interventions should be documented for progress monitoring purposes.</a:t>
            </a:r>
          </a:p>
          <a:p>
            <a:pPr marL="342900" indent="-342900">
              <a:spcBef>
                <a:spcPct val="20000"/>
              </a:spcBef>
              <a:buFont typeface="Arial" charset="0"/>
              <a:buChar char="•"/>
            </a:pPr>
            <a:r>
              <a:rPr lang="en-US" sz="3200">
                <a:cs typeface="Arial" charset="0"/>
              </a:rPr>
              <a:t>Tier 4 ESOL services do not preclude SST services, if found to be necessary.</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457200" y="1143000"/>
            <a:ext cx="8229600" cy="1143000"/>
          </a:xfrm>
        </p:spPr>
        <p:txBody>
          <a:bodyPr/>
          <a:lstStyle/>
          <a:p>
            <a:pPr eaLnBrk="1" hangingPunct="1"/>
            <a:r>
              <a:rPr lang="en-US" smtClean="0">
                <a:latin typeface="Arial" charset="0"/>
                <a:cs typeface="Arial" charset="0"/>
              </a:rPr>
              <a:t>Online RTI and ELL </a:t>
            </a:r>
            <a:br>
              <a:rPr lang="en-US" smtClean="0">
                <a:latin typeface="Arial" charset="0"/>
                <a:cs typeface="Arial" charset="0"/>
              </a:rPr>
            </a:br>
            <a:r>
              <a:rPr lang="en-US" smtClean="0">
                <a:latin typeface="Arial" charset="0"/>
                <a:cs typeface="Arial" charset="0"/>
              </a:rPr>
              <a:t>resources currently available</a:t>
            </a:r>
            <a:br>
              <a:rPr lang="en-US" smtClean="0">
                <a:latin typeface="Arial" charset="0"/>
                <a:cs typeface="Arial" charset="0"/>
              </a:rPr>
            </a:br>
            <a:r>
              <a:rPr lang="en-US" smtClean="0">
                <a:latin typeface="Arial" charset="0"/>
                <a:cs typeface="Arial" charset="0"/>
              </a:rPr>
              <a:t/>
            </a:r>
            <a:br>
              <a:rPr lang="en-US" smtClean="0">
                <a:latin typeface="Arial" charset="0"/>
                <a:cs typeface="Arial" charset="0"/>
              </a:rPr>
            </a:br>
            <a:endParaRPr lang="en-US" smtClean="0">
              <a:latin typeface="Arial" charset="0"/>
              <a:cs typeface="Arial" charset="0"/>
            </a:endParaRPr>
          </a:p>
        </p:txBody>
      </p:sp>
      <p:sp>
        <p:nvSpPr>
          <p:cNvPr id="51203" name="Content Placeholder 2"/>
          <p:cNvSpPr>
            <a:spLocks noGrp="1"/>
          </p:cNvSpPr>
          <p:nvPr>
            <p:ph idx="1"/>
          </p:nvPr>
        </p:nvSpPr>
        <p:spPr>
          <a:xfrm>
            <a:off x="381000" y="1981200"/>
            <a:ext cx="8458200" cy="4267200"/>
          </a:xfrm>
        </p:spPr>
        <p:txBody>
          <a:bodyPr/>
          <a:lstStyle/>
          <a:p>
            <a:pPr eaLnBrk="1" hangingPunct="1"/>
            <a:r>
              <a:rPr lang="en-US" sz="2500" smtClean="0">
                <a:cs typeface="Arial" charset="0"/>
                <a:hlinkClick r:id="rId3"/>
              </a:rPr>
              <a:t>http://public.doe.k12.ga.us/ci_services.aspx?PageReq=CIServRTI </a:t>
            </a:r>
            <a:r>
              <a:rPr lang="en-US" sz="2500" smtClean="0">
                <a:cs typeface="Arial" charset="0"/>
              </a:rPr>
              <a:t>   </a:t>
            </a:r>
            <a:r>
              <a:rPr lang="en-US" sz="2500" smtClean="0"/>
              <a:t>GaDOE RTI manual and resources</a:t>
            </a:r>
          </a:p>
          <a:p>
            <a:pPr eaLnBrk="1" hangingPunct="1"/>
            <a:r>
              <a:rPr lang="en-US" sz="2500" smtClean="0">
                <a:cs typeface="Arial" charset="0"/>
                <a:hlinkClick r:id="rId3"/>
              </a:rPr>
              <a:t>http://public.doe.k12.ga.us/ci_iap_esol.aspx </a:t>
            </a:r>
            <a:r>
              <a:rPr lang="en-US" sz="2500" smtClean="0">
                <a:cs typeface="Arial" charset="0"/>
              </a:rPr>
              <a:t> GaDOE Title III/ESOL resources</a:t>
            </a:r>
            <a:endParaRPr lang="en-US" sz="2500" smtClean="0">
              <a:cs typeface="Arial" charset="0"/>
              <a:hlinkClick r:id="rId3"/>
            </a:endParaRPr>
          </a:p>
          <a:p>
            <a:pPr eaLnBrk="1" hangingPunct="1"/>
            <a:r>
              <a:rPr lang="en-US" sz="2500" smtClean="0">
                <a:cs typeface="Arial" charset="0"/>
                <a:hlinkClick r:id="rId3"/>
              </a:rPr>
              <a:t>www.nccrest.org</a:t>
            </a:r>
            <a:r>
              <a:rPr lang="en-US" sz="2500" smtClean="0">
                <a:cs typeface="Arial" charset="0"/>
              </a:rPr>
              <a:t> for </a:t>
            </a:r>
            <a:r>
              <a:rPr lang="en-US" sz="2500" smtClean="0"/>
              <a:t>Culturally Responsive RTI</a:t>
            </a:r>
          </a:p>
          <a:p>
            <a:pPr eaLnBrk="1" hangingPunct="1"/>
            <a:r>
              <a:rPr lang="en-US" sz="2500" smtClean="0">
                <a:cs typeface="Arial" charset="0"/>
                <a:hlinkClick r:id="rId4" action="ppaction://hlinksldjump"/>
              </a:rPr>
              <a:t>ies.ed.gov</a:t>
            </a:r>
            <a:r>
              <a:rPr lang="en-US" sz="2500" smtClean="0">
                <a:cs typeface="Arial" charset="0"/>
              </a:rPr>
              <a:t> for ELL What Works Clearinghouse</a:t>
            </a:r>
          </a:p>
          <a:p>
            <a:pPr eaLnBrk="1" hangingPunct="1"/>
            <a:r>
              <a:rPr lang="en-US" sz="2500" smtClean="0">
                <a:cs typeface="Arial" charset="0"/>
                <a:hlinkClick r:id="rId5"/>
              </a:rPr>
              <a:t>www.rti4success.org</a:t>
            </a:r>
            <a:r>
              <a:rPr lang="en-US" sz="2500" smtClean="0">
                <a:cs typeface="Arial" charset="0"/>
              </a:rPr>
              <a:t> webinar on RTI for ELLs</a:t>
            </a:r>
          </a:p>
          <a:p>
            <a:pPr eaLnBrk="1" hangingPunct="1"/>
            <a:r>
              <a:rPr lang="en-US" sz="2500" smtClean="0">
                <a:cs typeface="Arial" charset="0"/>
                <a:hlinkClick r:id="rId6"/>
              </a:rPr>
              <a:t>http://ritter.tea.state.tx.us/math/training/mell.htm</a:t>
            </a:r>
            <a:r>
              <a:rPr lang="en-US" sz="2500" smtClean="0">
                <a:cs typeface="Arial" charset="0"/>
              </a:rPr>
              <a:t> for Math interventions and best practices for ELLs</a:t>
            </a:r>
          </a:p>
          <a:p>
            <a:pPr eaLnBrk="1" hangingPunct="1"/>
            <a:endParaRPr lang="en-US" sz="2800" smtClean="0">
              <a:latin typeface="Arial" charset="0"/>
              <a:cs typeface="Arial" charset="0"/>
            </a:endParaRPr>
          </a:p>
        </p:txBody>
      </p:sp>
      <p:sp>
        <p:nvSpPr>
          <p:cNvPr id="4" name="Slide Number Placeholder 3"/>
          <p:cNvSpPr>
            <a:spLocks noGrp="1"/>
          </p:cNvSpPr>
          <p:nvPr>
            <p:ph type="sldNum" sz="quarter" idx="10"/>
          </p:nvPr>
        </p:nvSpPr>
        <p:spPr/>
        <p:txBody>
          <a:bodyPr/>
          <a:lstStyle/>
          <a:p>
            <a:pPr>
              <a:defRPr/>
            </a:pPr>
            <a:fld id="{DC801800-29EC-4E83-8ACD-656930A6F415}" type="slidenum">
              <a:rPr lang="en-US"/>
              <a:pPr>
                <a:defRPr/>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457200" y="1371600"/>
            <a:ext cx="8229600" cy="1143000"/>
          </a:xfrm>
        </p:spPr>
        <p:txBody>
          <a:bodyPr/>
          <a:lstStyle/>
          <a:p>
            <a:pPr eaLnBrk="1" hangingPunct="1"/>
            <a:r>
              <a:rPr lang="en-US" smtClean="0">
                <a:latin typeface="Arial" charset="0"/>
                <a:cs typeface="Arial" charset="0"/>
              </a:rPr>
              <a:t>Current challenges and successes implementing </a:t>
            </a:r>
            <a:br>
              <a:rPr lang="en-US" smtClean="0">
                <a:latin typeface="Arial" charset="0"/>
                <a:cs typeface="Arial" charset="0"/>
              </a:rPr>
            </a:br>
            <a:r>
              <a:rPr lang="en-US" smtClean="0">
                <a:latin typeface="Arial" charset="0"/>
                <a:cs typeface="Arial" charset="0"/>
              </a:rPr>
              <a:t>RTI for ELLs in GA</a:t>
            </a:r>
          </a:p>
        </p:txBody>
      </p:sp>
      <p:sp>
        <p:nvSpPr>
          <p:cNvPr id="52227" name="Content Placeholder 2"/>
          <p:cNvSpPr>
            <a:spLocks noGrp="1"/>
          </p:cNvSpPr>
          <p:nvPr>
            <p:ph idx="1"/>
          </p:nvPr>
        </p:nvSpPr>
        <p:spPr>
          <a:xfrm>
            <a:off x="1600200" y="3429000"/>
            <a:ext cx="6629400" cy="3810000"/>
          </a:xfrm>
        </p:spPr>
        <p:txBody>
          <a:bodyPr/>
          <a:lstStyle/>
          <a:p>
            <a:pPr algn="ctr" eaLnBrk="1" hangingPunct="1">
              <a:buFont typeface="Arial" charset="0"/>
              <a:buNone/>
            </a:pPr>
            <a:r>
              <a:rPr lang="en-US" sz="4000" smtClean="0">
                <a:latin typeface="Arial" charset="0"/>
                <a:cs typeface="Arial" charset="0"/>
              </a:rPr>
              <a:t>Participant discussion</a:t>
            </a:r>
          </a:p>
        </p:txBody>
      </p:sp>
      <p:sp>
        <p:nvSpPr>
          <p:cNvPr id="4" name="Slide Number Placeholder 3"/>
          <p:cNvSpPr>
            <a:spLocks noGrp="1"/>
          </p:cNvSpPr>
          <p:nvPr>
            <p:ph type="sldNum" sz="quarter" idx="10"/>
          </p:nvPr>
        </p:nvSpPr>
        <p:spPr/>
        <p:txBody>
          <a:bodyPr/>
          <a:lstStyle/>
          <a:p>
            <a:pPr>
              <a:defRPr/>
            </a:pPr>
            <a:fld id="{583EABA4-9A66-43DA-BEB8-00B4F2B8BB3F}" type="slidenum">
              <a:rPr lang="en-US"/>
              <a:pPr>
                <a:defRPr/>
              </a:pPr>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457200"/>
            <a:ext cx="8229600" cy="914400"/>
          </a:xfrm>
        </p:spPr>
        <p:txBody>
          <a:bodyPr anchor="t"/>
          <a:lstStyle/>
          <a:p>
            <a:pPr eaLnBrk="1" hangingPunct="1"/>
            <a:r>
              <a:rPr lang="en-US" smtClean="0">
                <a:latin typeface="Arial" charset="0"/>
                <a:cs typeface="Arial" charset="0"/>
              </a:rPr>
              <a:t>Counting ALL Participants </a:t>
            </a:r>
          </a:p>
        </p:txBody>
      </p:sp>
      <p:sp>
        <p:nvSpPr>
          <p:cNvPr id="25603" name="Content Placeholder 2"/>
          <p:cNvSpPr>
            <a:spLocks noGrp="1"/>
          </p:cNvSpPr>
          <p:nvPr>
            <p:ph idx="1"/>
          </p:nvPr>
        </p:nvSpPr>
        <p:spPr>
          <a:xfrm>
            <a:off x="457200" y="1524000"/>
            <a:ext cx="8229600" cy="4449763"/>
          </a:xfrm>
        </p:spPr>
        <p:txBody>
          <a:bodyPr/>
          <a:lstStyle/>
          <a:p>
            <a:pPr marL="514350" indent="-514350" algn="ctr" eaLnBrk="1" hangingPunct="1">
              <a:buFont typeface="Arial" charset="0"/>
              <a:buNone/>
            </a:pPr>
            <a:r>
              <a:rPr lang="en-US" i="1" smtClean="0">
                <a:solidFill>
                  <a:srgbClr val="FF0000"/>
                </a:solidFill>
                <a:latin typeface="Arial" charset="0"/>
                <a:cs typeface="Arial" charset="0"/>
              </a:rPr>
              <a:t>Please do this to officially “sign in” to this webinar:</a:t>
            </a:r>
          </a:p>
          <a:p>
            <a:pPr marL="514350" indent="-514350" eaLnBrk="1" hangingPunct="1">
              <a:buFont typeface="Arial" charset="0"/>
              <a:buNone/>
            </a:pPr>
            <a:r>
              <a:rPr lang="en-US" sz="1100" i="1" smtClean="0">
                <a:latin typeface="Arial" charset="0"/>
                <a:cs typeface="Arial" charset="0"/>
              </a:rPr>
              <a:t>        </a:t>
            </a:r>
          </a:p>
          <a:p>
            <a:pPr marL="914400" lvl="1" indent="-514350" eaLnBrk="1" hangingPunct="1">
              <a:buFont typeface="Calibri" pitchFamily="34" charset="0"/>
              <a:buAutoNum type="arabicPeriod"/>
            </a:pPr>
            <a:r>
              <a:rPr lang="en-US" sz="3000" smtClean="0">
                <a:latin typeface="Arial" charset="0"/>
                <a:cs typeface="Arial" charset="0"/>
              </a:rPr>
              <a:t>Go to the </a:t>
            </a:r>
            <a:r>
              <a:rPr lang="en-US" sz="3000" b="1" smtClean="0">
                <a:latin typeface="Arial" charset="0"/>
                <a:cs typeface="Arial" charset="0"/>
              </a:rPr>
              <a:t>Chat Window </a:t>
            </a:r>
          </a:p>
          <a:p>
            <a:pPr marL="914400" lvl="1" indent="-514350" eaLnBrk="1" hangingPunct="1">
              <a:buFont typeface="Calibri" pitchFamily="34" charset="0"/>
              <a:buAutoNum type="arabicPeriod"/>
            </a:pPr>
            <a:r>
              <a:rPr lang="en-US" sz="3000" smtClean="0">
                <a:latin typeface="Arial" charset="0"/>
                <a:cs typeface="Arial" charset="0"/>
              </a:rPr>
              <a:t>Type your district name and school name or organization name </a:t>
            </a:r>
          </a:p>
          <a:p>
            <a:pPr marL="914400" lvl="1" indent="-514350" eaLnBrk="1" hangingPunct="1">
              <a:buFont typeface="Calibri" pitchFamily="34" charset="0"/>
              <a:buAutoNum type="arabicPeriod"/>
            </a:pPr>
            <a:r>
              <a:rPr lang="en-US" sz="3000" smtClean="0">
                <a:latin typeface="Arial" charset="0"/>
                <a:cs typeface="Arial" charset="0"/>
              </a:rPr>
              <a:t>Type your name and the names of </a:t>
            </a:r>
            <a:r>
              <a:rPr lang="en-US" sz="3000" u="sng" smtClean="0">
                <a:latin typeface="Arial" charset="0"/>
                <a:cs typeface="Arial" charset="0"/>
              </a:rPr>
              <a:t>every</a:t>
            </a:r>
            <a:r>
              <a:rPr lang="en-US" sz="3000" smtClean="0">
                <a:latin typeface="Arial" charset="0"/>
                <a:cs typeface="Arial" charset="0"/>
              </a:rPr>
              <a:t> person in attendance with you</a:t>
            </a:r>
          </a:p>
          <a:p>
            <a:pPr marL="914400" lvl="1" indent="-514350" eaLnBrk="1" hangingPunct="1">
              <a:buFont typeface="Calibri" pitchFamily="34" charset="0"/>
              <a:buAutoNum type="arabicPeriod"/>
            </a:pPr>
            <a:r>
              <a:rPr lang="en-US" sz="3000" smtClean="0">
                <a:latin typeface="Arial" charset="0"/>
                <a:cs typeface="Arial" charset="0"/>
              </a:rPr>
              <a:t>Send it to </a:t>
            </a:r>
            <a:r>
              <a:rPr lang="en-US" sz="3000" b="1" smtClean="0">
                <a:latin typeface="Arial" charset="0"/>
                <a:cs typeface="Arial" charset="0"/>
              </a:rPr>
              <a:t>“This Room”</a:t>
            </a:r>
          </a:p>
        </p:txBody>
      </p:sp>
      <p:sp>
        <p:nvSpPr>
          <p:cNvPr id="6148" name="Slide Number Placeholder 3"/>
          <p:cNvSpPr>
            <a:spLocks noGrp="1"/>
          </p:cNvSpPr>
          <p:nvPr>
            <p:ph type="sldNum" sz="quarter" idx="10"/>
          </p:nvPr>
        </p:nvSpPr>
        <p:spPr bwMode="auto">
          <a:xfrm>
            <a:off x="5410200" y="6324600"/>
            <a:ext cx="2133600" cy="365125"/>
          </a:xfrm>
          <a:ln>
            <a:miter lim="800000"/>
            <a:headEnd/>
            <a:tailEnd/>
          </a:ln>
        </p:spPr>
        <p:txBody>
          <a:bodyPr wrap="square" numCol="1" anchor="t" anchorCtr="0" compatLnSpc="1">
            <a:prstTxWarp prst="textNoShape">
              <a:avLst/>
            </a:prstTxWarp>
          </a:bodyPr>
          <a:lstStyle/>
          <a:p>
            <a:pPr>
              <a:defRPr/>
            </a:pPr>
            <a:fld id="{09AE56E4-F750-44CC-A8D8-6C08AA46F3A3}" type="slidenum">
              <a:rPr lang="en-US">
                <a:latin typeface="Arial" charset="0"/>
              </a:rPr>
              <a:pPr>
                <a:defRPr/>
              </a:pPr>
              <a:t>3</a:t>
            </a:fld>
            <a:endParaRPr lang="en-US" dirty="0">
              <a:latin typeface="Arial"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457200" y="274638"/>
            <a:ext cx="8229600" cy="792162"/>
          </a:xfrm>
        </p:spPr>
        <p:txBody>
          <a:bodyPr/>
          <a:lstStyle/>
          <a:p>
            <a:pPr eaLnBrk="1" hangingPunct="1"/>
            <a:r>
              <a:rPr lang="en-US" smtClean="0">
                <a:latin typeface="Arial" charset="0"/>
                <a:cs typeface="Arial" charset="0"/>
              </a:rPr>
              <a:t>Participant Discussions</a:t>
            </a:r>
            <a:endParaRPr lang="en-US" sz="3600" smtClean="0">
              <a:latin typeface="Arial" charset="0"/>
              <a:cs typeface="Arial" charset="0"/>
            </a:endParaRPr>
          </a:p>
        </p:txBody>
      </p:sp>
      <p:sp>
        <p:nvSpPr>
          <p:cNvPr id="26627" name="Content Placeholder 2"/>
          <p:cNvSpPr>
            <a:spLocks noGrp="1"/>
          </p:cNvSpPr>
          <p:nvPr>
            <p:ph idx="1"/>
          </p:nvPr>
        </p:nvSpPr>
        <p:spPr>
          <a:xfrm>
            <a:off x="457200" y="3429000"/>
            <a:ext cx="8229600" cy="2514600"/>
          </a:xfrm>
        </p:spPr>
        <p:txBody>
          <a:bodyPr/>
          <a:lstStyle/>
          <a:p>
            <a:pPr marL="514350" indent="-514350" eaLnBrk="1" hangingPunct="1">
              <a:buFont typeface="+mj-lt"/>
              <a:buAutoNum type="arabicPeriod"/>
              <a:defRPr/>
            </a:pPr>
            <a:r>
              <a:rPr lang="en-US" sz="3000" dirty="0" smtClean="0"/>
              <a:t>Our current successes and challenges with RTI for ELLs</a:t>
            </a:r>
          </a:p>
          <a:p>
            <a:pPr marL="514350" indent="-514350" eaLnBrk="1" hangingPunct="1">
              <a:buFont typeface="+mj-lt"/>
              <a:buAutoNum type="arabicPeriod"/>
              <a:defRPr/>
            </a:pPr>
            <a:r>
              <a:rPr lang="en-US" sz="3000" dirty="0" smtClean="0"/>
              <a:t>Our hopes for the future of RTI for ELLs</a:t>
            </a:r>
          </a:p>
          <a:p>
            <a:pPr marL="514350" indent="-514350" eaLnBrk="1" hangingPunct="1">
              <a:buFont typeface="+mj-lt"/>
              <a:buAutoNum type="arabicPeriod"/>
              <a:defRPr/>
            </a:pPr>
            <a:r>
              <a:rPr lang="en-US" sz="3000" dirty="0" smtClean="0"/>
              <a:t>Our expectations for this webinar series</a:t>
            </a:r>
          </a:p>
          <a:p>
            <a:pPr algn="ctr" eaLnBrk="1" hangingPunct="1">
              <a:buFont typeface="Arial" charset="0"/>
              <a:buNone/>
              <a:defRPr/>
            </a:pPr>
            <a:endParaRPr lang="en-US" sz="2800" dirty="0" smtClean="0">
              <a:solidFill>
                <a:srgbClr val="0000BC"/>
              </a:solidFill>
            </a:endParaRPr>
          </a:p>
          <a:p>
            <a:pPr eaLnBrk="1" hangingPunct="1">
              <a:buFont typeface="Arial" charset="0"/>
              <a:buNone/>
              <a:defRPr/>
            </a:pPr>
            <a:endParaRPr lang="en-US" sz="3000" dirty="0" smtClean="0"/>
          </a:p>
        </p:txBody>
      </p:sp>
      <p:sp>
        <p:nvSpPr>
          <p:cNvPr id="5" name="Slide Number Placeholder 4"/>
          <p:cNvSpPr>
            <a:spLocks noGrp="1"/>
          </p:cNvSpPr>
          <p:nvPr>
            <p:ph type="sldNum" sz="quarter" idx="10"/>
          </p:nvPr>
        </p:nvSpPr>
        <p:spPr>
          <a:xfrm>
            <a:off x="6426200" y="6356350"/>
            <a:ext cx="838200" cy="365125"/>
          </a:xfrm>
        </p:spPr>
        <p:txBody>
          <a:bodyPr/>
          <a:lstStyle/>
          <a:p>
            <a:pPr>
              <a:defRPr/>
            </a:pPr>
            <a:fld id="{F9C296A3-9079-46D7-AC5C-B5806BD24FDF}" type="slidenum">
              <a:rPr lang="en-US"/>
              <a:pPr>
                <a:defRPr/>
              </a:pPr>
              <a:t>30</a:t>
            </a:fld>
            <a:endParaRPr lang="en-US" dirty="0"/>
          </a:p>
        </p:txBody>
      </p:sp>
      <p:sp>
        <p:nvSpPr>
          <p:cNvPr id="53253" name="TextBox 5"/>
          <p:cNvSpPr txBox="1">
            <a:spLocks noChangeArrowheads="1"/>
          </p:cNvSpPr>
          <p:nvPr/>
        </p:nvSpPr>
        <p:spPr bwMode="auto">
          <a:xfrm>
            <a:off x="1524000" y="1143000"/>
            <a:ext cx="5867400" cy="2062163"/>
          </a:xfrm>
          <a:prstGeom prst="rect">
            <a:avLst/>
          </a:prstGeom>
          <a:solidFill>
            <a:srgbClr val="FFFF00"/>
          </a:solidFill>
          <a:ln w="57150">
            <a:solidFill>
              <a:srgbClr val="00B0F0"/>
            </a:solidFill>
            <a:miter lim="800000"/>
            <a:headEnd/>
            <a:tailEnd/>
          </a:ln>
        </p:spPr>
        <p:txBody>
          <a:bodyPr>
            <a:spAutoFit/>
          </a:bodyPr>
          <a:lstStyle/>
          <a:p>
            <a:pPr algn="ctr"/>
            <a:r>
              <a:rPr lang="en-US" sz="3200" b="1">
                <a:solidFill>
                  <a:srgbClr val="0000BC"/>
                </a:solidFill>
              </a:rPr>
              <a:t>5 min. chat</a:t>
            </a:r>
            <a:br>
              <a:rPr lang="en-US" sz="3200" b="1">
                <a:solidFill>
                  <a:srgbClr val="0000BC"/>
                </a:solidFill>
              </a:rPr>
            </a:br>
            <a:r>
              <a:rPr lang="en-US" sz="3200">
                <a:solidFill>
                  <a:srgbClr val="0000BC"/>
                </a:solidFill>
              </a:rPr>
              <a:t>Facilitators lead their groups</a:t>
            </a:r>
            <a:br>
              <a:rPr lang="en-US" sz="3200">
                <a:solidFill>
                  <a:srgbClr val="0000BC"/>
                </a:solidFill>
              </a:rPr>
            </a:br>
            <a:r>
              <a:rPr lang="en-US" sz="3200">
                <a:solidFill>
                  <a:srgbClr val="0000BC"/>
                </a:solidFill>
              </a:rPr>
              <a:t>Individuals and facilitators use </a:t>
            </a:r>
            <a:r>
              <a:rPr lang="en-US" sz="3200" i="1">
                <a:solidFill>
                  <a:srgbClr val="0000BC"/>
                </a:solidFill>
              </a:rPr>
              <a:t>chat box</a:t>
            </a:r>
            <a:endParaRPr lang="en-US" sz="3200" i="1"/>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idx="4294967295"/>
          </p:nvPr>
        </p:nvSpPr>
        <p:spPr>
          <a:xfrm>
            <a:off x="0" y="1371600"/>
            <a:ext cx="8229600" cy="1477963"/>
          </a:xfrm>
        </p:spPr>
        <p:txBody>
          <a:bodyPr/>
          <a:lstStyle/>
          <a:p>
            <a:pPr eaLnBrk="1" hangingPunct="1"/>
            <a:r>
              <a:rPr lang="en-US" smtClean="0">
                <a:latin typeface="Arial" charset="0"/>
                <a:cs typeface="Arial" charset="0"/>
              </a:rPr>
              <a:t>Looking Ahead to Session 2</a:t>
            </a:r>
          </a:p>
        </p:txBody>
      </p:sp>
      <p:sp>
        <p:nvSpPr>
          <p:cNvPr id="5" name="Slide Number Placeholder 4"/>
          <p:cNvSpPr>
            <a:spLocks noGrp="1"/>
          </p:cNvSpPr>
          <p:nvPr>
            <p:ph type="sldNum" sz="quarter" idx="4294967295"/>
          </p:nvPr>
        </p:nvSpPr>
        <p:spPr>
          <a:xfrm>
            <a:off x="6705600" y="6172200"/>
            <a:ext cx="685800" cy="365125"/>
          </a:xfrm>
        </p:spPr>
        <p:txBody>
          <a:bodyPr/>
          <a:lstStyle/>
          <a:p>
            <a:pPr>
              <a:defRPr/>
            </a:pPr>
            <a:fld id="{5DF2D140-FF78-4345-961B-F2E726BEAECA}" type="slidenum">
              <a:rPr lang="en-US"/>
              <a:pPr>
                <a:defRPr/>
              </a:pPr>
              <a:t>31</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457200" y="609600"/>
            <a:ext cx="8229600" cy="1325563"/>
          </a:xfrm>
        </p:spPr>
        <p:txBody>
          <a:bodyPr/>
          <a:lstStyle/>
          <a:p>
            <a:pPr eaLnBrk="1" hangingPunct="1"/>
            <a:r>
              <a:rPr lang="en-US" smtClean="0">
                <a:latin typeface="Arial" charset="0"/>
                <a:cs typeface="Arial" charset="0"/>
              </a:rPr>
              <a:t>Session 2</a:t>
            </a:r>
            <a:br>
              <a:rPr lang="en-US" smtClean="0">
                <a:latin typeface="Arial" charset="0"/>
                <a:cs typeface="Arial" charset="0"/>
              </a:rPr>
            </a:br>
            <a:r>
              <a:rPr lang="en-US" smtClean="0">
                <a:latin typeface="Arial" charset="0"/>
                <a:cs typeface="Arial" charset="0"/>
              </a:rPr>
              <a:t>Wednesday, February 23, 2011   3-4:30pm</a:t>
            </a:r>
          </a:p>
        </p:txBody>
      </p:sp>
      <p:sp>
        <p:nvSpPr>
          <p:cNvPr id="55299" name="Content Placeholder 2"/>
          <p:cNvSpPr>
            <a:spLocks noGrp="1"/>
          </p:cNvSpPr>
          <p:nvPr>
            <p:ph idx="1"/>
          </p:nvPr>
        </p:nvSpPr>
        <p:spPr>
          <a:xfrm>
            <a:off x="381000" y="2438400"/>
            <a:ext cx="8229600" cy="4191000"/>
          </a:xfrm>
        </p:spPr>
        <p:txBody>
          <a:bodyPr/>
          <a:lstStyle/>
          <a:p>
            <a:pPr eaLnBrk="1" hangingPunct="1"/>
            <a:r>
              <a:rPr lang="en-US" sz="2800" u="sng" smtClean="0">
                <a:latin typeface="Arial" charset="0"/>
                <a:cs typeface="Arial" charset="0"/>
              </a:rPr>
              <a:t>Focus</a:t>
            </a:r>
            <a:r>
              <a:rPr lang="en-US" sz="2800" smtClean="0">
                <a:latin typeface="Arial" charset="0"/>
                <a:cs typeface="Arial" charset="0"/>
              </a:rPr>
              <a:t>: What the research says about effective instruction for ELLs in standards-based classrooms across grade levels and content areas (RTI Tier 1)</a:t>
            </a:r>
          </a:p>
          <a:p>
            <a:pPr eaLnBrk="1" hangingPunct="1"/>
            <a:r>
              <a:rPr lang="en-US" sz="2800" u="sng" smtClean="0">
                <a:latin typeface="Arial" charset="0"/>
                <a:cs typeface="Arial" charset="0"/>
              </a:rPr>
              <a:t>Presenter</a:t>
            </a:r>
            <a:r>
              <a:rPr lang="en-US" sz="2800" smtClean="0">
                <a:latin typeface="Arial" charset="0"/>
                <a:cs typeface="Arial" charset="0"/>
              </a:rPr>
              <a:t>: Dr. Claude Goldenberg, Stanford University</a:t>
            </a:r>
          </a:p>
          <a:p>
            <a:pPr eaLnBrk="1" hangingPunct="1"/>
            <a:r>
              <a:rPr lang="en-US" sz="2800" u="sng" smtClean="0">
                <a:latin typeface="Arial" charset="0"/>
                <a:cs typeface="Arial" charset="0"/>
              </a:rPr>
              <a:t>Accessing</a:t>
            </a:r>
            <a:r>
              <a:rPr lang="en-US" sz="2800" smtClean="0">
                <a:latin typeface="Arial" charset="0"/>
                <a:cs typeface="Arial" charset="0"/>
              </a:rPr>
              <a:t> the webinar: </a:t>
            </a:r>
            <a:r>
              <a:rPr lang="en-US" sz="2800" smtClean="0">
                <a:solidFill>
                  <a:srgbClr val="FF0000"/>
                </a:solidFill>
                <a:latin typeface="Arial" charset="0"/>
                <a:cs typeface="Arial" charset="0"/>
              </a:rPr>
              <a:t>same URL as today’s session</a:t>
            </a:r>
          </a:p>
        </p:txBody>
      </p:sp>
      <p:sp>
        <p:nvSpPr>
          <p:cNvPr id="4" name="Slide Number Placeholder 3"/>
          <p:cNvSpPr>
            <a:spLocks noGrp="1"/>
          </p:cNvSpPr>
          <p:nvPr>
            <p:ph type="sldNum" sz="quarter" idx="10"/>
          </p:nvPr>
        </p:nvSpPr>
        <p:spPr/>
        <p:txBody>
          <a:bodyPr/>
          <a:lstStyle/>
          <a:p>
            <a:pPr>
              <a:defRPr/>
            </a:pPr>
            <a:fld id="{CB8400C4-6D11-45B1-822A-9833044680F3}" type="slidenum">
              <a:rPr lang="en-US"/>
              <a:pPr>
                <a:defRPr/>
              </a:pPr>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pPr eaLnBrk="1" hangingPunct="1"/>
            <a:r>
              <a:rPr lang="en-US" smtClean="0">
                <a:solidFill>
                  <a:srgbClr val="FF0000"/>
                </a:solidFill>
                <a:latin typeface="Forte" pitchFamily="66" charset="0"/>
                <a:cs typeface="Arial" charset="0"/>
              </a:rPr>
              <a:t>Questions?  </a:t>
            </a:r>
            <a:r>
              <a:rPr lang="en-US" sz="4000" smtClean="0">
                <a:latin typeface="Arial" charset="0"/>
                <a:cs typeface="Arial" charset="0"/>
              </a:rPr>
              <a:t>Contact Info:</a:t>
            </a:r>
            <a:endParaRPr lang="en-US" smtClean="0">
              <a:latin typeface="Arial" charset="0"/>
              <a:cs typeface="Arial" charset="0"/>
            </a:endParaRPr>
          </a:p>
        </p:txBody>
      </p:sp>
      <p:sp>
        <p:nvSpPr>
          <p:cNvPr id="56323" name="Content Placeholder 2"/>
          <p:cNvSpPr>
            <a:spLocks noGrp="1"/>
          </p:cNvSpPr>
          <p:nvPr>
            <p:ph idx="1"/>
          </p:nvPr>
        </p:nvSpPr>
        <p:spPr>
          <a:xfrm>
            <a:off x="457200" y="1371600"/>
            <a:ext cx="8229600" cy="4830763"/>
          </a:xfrm>
        </p:spPr>
        <p:txBody>
          <a:bodyPr/>
          <a:lstStyle/>
          <a:p>
            <a:pPr eaLnBrk="1" hangingPunct="1"/>
            <a:r>
              <a:rPr lang="en-US" sz="2800" smtClean="0">
                <a:latin typeface="Arial" charset="0"/>
                <a:cs typeface="Arial" charset="0"/>
              </a:rPr>
              <a:t>Cori Alston, GaDOE</a:t>
            </a:r>
          </a:p>
          <a:p>
            <a:pPr lvl="1" eaLnBrk="1" hangingPunct="1"/>
            <a:r>
              <a:rPr lang="en-US" smtClean="0">
                <a:latin typeface="Arial" charset="0"/>
                <a:cs typeface="Arial" charset="0"/>
                <a:hlinkClick r:id="rId2"/>
              </a:rPr>
              <a:t>calston@doe.k12.ga.us</a:t>
            </a:r>
            <a:r>
              <a:rPr lang="en-US" smtClean="0">
                <a:latin typeface="Arial" charset="0"/>
                <a:cs typeface="Arial" charset="0"/>
              </a:rPr>
              <a:t>	</a:t>
            </a:r>
          </a:p>
          <a:p>
            <a:pPr lvl="1" eaLnBrk="1" hangingPunct="1"/>
            <a:r>
              <a:rPr lang="en-US" smtClean="0">
                <a:latin typeface="Arial" charset="0"/>
                <a:cs typeface="Arial" charset="0"/>
              </a:rPr>
              <a:t>404-656-2067</a:t>
            </a:r>
          </a:p>
          <a:p>
            <a:pPr eaLnBrk="1" hangingPunct="1"/>
            <a:r>
              <a:rPr lang="en-US" sz="2800" smtClean="0">
                <a:latin typeface="Arial" charset="0"/>
                <a:cs typeface="Arial" charset="0"/>
              </a:rPr>
              <a:t>LaShaun Odom, GaDOE</a:t>
            </a:r>
          </a:p>
          <a:p>
            <a:pPr lvl="1" eaLnBrk="1" hangingPunct="1"/>
            <a:r>
              <a:rPr lang="en-US" smtClean="0">
                <a:latin typeface="Arial" charset="0"/>
                <a:cs typeface="Arial" charset="0"/>
                <a:hlinkClick r:id="rId3"/>
              </a:rPr>
              <a:t>lodom@doe.k12.ga.us</a:t>
            </a:r>
            <a:endParaRPr lang="en-US" smtClean="0">
              <a:latin typeface="Arial" charset="0"/>
              <a:cs typeface="Arial" charset="0"/>
            </a:endParaRPr>
          </a:p>
          <a:p>
            <a:pPr lvl="1" eaLnBrk="1" hangingPunct="1"/>
            <a:r>
              <a:rPr lang="en-US" smtClean="0">
                <a:latin typeface="Arial" charset="0"/>
                <a:cs typeface="Arial" charset="0"/>
              </a:rPr>
              <a:t>404-463-0505</a:t>
            </a:r>
          </a:p>
          <a:p>
            <a:pPr eaLnBrk="1" hangingPunct="1"/>
            <a:r>
              <a:rPr lang="en-US" sz="2800" smtClean="0">
                <a:latin typeface="Arial" charset="0"/>
                <a:cs typeface="Arial" charset="0"/>
              </a:rPr>
              <a:t>Dr. Kim Anderson, SERVE/REL-SE</a:t>
            </a:r>
          </a:p>
          <a:p>
            <a:pPr lvl="1" eaLnBrk="1" hangingPunct="1"/>
            <a:r>
              <a:rPr lang="en-US" smtClean="0">
                <a:latin typeface="Arial" charset="0"/>
                <a:cs typeface="Arial" charset="0"/>
                <a:hlinkClick r:id="rId4"/>
              </a:rPr>
              <a:t>kanderson@serve.org</a:t>
            </a:r>
            <a:r>
              <a:rPr lang="en-US" smtClean="0">
                <a:latin typeface="Arial" charset="0"/>
                <a:cs typeface="Arial" charset="0"/>
              </a:rPr>
              <a:t>	</a:t>
            </a:r>
          </a:p>
          <a:p>
            <a:pPr lvl="1" eaLnBrk="1" hangingPunct="1"/>
            <a:r>
              <a:rPr lang="en-US" smtClean="0">
                <a:latin typeface="Arial" charset="0"/>
                <a:cs typeface="Arial" charset="0"/>
              </a:rPr>
              <a:t>404-657-6174 </a:t>
            </a:r>
          </a:p>
          <a:p>
            <a:pPr lvl="1" eaLnBrk="1" hangingPunct="1">
              <a:buFont typeface="Arial" charset="0"/>
              <a:buNone/>
            </a:pPr>
            <a:endParaRPr lang="en-US" smtClean="0">
              <a:latin typeface="Arial" charset="0"/>
              <a:cs typeface="Arial" charset="0"/>
            </a:endParaRPr>
          </a:p>
        </p:txBody>
      </p:sp>
      <p:sp>
        <p:nvSpPr>
          <p:cNvPr id="5" name="Slide Number Placeholder 4"/>
          <p:cNvSpPr>
            <a:spLocks noGrp="1"/>
          </p:cNvSpPr>
          <p:nvPr>
            <p:ph type="sldNum" sz="quarter" idx="10"/>
          </p:nvPr>
        </p:nvSpPr>
        <p:spPr>
          <a:xfrm>
            <a:off x="6426200" y="6356350"/>
            <a:ext cx="838200" cy="365125"/>
          </a:xfrm>
        </p:spPr>
        <p:txBody>
          <a:bodyPr/>
          <a:lstStyle/>
          <a:p>
            <a:pPr>
              <a:defRPr/>
            </a:pPr>
            <a:fld id="{92B61A22-0D53-400A-ADB6-55E8CAF68713}" type="slidenum">
              <a:rPr lang="en-US"/>
              <a:pPr>
                <a:defRPr/>
              </a:pPr>
              <a:t>33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381000"/>
            <a:ext cx="8229600" cy="731838"/>
          </a:xfrm>
        </p:spPr>
        <p:txBody>
          <a:bodyPr anchor="t"/>
          <a:lstStyle/>
          <a:p>
            <a:pPr eaLnBrk="1" hangingPunct="1"/>
            <a:r>
              <a:rPr lang="en-US" smtClean="0">
                <a:latin typeface="Arial" charset="0"/>
                <a:cs typeface="Arial" charset="0"/>
              </a:rPr>
              <a:t>Who are we? </a:t>
            </a:r>
          </a:p>
        </p:txBody>
      </p:sp>
      <p:sp>
        <p:nvSpPr>
          <p:cNvPr id="26627" name="Content Placeholder 2"/>
          <p:cNvSpPr>
            <a:spLocks noGrp="1"/>
          </p:cNvSpPr>
          <p:nvPr>
            <p:ph idx="1"/>
          </p:nvPr>
        </p:nvSpPr>
        <p:spPr>
          <a:xfrm>
            <a:off x="685800" y="1295400"/>
            <a:ext cx="7848600" cy="4525963"/>
          </a:xfrm>
        </p:spPr>
        <p:txBody>
          <a:bodyPr/>
          <a:lstStyle/>
          <a:p>
            <a:pPr eaLnBrk="1" hangingPunct="1"/>
            <a:r>
              <a:rPr lang="en-US" sz="2800" smtClean="0">
                <a:latin typeface="Arial" charset="0"/>
                <a:cs typeface="Arial" charset="0"/>
              </a:rPr>
              <a:t>Teachers</a:t>
            </a:r>
          </a:p>
          <a:p>
            <a:pPr eaLnBrk="1" hangingPunct="1"/>
            <a:r>
              <a:rPr lang="en-US" sz="2800" smtClean="0">
                <a:latin typeface="Arial" charset="0"/>
                <a:cs typeface="Arial" charset="0"/>
              </a:rPr>
              <a:t>ESOL/Title III coordinators</a:t>
            </a:r>
          </a:p>
          <a:p>
            <a:pPr eaLnBrk="1" hangingPunct="1"/>
            <a:r>
              <a:rPr lang="en-US" sz="2800" smtClean="0">
                <a:latin typeface="Arial" charset="0"/>
                <a:cs typeface="Arial" charset="0"/>
              </a:rPr>
              <a:t>RTI/SST coordinators</a:t>
            </a:r>
          </a:p>
          <a:p>
            <a:pPr eaLnBrk="1" hangingPunct="1"/>
            <a:r>
              <a:rPr lang="en-US" sz="2800" smtClean="0">
                <a:latin typeface="Arial" charset="0"/>
                <a:cs typeface="Arial" charset="0"/>
              </a:rPr>
              <a:t>Administrators</a:t>
            </a:r>
          </a:p>
          <a:p>
            <a:pPr eaLnBrk="1" hangingPunct="1"/>
            <a:r>
              <a:rPr lang="en-US" sz="2800" smtClean="0">
                <a:latin typeface="Arial" charset="0"/>
                <a:cs typeface="Arial" charset="0"/>
              </a:rPr>
              <a:t>Counselors</a:t>
            </a:r>
          </a:p>
          <a:p>
            <a:pPr eaLnBrk="1" hangingPunct="1"/>
            <a:r>
              <a:rPr lang="en-US" sz="2800" smtClean="0">
                <a:latin typeface="Arial" charset="0"/>
                <a:cs typeface="Arial" charset="0"/>
              </a:rPr>
              <a:t>LEA Office or DOE</a:t>
            </a:r>
          </a:p>
          <a:p>
            <a:pPr eaLnBrk="1" hangingPunct="1"/>
            <a:r>
              <a:rPr lang="en-US" sz="2800" smtClean="0">
                <a:latin typeface="Arial" charset="0"/>
                <a:cs typeface="Arial" charset="0"/>
              </a:rPr>
              <a:t>Pk-5, 6-8, 9-12, post-secondary IHE</a:t>
            </a:r>
          </a:p>
          <a:p>
            <a:pPr eaLnBrk="1" hangingPunct="1"/>
            <a:r>
              <a:rPr lang="en-US" sz="2800" smtClean="0">
                <a:latin typeface="Arial" charset="0"/>
                <a:cs typeface="Arial" charset="0"/>
              </a:rPr>
              <a:t>Statewide Organizations</a:t>
            </a:r>
          </a:p>
          <a:p>
            <a:pPr eaLnBrk="1" hangingPunct="1"/>
            <a:r>
              <a:rPr lang="en-US" sz="2800" smtClean="0">
                <a:latin typeface="Arial" charset="0"/>
                <a:cs typeface="Arial" charset="0"/>
              </a:rPr>
              <a:t>Other?</a:t>
            </a:r>
          </a:p>
        </p:txBody>
      </p:sp>
      <p:sp>
        <p:nvSpPr>
          <p:cNvPr id="7172" name="Slide Number Placeholder 3"/>
          <p:cNvSpPr>
            <a:spLocks noGrp="1"/>
          </p:cNvSpPr>
          <p:nvPr>
            <p:ph type="sldNum" sz="quarter" idx="10"/>
          </p:nvPr>
        </p:nvSpPr>
        <p:spPr bwMode="auto">
          <a:xfrm>
            <a:off x="5410200" y="6324600"/>
            <a:ext cx="2133600" cy="365125"/>
          </a:xfrm>
          <a:ln>
            <a:miter lim="800000"/>
            <a:headEnd/>
            <a:tailEnd/>
          </a:ln>
        </p:spPr>
        <p:txBody>
          <a:bodyPr wrap="square" numCol="1" anchor="t" anchorCtr="0" compatLnSpc="1">
            <a:prstTxWarp prst="textNoShape">
              <a:avLst/>
            </a:prstTxWarp>
          </a:bodyPr>
          <a:lstStyle/>
          <a:p>
            <a:pPr>
              <a:defRPr/>
            </a:pPr>
            <a:fld id="{1F07B2E0-62B1-45FD-B15B-BC6CC75C8DD0}" type="slidenum">
              <a:rPr lang="en-US">
                <a:latin typeface="Arial" charset="0"/>
              </a:rPr>
              <a:pPr>
                <a:defRPr/>
              </a:pPr>
              <a:t>4</a:t>
            </a:fld>
            <a:endParaRPr lang="en-US" dirty="0">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0" y="304800"/>
            <a:ext cx="9144000" cy="1371600"/>
          </a:xfrm>
        </p:spPr>
        <p:txBody>
          <a:bodyPr>
            <a:noAutofit/>
          </a:bodyPr>
          <a:lstStyle/>
          <a:p>
            <a:pPr eaLnBrk="1" fontAlgn="auto" hangingPunct="1">
              <a:spcAft>
                <a:spcPts val="0"/>
              </a:spcAft>
              <a:defRPr/>
            </a:pPr>
            <a:r>
              <a:rPr lang="en-US" dirty="0">
                <a:latin typeface="+mn-lt"/>
              </a:rPr>
              <a:t>REGIONAL EDUCATION </a:t>
            </a:r>
            <a:r>
              <a:rPr lang="en-US" dirty="0" smtClean="0">
                <a:latin typeface="+mn-lt"/>
              </a:rPr>
              <a:t>LABORATORY- SOUTHEAST (REL-SE)</a:t>
            </a:r>
            <a:endParaRPr lang="en-US" dirty="0">
              <a:latin typeface="+mn-lt"/>
            </a:endParaRPr>
          </a:p>
        </p:txBody>
      </p:sp>
      <p:sp>
        <p:nvSpPr>
          <p:cNvPr id="9219" name="Rectangle 3"/>
          <p:cNvSpPr>
            <a:spLocks noGrp="1" noChangeArrowheads="1"/>
          </p:cNvSpPr>
          <p:nvPr>
            <p:ph type="subTitle" idx="4294967295"/>
          </p:nvPr>
        </p:nvSpPr>
        <p:spPr>
          <a:xfrm>
            <a:off x="0" y="2438400"/>
            <a:ext cx="9144000" cy="4038600"/>
          </a:xfrm>
        </p:spPr>
        <p:txBody>
          <a:bodyPr>
            <a:normAutofit/>
          </a:bodyPr>
          <a:lstStyle/>
          <a:p>
            <a:pPr marL="0" indent="0" algn="ctr" eaLnBrk="1" fontAlgn="auto" hangingPunct="1">
              <a:lnSpc>
                <a:spcPct val="90000"/>
              </a:lnSpc>
              <a:spcAft>
                <a:spcPts val="0"/>
              </a:spcAft>
              <a:buClr>
                <a:schemeClr val="accent3"/>
              </a:buClr>
              <a:buFont typeface="Wingdings" pitchFamily="2" charset="2"/>
              <a:buNone/>
              <a:defRPr/>
            </a:pPr>
            <a:endParaRPr lang="en-US" sz="2800" b="1" dirty="0" smtClean="0"/>
          </a:p>
          <a:p>
            <a:pPr marL="0" indent="0" algn="ctr" eaLnBrk="1" fontAlgn="auto" hangingPunct="1">
              <a:lnSpc>
                <a:spcPct val="90000"/>
              </a:lnSpc>
              <a:spcAft>
                <a:spcPts val="0"/>
              </a:spcAft>
              <a:buClr>
                <a:schemeClr val="accent3"/>
              </a:buClr>
              <a:buFont typeface="Wingdings" pitchFamily="2" charset="2"/>
              <a:buNone/>
              <a:defRPr/>
            </a:pPr>
            <a:r>
              <a:rPr lang="en-US" sz="2800" b="1" dirty="0" smtClean="0"/>
              <a:t>Serving AL, GA, FL, MS, NC, SC, 2006 – 2011</a:t>
            </a:r>
          </a:p>
          <a:p>
            <a:pPr marL="0" indent="0" algn="ctr" eaLnBrk="1" fontAlgn="auto" hangingPunct="1">
              <a:lnSpc>
                <a:spcPct val="90000"/>
              </a:lnSpc>
              <a:spcAft>
                <a:spcPts val="0"/>
              </a:spcAft>
              <a:buClr>
                <a:schemeClr val="accent3"/>
              </a:buClr>
              <a:buFont typeface="Wingdings" pitchFamily="2" charset="2"/>
              <a:buNone/>
              <a:defRPr/>
            </a:pPr>
            <a:r>
              <a:rPr lang="en-US" sz="2000" dirty="0" smtClean="0"/>
              <a:t>     </a:t>
            </a:r>
          </a:p>
          <a:p>
            <a:pPr marL="0" indent="0" algn="ctr" eaLnBrk="1" fontAlgn="auto" hangingPunct="1">
              <a:lnSpc>
                <a:spcPct val="90000"/>
              </a:lnSpc>
              <a:spcAft>
                <a:spcPts val="0"/>
              </a:spcAft>
              <a:buClr>
                <a:schemeClr val="accent3"/>
              </a:buClr>
              <a:buFont typeface="Wingdings" pitchFamily="2" charset="2"/>
              <a:buNone/>
              <a:defRPr/>
            </a:pPr>
            <a:r>
              <a:rPr lang="en-US" sz="2000" dirty="0" smtClean="0"/>
              <a:t>     </a:t>
            </a:r>
          </a:p>
          <a:p>
            <a:pPr marL="0" indent="0" algn="ctr" eaLnBrk="1" fontAlgn="auto" hangingPunct="1">
              <a:lnSpc>
                <a:spcPct val="90000"/>
              </a:lnSpc>
              <a:spcAft>
                <a:spcPts val="0"/>
              </a:spcAft>
              <a:buClr>
                <a:schemeClr val="accent3"/>
              </a:buClr>
              <a:buFont typeface="Wingdings" pitchFamily="2" charset="2"/>
              <a:buNone/>
              <a:defRPr/>
            </a:pPr>
            <a:r>
              <a:rPr lang="en-US" sz="2800" dirty="0" smtClean="0"/>
              <a:t>Executive Director, Dr. Ludwig van </a:t>
            </a:r>
            <a:r>
              <a:rPr lang="en-US" sz="2800" dirty="0" err="1" smtClean="0"/>
              <a:t>Broekhuizen</a:t>
            </a:r>
            <a:endParaRPr lang="en-US" sz="2800" dirty="0" smtClean="0"/>
          </a:p>
          <a:p>
            <a:pPr marL="274320" indent="-274320" algn="ctr" eaLnBrk="1" fontAlgn="auto" hangingPunct="1">
              <a:spcAft>
                <a:spcPts val="0"/>
              </a:spcAft>
              <a:buClr>
                <a:schemeClr val="accent3"/>
              </a:buClr>
              <a:buFont typeface="Wingdings 2" pitchFamily="18" charset="2"/>
              <a:buNone/>
              <a:defRPr/>
            </a:pPr>
            <a:r>
              <a:rPr lang="en-US" sz="2800" dirty="0" smtClean="0"/>
              <a:t>Toll Free: 800-755-3277      </a:t>
            </a:r>
            <a:r>
              <a:rPr lang="en-US" dirty="0" smtClean="0">
                <a:hlinkClick r:id="rId3"/>
              </a:rPr>
              <a:t>www.serve.org</a:t>
            </a:r>
            <a:endParaRPr lang="en-US" dirty="0" smtClean="0"/>
          </a:p>
          <a:p>
            <a:pPr algn="ctr" eaLnBrk="1" hangingPunct="1">
              <a:buFont typeface="Arial" charset="0"/>
              <a:buNone/>
              <a:defRPr/>
            </a:pPr>
            <a:r>
              <a:rPr lang="en-US" sz="2800" b="1" dirty="0" smtClean="0"/>
              <a:t>Georgia liaison: </a:t>
            </a:r>
            <a:r>
              <a:rPr lang="en-US" sz="2800" dirty="0" smtClean="0"/>
              <a:t>Dr. Kim Anderson</a:t>
            </a:r>
            <a:endParaRPr lang="en-US" dirty="0" smtClean="0"/>
          </a:p>
          <a:p>
            <a:pPr marL="274320" indent="-274320" algn="ctr" eaLnBrk="1" fontAlgn="auto" hangingPunct="1">
              <a:spcAft>
                <a:spcPts val="0"/>
              </a:spcAft>
              <a:buClr>
                <a:schemeClr val="accent3"/>
              </a:buClr>
              <a:buFont typeface="Wingdings 2" pitchFamily="18" charset="2"/>
              <a:buNone/>
              <a:defRPr/>
            </a:pPr>
            <a:endParaRPr lang="en-US" sz="2800" b="1" dirty="0" smtClean="0">
              <a:effectLst>
                <a:outerShdw blurRad="38100" dist="38100" dir="2700000" algn="tl">
                  <a:srgbClr val="000000">
                    <a:alpha val="43137"/>
                  </a:srgbClr>
                </a:outerShdw>
              </a:effectLst>
            </a:endParaRPr>
          </a:p>
          <a:p>
            <a:pPr marL="0" indent="0" algn="ctr" eaLnBrk="1" fontAlgn="auto" hangingPunct="1">
              <a:lnSpc>
                <a:spcPct val="90000"/>
              </a:lnSpc>
              <a:spcAft>
                <a:spcPts val="0"/>
              </a:spcAft>
              <a:buClr>
                <a:schemeClr val="accent3"/>
              </a:buClr>
              <a:buFont typeface="Wingdings" pitchFamily="2" charset="2"/>
              <a:buNone/>
              <a:defRPr/>
            </a:pPr>
            <a:endParaRPr lang="en-US" sz="2800" b="1" dirty="0" smtClean="0"/>
          </a:p>
        </p:txBody>
      </p:sp>
      <p:sp>
        <p:nvSpPr>
          <p:cNvPr id="6" name="Slide Number Placeholder 5"/>
          <p:cNvSpPr>
            <a:spLocks noGrp="1"/>
          </p:cNvSpPr>
          <p:nvPr>
            <p:ph type="sldNum" sz="quarter" idx="4294967295"/>
          </p:nvPr>
        </p:nvSpPr>
        <p:spPr>
          <a:xfrm>
            <a:off x="6781800" y="6340475"/>
            <a:ext cx="762000" cy="365125"/>
          </a:xfrm>
        </p:spPr>
        <p:txBody>
          <a:bodyPr/>
          <a:lstStyle/>
          <a:p>
            <a:pPr>
              <a:defRPr/>
            </a:pPr>
            <a:fld id="{C97266EE-1E14-406D-A7DA-658332E9EDF5}" type="slidenum">
              <a:rPr lang="en-US"/>
              <a:pPr>
                <a:defRPr/>
              </a:pPr>
              <a:t>5</a:t>
            </a:fld>
            <a:endParaRPr lang="en-US"/>
          </a:p>
        </p:txBody>
      </p:sp>
      <p:sp>
        <p:nvSpPr>
          <p:cNvPr id="128005" name="Text Box 5"/>
          <p:cNvSpPr txBox="1">
            <a:spLocks noChangeArrowheads="1"/>
          </p:cNvSpPr>
          <p:nvPr/>
        </p:nvSpPr>
        <p:spPr bwMode="auto">
          <a:xfrm>
            <a:off x="0" y="1600200"/>
            <a:ext cx="9144000" cy="708025"/>
          </a:xfrm>
          <a:prstGeom prst="rect">
            <a:avLst/>
          </a:prstGeom>
          <a:noFill/>
          <a:ln w="9525">
            <a:noFill/>
            <a:miter lim="800000"/>
            <a:headEnd/>
            <a:tailEnd/>
          </a:ln>
        </p:spPr>
        <p:txBody>
          <a:bodyPr>
            <a:spAutoFit/>
          </a:bodyPr>
          <a:lstStyle/>
          <a:p>
            <a:pPr algn="ctr">
              <a:spcBef>
                <a:spcPct val="50000"/>
              </a:spcBef>
              <a:defRPr/>
            </a:pPr>
            <a:r>
              <a:rPr lang="en-US" sz="3200" b="1" dirty="0">
                <a:latin typeface="+mn-lt"/>
              </a:rPr>
              <a:t>Operated by  </a:t>
            </a:r>
            <a:r>
              <a:rPr lang="en-US" sz="4000" b="1" dirty="0">
                <a:effectLst>
                  <a:outerShdw blurRad="38100" dist="38100" dir="2700000" algn="tl">
                    <a:srgbClr val="000000">
                      <a:alpha val="43137"/>
                    </a:srgbClr>
                  </a:outerShdw>
                </a:effectLst>
                <a:latin typeface="+mn-lt"/>
              </a:rPr>
              <a:t>SERVE Center </a:t>
            </a:r>
            <a:r>
              <a:rPr lang="en-US" sz="3200" b="1" dirty="0">
                <a:latin typeface="+mn-lt"/>
              </a:rPr>
              <a:t>at UNCG</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xfrm>
            <a:off x="0" y="228600"/>
            <a:ext cx="8510588" cy="1325563"/>
          </a:xfrm>
        </p:spPr>
        <p:txBody>
          <a:bodyPr/>
          <a:lstStyle/>
          <a:p>
            <a:pPr eaLnBrk="1" hangingPunct="1">
              <a:lnSpc>
                <a:spcPct val="90000"/>
              </a:lnSpc>
            </a:pPr>
            <a:r>
              <a:rPr lang="en-US" sz="4000" smtClean="0">
                <a:latin typeface="Arial" charset="0"/>
                <a:cs typeface="Arial" charset="0"/>
              </a:rPr>
              <a:t>The Regional Educational Laboratory (REL) System</a:t>
            </a:r>
          </a:p>
        </p:txBody>
      </p:sp>
      <p:pic>
        <p:nvPicPr>
          <p:cNvPr id="28675" name="Picture 5" descr="REL National Map"/>
          <p:cNvPicPr>
            <a:picLocks noGrp="1" noChangeAspect="1" noChangeArrowheads="1"/>
          </p:cNvPicPr>
          <p:nvPr>
            <p:ph type="body" idx="4294967295"/>
          </p:nvPr>
        </p:nvPicPr>
        <p:blipFill>
          <a:blip r:embed="rId3" cstate="print"/>
          <a:srcRect/>
          <a:stretch>
            <a:fillRect/>
          </a:stretch>
        </p:blipFill>
        <p:spPr>
          <a:xfrm>
            <a:off x="0" y="1600200"/>
            <a:ext cx="8362950" cy="4572000"/>
          </a:xfrm>
        </p:spPr>
      </p:pic>
      <p:sp>
        <p:nvSpPr>
          <p:cNvPr id="4098" name="Slide Number Placeholder 4"/>
          <p:cNvSpPr>
            <a:spLocks noGrp="1"/>
          </p:cNvSpPr>
          <p:nvPr>
            <p:ph type="sldNum" sz="quarter" idx="4294967295"/>
          </p:nvPr>
        </p:nvSpPr>
        <p:spPr>
          <a:xfrm>
            <a:off x="7010400" y="6248400"/>
            <a:ext cx="457200" cy="476250"/>
          </a:xfrm>
        </p:spPr>
        <p:txBody>
          <a:bodyPr anchor="t"/>
          <a:lstStyle/>
          <a:p>
            <a:pPr>
              <a:defRPr/>
            </a:pPr>
            <a:fld id="{250B7DA4-AF92-41E5-97CB-9ED248E70FAA}" type="slidenum">
              <a:rPr lang="en-US"/>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a:xfrm>
            <a:off x="457200" y="381000"/>
            <a:ext cx="8229600" cy="838200"/>
          </a:xfrm>
        </p:spPr>
        <p:txBody>
          <a:bodyPr/>
          <a:lstStyle/>
          <a:p>
            <a:pPr eaLnBrk="1" hangingPunct="1"/>
            <a:r>
              <a:rPr lang="en-US" smtClean="0">
                <a:latin typeface="Arial" charset="0"/>
                <a:cs typeface="Arial" charset="0"/>
              </a:rPr>
              <a:t>REL-SE’s MISSION</a:t>
            </a:r>
          </a:p>
        </p:txBody>
      </p:sp>
      <p:sp>
        <p:nvSpPr>
          <p:cNvPr id="29699" name="Rectangle 3"/>
          <p:cNvSpPr>
            <a:spLocks noGrp="1" noRot="1" noChangeArrowheads="1"/>
          </p:cNvSpPr>
          <p:nvPr>
            <p:ph idx="1"/>
          </p:nvPr>
        </p:nvSpPr>
        <p:spPr>
          <a:xfrm>
            <a:off x="301625" y="1295400"/>
            <a:ext cx="8461375" cy="4876800"/>
          </a:xfrm>
        </p:spPr>
        <p:txBody>
          <a:bodyPr/>
          <a:lstStyle/>
          <a:p>
            <a:pPr eaLnBrk="1" hangingPunct="1">
              <a:lnSpc>
                <a:spcPct val="120000"/>
              </a:lnSpc>
              <a:buFont typeface="Wingdings" pitchFamily="2" charset="2"/>
              <a:buNone/>
            </a:pPr>
            <a:r>
              <a:rPr lang="en-US" b="1" smtClean="0">
                <a:latin typeface="Arial" charset="0"/>
                <a:cs typeface="Arial" charset="0"/>
              </a:rPr>
              <a:t>	</a:t>
            </a:r>
            <a:r>
              <a:rPr lang="en-US" smtClean="0">
                <a:latin typeface="Arial" charset="0"/>
                <a:cs typeface="Arial" charset="0"/>
              </a:rPr>
              <a:t>To serve the educational needs of the Southeast, using applied research, development, dissemination, and training and technical assistance to bring the </a:t>
            </a:r>
            <a:r>
              <a:rPr lang="en-US" u="sng" smtClean="0">
                <a:latin typeface="Arial" charset="0"/>
                <a:cs typeface="Arial" charset="0"/>
              </a:rPr>
              <a:t>best available evidence and proven practices </a:t>
            </a:r>
            <a:r>
              <a:rPr lang="en-US" smtClean="0">
                <a:latin typeface="Arial" charset="0"/>
                <a:cs typeface="Arial" charset="0"/>
              </a:rPr>
              <a:t>into local, district, state, and regional school improvement efforts</a:t>
            </a:r>
          </a:p>
        </p:txBody>
      </p:sp>
      <p:sp>
        <p:nvSpPr>
          <p:cNvPr id="6" name="Slide Number Placeholder 5"/>
          <p:cNvSpPr>
            <a:spLocks noGrp="1"/>
          </p:cNvSpPr>
          <p:nvPr>
            <p:ph type="sldNum" sz="quarter" idx="10"/>
          </p:nvPr>
        </p:nvSpPr>
        <p:spPr>
          <a:xfrm>
            <a:off x="6426200" y="6356350"/>
            <a:ext cx="838200" cy="365125"/>
          </a:xfrm>
        </p:spPr>
        <p:txBody>
          <a:bodyPr/>
          <a:lstStyle/>
          <a:p>
            <a:pPr>
              <a:defRPr/>
            </a:pPr>
            <a:fld id="{50BA5BE8-40AB-4FA7-B3BA-7E78D01A01D6}" type="slidenum">
              <a:rPr lang="en-US"/>
              <a:pPr>
                <a:defRPr/>
              </a:pPr>
              <a:t>7</a:t>
            </a:fld>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smtClean="0">
                <a:latin typeface="Arial" charset="0"/>
                <a:cs typeface="Arial" charset="0"/>
              </a:rPr>
              <a:t>REL-SE Services</a:t>
            </a:r>
          </a:p>
        </p:txBody>
      </p:sp>
      <p:sp>
        <p:nvSpPr>
          <p:cNvPr id="3" name="Content Placeholder 2"/>
          <p:cNvSpPr>
            <a:spLocks noGrp="1"/>
          </p:cNvSpPr>
          <p:nvPr>
            <p:ph idx="1"/>
          </p:nvPr>
        </p:nvSpPr>
        <p:spPr>
          <a:xfrm>
            <a:off x="457200" y="1295400"/>
            <a:ext cx="8229600" cy="4495800"/>
          </a:xfrm>
        </p:spPr>
        <p:txBody>
          <a:bodyPr/>
          <a:lstStyle/>
          <a:p>
            <a:pPr marL="514350" indent="-514350" eaLnBrk="1" hangingPunct="1">
              <a:buFont typeface="+mj-lt"/>
              <a:buAutoNum type="arabicPeriod"/>
              <a:defRPr/>
            </a:pPr>
            <a:r>
              <a:rPr lang="en-US" dirty="0" smtClean="0"/>
              <a:t>Outreach and Dissemination of Research, Evaluation, and Policy Info.</a:t>
            </a:r>
          </a:p>
          <a:p>
            <a:pPr marL="514350" indent="-514350" eaLnBrk="1" hangingPunct="1">
              <a:buFont typeface="+mj-lt"/>
              <a:buAutoNum type="arabicPeriod"/>
              <a:defRPr/>
            </a:pPr>
            <a:r>
              <a:rPr lang="en-US" dirty="0" smtClean="0"/>
              <a:t>Technical Assistance to SEAs and LEAs</a:t>
            </a:r>
          </a:p>
          <a:p>
            <a:pPr marL="514350" indent="-514350" eaLnBrk="1" hangingPunct="1">
              <a:buFont typeface="+mj-lt"/>
              <a:buAutoNum type="arabicPeriod"/>
              <a:defRPr/>
            </a:pPr>
            <a:r>
              <a:rPr lang="en-US" dirty="0" smtClean="0"/>
              <a:t>“Issues &amp; Answers” publications </a:t>
            </a:r>
          </a:p>
          <a:p>
            <a:pPr marL="514350" indent="-514350" eaLnBrk="1" hangingPunct="1">
              <a:buFont typeface="+mj-lt"/>
              <a:buAutoNum type="arabicPeriod"/>
              <a:defRPr/>
            </a:pPr>
            <a:r>
              <a:rPr lang="en-US" dirty="0" smtClean="0"/>
              <a:t>RCT Experimental Studies on interventions of relevance to our region</a:t>
            </a:r>
          </a:p>
          <a:p>
            <a:pPr marL="514350" indent="-514350" eaLnBrk="1" hangingPunct="1">
              <a:buFont typeface="+mj-lt"/>
              <a:buAutoNum type="arabicPeriod"/>
              <a:defRPr/>
            </a:pPr>
            <a:r>
              <a:rPr lang="en-US" dirty="0" smtClean="0"/>
              <a:t>Quick Turnaround Data Analysis</a:t>
            </a:r>
          </a:p>
          <a:p>
            <a:pPr eaLnBrk="1" hangingPunct="1">
              <a:defRPr/>
            </a:pPr>
            <a:endParaRPr lang="en-US" dirty="0"/>
          </a:p>
        </p:txBody>
      </p:sp>
      <p:sp>
        <p:nvSpPr>
          <p:cNvPr id="5" name="Slide Number Placeholder 4"/>
          <p:cNvSpPr>
            <a:spLocks noGrp="1"/>
          </p:cNvSpPr>
          <p:nvPr>
            <p:ph type="sldNum" sz="quarter" idx="10"/>
          </p:nvPr>
        </p:nvSpPr>
        <p:spPr>
          <a:xfrm>
            <a:off x="6426200" y="6356350"/>
            <a:ext cx="838200" cy="365125"/>
          </a:xfrm>
        </p:spPr>
        <p:txBody>
          <a:bodyPr/>
          <a:lstStyle/>
          <a:p>
            <a:pPr>
              <a:defRPr/>
            </a:pPr>
            <a:fld id="{8E468F8F-5634-45AA-BC20-A8FE2F9CEA3D}" type="slidenum">
              <a:rPr lang="en-US"/>
              <a:pPr>
                <a:defRPr/>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274638"/>
            <a:ext cx="8229600" cy="944562"/>
          </a:xfrm>
        </p:spPr>
        <p:txBody>
          <a:bodyPr/>
          <a:lstStyle/>
          <a:p>
            <a:pPr eaLnBrk="1" hangingPunct="1"/>
            <a:r>
              <a:rPr lang="en-US" smtClean="0">
                <a:latin typeface="Arial" charset="0"/>
                <a:cs typeface="Arial" charset="0"/>
              </a:rPr>
              <a:t>AGENDA</a:t>
            </a:r>
          </a:p>
        </p:txBody>
      </p:sp>
      <p:sp>
        <p:nvSpPr>
          <p:cNvPr id="31747" name="Content Placeholder 2"/>
          <p:cNvSpPr>
            <a:spLocks noGrp="1"/>
          </p:cNvSpPr>
          <p:nvPr>
            <p:ph idx="1"/>
          </p:nvPr>
        </p:nvSpPr>
        <p:spPr>
          <a:xfrm>
            <a:off x="457200" y="1295400"/>
            <a:ext cx="8229600" cy="4495800"/>
          </a:xfrm>
        </p:spPr>
        <p:txBody>
          <a:bodyPr/>
          <a:lstStyle/>
          <a:p>
            <a:pPr eaLnBrk="1" hangingPunct="1"/>
            <a:r>
              <a:rPr lang="en-US" sz="3000" smtClean="0">
                <a:latin typeface="Arial" charset="0"/>
                <a:cs typeface="Arial" charset="0"/>
              </a:rPr>
              <a:t>Overview of the series:  Kim Anderson</a:t>
            </a:r>
          </a:p>
          <a:p>
            <a:pPr eaLnBrk="1" hangingPunct="1"/>
            <a:r>
              <a:rPr lang="en-US" sz="3000" smtClean="0">
                <a:latin typeface="Arial" charset="0"/>
                <a:cs typeface="Arial" charset="0"/>
              </a:rPr>
              <a:t>RTI and ELLs in GA: Pat  Blenke, Cori Alston</a:t>
            </a:r>
          </a:p>
          <a:p>
            <a:pPr eaLnBrk="1" hangingPunct="1"/>
            <a:r>
              <a:rPr lang="en-US" sz="3000" smtClean="0">
                <a:latin typeface="Arial" charset="0"/>
                <a:cs typeface="Arial" charset="0"/>
              </a:rPr>
              <a:t>RTI and ELL online resources: Cori Alston</a:t>
            </a:r>
          </a:p>
          <a:p>
            <a:pPr eaLnBrk="1" hangingPunct="1"/>
            <a:r>
              <a:rPr lang="en-US" sz="3000" smtClean="0">
                <a:latin typeface="Arial" charset="0"/>
                <a:cs typeface="Arial" charset="0"/>
              </a:rPr>
              <a:t>Reflection and Discussions</a:t>
            </a:r>
          </a:p>
          <a:p>
            <a:pPr lvl="1" eaLnBrk="1" hangingPunct="1"/>
            <a:r>
              <a:rPr lang="en-US" sz="2600" smtClean="0">
                <a:latin typeface="Arial" charset="0"/>
                <a:cs typeface="Arial" charset="0"/>
              </a:rPr>
              <a:t>Current successes/challenges with RTI for ELLs</a:t>
            </a:r>
          </a:p>
          <a:p>
            <a:pPr lvl="1" eaLnBrk="1" hangingPunct="1"/>
            <a:r>
              <a:rPr lang="en-US" sz="2600" smtClean="0">
                <a:latin typeface="Arial" charset="0"/>
                <a:cs typeface="Arial" charset="0"/>
              </a:rPr>
              <a:t>Hopes for the future of RTI for ELLs</a:t>
            </a:r>
          </a:p>
          <a:p>
            <a:pPr lvl="1" eaLnBrk="1" hangingPunct="1"/>
            <a:r>
              <a:rPr lang="en-US" sz="2600" smtClean="0">
                <a:latin typeface="Arial" charset="0"/>
                <a:cs typeface="Arial" charset="0"/>
              </a:rPr>
              <a:t>Expectations for this webinar series</a:t>
            </a:r>
          </a:p>
          <a:p>
            <a:pPr eaLnBrk="1" hangingPunct="1"/>
            <a:r>
              <a:rPr lang="en-US" sz="3000" smtClean="0">
                <a:latin typeface="Arial" charset="0"/>
                <a:cs typeface="Arial" charset="0"/>
              </a:rPr>
              <a:t>Looking ahead to Session 2: Kim Anderson</a:t>
            </a:r>
          </a:p>
        </p:txBody>
      </p:sp>
      <p:sp>
        <p:nvSpPr>
          <p:cNvPr id="5" name="Slide Number Placeholder 4"/>
          <p:cNvSpPr>
            <a:spLocks noGrp="1"/>
          </p:cNvSpPr>
          <p:nvPr>
            <p:ph type="sldNum" sz="quarter" idx="10"/>
          </p:nvPr>
        </p:nvSpPr>
        <p:spPr/>
        <p:txBody>
          <a:bodyPr/>
          <a:lstStyle/>
          <a:p>
            <a:pPr>
              <a:defRPr/>
            </a:pPr>
            <a:fld id="{5EC821C5-88F0-45AA-A37E-F4670C36642F}" type="slidenum">
              <a:rPr lang="en-US"/>
              <a:pPr>
                <a:defRPr/>
              </a:pPr>
              <a:t>9</a:t>
            </a:fld>
            <a:endParaRPr 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0002&quot;&gt;&lt;object type=&quot;3&quot; unique_id=&quot;10003&quot;&gt;&lt;property id=&quot;20148&quot; value=&quot;5&quot;/&gt;&lt;property id=&quot;20300&quot; value=&quot;Slide 1&quot;/&gt;&lt;property id=&quot;20307&quot; value=&quot;265&quot;/&gt;&lt;/object&gt;&lt;object type=&quot;3&quot; unique_id=&quot;10004&quot;&gt;&lt;property id=&quot;20148&quot; value=&quot;5&quot;/&gt;&lt;property id=&quot;20300&quot; value=&quot;Slide 2&quot;/&gt;&lt;property id=&quot;20307&quot; value=&quot;266&quot;/&gt;&lt;/object&gt;&lt;object type=&quot;3&quot; unique_id=&quot;10005&quot;&gt;&lt;property id=&quot;20148&quot; value=&quot;5&quot;/&gt;&lt;property id=&quot;20300&quot; value=&quot;Slide 3&quot;/&gt;&lt;property id=&quot;20307&quot; value=&quot;267&quot;/&gt;&lt;/object&gt;&lt;object type=&quot;3&quot; unique_id=&quot;10006&quot;&gt;&lt;property id=&quot;20148&quot; value=&quot;5&quot;/&gt;&lt;property id=&quot;20300&quot; value=&quot;Slide 4&quot;/&gt;&lt;property id=&quot;20307&quot; value=&quot;268&quot;/&gt;&lt;/object&gt;&lt;object type=&quot;3&quot; unique_id=&quot;10007&quot;&gt;&lt;property id=&quot;20148&quot; value=&quot;5&quot;/&gt;&lt;property id=&quot;20300&quot; value=&quot;Slide 5&quot;/&gt;&lt;property id=&quot;20307&quot; value=&quot;269&quot;/&gt;&lt;/object&gt;&lt;object type=&quot;3&quot; unique_id=&quot;10008&quot;&gt;&lt;property id=&quot;20148&quot; value=&quot;5&quot;/&gt;&lt;property id=&quot;20300&quot; value=&quot;Slide 6&quot;/&gt;&lt;property id=&quot;20307&quot; value=&quot;270&quot;/&gt;&lt;/object&gt;&lt;object type=&quot;3&quot; unique_id=&quot;10009&quot;&gt;&lt;property id=&quot;20148&quot; value=&quot;5&quot;/&gt;&lt;property id=&quot;20300&quot; value=&quot;Slide 7&quot;/&gt;&lt;property id=&quot;20307&quot; value=&quot;273&quot;/&gt;&lt;/object&gt;&lt;object type=&quot;3&quot; unique_id=&quot;10010&quot;&gt;&lt;property id=&quot;20148&quot; value=&quot;5&quot;/&gt;&lt;property id=&quot;20300&quot; value=&quot;Slide 8&quot;/&gt;&lt;property id=&quot;20307&quot; value=&quot;274&quot;/&gt;&lt;/object&gt;&lt;/object&gt;&lt;object type=&quot;8&quot; unique_id=&quot;10020&quot;&gt;&lt;/object&gt;&lt;/object&gt;&lt;/database&gt;"/>
  <p:tag name="MMPROD_NEXTUNIQUEID" val="10009"/>
  <p:tag name="SECTOMILLISECCONVERTED" val="1"/>
</p:tagLst>
</file>

<file path=ppt/theme/theme1.xml><?xml version="1.0" encoding="utf-8"?>
<a:theme xmlns:a="http://schemas.openxmlformats.org/drawingml/2006/main" name="~776317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0C6FD80E8A23349905925784B78EAE7" ma:contentTypeVersion="6" ma:contentTypeDescription="Create a new document." ma:contentTypeScope="" ma:versionID="34ac45a21a8fb6a1be356f365e70c94c">
  <xsd:schema xmlns:xsd="http://www.w3.org/2001/XMLSchema" xmlns:xs="http://www.w3.org/2001/XMLSchema" xmlns:p="http://schemas.microsoft.com/office/2006/metadata/properties" xmlns:ns1="http://schemas.microsoft.com/sharepoint/v3" xmlns:ns2="1d496aed-39d0-4758-b3cf-4e4773287716" xmlns:ns3="6c247bae-e40d-40c7-91b3-26f1e466c40a" xmlns:ns4="f9e61c99-8b37-4962-a864-d7fde1b0d03b" targetNamespace="http://schemas.microsoft.com/office/2006/metadata/properties" ma:root="true" ma:fieldsID="6eb8911eb6eb54a97600fe54c2441029" ns1:_="" ns2:_="" ns3:_="" ns4:_="">
    <xsd:import namespace="http://schemas.microsoft.com/sharepoint/v3"/>
    <xsd:import namespace="1d496aed-39d0-4758-b3cf-4e4773287716"/>
    <xsd:import namespace="6c247bae-e40d-40c7-91b3-26f1e466c40a"/>
    <xsd:import namespace="f9e61c99-8b37-4962-a864-d7fde1b0d03b"/>
    <xsd:element name="properties">
      <xsd:complexType>
        <xsd:sequence>
          <xsd:element name="documentManagement">
            <xsd:complexType>
              <xsd:all>
                <xsd:element ref="ns2:TaxCatchAll" minOccurs="0"/>
                <xsd:element ref="ns2:TaxCatchAllLabel" minOccurs="0"/>
                <xsd:element ref="ns1:PublishingStartDate" minOccurs="0"/>
                <xsd:element ref="ns1:PublishingExpirationDate" minOccurs="0"/>
                <xsd:element ref="ns3:Page" minOccurs="0"/>
                <xsd:element ref="ns3:Page_x0020_SubHeader" minOccurs="0"/>
                <xsd:element ref="ns3:Document_x0020_Type" minOccurs="0"/>
                <xsd:element ref="ns3:Year" minOccurs="0"/>
                <xsd:element ref="ns3:Program_x0020_Type" minOccurs="0"/>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internalName="PublishingStartDate">
      <xsd:simpleType>
        <xsd:restriction base="dms:Unknown"/>
      </xsd:simpleType>
    </xsd:element>
    <xsd:element name="PublishingExpirationDate" ma:index="11"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d496aed-39d0-4758-b3cf-4e4773287716"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c9dd594f-b3c3-485c-979e-10fa5fdd8c85}" ma:internalName="TaxCatchAll" ma:showField="CatchAllData" ma:web="f9e61c99-8b37-4962-a864-d7fde1b0d03b">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c9dd594f-b3c3-485c-979e-10fa5fdd8c85}" ma:internalName="TaxCatchAllLabel" ma:readOnly="true" ma:showField="CatchAllDataLabel" ma:web="f9e61c99-8b37-4962-a864-d7fde1b0d03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c247bae-e40d-40c7-91b3-26f1e466c40a" elementFormDefault="qualified">
    <xsd:import namespace="http://schemas.microsoft.com/office/2006/documentManagement/types"/>
    <xsd:import namespace="http://schemas.microsoft.com/office/infopath/2007/PartnerControls"/>
    <xsd:element name="Page" ma:index="12" nillable="true" ma:displayName="Page" ma:list="{c0c5bce6-76c0-431d-84b3-50ca3e3d0c94}" ma:internalName="Page0" ma:web="b1898e29-fee5-4c33-85ce-dc384e63ddeb">
      <xsd:simpleType>
        <xsd:restriction base="dms:Lookup"/>
      </xsd:simpleType>
    </xsd:element>
    <xsd:element name="Page_x0020_SubHeader" ma:index="13" nillable="true" ma:displayName="Page SubHeader" ma:internalName="Page_x0020_SubHeader0">
      <xsd:simpleType>
        <xsd:restriction base="dms:Text"/>
      </xsd:simpleType>
    </xsd:element>
    <xsd:element name="Document_x0020_Type" ma:index="14" nillable="true" ma:displayName="Document Type" ma:default="Accountability" ma:format="Dropdown" ma:internalName="Document_x0020_Type">
      <xsd:simpleType>
        <xsd:restriction base="dms:Choice">
          <xsd:enumeration value="Accountability"/>
          <xsd:enumeration value="Assessments"/>
          <xsd:enumeration value="Counseling"/>
          <xsd:enumeration value="Curriculum"/>
          <xsd:enumeration value="Dual Enrollment"/>
          <xsd:enumeration value="Local Plan"/>
          <xsd:enumeration value="Program of Study"/>
        </xsd:restriction>
      </xsd:simpleType>
    </xsd:element>
    <xsd:element name="Year" ma:index="15" nillable="true" ma:displayName="Year" ma:default="2012" ma:format="Dropdown" ma:internalName="Year">
      <xsd:simpleType>
        <xsd:restriction base="dms:Choice">
          <xsd:enumeration value="2012"/>
          <xsd:enumeration value="2013"/>
          <xsd:enumeration value="2014"/>
          <xsd:enumeration value="2015"/>
          <xsd:enumeration value="2016"/>
          <xsd:enumeration value="2017"/>
          <xsd:enumeration value="2018"/>
          <xsd:enumeration value="2019"/>
          <xsd:enumeration value="2020"/>
          <xsd:enumeration value="2021"/>
          <xsd:enumeration value="2022"/>
          <xsd:enumeration value="2023"/>
          <xsd:enumeration value="2024"/>
          <xsd:enumeration value="2025"/>
        </xsd:restriction>
      </xsd:simpleType>
    </xsd:element>
    <xsd:element name="Program_x0020_Type" ma:index="16" nillable="true" ma:displayName="Program Type" ma:default="Program Concentration" ma:internalName="Program_x0020_Type">
      <xsd:complexType>
        <xsd:complexContent>
          <xsd:extension base="dms:MultiChoice">
            <xsd:sequence>
              <xsd:element name="Value" maxOccurs="unbounded" minOccurs="0" nillable="true">
                <xsd:simpleType>
                  <xsd:restriction base="dms:Choice">
                    <xsd:enumeration value="Program Concentration"/>
                    <xsd:enumeration value="Career Clusters"/>
                  </xsd:restriction>
                </xsd:simple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9e61c99-8b37-4962-a864-d7fde1b0d03b"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1d496aed-39d0-4758-b3cf-4e4773287716"/>
    <PublishingExpirationDate xmlns="http://schemas.microsoft.com/sharepoint/v3" xsi:nil="true"/>
    <PublishingStartDate xmlns="http://schemas.microsoft.com/sharepoint/v3" xsi:nil="true"/>
    <Year xmlns="6c247bae-e40d-40c7-91b3-26f1e466c40a">2012</Year>
    <Program_x0020_Type xmlns="6c247bae-e40d-40c7-91b3-26f1e466c40a">
      <Value>Program Concentration</Value>
    </Program_x0020_Type>
    <Document_x0020_Type xmlns="6c247bae-e40d-40c7-91b3-26f1e466c40a">Accountability</Document_x0020_Type>
    <Page_x0020_SubHeader xmlns="6c247bae-e40d-40c7-91b3-26f1e466c40a" xsi:nil="true"/>
    <Page xmlns="6c247bae-e40d-40c7-91b3-26f1e466c40a" xsi:nil="true"/>
  </documentManagement>
</p:properties>
</file>

<file path=customXml/itemProps1.xml><?xml version="1.0" encoding="utf-8"?>
<ds:datastoreItem xmlns:ds="http://schemas.openxmlformats.org/officeDocument/2006/customXml" ds:itemID="{EA12FAF3-BF1B-48AF-8734-170A4F4E1E64}"/>
</file>

<file path=customXml/itemProps2.xml><?xml version="1.0" encoding="utf-8"?>
<ds:datastoreItem xmlns:ds="http://schemas.openxmlformats.org/officeDocument/2006/customXml" ds:itemID="{EB32D000-0775-4E55-BF67-D26ED6FDE86D}"/>
</file>

<file path=customXml/itemProps3.xml><?xml version="1.0" encoding="utf-8"?>
<ds:datastoreItem xmlns:ds="http://schemas.openxmlformats.org/officeDocument/2006/customXml" ds:itemID="{64E51C11-2998-4A4B-9888-9109E5612F65}"/>
</file>

<file path=docProps/app.xml><?xml version="1.0" encoding="utf-8"?>
<Properties xmlns="http://schemas.openxmlformats.org/officeDocument/2006/extended-properties" xmlns:vt="http://schemas.openxmlformats.org/officeDocument/2006/docPropsVTypes">
  <Template/>
  <TotalTime>798</TotalTime>
  <Words>1862</Words>
  <Application>Microsoft Office PowerPoint</Application>
  <PresentationFormat>On-screen Show (4:3)</PresentationFormat>
  <Paragraphs>352</Paragraphs>
  <Slides>33</Slides>
  <Notes>21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33</vt:i4>
      </vt:variant>
    </vt:vector>
  </HeadingPairs>
  <TitlesOfParts>
    <vt:vector size="41" baseType="lpstr">
      <vt:lpstr>Arial</vt:lpstr>
      <vt:lpstr>Calibri</vt:lpstr>
      <vt:lpstr>Wingdings</vt:lpstr>
      <vt:lpstr>Wingdings 2</vt:lpstr>
      <vt:lpstr>Times New Roman</vt:lpstr>
      <vt:lpstr>Forte</vt:lpstr>
      <vt:lpstr>~7763170</vt:lpstr>
      <vt:lpstr>Custom Design</vt:lpstr>
      <vt:lpstr>RTI for ELLs in Georgia:  Research to Practice             A professional learning webinar series Spring 2011</vt:lpstr>
      <vt:lpstr> Welcome and Introductions</vt:lpstr>
      <vt:lpstr>Counting ALL Participants </vt:lpstr>
      <vt:lpstr>Who are we? </vt:lpstr>
      <vt:lpstr>REGIONAL EDUCATION LABORATORY- SOUTHEAST (REL-SE)</vt:lpstr>
      <vt:lpstr>The Regional Educational Laboratory (REL) System</vt:lpstr>
      <vt:lpstr>REL-SE’s MISSION</vt:lpstr>
      <vt:lpstr>REL-SE Services</vt:lpstr>
      <vt:lpstr>AGENDA</vt:lpstr>
      <vt:lpstr>Series Overview</vt:lpstr>
      <vt:lpstr>Overview of the Series</vt:lpstr>
      <vt:lpstr>Overview of the Series, cont.’</vt:lpstr>
      <vt:lpstr>SERIES OVERVIEW</vt:lpstr>
      <vt:lpstr>series overview         session 1       session 2        session 3          session 4</vt:lpstr>
      <vt:lpstr>SERIES OVERVIEW              SESSION 5            SESSION  6               SESSION 7                      </vt:lpstr>
      <vt:lpstr>Where does the series fit in the EBDM Cycle? (Evidence-Based Decision Making)</vt:lpstr>
      <vt:lpstr>Overview of RTI in GA       </vt:lpstr>
      <vt:lpstr>Slide 18</vt:lpstr>
      <vt:lpstr>Response to Intervention</vt:lpstr>
      <vt:lpstr>Slide 20</vt:lpstr>
      <vt:lpstr>Tier 1 Non-negotiables</vt:lpstr>
      <vt:lpstr>Tier 2 Non-negotiables</vt:lpstr>
      <vt:lpstr>Tier 3 Non-negotiables</vt:lpstr>
      <vt:lpstr>Tier 4 Non-negotiables</vt:lpstr>
      <vt:lpstr>Georgia’s Focus on RTI</vt:lpstr>
      <vt:lpstr>Where ESOL services fit  in the GA POI</vt:lpstr>
      <vt:lpstr>Slide 27</vt:lpstr>
      <vt:lpstr>Online RTI and ELL  resources currently available  </vt:lpstr>
      <vt:lpstr>Current challenges and successes implementing  RTI for ELLs in GA</vt:lpstr>
      <vt:lpstr>Participant Discussions</vt:lpstr>
      <vt:lpstr>Looking Ahead to Session 2</vt:lpstr>
      <vt:lpstr>Session 2 Wednesday, February 23, 2011   3-4:30pm</vt:lpstr>
      <vt:lpstr>Questions?  Contact Info:</vt:lpstr>
    </vt:vector>
  </TitlesOfParts>
  <Company>UNCG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LHODGES</dc:creator>
  <cp:lastModifiedBy>GaDOE</cp:lastModifiedBy>
  <cp:revision>67</cp:revision>
  <dcterms:created xsi:type="dcterms:W3CDTF">2009-09-02T19:24:06Z</dcterms:created>
  <dcterms:modified xsi:type="dcterms:W3CDTF">2011-02-14T17:58:06Z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0x01010010C6FD80E8A23349905925784B78EAE7</vt:lpwstr>
  </property>
</Properties>
</file>