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49"/>
  </p:notesMasterIdLst>
  <p:sldIdLst>
    <p:sldId id="256" r:id="rId6"/>
    <p:sldId id="260" r:id="rId7"/>
    <p:sldId id="278" r:id="rId8"/>
    <p:sldId id="304" r:id="rId9"/>
    <p:sldId id="258" r:id="rId10"/>
    <p:sldId id="257" r:id="rId11"/>
    <p:sldId id="261" r:id="rId12"/>
    <p:sldId id="262" r:id="rId13"/>
    <p:sldId id="263" r:id="rId14"/>
    <p:sldId id="264" r:id="rId15"/>
    <p:sldId id="265" r:id="rId16"/>
    <p:sldId id="266" r:id="rId17"/>
    <p:sldId id="267" r:id="rId18"/>
    <p:sldId id="269" r:id="rId19"/>
    <p:sldId id="274" r:id="rId20"/>
    <p:sldId id="270" r:id="rId21"/>
    <p:sldId id="268" r:id="rId22"/>
    <p:sldId id="272" r:id="rId23"/>
    <p:sldId id="273" r:id="rId24"/>
    <p:sldId id="259" r:id="rId25"/>
    <p:sldId id="282" r:id="rId26"/>
    <p:sldId id="300" r:id="rId27"/>
    <p:sldId id="284" r:id="rId28"/>
    <p:sldId id="285" r:id="rId29"/>
    <p:sldId id="287" r:id="rId30"/>
    <p:sldId id="288" r:id="rId31"/>
    <p:sldId id="289" r:id="rId32"/>
    <p:sldId id="290" r:id="rId33"/>
    <p:sldId id="295" r:id="rId34"/>
    <p:sldId id="294" r:id="rId35"/>
    <p:sldId id="296" r:id="rId36"/>
    <p:sldId id="302" r:id="rId37"/>
    <p:sldId id="297" r:id="rId38"/>
    <p:sldId id="298" r:id="rId39"/>
    <p:sldId id="303" r:id="rId40"/>
    <p:sldId id="291" r:id="rId41"/>
    <p:sldId id="293" r:id="rId42"/>
    <p:sldId id="292" r:id="rId43"/>
    <p:sldId id="286" r:id="rId44"/>
    <p:sldId id="301" r:id="rId45"/>
    <p:sldId id="279" r:id="rId46"/>
    <p:sldId id="280"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131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155AC-AC05-48C3-93C6-526570E011C3}" type="doc">
      <dgm:prSet loTypeId="urn:microsoft.com/office/officeart/2005/8/layout/hierarchy4" loCatId="hierarchy" qsTypeId="urn:microsoft.com/office/officeart/2005/8/quickstyle/simple3" qsCatId="simple" csTypeId="urn:microsoft.com/office/officeart/2005/8/colors/colorful1" csCatId="colorful" phldr="1"/>
      <dgm:spPr/>
      <dgm:t>
        <a:bodyPr/>
        <a:lstStyle/>
        <a:p>
          <a:endParaRPr lang="en-US"/>
        </a:p>
      </dgm:t>
    </dgm:pt>
    <dgm:pt modelId="{D1D9BD4A-0E8D-40A6-BD22-6D4E6556EBEA}">
      <dgm:prSet phldrT="[Text]"/>
      <dgm:spPr/>
      <dgm:t>
        <a:bodyPr/>
        <a:lstStyle/>
        <a:p>
          <a:r>
            <a:rPr lang="en-US" b="1" dirty="0" smtClean="0"/>
            <a:t>Is she/he an employee?</a:t>
          </a:r>
          <a:endParaRPr lang="en-US" b="1" dirty="0"/>
        </a:p>
      </dgm:t>
    </dgm:pt>
    <dgm:pt modelId="{FF4F6301-9417-44DC-9975-86D69EE70A13}" type="parTrans" cxnId="{78B4E53B-BE07-4D31-BC2A-11AEE9F8BA01}">
      <dgm:prSet/>
      <dgm:spPr/>
      <dgm:t>
        <a:bodyPr/>
        <a:lstStyle/>
        <a:p>
          <a:endParaRPr lang="en-US" b="1"/>
        </a:p>
      </dgm:t>
    </dgm:pt>
    <dgm:pt modelId="{9FD26BC9-AC57-48AE-9DC6-82AFA427A798}" type="sibTrans" cxnId="{78B4E53B-BE07-4D31-BC2A-11AEE9F8BA01}">
      <dgm:prSet/>
      <dgm:spPr/>
      <dgm:t>
        <a:bodyPr/>
        <a:lstStyle/>
        <a:p>
          <a:endParaRPr lang="en-US" b="1"/>
        </a:p>
      </dgm:t>
    </dgm:pt>
    <dgm:pt modelId="{E26BE1A0-0662-4C26-BFAC-CDE74BA8A65A}">
      <dgm:prSet phldrT="[Text]"/>
      <dgm:spPr/>
      <dgm:t>
        <a:bodyPr/>
        <a:lstStyle/>
        <a:p>
          <a:r>
            <a:rPr lang="en-US" b="1" dirty="0" smtClean="0"/>
            <a:t>Yes</a:t>
          </a:r>
          <a:endParaRPr lang="en-US" b="1" dirty="0"/>
        </a:p>
      </dgm:t>
    </dgm:pt>
    <dgm:pt modelId="{9D35895D-D4DB-40CC-81AA-3C682B0333EC}" type="parTrans" cxnId="{61232D48-7D0D-4DF6-9971-739E0BBA92D5}">
      <dgm:prSet/>
      <dgm:spPr/>
      <dgm:t>
        <a:bodyPr/>
        <a:lstStyle/>
        <a:p>
          <a:endParaRPr lang="en-US" b="1"/>
        </a:p>
      </dgm:t>
    </dgm:pt>
    <dgm:pt modelId="{02AFEF5D-280E-4D8F-877A-217747B44060}" type="sibTrans" cxnId="{61232D48-7D0D-4DF6-9971-739E0BBA92D5}">
      <dgm:prSet/>
      <dgm:spPr/>
      <dgm:t>
        <a:bodyPr/>
        <a:lstStyle/>
        <a:p>
          <a:endParaRPr lang="en-US" b="1"/>
        </a:p>
      </dgm:t>
    </dgm:pt>
    <dgm:pt modelId="{2C622770-7534-4B37-8B7F-FEDF2FF1606B}">
      <dgm:prSet phldrT="[Text]"/>
      <dgm:spPr/>
      <dgm:t>
        <a:bodyPr/>
        <a:lstStyle/>
        <a:p>
          <a:r>
            <a:rPr lang="en-US" b="1" dirty="0" smtClean="0"/>
            <a:t>No</a:t>
          </a:r>
          <a:endParaRPr lang="en-US" b="1" dirty="0"/>
        </a:p>
      </dgm:t>
    </dgm:pt>
    <dgm:pt modelId="{00FA3614-84B2-4B0C-AC54-929A3ED8A138}" type="parTrans" cxnId="{8512632B-D51D-47F4-8EDE-29D07B957D69}">
      <dgm:prSet/>
      <dgm:spPr/>
      <dgm:t>
        <a:bodyPr/>
        <a:lstStyle/>
        <a:p>
          <a:endParaRPr lang="en-US" b="1"/>
        </a:p>
      </dgm:t>
    </dgm:pt>
    <dgm:pt modelId="{AD2C2018-3916-4EDA-944F-A50FB6E5F738}" type="sibTrans" cxnId="{8512632B-D51D-47F4-8EDE-29D07B957D69}">
      <dgm:prSet/>
      <dgm:spPr/>
      <dgm:t>
        <a:bodyPr/>
        <a:lstStyle/>
        <a:p>
          <a:endParaRPr lang="en-US" b="1"/>
        </a:p>
      </dgm:t>
    </dgm:pt>
    <dgm:pt modelId="{E2449CDD-7FA4-494A-A20A-33AF4F955722}">
      <dgm:prSet phldrT="[Text]"/>
      <dgm:spPr/>
      <dgm:t>
        <a:bodyPr/>
        <a:lstStyle/>
        <a:p>
          <a:r>
            <a:rPr lang="en-US" b="1" dirty="0" smtClean="0"/>
            <a:t>I don’t know</a:t>
          </a:r>
          <a:endParaRPr lang="en-US" b="1" dirty="0"/>
        </a:p>
      </dgm:t>
    </dgm:pt>
    <dgm:pt modelId="{D79EBB6E-FBCA-4FF2-9F30-204EB2C81E3C}" type="parTrans" cxnId="{81D9FD8F-574A-40EC-A0F3-E4195C4099FC}">
      <dgm:prSet/>
      <dgm:spPr/>
      <dgm:t>
        <a:bodyPr/>
        <a:lstStyle/>
        <a:p>
          <a:endParaRPr lang="en-US" b="1"/>
        </a:p>
      </dgm:t>
    </dgm:pt>
    <dgm:pt modelId="{2689FA65-37FF-4680-829F-8C62A45DA024}" type="sibTrans" cxnId="{81D9FD8F-574A-40EC-A0F3-E4195C4099FC}">
      <dgm:prSet/>
      <dgm:spPr/>
      <dgm:t>
        <a:bodyPr/>
        <a:lstStyle/>
        <a:p>
          <a:endParaRPr lang="en-US" b="1"/>
        </a:p>
      </dgm:t>
    </dgm:pt>
    <dgm:pt modelId="{DF79C302-EAE8-4F10-8638-0AF9A491624F}">
      <dgm:prSet/>
      <dgm:spPr/>
      <dgm:t>
        <a:bodyPr/>
        <a:lstStyle/>
        <a:p>
          <a:r>
            <a:rPr lang="en-US" b="1" dirty="0" smtClean="0"/>
            <a:t>Is she/he paid with federal funds?</a:t>
          </a:r>
          <a:endParaRPr lang="en-US" b="1" dirty="0"/>
        </a:p>
      </dgm:t>
    </dgm:pt>
    <dgm:pt modelId="{9EA93B48-188E-4F1A-B602-9B16473E7E85}" type="parTrans" cxnId="{7410B787-BA86-482E-A3C4-E93C0DAC45D1}">
      <dgm:prSet/>
      <dgm:spPr/>
      <dgm:t>
        <a:bodyPr/>
        <a:lstStyle/>
        <a:p>
          <a:endParaRPr lang="en-US" b="1"/>
        </a:p>
      </dgm:t>
    </dgm:pt>
    <dgm:pt modelId="{3F5F033C-35C3-481E-AA35-5437AE4541FD}" type="sibTrans" cxnId="{7410B787-BA86-482E-A3C4-E93C0DAC45D1}">
      <dgm:prSet/>
      <dgm:spPr/>
      <dgm:t>
        <a:bodyPr/>
        <a:lstStyle/>
        <a:p>
          <a:endParaRPr lang="en-US" b="1"/>
        </a:p>
      </dgm:t>
    </dgm:pt>
    <dgm:pt modelId="{F76A67D4-1245-4DBB-9D81-1C7367D17918}">
      <dgm:prSet/>
      <dgm:spPr/>
      <dgm:t>
        <a:bodyPr/>
        <a:lstStyle/>
        <a:p>
          <a:r>
            <a:rPr lang="en-US" b="1" dirty="0" smtClean="0"/>
            <a:t>Yes</a:t>
          </a:r>
          <a:endParaRPr lang="en-US" b="1" dirty="0"/>
        </a:p>
      </dgm:t>
    </dgm:pt>
    <dgm:pt modelId="{8C88AD88-6A40-4556-86AF-11038F38B376}" type="parTrans" cxnId="{F6E32064-3E93-4EC1-B850-924E92E57F72}">
      <dgm:prSet/>
      <dgm:spPr/>
      <dgm:t>
        <a:bodyPr/>
        <a:lstStyle/>
        <a:p>
          <a:endParaRPr lang="en-US" b="1"/>
        </a:p>
      </dgm:t>
    </dgm:pt>
    <dgm:pt modelId="{80BEDF1F-E24F-4B77-B465-F08584F05BEF}" type="sibTrans" cxnId="{F6E32064-3E93-4EC1-B850-924E92E57F72}">
      <dgm:prSet/>
      <dgm:spPr/>
      <dgm:t>
        <a:bodyPr/>
        <a:lstStyle/>
        <a:p>
          <a:endParaRPr lang="en-US" b="1"/>
        </a:p>
      </dgm:t>
    </dgm:pt>
    <dgm:pt modelId="{1A32341A-1037-4558-AF99-934A78F21747}">
      <dgm:prSet/>
      <dgm:spPr/>
      <dgm:t>
        <a:bodyPr/>
        <a:lstStyle/>
        <a:p>
          <a:r>
            <a:rPr lang="en-US" b="1" dirty="0" smtClean="0"/>
            <a:t>No</a:t>
          </a:r>
          <a:endParaRPr lang="en-US" b="1" dirty="0"/>
        </a:p>
      </dgm:t>
    </dgm:pt>
    <dgm:pt modelId="{507DB3E9-3EA0-4113-A52C-985E64EE637A}" type="parTrans" cxnId="{D5058D6F-01AC-477E-808D-F4695EF42746}">
      <dgm:prSet/>
      <dgm:spPr/>
      <dgm:t>
        <a:bodyPr/>
        <a:lstStyle/>
        <a:p>
          <a:endParaRPr lang="en-US" b="1"/>
        </a:p>
      </dgm:t>
    </dgm:pt>
    <dgm:pt modelId="{8B2B5816-825D-49C0-9E51-A7CF22947853}" type="sibTrans" cxnId="{D5058D6F-01AC-477E-808D-F4695EF42746}">
      <dgm:prSet/>
      <dgm:spPr/>
      <dgm:t>
        <a:bodyPr/>
        <a:lstStyle/>
        <a:p>
          <a:endParaRPr lang="en-US" b="1"/>
        </a:p>
      </dgm:t>
    </dgm:pt>
    <dgm:pt modelId="{09D02482-560B-4343-9950-9D03E2D9D02A}" type="asst">
      <dgm:prSet/>
      <dgm:spPr/>
      <dgm:t>
        <a:bodyPr/>
        <a:lstStyle/>
        <a:p>
          <a:r>
            <a:rPr lang="en-US" b="1" dirty="0" smtClean="0"/>
            <a:t>Salary used for match?</a:t>
          </a:r>
          <a:endParaRPr lang="en-US" b="1" dirty="0"/>
        </a:p>
      </dgm:t>
    </dgm:pt>
    <dgm:pt modelId="{F1497754-7070-4B73-BD6B-B2025215FD18}" type="parTrans" cxnId="{99CED7B2-4A0F-4914-8125-A5067EDA783A}">
      <dgm:prSet/>
      <dgm:spPr/>
      <dgm:t>
        <a:bodyPr/>
        <a:lstStyle/>
        <a:p>
          <a:endParaRPr lang="en-US" b="1"/>
        </a:p>
      </dgm:t>
    </dgm:pt>
    <dgm:pt modelId="{1B1145BC-3C3B-4491-AFB9-A83990E87A06}" type="sibTrans" cxnId="{99CED7B2-4A0F-4914-8125-A5067EDA783A}">
      <dgm:prSet/>
      <dgm:spPr/>
      <dgm:t>
        <a:bodyPr/>
        <a:lstStyle/>
        <a:p>
          <a:endParaRPr lang="en-US" b="1"/>
        </a:p>
      </dgm:t>
    </dgm:pt>
    <dgm:pt modelId="{6951C1F3-28B3-4DF7-89AD-F0D1FA4FE6D0}">
      <dgm:prSet/>
      <dgm:spPr/>
      <dgm:t>
        <a:bodyPr/>
        <a:lstStyle/>
        <a:p>
          <a:r>
            <a:rPr lang="en-US" b="1" dirty="0" smtClean="0"/>
            <a:t>No</a:t>
          </a:r>
          <a:endParaRPr lang="en-US" b="1" dirty="0"/>
        </a:p>
      </dgm:t>
    </dgm:pt>
    <dgm:pt modelId="{F43FDD7C-A6B4-45AD-8267-F3A2AB663DD3}" type="parTrans" cxnId="{4604F8DB-7C23-4A00-9074-DF72DC1C7867}">
      <dgm:prSet/>
      <dgm:spPr/>
      <dgm:t>
        <a:bodyPr/>
        <a:lstStyle/>
        <a:p>
          <a:endParaRPr lang="en-US" b="1"/>
        </a:p>
      </dgm:t>
    </dgm:pt>
    <dgm:pt modelId="{D1356877-CC9A-4843-899F-B9A819FD68CF}" type="sibTrans" cxnId="{4604F8DB-7C23-4A00-9074-DF72DC1C7867}">
      <dgm:prSet/>
      <dgm:spPr/>
      <dgm:t>
        <a:bodyPr/>
        <a:lstStyle/>
        <a:p>
          <a:endParaRPr lang="en-US" b="1"/>
        </a:p>
      </dgm:t>
    </dgm:pt>
    <dgm:pt modelId="{9F7C35B5-3B42-4A36-AF78-644F1A6C541B}">
      <dgm:prSet/>
      <dgm:spPr/>
      <dgm:t>
        <a:bodyPr/>
        <a:lstStyle/>
        <a:p>
          <a:r>
            <a:rPr lang="en-US" b="1" dirty="0" smtClean="0"/>
            <a:t>Yes</a:t>
          </a:r>
          <a:endParaRPr lang="en-US" b="1" dirty="0"/>
        </a:p>
      </dgm:t>
    </dgm:pt>
    <dgm:pt modelId="{AC9A3967-C100-4EF5-BCB2-B5E686CC7FC7}" type="parTrans" cxnId="{85427D50-CA96-4231-A70E-A6B4FC4C1A2C}">
      <dgm:prSet/>
      <dgm:spPr/>
      <dgm:t>
        <a:bodyPr/>
        <a:lstStyle/>
        <a:p>
          <a:endParaRPr lang="en-US" b="1"/>
        </a:p>
      </dgm:t>
    </dgm:pt>
    <dgm:pt modelId="{0E33B206-DBFE-4EC4-9687-94FBBDA05C4B}" type="sibTrans" cxnId="{85427D50-CA96-4231-A70E-A6B4FC4C1A2C}">
      <dgm:prSet/>
      <dgm:spPr/>
      <dgm:t>
        <a:bodyPr/>
        <a:lstStyle/>
        <a:p>
          <a:endParaRPr lang="en-US" b="1"/>
        </a:p>
      </dgm:t>
    </dgm:pt>
    <dgm:pt modelId="{FA67FA59-EDDE-4C3C-848C-9ABCA3ACD1E8}">
      <dgm:prSet/>
      <dgm:spPr/>
      <dgm:t>
        <a:bodyPr/>
        <a:lstStyle/>
        <a:p>
          <a:r>
            <a:rPr lang="en-US" b="1" dirty="0" smtClean="0"/>
            <a:t>T&amp;E Required</a:t>
          </a:r>
          <a:endParaRPr lang="en-US" b="1" dirty="0"/>
        </a:p>
      </dgm:t>
    </dgm:pt>
    <dgm:pt modelId="{A29A3520-DCF9-47D5-BC42-2EE5DF95AACD}" type="parTrans" cxnId="{45347441-F89C-4DF2-9DF4-6A47290CB6DE}">
      <dgm:prSet/>
      <dgm:spPr/>
      <dgm:t>
        <a:bodyPr/>
        <a:lstStyle/>
        <a:p>
          <a:endParaRPr lang="en-US" b="1"/>
        </a:p>
      </dgm:t>
    </dgm:pt>
    <dgm:pt modelId="{4090F992-3C58-43BB-8DC5-9A381114C026}" type="sibTrans" cxnId="{45347441-F89C-4DF2-9DF4-6A47290CB6DE}">
      <dgm:prSet/>
      <dgm:spPr/>
      <dgm:t>
        <a:bodyPr/>
        <a:lstStyle/>
        <a:p>
          <a:endParaRPr lang="en-US" b="1"/>
        </a:p>
      </dgm:t>
    </dgm:pt>
    <dgm:pt modelId="{0F042B10-5F11-4E78-89D9-A7160C0D056F}">
      <dgm:prSet/>
      <dgm:spPr/>
      <dgm:t>
        <a:bodyPr/>
        <a:lstStyle/>
        <a:p>
          <a:r>
            <a:rPr lang="en-US" b="1" dirty="0" smtClean="0"/>
            <a:t>No T&amp;E  Required</a:t>
          </a:r>
          <a:endParaRPr lang="en-US" b="1" dirty="0"/>
        </a:p>
      </dgm:t>
    </dgm:pt>
    <dgm:pt modelId="{7A911A93-D177-4E86-ABBD-E9F8C1050241}" type="parTrans" cxnId="{333BEE8D-1A78-465B-BAC3-FA608F614AA0}">
      <dgm:prSet/>
      <dgm:spPr/>
      <dgm:t>
        <a:bodyPr/>
        <a:lstStyle/>
        <a:p>
          <a:endParaRPr lang="en-US" b="1"/>
        </a:p>
      </dgm:t>
    </dgm:pt>
    <dgm:pt modelId="{5BA46EC2-CC1B-4FE4-B69A-C0024022642D}" type="sibTrans" cxnId="{333BEE8D-1A78-465B-BAC3-FA608F614AA0}">
      <dgm:prSet/>
      <dgm:spPr/>
      <dgm:t>
        <a:bodyPr/>
        <a:lstStyle/>
        <a:p>
          <a:endParaRPr lang="en-US" b="1"/>
        </a:p>
      </dgm:t>
    </dgm:pt>
    <dgm:pt modelId="{03A7DEE2-3BF2-452C-986C-B725CC2AF6B8}">
      <dgm:prSet/>
      <dgm:spPr/>
      <dgm:t>
        <a:bodyPr/>
        <a:lstStyle/>
        <a:p>
          <a:r>
            <a:rPr lang="en-US" b="1" dirty="0" smtClean="0"/>
            <a:t>T&amp;E Required</a:t>
          </a:r>
          <a:endParaRPr lang="en-US" b="1" dirty="0"/>
        </a:p>
      </dgm:t>
    </dgm:pt>
    <dgm:pt modelId="{27BC75D7-3D6C-441B-89EA-B6ABA25A5832}" type="parTrans" cxnId="{6AC9E265-B092-4D75-8EFF-390A37BF67ED}">
      <dgm:prSet/>
      <dgm:spPr/>
      <dgm:t>
        <a:bodyPr/>
        <a:lstStyle/>
        <a:p>
          <a:endParaRPr lang="en-US" b="1"/>
        </a:p>
      </dgm:t>
    </dgm:pt>
    <dgm:pt modelId="{D287E2EC-D449-4717-9739-D8F641680C1D}" type="sibTrans" cxnId="{6AC9E265-B092-4D75-8EFF-390A37BF67ED}">
      <dgm:prSet/>
      <dgm:spPr/>
      <dgm:t>
        <a:bodyPr/>
        <a:lstStyle/>
        <a:p>
          <a:endParaRPr lang="en-US" b="1"/>
        </a:p>
      </dgm:t>
    </dgm:pt>
    <dgm:pt modelId="{8B6DF8DE-2C90-4BFE-80A1-FB97E0CDE7DA}">
      <dgm:prSet/>
      <dgm:spPr/>
      <dgm:t>
        <a:bodyPr/>
        <a:lstStyle/>
        <a:p>
          <a:r>
            <a:rPr lang="en-US" b="1" dirty="0" smtClean="0"/>
            <a:t>No T&amp;E Required</a:t>
          </a:r>
          <a:endParaRPr lang="en-US" b="1" dirty="0"/>
        </a:p>
      </dgm:t>
    </dgm:pt>
    <dgm:pt modelId="{67046C01-0A90-4050-BFB5-FC6BDB4F1DC9}" type="parTrans" cxnId="{9AE27B6E-0256-4A79-B176-244BB6E4E495}">
      <dgm:prSet/>
      <dgm:spPr/>
      <dgm:t>
        <a:bodyPr/>
        <a:lstStyle/>
        <a:p>
          <a:endParaRPr lang="en-US" b="1"/>
        </a:p>
      </dgm:t>
    </dgm:pt>
    <dgm:pt modelId="{2A522440-9F54-4C23-AE09-2E0A42BD4435}" type="sibTrans" cxnId="{9AE27B6E-0256-4A79-B176-244BB6E4E495}">
      <dgm:prSet/>
      <dgm:spPr/>
      <dgm:t>
        <a:bodyPr/>
        <a:lstStyle/>
        <a:p>
          <a:endParaRPr lang="en-US" b="1"/>
        </a:p>
      </dgm:t>
    </dgm:pt>
    <dgm:pt modelId="{E83315A7-1024-44A2-894E-9F9846CE29B1}" type="asst">
      <dgm:prSet/>
      <dgm:spPr/>
      <dgm:t>
        <a:bodyPr/>
        <a:lstStyle/>
        <a:p>
          <a:r>
            <a:rPr lang="en-US" b="1" dirty="0" smtClean="0"/>
            <a:t>Ask HR</a:t>
          </a:r>
          <a:endParaRPr lang="en-US" b="1" dirty="0"/>
        </a:p>
      </dgm:t>
    </dgm:pt>
    <dgm:pt modelId="{FC3832D0-6AE2-49A7-9F2F-3FCE6CC55039}" type="parTrans" cxnId="{F02A6975-C26F-48B5-A99B-0519ACF1FDB8}">
      <dgm:prSet/>
      <dgm:spPr/>
      <dgm:t>
        <a:bodyPr/>
        <a:lstStyle/>
        <a:p>
          <a:endParaRPr lang="en-US"/>
        </a:p>
      </dgm:t>
    </dgm:pt>
    <dgm:pt modelId="{C18661BF-C41B-440B-8A7D-2C269FF0D561}" type="sibTrans" cxnId="{F02A6975-C26F-48B5-A99B-0519ACF1FDB8}">
      <dgm:prSet/>
      <dgm:spPr/>
      <dgm:t>
        <a:bodyPr/>
        <a:lstStyle/>
        <a:p>
          <a:endParaRPr lang="en-US"/>
        </a:p>
      </dgm:t>
    </dgm:pt>
    <dgm:pt modelId="{140D7BE2-27D5-42C7-9088-065DC3CACD1A}" type="pres">
      <dgm:prSet presAssocID="{216155AC-AC05-48C3-93C6-526570E011C3}" presName="Name0" presStyleCnt="0">
        <dgm:presLayoutVars>
          <dgm:chPref val="1"/>
          <dgm:dir/>
          <dgm:animOne val="branch"/>
          <dgm:animLvl val="lvl"/>
          <dgm:resizeHandles/>
        </dgm:presLayoutVars>
      </dgm:prSet>
      <dgm:spPr/>
      <dgm:t>
        <a:bodyPr/>
        <a:lstStyle/>
        <a:p>
          <a:endParaRPr lang="en-US"/>
        </a:p>
      </dgm:t>
    </dgm:pt>
    <dgm:pt modelId="{E95AF8D3-70C9-46BF-B18E-14EE770AABA8}" type="pres">
      <dgm:prSet presAssocID="{D1D9BD4A-0E8D-40A6-BD22-6D4E6556EBEA}" presName="vertOne" presStyleCnt="0"/>
      <dgm:spPr/>
      <dgm:t>
        <a:bodyPr/>
        <a:lstStyle/>
        <a:p>
          <a:endParaRPr lang="en-US"/>
        </a:p>
      </dgm:t>
    </dgm:pt>
    <dgm:pt modelId="{FBCE4003-4B69-4282-888B-39E39A22BD01}" type="pres">
      <dgm:prSet presAssocID="{D1D9BD4A-0E8D-40A6-BD22-6D4E6556EBEA}" presName="txOne" presStyleLbl="node0" presStyleIdx="0" presStyleCnt="1" custLinFactNeighborX="-4954" custLinFactNeighborY="25602">
        <dgm:presLayoutVars>
          <dgm:chPref val="3"/>
        </dgm:presLayoutVars>
      </dgm:prSet>
      <dgm:spPr/>
      <dgm:t>
        <a:bodyPr/>
        <a:lstStyle/>
        <a:p>
          <a:endParaRPr lang="en-US"/>
        </a:p>
      </dgm:t>
    </dgm:pt>
    <dgm:pt modelId="{FECB2171-CA53-41D0-9B16-8E75200B02A6}" type="pres">
      <dgm:prSet presAssocID="{D1D9BD4A-0E8D-40A6-BD22-6D4E6556EBEA}" presName="parTransOne" presStyleCnt="0"/>
      <dgm:spPr/>
      <dgm:t>
        <a:bodyPr/>
        <a:lstStyle/>
        <a:p>
          <a:endParaRPr lang="en-US"/>
        </a:p>
      </dgm:t>
    </dgm:pt>
    <dgm:pt modelId="{86392359-B4CF-480D-9E0E-032F42D98107}" type="pres">
      <dgm:prSet presAssocID="{D1D9BD4A-0E8D-40A6-BD22-6D4E6556EBEA}" presName="horzOne" presStyleCnt="0"/>
      <dgm:spPr/>
      <dgm:t>
        <a:bodyPr/>
        <a:lstStyle/>
        <a:p>
          <a:endParaRPr lang="en-US"/>
        </a:p>
      </dgm:t>
    </dgm:pt>
    <dgm:pt modelId="{EAC03BAC-5660-475B-851A-32F62F547251}" type="pres">
      <dgm:prSet presAssocID="{E26BE1A0-0662-4C26-BFAC-CDE74BA8A65A}" presName="vertTwo" presStyleCnt="0"/>
      <dgm:spPr/>
      <dgm:t>
        <a:bodyPr/>
        <a:lstStyle/>
        <a:p>
          <a:endParaRPr lang="en-US"/>
        </a:p>
      </dgm:t>
    </dgm:pt>
    <dgm:pt modelId="{26D2EAEB-4181-4E40-AC58-CB57A4195753}" type="pres">
      <dgm:prSet presAssocID="{E26BE1A0-0662-4C26-BFAC-CDE74BA8A65A}" presName="txTwo" presStyleLbl="node2" presStyleIdx="0" presStyleCnt="3">
        <dgm:presLayoutVars>
          <dgm:chPref val="3"/>
        </dgm:presLayoutVars>
      </dgm:prSet>
      <dgm:spPr/>
      <dgm:t>
        <a:bodyPr/>
        <a:lstStyle/>
        <a:p>
          <a:endParaRPr lang="en-US"/>
        </a:p>
      </dgm:t>
    </dgm:pt>
    <dgm:pt modelId="{06945344-A174-4BAD-AF66-34457B58B11E}" type="pres">
      <dgm:prSet presAssocID="{E26BE1A0-0662-4C26-BFAC-CDE74BA8A65A}" presName="parTransTwo" presStyleCnt="0"/>
      <dgm:spPr/>
      <dgm:t>
        <a:bodyPr/>
        <a:lstStyle/>
        <a:p>
          <a:endParaRPr lang="en-US"/>
        </a:p>
      </dgm:t>
    </dgm:pt>
    <dgm:pt modelId="{D8B448BE-D70B-4D93-A9CE-8EF54EDE8051}" type="pres">
      <dgm:prSet presAssocID="{E26BE1A0-0662-4C26-BFAC-CDE74BA8A65A}" presName="horzTwo" presStyleCnt="0"/>
      <dgm:spPr/>
      <dgm:t>
        <a:bodyPr/>
        <a:lstStyle/>
        <a:p>
          <a:endParaRPr lang="en-US"/>
        </a:p>
      </dgm:t>
    </dgm:pt>
    <dgm:pt modelId="{A38F5D24-1E0B-4FEB-BCC7-F3622D951653}" type="pres">
      <dgm:prSet presAssocID="{DF79C302-EAE8-4F10-8638-0AF9A491624F}" presName="vertThree" presStyleCnt="0"/>
      <dgm:spPr/>
      <dgm:t>
        <a:bodyPr/>
        <a:lstStyle/>
        <a:p>
          <a:endParaRPr lang="en-US"/>
        </a:p>
      </dgm:t>
    </dgm:pt>
    <dgm:pt modelId="{9F330292-122A-4DF2-AE9A-48AFA9AA2E92}" type="pres">
      <dgm:prSet presAssocID="{DF79C302-EAE8-4F10-8638-0AF9A491624F}" presName="txThree" presStyleLbl="node3" presStyleIdx="0" presStyleCnt="2">
        <dgm:presLayoutVars>
          <dgm:chPref val="3"/>
        </dgm:presLayoutVars>
      </dgm:prSet>
      <dgm:spPr/>
      <dgm:t>
        <a:bodyPr/>
        <a:lstStyle/>
        <a:p>
          <a:endParaRPr lang="en-US"/>
        </a:p>
      </dgm:t>
    </dgm:pt>
    <dgm:pt modelId="{16596B07-E40B-4304-BB94-BA72DCE1198D}" type="pres">
      <dgm:prSet presAssocID="{DF79C302-EAE8-4F10-8638-0AF9A491624F}" presName="parTransThree" presStyleCnt="0"/>
      <dgm:spPr/>
      <dgm:t>
        <a:bodyPr/>
        <a:lstStyle/>
        <a:p>
          <a:endParaRPr lang="en-US"/>
        </a:p>
      </dgm:t>
    </dgm:pt>
    <dgm:pt modelId="{32BAE186-625F-491F-86CB-DC92882A689B}" type="pres">
      <dgm:prSet presAssocID="{DF79C302-EAE8-4F10-8638-0AF9A491624F}" presName="horzThree" presStyleCnt="0"/>
      <dgm:spPr/>
      <dgm:t>
        <a:bodyPr/>
        <a:lstStyle/>
        <a:p>
          <a:endParaRPr lang="en-US"/>
        </a:p>
      </dgm:t>
    </dgm:pt>
    <dgm:pt modelId="{0503E407-AEA1-4B31-AD8A-CD5A70E0D6D9}" type="pres">
      <dgm:prSet presAssocID="{F76A67D4-1245-4DBB-9D81-1C7367D17918}" presName="vertFour" presStyleCnt="0">
        <dgm:presLayoutVars>
          <dgm:chPref val="3"/>
        </dgm:presLayoutVars>
      </dgm:prSet>
      <dgm:spPr/>
      <dgm:t>
        <a:bodyPr/>
        <a:lstStyle/>
        <a:p>
          <a:endParaRPr lang="en-US"/>
        </a:p>
      </dgm:t>
    </dgm:pt>
    <dgm:pt modelId="{37D2FBEA-62A0-42C9-A364-928934714708}" type="pres">
      <dgm:prSet presAssocID="{F76A67D4-1245-4DBB-9D81-1C7367D17918}" presName="txFour" presStyleLbl="node4" presStyleIdx="0" presStyleCnt="7">
        <dgm:presLayoutVars>
          <dgm:chPref val="3"/>
        </dgm:presLayoutVars>
      </dgm:prSet>
      <dgm:spPr/>
      <dgm:t>
        <a:bodyPr/>
        <a:lstStyle/>
        <a:p>
          <a:endParaRPr lang="en-US"/>
        </a:p>
      </dgm:t>
    </dgm:pt>
    <dgm:pt modelId="{CAB7A8EE-33F5-4B0F-8F31-84D4DFC6093A}" type="pres">
      <dgm:prSet presAssocID="{F76A67D4-1245-4DBB-9D81-1C7367D17918}" presName="parTransFour" presStyleCnt="0"/>
      <dgm:spPr/>
      <dgm:t>
        <a:bodyPr/>
        <a:lstStyle/>
        <a:p>
          <a:endParaRPr lang="en-US"/>
        </a:p>
      </dgm:t>
    </dgm:pt>
    <dgm:pt modelId="{407AD717-3006-44AB-B901-32BDBBB96ADB}" type="pres">
      <dgm:prSet presAssocID="{F76A67D4-1245-4DBB-9D81-1C7367D17918}" presName="horzFour" presStyleCnt="0"/>
      <dgm:spPr/>
      <dgm:t>
        <a:bodyPr/>
        <a:lstStyle/>
        <a:p>
          <a:endParaRPr lang="en-US"/>
        </a:p>
      </dgm:t>
    </dgm:pt>
    <dgm:pt modelId="{E0FC8C4B-6E5E-40F8-918A-84CE61B83FBE}" type="pres">
      <dgm:prSet presAssocID="{FA67FA59-EDDE-4C3C-848C-9ABCA3ACD1E8}" presName="vertFour" presStyleCnt="0">
        <dgm:presLayoutVars>
          <dgm:chPref val="3"/>
        </dgm:presLayoutVars>
      </dgm:prSet>
      <dgm:spPr/>
      <dgm:t>
        <a:bodyPr/>
        <a:lstStyle/>
        <a:p>
          <a:endParaRPr lang="en-US"/>
        </a:p>
      </dgm:t>
    </dgm:pt>
    <dgm:pt modelId="{9C868C4E-C22D-4E49-AC73-04FD37F389E0}" type="pres">
      <dgm:prSet presAssocID="{FA67FA59-EDDE-4C3C-848C-9ABCA3ACD1E8}" presName="txFour" presStyleLbl="node4" presStyleIdx="1" presStyleCnt="7">
        <dgm:presLayoutVars>
          <dgm:chPref val="3"/>
        </dgm:presLayoutVars>
      </dgm:prSet>
      <dgm:spPr/>
      <dgm:t>
        <a:bodyPr/>
        <a:lstStyle/>
        <a:p>
          <a:endParaRPr lang="en-US"/>
        </a:p>
      </dgm:t>
    </dgm:pt>
    <dgm:pt modelId="{F565C0C7-8D39-40F9-AC04-F339AC1E7F52}" type="pres">
      <dgm:prSet presAssocID="{FA67FA59-EDDE-4C3C-848C-9ABCA3ACD1E8}" presName="horzFour" presStyleCnt="0"/>
      <dgm:spPr/>
      <dgm:t>
        <a:bodyPr/>
        <a:lstStyle/>
        <a:p>
          <a:endParaRPr lang="en-US"/>
        </a:p>
      </dgm:t>
    </dgm:pt>
    <dgm:pt modelId="{F5712506-84E0-4275-97D2-948110A23FD8}" type="pres">
      <dgm:prSet presAssocID="{80BEDF1F-E24F-4B77-B465-F08584F05BEF}" presName="sibSpaceFour" presStyleCnt="0"/>
      <dgm:spPr/>
      <dgm:t>
        <a:bodyPr/>
        <a:lstStyle/>
        <a:p>
          <a:endParaRPr lang="en-US"/>
        </a:p>
      </dgm:t>
    </dgm:pt>
    <dgm:pt modelId="{329CB3CF-EF80-4A54-8184-3FF358277763}" type="pres">
      <dgm:prSet presAssocID="{1A32341A-1037-4558-AF99-934A78F21747}" presName="vertFour" presStyleCnt="0">
        <dgm:presLayoutVars>
          <dgm:chPref val="3"/>
        </dgm:presLayoutVars>
      </dgm:prSet>
      <dgm:spPr/>
      <dgm:t>
        <a:bodyPr/>
        <a:lstStyle/>
        <a:p>
          <a:endParaRPr lang="en-US"/>
        </a:p>
      </dgm:t>
    </dgm:pt>
    <dgm:pt modelId="{0EFC77A4-641A-4728-888C-FE9E746A5651}" type="pres">
      <dgm:prSet presAssocID="{1A32341A-1037-4558-AF99-934A78F21747}" presName="txFour" presStyleLbl="node4" presStyleIdx="2" presStyleCnt="7">
        <dgm:presLayoutVars>
          <dgm:chPref val="3"/>
        </dgm:presLayoutVars>
      </dgm:prSet>
      <dgm:spPr/>
      <dgm:t>
        <a:bodyPr/>
        <a:lstStyle/>
        <a:p>
          <a:endParaRPr lang="en-US"/>
        </a:p>
      </dgm:t>
    </dgm:pt>
    <dgm:pt modelId="{67D922A8-78FE-40DC-9494-C6E4C2CE245D}" type="pres">
      <dgm:prSet presAssocID="{1A32341A-1037-4558-AF99-934A78F21747}" presName="parTransFour" presStyleCnt="0"/>
      <dgm:spPr/>
      <dgm:t>
        <a:bodyPr/>
        <a:lstStyle/>
        <a:p>
          <a:endParaRPr lang="en-US"/>
        </a:p>
      </dgm:t>
    </dgm:pt>
    <dgm:pt modelId="{139C9A18-6709-4375-9FED-CA8C0DB777CD}" type="pres">
      <dgm:prSet presAssocID="{1A32341A-1037-4558-AF99-934A78F21747}" presName="horzFour" presStyleCnt="0"/>
      <dgm:spPr/>
      <dgm:t>
        <a:bodyPr/>
        <a:lstStyle/>
        <a:p>
          <a:endParaRPr lang="en-US"/>
        </a:p>
      </dgm:t>
    </dgm:pt>
    <dgm:pt modelId="{A4D18444-32C7-4FFB-98BF-87273B8942B0}" type="pres">
      <dgm:prSet presAssocID="{09D02482-560B-4343-9950-9D03E2D9D02A}" presName="vertFour" presStyleCnt="0">
        <dgm:presLayoutVars>
          <dgm:chPref val="3"/>
        </dgm:presLayoutVars>
      </dgm:prSet>
      <dgm:spPr/>
      <dgm:t>
        <a:bodyPr/>
        <a:lstStyle/>
        <a:p>
          <a:endParaRPr lang="en-US"/>
        </a:p>
      </dgm:t>
    </dgm:pt>
    <dgm:pt modelId="{88F96708-F7E3-422F-88CB-4EA28368F4EF}" type="pres">
      <dgm:prSet presAssocID="{09D02482-560B-4343-9950-9D03E2D9D02A}" presName="txFour" presStyleLbl="asst4" presStyleIdx="0" presStyleCnt="1">
        <dgm:presLayoutVars>
          <dgm:chPref val="3"/>
        </dgm:presLayoutVars>
      </dgm:prSet>
      <dgm:spPr/>
      <dgm:t>
        <a:bodyPr/>
        <a:lstStyle/>
        <a:p>
          <a:endParaRPr lang="en-US"/>
        </a:p>
      </dgm:t>
    </dgm:pt>
    <dgm:pt modelId="{74A679C1-FAF2-4BBF-8A47-AC069E0361F1}" type="pres">
      <dgm:prSet presAssocID="{09D02482-560B-4343-9950-9D03E2D9D02A}" presName="parTransFour" presStyleCnt="0"/>
      <dgm:spPr/>
      <dgm:t>
        <a:bodyPr/>
        <a:lstStyle/>
        <a:p>
          <a:endParaRPr lang="en-US"/>
        </a:p>
      </dgm:t>
    </dgm:pt>
    <dgm:pt modelId="{D4ACD40C-67A3-4426-AEA4-FB271A2E1264}" type="pres">
      <dgm:prSet presAssocID="{09D02482-560B-4343-9950-9D03E2D9D02A}" presName="horzFour" presStyleCnt="0"/>
      <dgm:spPr/>
      <dgm:t>
        <a:bodyPr/>
        <a:lstStyle/>
        <a:p>
          <a:endParaRPr lang="en-US"/>
        </a:p>
      </dgm:t>
    </dgm:pt>
    <dgm:pt modelId="{42E4457C-A5D8-47F1-A7C6-CB97E65A1777}" type="pres">
      <dgm:prSet presAssocID="{6951C1F3-28B3-4DF7-89AD-F0D1FA4FE6D0}" presName="vertFour" presStyleCnt="0">
        <dgm:presLayoutVars>
          <dgm:chPref val="3"/>
        </dgm:presLayoutVars>
      </dgm:prSet>
      <dgm:spPr/>
      <dgm:t>
        <a:bodyPr/>
        <a:lstStyle/>
        <a:p>
          <a:endParaRPr lang="en-US"/>
        </a:p>
      </dgm:t>
    </dgm:pt>
    <dgm:pt modelId="{D6891013-32B4-411F-8D5A-8B7993BA41A2}" type="pres">
      <dgm:prSet presAssocID="{6951C1F3-28B3-4DF7-89AD-F0D1FA4FE6D0}" presName="txFour" presStyleLbl="node4" presStyleIdx="3" presStyleCnt="7">
        <dgm:presLayoutVars>
          <dgm:chPref val="3"/>
        </dgm:presLayoutVars>
      </dgm:prSet>
      <dgm:spPr/>
      <dgm:t>
        <a:bodyPr/>
        <a:lstStyle/>
        <a:p>
          <a:endParaRPr lang="en-US"/>
        </a:p>
      </dgm:t>
    </dgm:pt>
    <dgm:pt modelId="{48571B56-3692-402E-B512-3CB73C2602D4}" type="pres">
      <dgm:prSet presAssocID="{6951C1F3-28B3-4DF7-89AD-F0D1FA4FE6D0}" presName="parTransFour" presStyleCnt="0"/>
      <dgm:spPr/>
      <dgm:t>
        <a:bodyPr/>
        <a:lstStyle/>
        <a:p>
          <a:endParaRPr lang="en-US"/>
        </a:p>
      </dgm:t>
    </dgm:pt>
    <dgm:pt modelId="{4DD5BDA8-5A01-4708-967B-052385C77482}" type="pres">
      <dgm:prSet presAssocID="{6951C1F3-28B3-4DF7-89AD-F0D1FA4FE6D0}" presName="horzFour" presStyleCnt="0"/>
      <dgm:spPr/>
      <dgm:t>
        <a:bodyPr/>
        <a:lstStyle/>
        <a:p>
          <a:endParaRPr lang="en-US"/>
        </a:p>
      </dgm:t>
    </dgm:pt>
    <dgm:pt modelId="{D5CEC983-711A-4694-BF32-70D089E1D1F1}" type="pres">
      <dgm:prSet presAssocID="{0F042B10-5F11-4E78-89D9-A7160C0D056F}" presName="vertFour" presStyleCnt="0">
        <dgm:presLayoutVars>
          <dgm:chPref val="3"/>
        </dgm:presLayoutVars>
      </dgm:prSet>
      <dgm:spPr/>
      <dgm:t>
        <a:bodyPr/>
        <a:lstStyle/>
        <a:p>
          <a:endParaRPr lang="en-US"/>
        </a:p>
      </dgm:t>
    </dgm:pt>
    <dgm:pt modelId="{DA99E314-9152-43AA-A209-8D102232BA66}" type="pres">
      <dgm:prSet presAssocID="{0F042B10-5F11-4E78-89D9-A7160C0D056F}" presName="txFour" presStyleLbl="node4" presStyleIdx="4" presStyleCnt="7">
        <dgm:presLayoutVars>
          <dgm:chPref val="3"/>
        </dgm:presLayoutVars>
      </dgm:prSet>
      <dgm:spPr/>
      <dgm:t>
        <a:bodyPr/>
        <a:lstStyle/>
        <a:p>
          <a:endParaRPr lang="en-US"/>
        </a:p>
      </dgm:t>
    </dgm:pt>
    <dgm:pt modelId="{F25C5941-CA43-4728-A2CA-E7A1F8073CF2}" type="pres">
      <dgm:prSet presAssocID="{0F042B10-5F11-4E78-89D9-A7160C0D056F}" presName="horzFour" presStyleCnt="0"/>
      <dgm:spPr/>
      <dgm:t>
        <a:bodyPr/>
        <a:lstStyle/>
        <a:p>
          <a:endParaRPr lang="en-US"/>
        </a:p>
      </dgm:t>
    </dgm:pt>
    <dgm:pt modelId="{3BE6ADE7-7778-43A5-9BB3-892CA515B7A2}" type="pres">
      <dgm:prSet presAssocID="{D1356877-CC9A-4843-899F-B9A819FD68CF}" presName="sibSpaceFour" presStyleCnt="0"/>
      <dgm:spPr/>
      <dgm:t>
        <a:bodyPr/>
        <a:lstStyle/>
        <a:p>
          <a:endParaRPr lang="en-US"/>
        </a:p>
      </dgm:t>
    </dgm:pt>
    <dgm:pt modelId="{7E84FBDC-9E25-4EB6-80A5-FC0A8BE7A5F4}" type="pres">
      <dgm:prSet presAssocID="{9F7C35B5-3B42-4A36-AF78-644F1A6C541B}" presName="vertFour" presStyleCnt="0">
        <dgm:presLayoutVars>
          <dgm:chPref val="3"/>
        </dgm:presLayoutVars>
      </dgm:prSet>
      <dgm:spPr/>
      <dgm:t>
        <a:bodyPr/>
        <a:lstStyle/>
        <a:p>
          <a:endParaRPr lang="en-US"/>
        </a:p>
      </dgm:t>
    </dgm:pt>
    <dgm:pt modelId="{B5A671D8-3C7B-4C37-97E3-3FFCE418A6A4}" type="pres">
      <dgm:prSet presAssocID="{9F7C35B5-3B42-4A36-AF78-644F1A6C541B}" presName="txFour" presStyleLbl="node4" presStyleIdx="5" presStyleCnt="7">
        <dgm:presLayoutVars>
          <dgm:chPref val="3"/>
        </dgm:presLayoutVars>
      </dgm:prSet>
      <dgm:spPr/>
      <dgm:t>
        <a:bodyPr/>
        <a:lstStyle/>
        <a:p>
          <a:endParaRPr lang="en-US"/>
        </a:p>
      </dgm:t>
    </dgm:pt>
    <dgm:pt modelId="{D31BA282-9209-4983-9D18-EDB54C09D158}" type="pres">
      <dgm:prSet presAssocID="{9F7C35B5-3B42-4A36-AF78-644F1A6C541B}" presName="parTransFour" presStyleCnt="0"/>
      <dgm:spPr/>
      <dgm:t>
        <a:bodyPr/>
        <a:lstStyle/>
        <a:p>
          <a:endParaRPr lang="en-US"/>
        </a:p>
      </dgm:t>
    </dgm:pt>
    <dgm:pt modelId="{AE4253FC-A974-49EB-82B5-7659C3159958}" type="pres">
      <dgm:prSet presAssocID="{9F7C35B5-3B42-4A36-AF78-644F1A6C541B}" presName="horzFour" presStyleCnt="0"/>
      <dgm:spPr/>
      <dgm:t>
        <a:bodyPr/>
        <a:lstStyle/>
        <a:p>
          <a:endParaRPr lang="en-US"/>
        </a:p>
      </dgm:t>
    </dgm:pt>
    <dgm:pt modelId="{142B0DF0-CB6F-4C7F-99B9-9AA77B66BC4F}" type="pres">
      <dgm:prSet presAssocID="{03A7DEE2-3BF2-452C-986C-B725CC2AF6B8}" presName="vertFour" presStyleCnt="0">
        <dgm:presLayoutVars>
          <dgm:chPref val="3"/>
        </dgm:presLayoutVars>
      </dgm:prSet>
      <dgm:spPr/>
      <dgm:t>
        <a:bodyPr/>
        <a:lstStyle/>
        <a:p>
          <a:endParaRPr lang="en-US"/>
        </a:p>
      </dgm:t>
    </dgm:pt>
    <dgm:pt modelId="{64DE2A1C-394C-40FE-A0DC-02B7B242DABB}" type="pres">
      <dgm:prSet presAssocID="{03A7DEE2-3BF2-452C-986C-B725CC2AF6B8}" presName="txFour" presStyleLbl="node4" presStyleIdx="6" presStyleCnt="7">
        <dgm:presLayoutVars>
          <dgm:chPref val="3"/>
        </dgm:presLayoutVars>
      </dgm:prSet>
      <dgm:spPr/>
      <dgm:t>
        <a:bodyPr/>
        <a:lstStyle/>
        <a:p>
          <a:endParaRPr lang="en-US"/>
        </a:p>
      </dgm:t>
    </dgm:pt>
    <dgm:pt modelId="{DDAA9E92-7F2B-4F95-83FD-2AC7BD007F3A}" type="pres">
      <dgm:prSet presAssocID="{03A7DEE2-3BF2-452C-986C-B725CC2AF6B8}" presName="horzFour" presStyleCnt="0"/>
      <dgm:spPr/>
      <dgm:t>
        <a:bodyPr/>
        <a:lstStyle/>
        <a:p>
          <a:endParaRPr lang="en-US"/>
        </a:p>
      </dgm:t>
    </dgm:pt>
    <dgm:pt modelId="{968EE5DA-6B75-4E6E-80CD-C3B74C182FB2}" type="pres">
      <dgm:prSet presAssocID="{02AFEF5D-280E-4D8F-877A-217747B44060}" presName="sibSpaceTwo" presStyleCnt="0"/>
      <dgm:spPr/>
      <dgm:t>
        <a:bodyPr/>
        <a:lstStyle/>
        <a:p>
          <a:endParaRPr lang="en-US"/>
        </a:p>
      </dgm:t>
    </dgm:pt>
    <dgm:pt modelId="{C4907415-23E7-4AF4-8FF2-956149867F10}" type="pres">
      <dgm:prSet presAssocID="{2C622770-7534-4B37-8B7F-FEDF2FF1606B}" presName="vertTwo" presStyleCnt="0"/>
      <dgm:spPr/>
      <dgm:t>
        <a:bodyPr/>
        <a:lstStyle/>
        <a:p>
          <a:endParaRPr lang="en-US"/>
        </a:p>
      </dgm:t>
    </dgm:pt>
    <dgm:pt modelId="{EC184422-2FA5-44AD-8BE5-69278799AC32}" type="pres">
      <dgm:prSet presAssocID="{2C622770-7534-4B37-8B7F-FEDF2FF1606B}" presName="txTwo" presStyleLbl="node2" presStyleIdx="1" presStyleCnt="3">
        <dgm:presLayoutVars>
          <dgm:chPref val="3"/>
        </dgm:presLayoutVars>
      </dgm:prSet>
      <dgm:spPr/>
      <dgm:t>
        <a:bodyPr/>
        <a:lstStyle/>
        <a:p>
          <a:endParaRPr lang="en-US"/>
        </a:p>
      </dgm:t>
    </dgm:pt>
    <dgm:pt modelId="{B5ADFB27-481F-45FC-BDD4-903D3878F0ED}" type="pres">
      <dgm:prSet presAssocID="{2C622770-7534-4B37-8B7F-FEDF2FF1606B}" presName="parTransTwo" presStyleCnt="0"/>
      <dgm:spPr/>
      <dgm:t>
        <a:bodyPr/>
        <a:lstStyle/>
        <a:p>
          <a:endParaRPr lang="en-US"/>
        </a:p>
      </dgm:t>
    </dgm:pt>
    <dgm:pt modelId="{E0E68F7E-AE25-4F31-9571-300BF43283BC}" type="pres">
      <dgm:prSet presAssocID="{2C622770-7534-4B37-8B7F-FEDF2FF1606B}" presName="horzTwo" presStyleCnt="0"/>
      <dgm:spPr/>
      <dgm:t>
        <a:bodyPr/>
        <a:lstStyle/>
        <a:p>
          <a:endParaRPr lang="en-US"/>
        </a:p>
      </dgm:t>
    </dgm:pt>
    <dgm:pt modelId="{AF0715B7-E255-40CF-83F6-167E5DC9CE18}" type="pres">
      <dgm:prSet presAssocID="{8B6DF8DE-2C90-4BFE-80A1-FB97E0CDE7DA}" presName="vertThree" presStyleCnt="0"/>
      <dgm:spPr/>
      <dgm:t>
        <a:bodyPr/>
        <a:lstStyle/>
        <a:p>
          <a:endParaRPr lang="en-US"/>
        </a:p>
      </dgm:t>
    </dgm:pt>
    <dgm:pt modelId="{E589490E-FFAE-445E-8887-5C4BD7E49FA4}" type="pres">
      <dgm:prSet presAssocID="{8B6DF8DE-2C90-4BFE-80A1-FB97E0CDE7DA}" presName="txThree" presStyleLbl="node3" presStyleIdx="1" presStyleCnt="2">
        <dgm:presLayoutVars>
          <dgm:chPref val="3"/>
        </dgm:presLayoutVars>
      </dgm:prSet>
      <dgm:spPr/>
      <dgm:t>
        <a:bodyPr/>
        <a:lstStyle/>
        <a:p>
          <a:endParaRPr lang="en-US"/>
        </a:p>
      </dgm:t>
    </dgm:pt>
    <dgm:pt modelId="{8E0A6AC7-ABC6-4AEF-9E95-98DCF5F5255B}" type="pres">
      <dgm:prSet presAssocID="{8B6DF8DE-2C90-4BFE-80A1-FB97E0CDE7DA}" presName="horzThree" presStyleCnt="0"/>
      <dgm:spPr/>
      <dgm:t>
        <a:bodyPr/>
        <a:lstStyle/>
        <a:p>
          <a:endParaRPr lang="en-US"/>
        </a:p>
      </dgm:t>
    </dgm:pt>
    <dgm:pt modelId="{BD5C9F4D-9947-4DDA-AAF3-BB98439B522F}" type="pres">
      <dgm:prSet presAssocID="{AD2C2018-3916-4EDA-944F-A50FB6E5F738}" presName="sibSpaceTwo" presStyleCnt="0"/>
      <dgm:spPr/>
      <dgm:t>
        <a:bodyPr/>
        <a:lstStyle/>
        <a:p>
          <a:endParaRPr lang="en-US"/>
        </a:p>
      </dgm:t>
    </dgm:pt>
    <dgm:pt modelId="{E86BA6D3-8E2E-4579-A733-1CD13053A1D4}" type="pres">
      <dgm:prSet presAssocID="{E2449CDD-7FA4-494A-A20A-33AF4F955722}" presName="vertTwo" presStyleCnt="0"/>
      <dgm:spPr/>
      <dgm:t>
        <a:bodyPr/>
        <a:lstStyle/>
        <a:p>
          <a:endParaRPr lang="en-US"/>
        </a:p>
      </dgm:t>
    </dgm:pt>
    <dgm:pt modelId="{1E1F25F2-A9A9-44AD-BC21-7717D6DB746F}" type="pres">
      <dgm:prSet presAssocID="{E2449CDD-7FA4-494A-A20A-33AF4F955722}" presName="txTwo" presStyleLbl="node2" presStyleIdx="2" presStyleCnt="3">
        <dgm:presLayoutVars>
          <dgm:chPref val="3"/>
        </dgm:presLayoutVars>
      </dgm:prSet>
      <dgm:spPr/>
      <dgm:t>
        <a:bodyPr/>
        <a:lstStyle/>
        <a:p>
          <a:endParaRPr lang="en-US"/>
        </a:p>
      </dgm:t>
    </dgm:pt>
    <dgm:pt modelId="{970763C1-F4E6-42AE-B9DC-412438B13181}" type="pres">
      <dgm:prSet presAssocID="{E2449CDD-7FA4-494A-A20A-33AF4F955722}" presName="parTransTwo" presStyleCnt="0"/>
      <dgm:spPr/>
      <dgm:t>
        <a:bodyPr/>
        <a:lstStyle/>
        <a:p>
          <a:endParaRPr lang="en-US"/>
        </a:p>
      </dgm:t>
    </dgm:pt>
    <dgm:pt modelId="{FED45CE2-9763-44E2-B374-DA008B94FF26}" type="pres">
      <dgm:prSet presAssocID="{E2449CDD-7FA4-494A-A20A-33AF4F955722}" presName="horzTwo" presStyleCnt="0"/>
      <dgm:spPr/>
      <dgm:t>
        <a:bodyPr/>
        <a:lstStyle/>
        <a:p>
          <a:endParaRPr lang="en-US"/>
        </a:p>
      </dgm:t>
    </dgm:pt>
    <dgm:pt modelId="{8FBCD308-CE21-456E-A0B5-4864EEE7FD0A}" type="pres">
      <dgm:prSet presAssocID="{E83315A7-1024-44A2-894E-9F9846CE29B1}" presName="vertThree" presStyleCnt="0"/>
      <dgm:spPr/>
      <dgm:t>
        <a:bodyPr/>
        <a:lstStyle/>
        <a:p>
          <a:endParaRPr lang="en-US"/>
        </a:p>
      </dgm:t>
    </dgm:pt>
    <dgm:pt modelId="{4C0D597D-C732-4CB6-AEEB-1FF0F846BA89}" type="pres">
      <dgm:prSet presAssocID="{E83315A7-1024-44A2-894E-9F9846CE29B1}" presName="txThree" presStyleLbl="asst2" presStyleIdx="0" presStyleCnt="1">
        <dgm:presLayoutVars>
          <dgm:chPref val="3"/>
        </dgm:presLayoutVars>
      </dgm:prSet>
      <dgm:spPr/>
      <dgm:t>
        <a:bodyPr/>
        <a:lstStyle/>
        <a:p>
          <a:endParaRPr lang="en-US"/>
        </a:p>
      </dgm:t>
    </dgm:pt>
    <dgm:pt modelId="{4952D614-200C-482F-9CE8-8E5F8568B752}" type="pres">
      <dgm:prSet presAssocID="{E83315A7-1024-44A2-894E-9F9846CE29B1}" presName="horzThree" presStyleCnt="0"/>
      <dgm:spPr/>
      <dgm:t>
        <a:bodyPr/>
        <a:lstStyle/>
        <a:p>
          <a:endParaRPr lang="en-US"/>
        </a:p>
      </dgm:t>
    </dgm:pt>
  </dgm:ptLst>
  <dgm:cxnLst>
    <dgm:cxn modelId="{294B159E-127D-4AA3-B839-8649C7C4D15F}" type="presOf" srcId="{1A32341A-1037-4558-AF99-934A78F21747}" destId="{0EFC77A4-641A-4728-888C-FE9E746A5651}" srcOrd="0" destOrd="0" presId="urn:microsoft.com/office/officeart/2005/8/layout/hierarchy4"/>
    <dgm:cxn modelId="{99CED7B2-4A0F-4914-8125-A5067EDA783A}" srcId="{1A32341A-1037-4558-AF99-934A78F21747}" destId="{09D02482-560B-4343-9950-9D03E2D9D02A}" srcOrd="0" destOrd="0" parTransId="{F1497754-7070-4B73-BD6B-B2025215FD18}" sibTransId="{1B1145BC-3C3B-4491-AFB9-A83990E87A06}"/>
    <dgm:cxn modelId="{4604F8DB-7C23-4A00-9074-DF72DC1C7867}" srcId="{09D02482-560B-4343-9950-9D03E2D9D02A}" destId="{6951C1F3-28B3-4DF7-89AD-F0D1FA4FE6D0}" srcOrd="0" destOrd="0" parTransId="{F43FDD7C-A6B4-45AD-8267-F3A2AB663DD3}" sibTransId="{D1356877-CC9A-4843-899F-B9A819FD68CF}"/>
    <dgm:cxn modelId="{81D9FD8F-574A-40EC-A0F3-E4195C4099FC}" srcId="{D1D9BD4A-0E8D-40A6-BD22-6D4E6556EBEA}" destId="{E2449CDD-7FA4-494A-A20A-33AF4F955722}" srcOrd="2" destOrd="0" parTransId="{D79EBB6E-FBCA-4FF2-9F30-204EB2C81E3C}" sibTransId="{2689FA65-37FF-4680-829F-8C62A45DA024}"/>
    <dgm:cxn modelId="{52B45114-C5D4-46AC-A1CC-D0B055A7EE7F}" type="presOf" srcId="{DF79C302-EAE8-4F10-8638-0AF9A491624F}" destId="{9F330292-122A-4DF2-AE9A-48AFA9AA2E92}" srcOrd="0" destOrd="0" presId="urn:microsoft.com/office/officeart/2005/8/layout/hierarchy4"/>
    <dgm:cxn modelId="{8D7322D2-CD3F-4982-B3EE-FA4D559EE030}" type="presOf" srcId="{03A7DEE2-3BF2-452C-986C-B725CC2AF6B8}" destId="{64DE2A1C-394C-40FE-A0DC-02B7B242DABB}" srcOrd="0" destOrd="0" presId="urn:microsoft.com/office/officeart/2005/8/layout/hierarchy4"/>
    <dgm:cxn modelId="{797F39FA-B80F-4C6C-8A86-5101CE306573}" type="presOf" srcId="{9F7C35B5-3B42-4A36-AF78-644F1A6C541B}" destId="{B5A671D8-3C7B-4C37-97E3-3FFCE418A6A4}" srcOrd="0" destOrd="0" presId="urn:microsoft.com/office/officeart/2005/8/layout/hierarchy4"/>
    <dgm:cxn modelId="{DA92B755-D636-44B6-9291-4AD19104EAF1}" type="presOf" srcId="{216155AC-AC05-48C3-93C6-526570E011C3}" destId="{140D7BE2-27D5-42C7-9088-065DC3CACD1A}" srcOrd="0" destOrd="0" presId="urn:microsoft.com/office/officeart/2005/8/layout/hierarchy4"/>
    <dgm:cxn modelId="{78B71CD2-FF89-4D26-8258-F875EA49DBC9}" type="presOf" srcId="{F76A67D4-1245-4DBB-9D81-1C7367D17918}" destId="{37D2FBEA-62A0-42C9-A364-928934714708}" srcOrd="0" destOrd="0" presId="urn:microsoft.com/office/officeart/2005/8/layout/hierarchy4"/>
    <dgm:cxn modelId="{61232D48-7D0D-4DF6-9971-739E0BBA92D5}" srcId="{D1D9BD4A-0E8D-40A6-BD22-6D4E6556EBEA}" destId="{E26BE1A0-0662-4C26-BFAC-CDE74BA8A65A}" srcOrd="0" destOrd="0" parTransId="{9D35895D-D4DB-40CC-81AA-3C682B0333EC}" sibTransId="{02AFEF5D-280E-4D8F-877A-217747B44060}"/>
    <dgm:cxn modelId="{78B4E53B-BE07-4D31-BC2A-11AEE9F8BA01}" srcId="{216155AC-AC05-48C3-93C6-526570E011C3}" destId="{D1D9BD4A-0E8D-40A6-BD22-6D4E6556EBEA}" srcOrd="0" destOrd="0" parTransId="{FF4F6301-9417-44DC-9975-86D69EE70A13}" sibTransId="{9FD26BC9-AC57-48AE-9DC6-82AFA427A798}"/>
    <dgm:cxn modelId="{8140B35D-6381-4092-A216-004DE87FF1EE}" type="presOf" srcId="{E2449CDD-7FA4-494A-A20A-33AF4F955722}" destId="{1E1F25F2-A9A9-44AD-BC21-7717D6DB746F}" srcOrd="0" destOrd="0" presId="urn:microsoft.com/office/officeart/2005/8/layout/hierarchy4"/>
    <dgm:cxn modelId="{DBF5A094-8EF9-442C-AC33-A8C224EFAD77}" type="presOf" srcId="{0F042B10-5F11-4E78-89D9-A7160C0D056F}" destId="{DA99E314-9152-43AA-A209-8D102232BA66}" srcOrd="0" destOrd="0" presId="urn:microsoft.com/office/officeart/2005/8/layout/hierarchy4"/>
    <dgm:cxn modelId="{0448076A-2186-44A6-85EF-79B59D6EE63F}" type="presOf" srcId="{FA67FA59-EDDE-4C3C-848C-9ABCA3ACD1E8}" destId="{9C868C4E-C22D-4E49-AC73-04FD37F389E0}" srcOrd="0" destOrd="0" presId="urn:microsoft.com/office/officeart/2005/8/layout/hierarchy4"/>
    <dgm:cxn modelId="{333BEE8D-1A78-465B-BAC3-FA608F614AA0}" srcId="{6951C1F3-28B3-4DF7-89AD-F0D1FA4FE6D0}" destId="{0F042B10-5F11-4E78-89D9-A7160C0D056F}" srcOrd="0" destOrd="0" parTransId="{7A911A93-D177-4E86-ABBD-E9F8C1050241}" sibTransId="{5BA46EC2-CC1B-4FE4-B69A-C0024022642D}"/>
    <dgm:cxn modelId="{D5058D6F-01AC-477E-808D-F4695EF42746}" srcId="{DF79C302-EAE8-4F10-8638-0AF9A491624F}" destId="{1A32341A-1037-4558-AF99-934A78F21747}" srcOrd="1" destOrd="0" parTransId="{507DB3E9-3EA0-4113-A52C-985E64EE637A}" sibTransId="{8B2B5816-825D-49C0-9E51-A7CF22947853}"/>
    <dgm:cxn modelId="{F02A6975-C26F-48B5-A99B-0519ACF1FDB8}" srcId="{E2449CDD-7FA4-494A-A20A-33AF4F955722}" destId="{E83315A7-1024-44A2-894E-9F9846CE29B1}" srcOrd="0" destOrd="0" parTransId="{FC3832D0-6AE2-49A7-9F2F-3FCE6CC55039}" sibTransId="{C18661BF-C41B-440B-8A7D-2C269FF0D561}"/>
    <dgm:cxn modelId="{9AE27B6E-0256-4A79-B176-244BB6E4E495}" srcId="{2C622770-7534-4B37-8B7F-FEDF2FF1606B}" destId="{8B6DF8DE-2C90-4BFE-80A1-FB97E0CDE7DA}" srcOrd="0" destOrd="0" parTransId="{67046C01-0A90-4050-BFB5-FC6BDB4F1DC9}" sibTransId="{2A522440-9F54-4C23-AE09-2E0A42BD4435}"/>
    <dgm:cxn modelId="{D1912E01-E2A5-41BD-A44F-2B4FB29F9ABA}" type="presOf" srcId="{8B6DF8DE-2C90-4BFE-80A1-FB97E0CDE7DA}" destId="{E589490E-FFAE-445E-8887-5C4BD7E49FA4}" srcOrd="0" destOrd="0" presId="urn:microsoft.com/office/officeart/2005/8/layout/hierarchy4"/>
    <dgm:cxn modelId="{7410B787-BA86-482E-A3C4-E93C0DAC45D1}" srcId="{E26BE1A0-0662-4C26-BFAC-CDE74BA8A65A}" destId="{DF79C302-EAE8-4F10-8638-0AF9A491624F}" srcOrd="0" destOrd="0" parTransId="{9EA93B48-188E-4F1A-B602-9B16473E7E85}" sibTransId="{3F5F033C-35C3-481E-AA35-5437AE4541FD}"/>
    <dgm:cxn modelId="{4533B7A9-856F-441A-9408-37AD01C66287}" type="presOf" srcId="{6951C1F3-28B3-4DF7-89AD-F0D1FA4FE6D0}" destId="{D6891013-32B4-411F-8D5A-8B7993BA41A2}" srcOrd="0" destOrd="0" presId="urn:microsoft.com/office/officeart/2005/8/layout/hierarchy4"/>
    <dgm:cxn modelId="{CEA12938-54DD-412A-AF73-E3524DE0BBCF}" type="presOf" srcId="{09D02482-560B-4343-9950-9D03E2D9D02A}" destId="{88F96708-F7E3-422F-88CB-4EA28368F4EF}" srcOrd="0" destOrd="0" presId="urn:microsoft.com/office/officeart/2005/8/layout/hierarchy4"/>
    <dgm:cxn modelId="{85427D50-CA96-4231-A70E-A6B4FC4C1A2C}" srcId="{09D02482-560B-4343-9950-9D03E2D9D02A}" destId="{9F7C35B5-3B42-4A36-AF78-644F1A6C541B}" srcOrd="1" destOrd="0" parTransId="{AC9A3967-C100-4EF5-BCB2-B5E686CC7FC7}" sibTransId="{0E33B206-DBFE-4EC4-9687-94FBBDA05C4B}"/>
    <dgm:cxn modelId="{14F274FA-8B55-44C4-AC78-9678AE7B3539}" type="presOf" srcId="{2C622770-7534-4B37-8B7F-FEDF2FF1606B}" destId="{EC184422-2FA5-44AD-8BE5-69278799AC32}" srcOrd="0" destOrd="0" presId="urn:microsoft.com/office/officeart/2005/8/layout/hierarchy4"/>
    <dgm:cxn modelId="{8512632B-D51D-47F4-8EDE-29D07B957D69}" srcId="{D1D9BD4A-0E8D-40A6-BD22-6D4E6556EBEA}" destId="{2C622770-7534-4B37-8B7F-FEDF2FF1606B}" srcOrd="1" destOrd="0" parTransId="{00FA3614-84B2-4B0C-AC54-929A3ED8A138}" sibTransId="{AD2C2018-3916-4EDA-944F-A50FB6E5F738}"/>
    <dgm:cxn modelId="{E610429B-4A53-458E-B490-FAA3A85D39E9}" type="presOf" srcId="{E83315A7-1024-44A2-894E-9F9846CE29B1}" destId="{4C0D597D-C732-4CB6-AEEB-1FF0F846BA89}" srcOrd="0" destOrd="0" presId="urn:microsoft.com/office/officeart/2005/8/layout/hierarchy4"/>
    <dgm:cxn modelId="{CA80397A-9A40-4348-8C31-A508BA61FA71}" type="presOf" srcId="{E26BE1A0-0662-4C26-BFAC-CDE74BA8A65A}" destId="{26D2EAEB-4181-4E40-AC58-CB57A4195753}" srcOrd="0" destOrd="0" presId="urn:microsoft.com/office/officeart/2005/8/layout/hierarchy4"/>
    <dgm:cxn modelId="{45347441-F89C-4DF2-9DF4-6A47290CB6DE}" srcId="{F76A67D4-1245-4DBB-9D81-1C7367D17918}" destId="{FA67FA59-EDDE-4C3C-848C-9ABCA3ACD1E8}" srcOrd="0" destOrd="0" parTransId="{A29A3520-DCF9-47D5-BC42-2EE5DF95AACD}" sibTransId="{4090F992-3C58-43BB-8DC5-9A381114C026}"/>
    <dgm:cxn modelId="{6AC9E265-B092-4D75-8EFF-390A37BF67ED}" srcId="{9F7C35B5-3B42-4A36-AF78-644F1A6C541B}" destId="{03A7DEE2-3BF2-452C-986C-B725CC2AF6B8}" srcOrd="0" destOrd="0" parTransId="{27BC75D7-3D6C-441B-89EA-B6ABA25A5832}" sibTransId="{D287E2EC-D449-4717-9739-D8F641680C1D}"/>
    <dgm:cxn modelId="{F6E32064-3E93-4EC1-B850-924E92E57F72}" srcId="{DF79C302-EAE8-4F10-8638-0AF9A491624F}" destId="{F76A67D4-1245-4DBB-9D81-1C7367D17918}" srcOrd="0" destOrd="0" parTransId="{8C88AD88-6A40-4556-86AF-11038F38B376}" sibTransId="{80BEDF1F-E24F-4B77-B465-F08584F05BEF}"/>
    <dgm:cxn modelId="{08F63524-2CEE-4D39-B0BF-AF28B7DCCB6B}" type="presOf" srcId="{D1D9BD4A-0E8D-40A6-BD22-6D4E6556EBEA}" destId="{FBCE4003-4B69-4282-888B-39E39A22BD01}" srcOrd="0" destOrd="0" presId="urn:microsoft.com/office/officeart/2005/8/layout/hierarchy4"/>
    <dgm:cxn modelId="{57126E29-ED52-4D2D-88D0-357F223841A6}" type="presParOf" srcId="{140D7BE2-27D5-42C7-9088-065DC3CACD1A}" destId="{E95AF8D3-70C9-46BF-B18E-14EE770AABA8}" srcOrd="0" destOrd="0" presId="urn:microsoft.com/office/officeart/2005/8/layout/hierarchy4"/>
    <dgm:cxn modelId="{393634EF-5315-411F-9A08-E9010DF5DE7C}" type="presParOf" srcId="{E95AF8D3-70C9-46BF-B18E-14EE770AABA8}" destId="{FBCE4003-4B69-4282-888B-39E39A22BD01}" srcOrd="0" destOrd="0" presId="urn:microsoft.com/office/officeart/2005/8/layout/hierarchy4"/>
    <dgm:cxn modelId="{0BE61BF4-C087-4F38-8F25-FEE9300956E5}" type="presParOf" srcId="{E95AF8D3-70C9-46BF-B18E-14EE770AABA8}" destId="{FECB2171-CA53-41D0-9B16-8E75200B02A6}" srcOrd="1" destOrd="0" presId="urn:microsoft.com/office/officeart/2005/8/layout/hierarchy4"/>
    <dgm:cxn modelId="{7B07900E-5434-48CA-AE21-905A8882C4AB}" type="presParOf" srcId="{E95AF8D3-70C9-46BF-B18E-14EE770AABA8}" destId="{86392359-B4CF-480D-9E0E-032F42D98107}" srcOrd="2" destOrd="0" presId="urn:microsoft.com/office/officeart/2005/8/layout/hierarchy4"/>
    <dgm:cxn modelId="{38DA4C03-94F1-42BE-80B8-40675464707D}" type="presParOf" srcId="{86392359-B4CF-480D-9E0E-032F42D98107}" destId="{EAC03BAC-5660-475B-851A-32F62F547251}" srcOrd="0" destOrd="0" presId="urn:microsoft.com/office/officeart/2005/8/layout/hierarchy4"/>
    <dgm:cxn modelId="{D29700ED-30CE-4F84-B511-63C32537A9AF}" type="presParOf" srcId="{EAC03BAC-5660-475B-851A-32F62F547251}" destId="{26D2EAEB-4181-4E40-AC58-CB57A4195753}" srcOrd="0" destOrd="0" presId="urn:microsoft.com/office/officeart/2005/8/layout/hierarchy4"/>
    <dgm:cxn modelId="{7D6F2CE2-A30A-4E5E-B18F-1AD8A739FB8D}" type="presParOf" srcId="{EAC03BAC-5660-475B-851A-32F62F547251}" destId="{06945344-A174-4BAD-AF66-34457B58B11E}" srcOrd="1" destOrd="0" presId="urn:microsoft.com/office/officeart/2005/8/layout/hierarchy4"/>
    <dgm:cxn modelId="{E64775F0-CCCB-4499-AF26-F98BDDAA4BAA}" type="presParOf" srcId="{EAC03BAC-5660-475B-851A-32F62F547251}" destId="{D8B448BE-D70B-4D93-A9CE-8EF54EDE8051}" srcOrd="2" destOrd="0" presId="urn:microsoft.com/office/officeart/2005/8/layout/hierarchy4"/>
    <dgm:cxn modelId="{72BFA0B6-5135-4EF0-B111-EB3AFD8B1228}" type="presParOf" srcId="{D8B448BE-D70B-4D93-A9CE-8EF54EDE8051}" destId="{A38F5D24-1E0B-4FEB-BCC7-F3622D951653}" srcOrd="0" destOrd="0" presId="urn:microsoft.com/office/officeart/2005/8/layout/hierarchy4"/>
    <dgm:cxn modelId="{167DE248-16BC-4B35-9847-56C7BDCE86F2}" type="presParOf" srcId="{A38F5D24-1E0B-4FEB-BCC7-F3622D951653}" destId="{9F330292-122A-4DF2-AE9A-48AFA9AA2E92}" srcOrd="0" destOrd="0" presId="urn:microsoft.com/office/officeart/2005/8/layout/hierarchy4"/>
    <dgm:cxn modelId="{5E6DADCB-C7A2-4BA2-B433-65F683CD6163}" type="presParOf" srcId="{A38F5D24-1E0B-4FEB-BCC7-F3622D951653}" destId="{16596B07-E40B-4304-BB94-BA72DCE1198D}" srcOrd="1" destOrd="0" presId="urn:microsoft.com/office/officeart/2005/8/layout/hierarchy4"/>
    <dgm:cxn modelId="{195D2E92-CBF2-4BEA-BDAD-428AB01744F4}" type="presParOf" srcId="{A38F5D24-1E0B-4FEB-BCC7-F3622D951653}" destId="{32BAE186-625F-491F-86CB-DC92882A689B}" srcOrd="2" destOrd="0" presId="urn:microsoft.com/office/officeart/2005/8/layout/hierarchy4"/>
    <dgm:cxn modelId="{53D64DC1-2A80-4593-9DF8-3F1810260A41}" type="presParOf" srcId="{32BAE186-625F-491F-86CB-DC92882A689B}" destId="{0503E407-AEA1-4B31-AD8A-CD5A70E0D6D9}" srcOrd="0" destOrd="0" presId="urn:microsoft.com/office/officeart/2005/8/layout/hierarchy4"/>
    <dgm:cxn modelId="{002D7B0A-914F-40DF-88F9-2BA4CA7799E0}" type="presParOf" srcId="{0503E407-AEA1-4B31-AD8A-CD5A70E0D6D9}" destId="{37D2FBEA-62A0-42C9-A364-928934714708}" srcOrd="0" destOrd="0" presId="urn:microsoft.com/office/officeart/2005/8/layout/hierarchy4"/>
    <dgm:cxn modelId="{377C5E98-A90F-45A9-89C2-0681EF857886}" type="presParOf" srcId="{0503E407-AEA1-4B31-AD8A-CD5A70E0D6D9}" destId="{CAB7A8EE-33F5-4B0F-8F31-84D4DFC6093A}" srcOrd="1" destOrd="0" presId="urn:microsoft.com/office/officeart/2005/8/layout/hierarchy4"/>
    <dgm:cxn modelId="{21E52DC0-5ADE-4332-BEE5-78A319F06939}" type="presParOf" srcId="{0503E407-AEA1-4B31-AD8A-CD5A70E0D6D9}" destId="{407AD717-3006-44AB-B901-32BDBBB96ADB}" srcOrd="2" destOrd="0" presId="urn:microsoft.com/office/officeart/2005/8/layout/hierarchy4"/>
    <dgm:cxn modelId="{536AC049-CE3E-4D1F-8997-D8B839C25F2A}" type="presParOf" srcId="{407AD717-3006-44AB-B901-32BDBBB96ADB}" destId="{E0FC8C4B-6E5E-40F8-918A-84CE61B83FBE}" srcOrd="0" destOrd="0" presId="urn:microsoft.com/office/officeart/2005/8/layout/hierarchy4"/>
    <dgm:cxn modelId="{7CCBBBBB-373E-47C2-96F3-915E8D6B7E17}" type="presParOf" srcId="{E0FC8C4B-6E5E-40F8-918A-84CE61B83FBE}" destId="{9C868C4E-C22D-4E49-AC73-04FD37F389E0}" srcOrd="0" destOrd="0" presId="urn:microsoft.com/office/officeart/2005/8/layout/hierarchy4"/>
    <dgm:cxn modelId="{F36DF02A-8EA9-4B35-92B8-D6904E04F808}" type="presParOf" srcId="{E0FC8C4B-6E5E-40F8-918A-84CE61B83FBE}" destId="{F565C0C7-8D39-40F9-AC04-F339AC1E7F52}" srcOrd="1" destOrd="0" presId="urn:microsoft.com/office/officeart/2005/8/layout/hierarchy4"/>
    <dgm:cxn modelId="{F554D0F4-5220-4A49-9362-B97A08CDBC61}" type="presParOf" srcId="{32BAE186-625F-491F-86CB-DC92882A689B}" destId="{F5712506-84E0-4275-97D2-948110A23FD8}" srcOrd="1" destOrd="0" presId="urn:microsoft.com/office/officeart/2005/8/layout/hierarchy4"/>
    <dgm:cxn modelId="{851C5E26-ABE0-453C-B0CB-A4046A24FCDA}" type="presParOf" srcId="{32BAE186-625F-491F-86CB-DC92882A689B}" destId="{329CB3CF-EF80-4A54-8184-3FF358277763}" srcOrd="2" destOrd="0" presId="urn:microsoft.com/office/officeart/2005/8/layout/hierarchy4"/>
    <dgm:cxn modelId="{A40E5074-B677-40B4-B089-801DBBD45C45}" type="presParOf" srcId="{329CB3CF-EF80-4A54-8184-3FF358277763}" destId="{0EFC77A4-641A-4728-888C-FE9E746A5651}" srcOrd="0" destOrd="0" presId="urn:microsoft.com/office/officeart/2005/8/layout/hierarchy4"/>
    <dgm:cxn modelId="{6F1220D0-854D-460D-B239-4CE09CABB1E9}" type="presParOf" srcId="{329CB3CF-EF80-4A54-8184-3FF358277763}" destId="{67D922A8-78FE-40DC-9494-C6E4C2CE245D}" srcOrd="1" destOrd="0" presId="urn:microsoft.com/office/officeart/2005/8/layout/hierarchy4"/>
    <dgm:cxn modelId="{AF8B36F4-3CD6-4C9D-A0DD-0EE1B3AEB476}" type="presParOf" srcId="{329CB3CF-EF80-4A54-8184-3FF358277763}" destId="{139C9A18-6709-4375-9FED-CA8C0DB777CD}" srcOrd="2" destOrd="0" presId="urn:microsoft.com/office/officeart/2005/8/layout/hierarchy4"/>
    <dgm:cxn modelId="{647F98F9-1441-4786-B643-906E96B9D6FE}" type="presParOf" srcId="{139C9A18-6709-4375-9FED-CA8C0DB777CD}" destId="{A4D18444-32C7-4FFB-98BF-87273B8942B0}" srcOrd="0" destOrd="0" presId="urn:microsoft.com/office/officeart/2005/8/layout/hierarchy4"/>
    <dgm:cxn modelId="{893B4C45-7AD8-42A7-B042-F63245C7847C}" type="presParOf" srcId="{A4D18444-32C7-4FFB-98BF-87273B8942B0}" destId="{88F96708-F7E3-422F-88CB-4EA28368F4EF}" srcOrd="0" destOrd="0" presId="urn:microsoft.com/office/officeart/2005/8/layout/hierarchy4"/>
    <dgm:cxn modelId="{2AB1B8DC-21CC-475C-B1F4-42859F1EF64F}" type="presParOf" srcId="{A4D18444-32C7-4FFB-98BF-87273B8942B0}" destId="{74A679C1-FAF2-4BBF-8A47-AC069E0361F1}" srcOrd="1" destOrd="0" presId="urn:microsoft.com/office/officeart/2005/8/layout/hierarchy4"/>
    <dgm:cxn modelId="{E8D74B18-3538-49FF-82F9-78776B2AF781}" type="presParOf" srcId="{A4D18444-32C7-4FFB-98BF-87273B8942B0}" destId="{D4ACD40C-67A3-4426-AEA4-FB271A2E1264}" srcOrd="2" destOrd="0" presId="urn:microsoft.com/office/officeart/2005/8/layout/hierarchy4"/>
    <dgm:cxn modelId="{40A06595-0AE7-4429-A534-6599B5C3FB13}" type="presParOf" srcId="{D4ACD40C-67A3-4426-AEA4-FB271A2E1264}" destId="{42E4457C-A5D8-47F1-A7C6-CB97E65A1777}" srcOrd="0" destOrd="0" presId="urn:microsoft.com/office/officeart/2005/8/layout/hierarchy4"/>
    <dgm:cxn modelId="{C24D42EC-C7CB-4424-B408-1E2C0177A484}" type="presParOf" srcId="{42E4457C-A5D8-47F1-A7C6-CB97E65A1777}" destId="{D6891013-32B4-411F-8D5A-8B7993BA41A2}" srcOrd="0" destOrd="0" presId="urn:microsoft.com/office/officeart/2005/8/layout/hierarchy4"/>
    <dgm:cxn modelId="{4BCFCD4C-5664-4008-A2CD-B732FBDFEA48}" type="presParOf" srcId="{42E4457C-A5D8-47F1-A7C6-CB97E65A1777}" destId="{48571B56-3692-402E-B512-3CB73C2602D4}" srcOrd="1" destOrd="0" presId="urn:microsoft.com/office/officeart/2005/8/layout/hierarchy4"/>
    <dgm:cxn modelId="{446EA68F-26E6-4B62-B339-822BF7EF8185}" type="presParOf" srcId="{42E4457C-A5D8-47F1-A7C6-CB97E65A1777}" destId="{4DD5BDA8-5A01-4708-967B-052385C77482}" srcOrd="2" destOrd="0" presId="urn:microsoft.com/office/officeart/2005/8/layout/hierarchy4"/>
    <dgm:cxn modelId="{B89FDC54-A625-4358-B7C0-E720859786C9}" type="presParOf" srcId="{4DD5BDA8-5A01-4708-967B-052385C77482}" destId="{D5CEC983-711A-4694-BF32-70D089E1D1F1}" srcOrd="0" destOrd="0" presId="urn:microsoft.com/office/officeart/2005/8/layout/hierarchy4"/>
    <dgm:cxn modelId="{FF048053-0683-48EC-90CC-630C032C5623}" type="presParOf" srcId="{D5CEC983-711A-4694-BF32-70D089E1D1F1}" destId="{DA99E314-9152-43AA-A209-8D102232BA66}" srcOrd="0" destOrd="0" presId="urn:microsoft.com/office/officeart/2005/8/layout/hierarchy4"/>
    <dgm:cxn modelId="{58AAABBB-F2C3-4B5B-BF35-E4CC36CDD709}" type="presParOf" srcId="{D5CEC983-711A-4694-BF32-70D089E1D1F1}" destId="{F25C5941-CA43-4728-A2CA-E7A1F8073CF2}" srcOrd="1" destOrd="0" presId="urn:microsoft.com/office/officeart/2005/8/layout/hierarchy4"/>
    <dgm:cxn modelId="{0A7B3614-7B48-462E-A469-721C6700CD40}" type="presParOf" srcId="{D4ACD40C-67A3-4426-AEA4-FB271A2E1264}" destId="{3BE6ADE7-7778-43A5-9BB3-892CA515B7A2}" srcOrd="1" destOrd="0" presId="urn:microsoft.com/office/officeart/2005/8/layout/hierarchy4"/>
    <dgm:cxn modelId="{AA60795D-FE0C-409C-A500-EE14225A3648}" type="presParOf" srcId="{D4ACD40C-67A3-4426-AEA4-FB271A2E1264}" destId="{7E84FBDC-9E25-4EB6-80A5-FC0A8BE7A5F4}" srcOrd="2" destOrd="0" presId="urn:microsoft.com/office/officeart/2005/8/layout/hierarchy4"/>
    <dgm:cxn modelId="{4E934F7B-7D08-4100-BB04-966B5A948337}" type="presParOf" srcId="{7E84FBDC-9E25-4EB6-80A5-FC0A8BE7A5F4}" destId="{B5A671D8-3C7B-4C37-97E3-3FFCE418A6A4}" srcOrd="0" destOrd="0" presId="urn:microsoft.com/office/officeart/2005/8/layout/hierarchy4"/>
    <dgm:cxn modelId="{E65EE80E-DF00-4B51-84EE-07043A4D30BA}" type="presParOf" srcId="{7E84FBDC-9E25-4EB6-80A5-FC0A8BE7A5F4}" destId="{D31BA282-9209-4983-9D18-EDB54C09D158}" srcOrd="1" destOrd="0" presId="urn:microsoft.com/office/officeart/2005/8/layout/hierarchy4"/>
    <dgm:cxn modelId="{E9599D0D-3F6D-42DF-9FF0-139E0C0879EA}" type="presParOf" srcId="{7E84FBDC-9E25-4EB6-80A5-FC0A8BE7A5F4}" destId="{AE4253FC-A974-49EB-82B5-7659C3159958}" srcOrd="2" destOrd="0" presId="urn:microsoft.com/office/officeart/2005/8/layout/hierarchy4"/>
    <dgm:cxn modelId="{5BA2950A-5E52-4784-A5B2-8D58D0122BD9}" type="presParOf" srcId="{AE4253FC-A974-49EB-82B5-7659C3159958}" destId="{142B0DF0-CB6F-4C7F-99B9-9AA77B66BC4F}" srcOrd="0" destOrd="0" presId="urn:microsoft.com/office/officeart/2005/8/layout/hierarchy4"/>
    <dgm:cxn modelId="{ED69EC52-D0B5-40B6-B633-83ECCE0AA366}" type="presParOf" srcId="{142B0DF0-CB6F-4C7F-99B9-9AA77B66BC4F}" destId="{64DE2A1C-394C-40FE-A0DC-02B7B242DABB}" srcOrd="0" destOrd="0" presId="urn:microsoft.com/office/officeart/2005/8/layout/hierarchy4"/>
    <dgm:cxn modelId="{2CEF0195-F5E6-4853-9007-6C85DB9BBBAC}" type="presParOf" srcId="{142B0DF0-CB6F-4C7F-99B9-9AA77B66BC4F}" destId="{DDAA9E92-7F2B-4F95-83FD-2AC7BD007F3A}" srcOrd="1" destOrd="0" presId="urn:microsoft.com/office/officeart/2005/8/layout/hierarchy4"/>
    <dgm:cxn modelId="{F88B751D-5B96-490D-9AEB-CAD6BD18793A}" type="presParOf" srcId="{86392359-B4CF-480D-9E0E-032F42D98107}" destId="{968EE5DA-6B75-4E6E-80CD-C3B74C182FB2}" srcOrd="1" destOrd="0" presId="urn:microsoft.com/office/officeart/2005/8/layout/hierarchy4"/>
    <dgm:cxn modelId="{6D754EE5-B18C-4606-B62F-C86F23D6C752}" type="presParOf" srcId="{86392359-B4CF-480D-9E0E-032F42D98107}" destId="{C4907415-23E7-4AF4-8FF2-956149867F10}" srcOrd="2" destOrd="0" presId="urn:microsoft.com/office/officeart/2005/8/layout/hierarchy4"/>
    <dgm:cxn modelId="{F1E9C71F-6789-4CCB-ACF6-E4B48095F036}" type="presParOf" srcId="{C4907415-23E7-4AF4-8FF2-956149867F10}" destId="{EC184422-2FA5-44AD-8BE5-69278799AC32}" srcOrd="0" destOrd="0" presId="urn:microsoft.com/office/officeart/2005/8/layout/hierarchy4"/>
    <dgm:cxn modelId="{3E7DFE2C-B291-4257-9F62-DADA88B94109}" type="presParOf" srcId="{C4907415-23E7-4AF4-8FF2-956149867F10}" destId="{B5ADFB27-481F-45FC-BDD4-903D3878F0ED}" srcOrd="1" destOrd="0" presId="urn:microsoft.com/office/officeart/2005/8/layout/hierarchy4"/>
    <dgm:cxn modelId="{19C66D62-01A8-4566-A6B3-5C8B4F811D6C}" type="presParOf" srcId="{C4907415-23E7-4AF4-8FF2-956149867F10}" destId="{E0E68F7E-AE25-4F31-9571-300BF43283BC}" srcOrd="2" destOrd="0" presId="urn:microsoft.com/office/officeart/2005/8/layout/hierarchy4"/>
    <dgm:cxn modelId="{FF1C95F2-A1CD-4628-A66D-78C28444ABF4}" type="presParOf" srcId="{E0E68F7E-AE25-4F31-9571-300BF43283BC}" destId="{AF0715B7-E255-40CF-83F6-167E5DC9CE18}" srcOrd="0" destOrd="0" presId="urn:microsoft.com/office/officeart/2005/8/layout/hierarchy4"/>
    <dgm:cxn modelId="{677F41AE-84C9-4A57-8865-9BA0534D42D8}" type="presParOf" srcId="{AF0715B7-E255-40CF-83F6-167E5DC9CE18}" destId="{E589490E-FFAE-445E-8887-5C4BD7E49FA4}" srcOrd="0" destOrd="0" presId="urn:microsoft.com/office/officeart/2005/8/layout/hierarchy4"/>
    <dgm:cxn modelId="{50CD9CA9-31C0-4485-B1B8-37FBF15C9FBF}" type="presParOf" srcId="{AF0715B7-E255-40CF-83F6-167E5DC9CE18}" destId="{8E0A6AC7-ABC6-4AEF-9E95-98DCF5F5255B}" srcOrd="1" destOrd="0" presId="urn:microsoft.com/office/officeart/2005/8/layout/hierarchy4"/>
    <dgm:cxn modelId="{43152014-B552-4835-BD22-64A1C7B03BAD}" type="presParOf" srcId="{86392359-B4CF-480D-9E0E-032F42D98107}" destId="{BD5C9F4D-9947-4DDA-AAF3-BB98439B522F}" srcOrd="3" destOrd="0" presId="urn:microsoft.com/office/officeart/2005/8/layout/hierarchy4"/>
    <dgm:cxn modelId="{3B437A8A-6733-4F0A-98B6-33C19CDB3092}" type="presParOf" srcId="{86392359-B4CF-480D-9E0E-032F42D98107}" destId="{E86BA6D3-8E2E-4579-A733-1CD13053A1D4}" srcOrd="4" destOrd="0" presId="urn:microsoft.com/office/officeart/2005/8/layout/hierarchy4"/>
    <dgm:cxn modelId="{EF59BE52-AEFF-42E3-A872-BAF6F6815D8B}" type="presParOf" srcId="{E86BA6D3-8E2E-4579-A733-1CD13053A1D4}" destId="{1E1F25F2-A9A9-44AD-BC21-7717D6DB746F}" srcOrd="0" destOrd="0" presId="urn:microsoft.com/office/officeart/2005/8/layout/hierarchy4"/>
    <dgm:cxn modelId="{5F29A793-04E1-4E48-AE08-FB2F739D9A43}" type="presParOf" srcId="{E86BA6D3-8E2E-4579-A733-1CD13053A1D4}" destId="{970763C1-F4E6-42AE-B9DC-412438B13181}" srcOrd="1" destOrd="0" presId="urn:microsoft.com/office/officeart/2005/8/layout/hierarchy4"/>
    <dgm:cxn modelId="{7EC478A7-DAAC-452B-BA7B-10554B81DD68}" type="presParOf" srcId="{E86BA6D3-8E2E-4579-A733-1CD13053A1D4}" destId="{FED45CE2-9763-44E2-B374-DA008B94FF26}" srcOrd="2" destOrd="0" presId="urn:microsoft.com/office/officeart/2005/8/layout/hierarchy4"/>
    <dgm:cxn modelId="{0EC73B3E-BAEE-40D4-A787-A424F9B1F440}" type="presParOf" srcId="{FED45CE2-9763-44E2-B374-DA008B94FF26}" destId="{8FBCD308-CE21-456E-A0B5-4864EEE7FD0A}" srcOrd="0" destOrd="0" presId="urn:microsoft.com/office/officeart/2005/8/layout/hierarchy4"/>
    <dgm:cxn modelId="{EF38F46F-38CC-44B1-B22A-1849793736C2}" type="presParOf" srcId="{8FBCD308-CE21-456E-A0B5-4864EEE7FD0A}" destId="{4C0D597D-C732-4CB6-AEEB-1FF0F846BA89}" srcOrd="0" destOrd="0" presId="urn:microsoft.com/office/officeart/2005/8/layout/hierarchy4"/>
    <dgm:cxn modelId="{B72F145D-7E29-44FC-BFC9-6CDFD5BA2BF8}" type="presParOf" srcId="{8FBCD308-CE21-456E-A0B5-4864EEE7FD0A}" destId="{4952D614-200C-482F-9CE8-8E5F8568B75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E4003-4B69-4282-888B-39E39A22BD01}">
      <dsp:nvSpPr>
        <dsp:cNvPr id="0" name=""/>
        <dsp:cNvSpPr/>
      </dsp:nvSpPr>
      <dsp:spPr>
        <a:xfrm>
          <a:off x="0" y="16913"/>
          <a:ext cx="7949826" cy="608356"/>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b="1" kern="1200" dirty="0" smtClean="0"/>
            <a:t>Is she/he an employee?</a:t>
          </a:r>
          <a:endParaRPr lang="en-US" sz="2600" b="1" kern="1200" dirty="0"/>
        </a:p>
      </dsp:txBody>
      <dsp:txXfrm>
        <a:off x="17818" y="34731"/>
        <a:ext cx="7914190" cy="572720"/>
      </dsp:txXfrm>
    </dsp:sp>
    <dsp:sp modelId="{26D2EAEB-4181-4E40-AC58-CB57A4195753}">
      <dsp:nvSpPr>
        <dsp:cNvPr id="0" name=""/>
        <dsp:cNvSpPr/>
      </dsp:nvSpPr>
      <dsp:spPr>
        <a:xfrm>
          <a:off x="912" y="668946"/>
          <a:ext cx="4641721" cy="60835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Yes</a:t>
          </a:r>
          <a:endParaRPr lang="en-US" sz="2000" b="1" kern="1200" dirty="0"/>
        </a:p>
      </dsp:txBody>
      <dsp:txXfrm>
        <a:off x="18730" y="686764"/>
        <a:ext cx="4606085" cy="572720"/>
      </dsp:txXfrm>
    </dsp:sp>
    <dsp:sp modelId="{9F330292-122A-4DF2-AE9A-48AFA9AA2E92}">
      <dsp:nvSpPr>
        <dsp:cNvPr id="0" name=""/>
        <dsp:cNvSpPr/>
      </dsp:nvSpPr>
      <dsp:spPr>
        <a:xfrm>
          <a:off x="912" y="1336008"/>
          <a:ext cx="4641721" cy="60835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Is she/he paid with federal funds?</a:t>
          </a:r>
          <a:endParaRPr lang="en-US" sz="1600" b="1" kern="1200" dirty="0"/>
        </a:p>
      </dsp:txBody>
      <dsp:txXfrm>
        <a:off x="18730" y="1353826"/>
        <a:ext cx="4606085" cy="572720"/>
      </dsp:txXfrm>
    </dsp:sp>
    <dsp:sp modelId="{37D2FBEA-62A0-42C9-A364-928934714708}">
      <dsp:nvSpPr>
        <dsp:cNvPr id="0" name=""/>
        <dsp:cNvSpPr/>
      </dsp:nvSpPr>
      <dsp:spPr>
        <a:xfrm>
          <a:off x="912" y="2003070"/>
          <a:ext cx="1525878" cy="60835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Yes</a:t>
          </a:r>
          <a:endParaRPr lang="en-US" sz="1600" b="1" kern="1200" dirty="0"/>
        </a:p>
      </dsp:txBody>
      <dsp:txXfrm>
        <a:off x="18730" y="2020888"/>
        <a:ext cx="1490242" cy="572720"/>
      </dsp:txXfrm>
    </dsp:sp>
    <dsp:sp modelId="{9C868C4E-C22D-4E49-AC73-04FD37F389E0}">
      <dsp:nvSpPr>
        <dsp:cNvPr id="0" name=""/>
        <dsp:cNvSpPr/>
      </dsp:nvSpPr>
      <dsp:spPr>
        <a:xfrm>
          <a:off x="912" y="2670132"/>
          <a:ext cx="1525878" cy="60835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T&amp;E Required</a:t>
          </a:r>
          <a:endParaRPr lang="en-US" sz="1600" b="1" kern="1200" dirty="0"/>
        </a:p>
      </dsp:txBody>
      <dsp:txXfrm>
        <a:off x="18730" y="2687950"/>
        <a:ext cx="1490242" cy="572720"/>
      </dsp:txXfrm>
    </dsp:sp>
    <dsp:sp modelId="{0EFC77A4-641A-4728-888C-FE9E746A5651}">
      <dsp:nvSpPr>
        <dsp:cNvPr id="0" name=""/>
        <dsp:cNvSpPr/>
      </dsp:nvSpPr>
      <dsp:spPr>
        <a:xfrm>
          <a:off x="1558834" y="2003070"/>
          <a:ext cx="3083800" cy="60835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No</a:t>
          </a:r>
          <a:endParaRPr lang="en-US" sz="1600" b="1" kern="1200" dirty="0"/>
        </a:p>
      </dsp:txBody>
      <dsp:txXfrm>
        <a:off x="1576652" y="2020888"/>
        <a:ext cx="3048164" cy="572720"/>
      </dsp:txXfrm>
    </dsp:sp>
    <dsp:sp modelId="{88F96708-F7E3-422F-88CB-4EA28368F4EF}">
      <dsp:nvSpPr>
        <dsp:cNvPr id="0" name=""/>
        <dsp:cNvSpPr/>
      </dsp:nvSpPr>
      <dsp:spPr>
        <a:xfrm>
          <a:off x="1558834" y="2670132"/>
          <a:ext cx="3083800" cy="608356"/>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Salary used for match?</a:t>
          </a:r>
          <a:endParaRPr lang="en-US" sz="1600" b="1" kern="1200" dirty="0"/>
        </a:p>
      </dsp:txBody>
      <dsp:txXfrm>
        <a:off x="1576652" y="2687950"/>
        <a:ext cx="3048164" cy="572720"/>
      </dsp:txXfrm>
    </dsp:sp>
    <dsp:sp modelId="{D6891013-32B4-411F-8D5A-8B7993BA41A2}">
      <dsp:nvSpPr>
        <dsp:cNvPr id="0" name=""/>
        <dsp:cNvSpPr/>
      </dsp:nvSpPr>
      <dsp:spPr>
        <a:xfrm>
          <a:off x="1558834" y="3337195"/>
          <a:ext cx="1525878" cy="60835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No</a:t>
          </a:r>
          <a:endParaRPr lang="en-US" sz="1600" b="1" kern="1200" dirty="0"/>
        </a:p>
      </dsp:txBody>
      <dsp:txXfrm>
        <a:off x="1576652" y="3355013"/>
        <a:ext cx="1490242" cy="572720"/>
      </dsp:txXfrm>
    </dsp:sp>
    <dsp:sp modelId="{DA99E314-9152-43AA-A209-8D102232BA66}">
      <dsp:nvSpPr>
        <dsp:cNvPr id="0" name=""/>
        <dsp:cNvSpPr/>
      </dsp:nvSpPr>
      <dsp:spPr>
        <a:xfrm>
          <a:off x="1558834" y="4004257"/>
          <a:ext cx="1525878" cy="60835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No T&amp;E  Required</a:t>
          </a:r>
          <a:endParaRPr lang="en-US" sz="1600" b="1" kern="1200" dirty="0"/>
        </a:p>
      </dsp:txBody>
      <dsp:txXfrm>
        <a:off x="1576652" y="4022075"/>
        <a:ext cx="1490242" cy="572720"/>
      </dsp:txXfrm>
    </dsp:sp>
    <dsp:sp modelId="{B5A671D8-3C7B-4C37-97E3-3FFCE418A6A4}">
      <dsp:nvSpPr>
        <dsp:cNvPr id="0" name=""/>
        <dsp:cNvSpPr/>
      </dsp:nvSpPr>
      <dsp:spPr>
        <a:xfrm>
          <a:off x="3116755" y="3337195"/>
          <a:ext cx="1525878" cy="60835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Yes</a:t>
          </a:r>
          <a:endParaRPr lang="en-US" sz="1600" b="1" kern="1200" dirty="0"/>
        </a:p>
      </dsp:txBody>
      <dsp:txXfrm>
        <a:off x="3134573" y="3355013"/>
        <a:ext cx="1490242" cy="572720"/>
      </dsp:txXfrm>
    </dsp:sp>
    <dsp:sp modelId="{64DE2A1C-394C-40FE-A0DC-02B7B242DABB}">
      <dsp:nvSpPr>
        <dsp:cNvPr id="0" name=""/>
        <dsp:cNvSpPr/>
      </dsp:nvSpPr>
      <dsp:spPr>
        <a:xfrm>
          <a:off x="3116755" y="4004257"/>
          <a:ext cx="1525878" cy="60835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T&amp;E Required</a:t>
          </a:r>
          <a:endParaRPr lang="en-US" sz="1600" b="1" kern="1200" dirty="0"/>
        </a:p>
      </dsp:txBody>
      <dsp:txXfrm>
        <a:off x="3134573" y="4022075"/>
        <a:ext cx="1490242" cy="572720"/>
      </dsp:txXfrm>
    </dsp:sp>
    <dsp:sp modelId="{EC184422-2FA5-44AD-8BE5-69278799AC32}">
      <dsp:nvSpPr>
        <dsp:cNvPr id="0" name=""/>
        <dsp:cNvSpPr/>
      </dsp:nvSpPr>
      <dsp:spPr>
        <a:xfrm>
          <a:off x="4770808" y="668946"/>
          <a:ext cx="1525878" cy="60835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No</a:t>
          </a:r>
          <a:endParaRPr lang="en-US" sz="2000" b="1" kern="1200" dirty="0"/>
        </a:p>
      </dsp:txBody>
      <dsp:txXfrm>
        <a:off x="4788626" y="686764"/>
        <a:ext cx="1490242" cy="572720"/>
      </dsp:txXfrm>
    </dsp:sp>
    <dsp:sp modelId="{E589490E-FFAE-445E-8887-5C4BD7E49FA4}">
      <dsp:nvSpPr>
        <dsp:cNvPr id="0" name=""/>
        <dsp:cNvSpPr/>
      </dsp:nvSpPr>
      <dsp:spPr>
        <a:xfrm>
          <a:off x="4770808" y="1336008"/>
          <a:ext cx="1525878" cy="60835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No T&amp;E Required</a:t>
          </a:r>
          <a:endParaRPr lang="en-US" sz="1600" b="1" kern="1200" dirty="0"/>
        </a:p>
      </dsp:txBody>
      <dsp:txXfrm>
        <a:off x="4788626" y="1353826"/>
        <a:ext cx="1490242" cy="572720"/>
      </dsp:txXfrm>
    </dsp:sp>
    <dsp:sp modelId="{1E1F25F2-A9A9-44AD-BC21-7717D6DB746F}">
      <dsp:nvSpPr>
        <dsp:cNvPr id="0" name=""/>
        <dsp:cNvSpPr/>
      </dsp:nvSpPr>
      <dsp:spPr>
        <a:xfrm>
          <a:off x="6424860" y="668946"/>
          <a:ext cx="1525878" cy="60835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I don’t know</a:t>
          </a:r>
          <a:endParaRPr lang="en-US" sz="2000" b="1" kern="1200" dirty="0"/>
        </a:p>
      </dsp:txBody>
      <dsp:txXfrm>
        <a:off x="6442678" y="686764"/>
        <a:ext cx="1490242" cy="572720"/>
      </dsp:txXfrm>
    </dsp:sp>
    <dsp:sp modelId="{4C0D597D-C732-4CB6-AEEB-1FF0F846BA89}">
      <dsp:nvSpPr>
        <dsp:cNvPr id="0" name=""/>
        <dsp:cNvSpPr/>
      </dsp:nvSpPr>
      <dsp:spPr>
        <a:xfrm>
          <a:off x="6424860" y="1336008"/>
          <a:ext cx="1525878" cy="608356"/>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Ask HR</a:t>
          </a:r>
          <a:endParaRPr lang="en-US" sz="1600" b="1" kern="1200" dirty="0"/>
        </a:p>
      </dsp:txBody>
      <dsp:txXfrm>
        <a:off x="6442678" y="1353826"/>
        <a:ext cx="1490242" cy="5727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5/25/2015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5713" y="715963"/>
            <a:ext cx="4805362" cy="3603625"/>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ea typeface="ＭＳ Ｐゴシック" pitchFamily="34" charset="-128"/>
            </a:endParaRPr>
          </a:p>
        </p:txBody>
      </p:sp>
      <p:sp>
        <p:nvSpPr>
          <p:cNvPr id="2" name="Footer Placeholder 1"/>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89485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255713" y="715963"/>
            <a:ext cx="4805362" cy="3603625"/>
          </a:xfrm>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5" name="Footer Placeholder 4"/>
          <p:cNvSpPr>
            <a:spLocks noGrp="1"/>
          </p:cNvSpPr>
          <p:nvPr>
            <p:ph type="ftr" sz="quarter" idx="4"/>
          </p:nvPr>
        </p:nvSpPr>
        <p:spPr/>
        <p:txBody>
          <a:bodyPr/>
          <a:lstStyle/>
          <a:p>
            <a:pPr>
              <a:defRPr/>
            </a:pPr>
            <a:endParaRPr lang="en-US" dirty="0"/>
          </a:p>
        </p:txBody>
      </p:sp>
    </p:spTree>
    <p:extLst>
      <p:ext uri="{BB962C8B-B14F-4D97-AF65-F5344CB8AC3E}">
        <p14:creationId xmlns:p14="http://schemas.microsoft.com/office/powerpoint/2010/main" val="56042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Tree>
    <p:extLst>
      <p:ext uri="{BB962C8B-B14F-4D97-AF65-F5344CB8AC3E}">
        <p14:creationId xmlns:p14="http://schemas.microsoft.com/office/powerpoint/2010/main" val="247542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777873" indent="-299183">
              <a:spcBef>
                <a:spcPct val="30000"/>
              </a:spcBef>
              <a:defRPr sz="1300">
                <a:solidFill>
                  <a:schemeClr val="tx1"/>
                </a:solidFill>
                <a:latin typeface="Calibri" panose="020F0502020204030204" pitchFamily="34" charset="0"/>
              </a:defRPr>
            </a:lvl2pPr>
            <a:lvl3pPr marL="1196728" indent="-239345">
              <a:spcBef>
                <a:spcPct val="30000"/>
              </a:spcBef>
              <a:defRPr sz="1300">
                <a:solidFill>
                  <a:schemeClr val="tx1"/>
                </a:solidFill>
                <a:latin typeface="Calibri" panose="020F0502020204030204" pitchFamily="34" charset="0"/>
              </a:defRPr>
            </a:lvl3pPr>
            <a:lvl4pPr marL="1675420" indent="-239345">
              <a:spcBef>
                <a:spcPct val="30000"/>
              </a:spcBef>
              <a:defRPr sz="1300">
                <a:solidFill>
                  <a:schemeClr val="tx1"/>
                </a:solidFill>
                <a:latin typeface="Calibri" panose="020F0502020204030204" pitchFamily="34" charset="0"/>
              </a:defRPr>
            </a:lvl4pPr>
            <a:lvl5pPr marL="2154112" indent="-239345">
              <a:spcBef>
                <a:spcPct val="30000"/>
              </a:spcBef>
              <a:defRPr sz="1300">
                <a:solidFill>
                  <a:schemeClr val="tx1"/>
                </a:solidFill>
                <a:latin typeface="Calibri" panose="020F0502020204030204" pitchFamily="34" charset="0"/>
              </a:defRPr>
            </a:lvl5pPr>
            <a:lvl6pPr marL="2632804" indent="-239345" eaLnBrk="0" fontAlgn="base" hangingPunct="0">
              <a:spcBef>
                <a:spcPct val="30000"/>
              </a:spcBef>
              <a:spcAft>
                <a:spcPct val="0"/>
              </a:spcAft>
              <a:defRPr sz="1300">
                <a:solidFill>
                  <a:schemeClr val="tx1"/>
                </a:solidFill>
                <a:latin typeface="Calibri" panose="020F0502020204030204" pitchFamily="34" charset="0"/>
              </a:defRPr>
            </a:lvl6pPr>
            <a:lvl7pPr marL="3111495" indent="-239345" eaLnBrk="0" fontAlgn="base" hangingPunct="0">
              <a:spcBef>
                <a:spcPct val="30000"/>
              </a:spcBef>
              <a:spcAft>
                <a:spcPct val="0"/>
              </a:spcAft>
              <a:defRPr sz="1300">
                <a:solidFill>
                  <a:schemeClr val="tx1"/>
                </a:solidFill>
                <a:latin typeface="Calibri" panose="020F0502020204030204" pitchFamily="34" charset="0"/>
              </a:defRPr>
            </a:lvl7pPr>
            <a:lvl8pPr marL="3590186" indent="-239345" eaLnBrk="0" fontAlgn="base" hangingPunct="0">
              <a:spcBef>
                <a:spcPct val="30000"/>
              </a:spcBef>
              <a:spcAft>
                <a:spcPct val="0"/>
              </a:spcAft>
              <a:defRPr sz="1300">
                <a:solidFill>
                  <a:schemeClr val="tx1"/>
                </a:solidFill>
                <a:latin typeface="Calibri" panose="020F0502020204030204" pitchFamily="34" charset="0"/>
              </a:defRPr>
            </a:lvl8pPr>
            <a:lvl9pPr marL="4068877" indent="-239345"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3712AC9E-D54E-4AA0-8E70-7965C9ECD496}" type="slidenum">
              <a:rPr lang="en-US" smtClean="0"/>
              <a:pPr>
                <a:spcBef>
                  <a:spcPct val="0"/>
                </a:spcBef>
              </a:pPr>
              <a:t>10</a:t>
            </a:fld>
            <a:endParaRPr lang="en-US" smtClean="0"/>
          </a:p>
        </p:txBody>
      </p:sp>
      <p:sp>
        <p:nvSpPr>
          <p:cNvPr id="80899"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1039708" y="4710427"/>
            <a:ext cx="5723467" cy="4461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41389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828841-85AB-4BA0-BE1E-BD2ACCC478F6}" type="slidenum">
              <a:rPr lang="en-US" smtClean="0"/>
              <a:t>13</a:t>
            </a:fld>
            <a:endParaRPr lang="en-US"/>
          </a:p>
        </p:txBody>
      </p:sp>
    </p:spTree>
    <p:extLst>
      <p:ext uri="{BB962C8B-B14F-4D97-AF65-F5344CB8AC3E}">
        <p14:creationId xmlns:p14="http://schemas.microsoft.com/office/powerpoint/2010/main" val="3281514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a:prstGeom prst="rect">
            <a:avLst/>
          </a:prstGeo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a:prstGeom prst="rect">
            <a:avLst/>
          </a:prstGeo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5298F6-C425-43C0-9E5E-EEE15009F779}" type="slidenum">
              <a:rPr lang="en-US" altLang="en-US" smtClean="0"/>
              <a:pPr>
                <a:defRPr/>
              </a:pPr>
              <a:t>‹#›</a:t>
            </a:fld>
            <a:endParaRPr lang="en-US" altLang="en-US"/>
          </a:p>
        </p:txBody>
      </p:sp>
    </p:spTree>
    <p:extLst>
      <p:ext uri="{BB962C8B-B14F-4D97-AF65-F5344CB8AC3E}">
        <p14:creationId xmlns:p14="http://schemas.microsoft.com/office/powerpoint/2010/main" val="3912057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4"/>
              </a:rPr>
              <a:t>gadoe.org</a:t>
            </a:r>
            <a:endParaRPr lang="en-US" b="1" dirty="0">
              <a:solidFill>
                <a:prstClr val="white"/>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00043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301406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4"/>
              </a:rPr>
              <a:t>gadoe.org</a:t>
            </a:r>
            <a:endParaRPr lang="en-US" b="1" dirty="0">
              <a:solidFill>
                <a:prstClr val="white"/>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91701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solidFill>
                  <a:prstClr val="white"/>
                </a:solidFill>
              </a:rPr>
              <a:pPr/>
              <a:t>5/25/2015</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68632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solidFill>
                  <a:prstClr val="white"/>
                </a:solidFill>
              </a:rPr>
              <a:pPr/>
              <a:t>5/25/2015</a:t>
            </a:fld>
            <a:endParaRPr lang="en-US" dirty="0">
              <a:solidFill>
                <a:prstClr val="white"/>
              </a:solidFill>
            </a:endParaRPr>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423516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solidFill>
                  <a:prstClr val="white"/>
                </a:solidFill>
              </a:rPr>
              <a:pPr/>
              <a:t>5/25/2015</a:t>
            </a:fld>
            <a:endParaRPr lang="en-US" dirty="0">
              <a:solidFill>
                <a:prstClr val="white"/>
              </a:solidFill>
            </a:endParaRPr>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40419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solidFill>
                  <a:prstClr val="white"/>
                </a:solidFill>
              </a:rPr>
              <a:pPr/>
              <a:t>5/25/2015</a:t>
            </a:fld>
            <a:endParaRPr lang="en-US" dirty="0">
              <a:solidFill>
                <a:prstClr val="white"/>
              </a:solidFill>
            </a:endParaRPr>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3"/>
              </a:rPr>
              <a:t>gadoe.org</a:t>
            </a:r>
            <a:endParaRPr lang="en-US" b="1" dirty="0">
              <a:solidFill>
                <a:prstClr val="white"/>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2804813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solidFill>
                  <a:prstClr val="white"/>
                </a:solidFill>
              </a:rPr>
              <a:pPr/>
              <a:t>5/25/2015</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572991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solidFill>
                  <a:prstClr val="white"/>
                </a:solidFill>
              </a:rPr>
              <a:pPr/>
              <a:t>5/25/2015</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82730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368642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85751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5/25/2015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5/25/2015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06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5/25/2015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5/25/2015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fontAlgn="auto">
              <a:spcBef>
                <a:spcPts val="0"/>
              </a:spcBef>
              <a:spcAft>
                <a:spcPts val="0"/>
              </a:spcAft>
              <a:defRPr>
                <a:solidFill>
                  <a:prstClr val="black"/>
                </a:solidFill>
                <a:latin typeface="+mn-lt"/>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6DD71299-E571-43D7-A9FC-89284C7FA0B7}" type="slidenum">
              <a:rPr lang="en-US" altLang="en-US"/>
              <a:pPr/>
              <a:t>‹#›</a:t>
            </a:fld>
            <a:endParaRPr lang="en-US" altLang="en-US"/>
          </a:p>
        </p:txBody>
      </p:sp>
    </p:spTree>
    <p:extLst>
      <p:ext uri="{BB962C8B-B14F-4D97-AF65-F5344CB8AC3E}">
        <p14:creationId xmlns:p14="http://schemas.microsoft.com/office/powerpoint/2010/main" val="200373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ga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hyperlink" Target="https://www.gadoe.org/" TargetMode="Externa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5/25/2015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solidFill>
                  <a:prstClr val="white"/>
                </a:solidFill>
              </a:rPr>
              <a:pPr/>
              <a:t>5/25/2015</a:t>
            </a:fld>
            <a:endParaRPr lang="en-US" dirty="0">
              <a:solidFill>
                <a:prstClr val="white"/>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15"/>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91839990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hyperlink" Target="http://www2.ed.gov/policy/fund/guid/gposbul/time-and-effort-reporting.html"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kbanter@doe.k12.ga.us" TargetMode="External"/><Relationship Id="rId2" Type="http://schemas.openxmlformats.org/officeDocument/2006/relationships/hyperlink" Target="mailto:emaddox@doe.k12.ga.us" TargetMode="External"/><Relationship Id="rId1" Type="http://schemas.openxmlformats.org/officeDocument/2006/relationships/slideLayout" Target="../slideLayouts/slideLayout3.xml"/><Relationship Id="rId4" Type="http://schemas.openxmlformats.org/officeDocument/2006/relationships/hyperlink" Target="mailto:ofreeman@peachschools.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fld id="{494CCCB8-5C83-404E-A3A7-8BF440FEC32E}" type="datetime1">
              <a:rPr lang="en-US" smtClean="0"/>
              <a:t>5/25/2015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
        <p:nvSpPr>
          <p:cNvPr id="4" name="Rectangle 3"/>
          <p:cNvSpPr/>
          <p:nvPr/>
        </p:nvSpPr>
        <p:spPr>
          <a:xfrm>
            <a:off x="74949" y="1363356"/>
            <a:ext cx="9069049" cy="2800767"/>
          </a:xfrm>
          <a:prstGeom prst="rect">
            <a:avLst/>
          </a:prstGeom>
        </p:spPr>
        <p:txBody>
          <a:bodyPr wrap="square">
            <a:spAutoFit/>
          </a:bodyPr>
          <a:lstStyle/>
          <a:p>
            <a:pPr algn="ctr"/>
            <a:r>
              <a:rPr lang="en-US" sz="4400" b="1" dirty="0"/>
              <a:t>Best Practices for the Monthly Certification of Individuals (Teachers, Substitutes, Bus Drivers, Stipends, etc</a:t>
            </a:r>
            <a:r>
              <a:rPr lang="en-US" sz="4400" b="1" dirty="0" smtClean="0"/>
              <a:t>.) Paid </a:t>
            </a:r>
            <a:r>
              <a:rPr lang="en-US" sz="4400" b="1" dirty="0"/>
              <a:t>with Federal </a:t>
            </a:r>
            <a:r>
              <a:rPr lang="en-US" sz="4400" b="1" dirty="0" smtClean="0"/>
              <a:t>Funds</a:t>
            </a:r>
          </a:p>
        </p:txBody>
      </p:sp>
      <p:sp>
        <p:nvSpPr>
          <p:cNvPr id="5" name="TextBox 4"/>
          <p:cNvSpPr txBox="1"/>
          <p:nvPr/>
        </p:nvSpPr>
        <p:spPr>
          <a:xfrm>
            <a:off x="1449090" y="4587232"/>
            <a:ext cx="6320769" cy="1346010"/>
          </a:xfrm>
          <a:prstGeom prst="rect">
            <a:avLst/>
          </a:prstGeom>
          <a:noFill/>
        </p:spPr>
        <p:txBody>
          <a:bodyPr wrap="none" rtlCol="0">
            <a:spAutoFit/>
          </a:bodyPr>
          <a:lstStyle/>
          <a:p>
            <a:pPr lvl="0" algn="ctr">
              <a:lnSpc>
                <a:spcPct val="90000"/>
              </a:lnSpc>
              <a:spcBef>
                <a:spcPts val="1000"/>
              </a:spcBef>
            </a:pPr>
            <a:r>
              <a:rPr lang="en-US" sz="2400" b="1" dirty="0">
                <a:solidFill>
                  <a:prstClr val="black"/>
                </a:solidFill>
              </a:rPr>
              <a:t>Georgia Department of Education</a:t>
            </a:r>
          </a:p>
          <a:p>
            <a:pPr lvl="0" algn="ctr">
              <a:lnSpc>
                <a:spcPct val="90000"/>
              </a:lnSpc>
              <a:spcBef>
                <a:spcPts val="1000"/>
              </a:spcBef>
            </a:pPr>
            <a:r>
              <a:rPr lang="en-US" sz="2400" b="1" dirty="0">
                <a:solidFill>
                  <a:prstClr val="black"/>
                </a:solidFill>
              </a:rPr>
              <a:t>13th Annual Title Programs Summer Conference</a:t>
            </a:r>
          </a:p>
          <a:p>
            <a:pPr lvl="0" algn="ctr">
              <a:lnSpc>
                <a:spcPct val="90000"/>
              </a:lnSpc>
              <a:spcBef>
                <a:spcPts val="1000"/>
              </a:spcBef>
            </a:pPr>
            <a:r>
              <a:rPr lang="en-US" sz="2400" b="1" dirty="0">
                <a:solidFill>
                  <a:prstClr val="black"/>
                </a:solidFill>
              </a:rPr>
              <a:t>June 15-19, 2015</a:t>
            </a:r>
            <a:endParaRPr lang="en-US" sz="2400" dirty="0">
              <a:solidFill>
                <a:prstClr val="black"/>
              </a:solidFill>
            </a:endParaRPr>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0404" y="88392"/>
            <a:ext cx="8538863" cy="1273048"/>
          </a:xfrm>
        </p:spPr>
        <p:txBody>
          <a:bodyPr>
            <a:noAutofit/>
          </a:bodyPr>
          <a:lstStyle/>
          <a:p>
            <a:pPr>
              <a:defRPr/>
            </a:pPr>
            <a:r>
              <a:rPr lang="en-US" sz="3700" b="1" dirty="0" smtClean="0">
                <a:latin typeface="+mn-lt"/>
              </a:rPr>
              <a:t>The Prior A-87 Rule </a:t>
            </a:r>
            <a:br>
              <a:rPr lang="en-US" sz="3700" b="1" dirty="0" smtClean="0">
                <a:latin typeface="+mn-lt"/>
              </a:rPr>
            </a:br>
            <a:r>
              <a:rPr lang="en-US" sz="3700" b="1" dirty="0" smtClean="0">
                <a:latin typeface="+mn-lt"/>
              </a:rPr>
              <a:t>(SEAs and LEAs)</a:t>
            </a:r>
          </a:p>
        </p:txBody>
      </p:sp>
      <p:sp>
        <p:nvSpPr>
          <p:cNvPr id="79875" name="Text Placeholder 1"/>
          <p:cNvSpPr>
            <a:spLocks noGrp="1"/>
          </p:cNvSpPr>
          <p:nvPr>
            <p:ph type="body" idx="1"/>
          </p:nvPr>
        </p:nvSpPr>
        <p:spPr>
          <a:xfrm>
            <a:off x="424543" y="1395953"/>
            <a:ext cx="3802007" cy="713517"/>
          </a:xfrm>
        </p:spPr>
        <p:txBody>
          <a:bodyPr>
            <a:noAutofit/>
          </a:bodyPr>
          <a:lstStyle/>
          <a:p>
            <a:pPr eaLnBrk="1" hangingPunct="1"/>
            <a:r>
              <a:rPr lang="en-US" sz="2400" b="1" dirty="0" smtClean="0"/>
              <a:t>Semi-Annual Certifications</a:t>
            </a:r>
          </a:p>
        </p:txBody>
      </p:sp>
      <p:sp>
        <p:nvSpPr>
          <p:cNvPr id="30723" name="Rectangle 3"/>
          <p:cNvSpPr>
            <a:spLocks noGrp="1" noChangeArrowheads="1"/>
          </p:cNvSpPr>
          <p:nvPr>
            <p:ph sz="half" idx="2"/>
          </p:nvPr>
        </p:nvSpPr>
        <p:spPr>
          <a:xfrm>
            <a:off x="424543" y="2333734"/>
            <a:ext cx="3682093" cy="3173185"/>
          </a:xfrm>
        </p:spPr>
        <p:txBody>
          <a:bodyPr rtlCol="0">
            <a:normAutofit lnSpcReduction="10000"/>
          </a:bodyPr>
          <a:lstStyle/>
          <a:p>
            <a:pPr marL="318897" indent="-257175">
              <a:defRPr/>
            </a:pPr>
            <a:r>
              <a:rPr lang="en-US" sz="2400" dirty="0"/>
              <a:t>If an employee works on a single cost objective:</a:t>
            </a:r>
          </a:p>
          <a:p>
            <a:pPr marL="558927" lvl="1" indent="-257175">
              <a:spcAft>
                <a:spcPts val="0"/>
              </a:spcAft>
              <a:defRPr/>
            </a:pPr>
            <a:r>
              <a:rPr lang="en-US" sz="2400" dirty="0"/>
              <a:t>After the fact</a:t>
            </a:r>
          </a:p>
          <a:p>
            <a:pPr marL="558927" lvl="1" indent="-257175">
              <a:spcAft>
                <a:spcPts val="0"/>
              </a:spcAft>
              <a:defRPr/>
            </a:pPr>
            <a:r>
              <a:rPr lang="en-US" sz="2400" dirty="0"/>
              <a:t>Account for the total activity</a:t>
            </a:r>
          </a:p>
          <a:p>
            <a:pPr marL="558927" lvl="1" indent="-257175">
              <a:spcAft>
                <a:spcPts val="0"/>
              </a:spcAft>
              <a:defRPr/>
            </a:pPr>
            <a:r>
              <a:rPr lang="en-US" sz="2400" dirty="0"/>
              <a:t>Signed by employee </a:t>
            </a:r>
            <a:r>
              <a:rPr lang="en-US" sz="2400" b="1" dirty="0"/>
              <a:t>or</a:t>
            </a:r>
            <a:r>
              <a:rPr lang="en-US" sz="2400" dirty="0"/>
              <a:t> supervisor </a:t>
            </a:r>
          </a:p>
          <a:p>
            <a:pPr marL="558927" lvl="1" indent="-257175">
              <a:spcAft>
                <a:spcPts val="0"/>
              </a:spcAft>
              <a:defRPr/>
            </a:pPr>
            <a:r>
              <a:rPr lang="en-US" sz="2400" dirty="0"/>
              <a:t>Every six months (at least twice a year)</a:t>
            </a:r>
          </a:p>
          <a:p>
            <a:pPr marL="61722" indent="0">
              <a:buNone/>
              <a:defRPr/>
            </a:pPr>
            <a:endParaRPr lang="en-US" dirty="0" smtClean="0"/>
          </a:p>
        </p:txBody>
      </p:sp>
      <p:sp>
        <p:nvSpPr>
          <p:cNvPr id="79877" name="Text Placeholder 2"/>
          <p:cNvSpPr>
            <a:spLocks noGrp="1"/>
          </p:cNvSpPr>
          <p:nvPr>
            <p:ph type="body" sz="quarter" idx="3"/>
          </p:nvPr>
        </p:nvSpPr>
        <p:spPr>
          <a:xfrm>
            <a:off x="4544467" y="1395952"/>
            <a:ext cx="4114800" cy="713518"/>
          </a:xfrm>
        </p:spPr>
        <p:txBody>
          <a:bodyPr>
            <a:noAutofit/>
          </a:bodyPr>
          <a:lstStyle/>
          <a:p>
            <a:pPr eaLnBrk="1" hangingPunct="1"/>
            <a:r>
              <a:rPr lang="en-US" sz="2400" b="1" dirty="0" smtClean="0"/>
              <a:t>Personnel Activity Report (PAR)</a:t>
            </a:r>
            <a:endParaRPr lang="en-US" sz="2400" dirty="0" smtClean="0"/>
          </a:p>
        </p:txBody>
      </p:sp>
      <p:sp>
        <p:nvSpPr>
          <p:cNvPr id="4" name="Content Placeholder 3"/>
          <p:cNvSpPr>
            <a:spLocks noGrp="1"/>
          </p:cNvSpPr>
          <p:nvPr>
            <p:ph sz="quarter" idx="4"/>
          </p:nvPr>
        </p:nvSpPr>
        <p:spPr>
          <a:xfrm>
            <a:off x="4544467" y="2333734"/>
            <a:ext cx="3592285" cy="3679139"/>
          </a:xfrm>
        </p:spPr>
        <p:txBody>
          <a:bodyPr rtlCol="0">
            <a:noAutofit/>
          </a:bodyPr>
          <a:lstStyle/>
          <a:p>
            <a:pPr marL="229500" indent="-229500">
              <a:defRPr/>
            </a:pPr>
            <a:r>
              <a:rPr lang="en-US" sz="2400" dirty="0"/>
              <a:t>If an employee works on multiple cost objectives:</a:t>
            </a:r>
          </a:p>
          <a:p>
            <a:pPr marL="472500" lvl="1" indent="-229500">
              <a:spcAft>
                <a:spcPts val="0"/>
              </a:spcAft>
              <a:defRPr/>
            </a:pPr>
            <a:r>
              <a:rPr lang="en-US" sz="2400" dirty="0"/>
              <a:t>After the fact</a:t>
            </a:r>
          </a:p>
          <a:p>
            <a:pPr marL="472500" lvl="1" indent="-229500">
              <a:spcAft>
                <a:spcPts val="0"/>
              </a:spcAft>
              <a:defRPr/>
            </a:pPr>
            <a:r>
              <a:rPr lang="en-US" sz="2400" dirty="0"/>
              <a:t>Account for total activity </a:t>
            </a:r>
          </a:p>
          <a:p>
            <a:pPr marL="472500" lvl="1" indent="-229500">
              <a:spcAft>
                <a:spcPts val="0"/>
              </a:spcAft>
              <a:defRPr/>
            </a:pPr>
            <a:r>
              <a:rPr lang="en-US" sz="2400" dirty="0"/>
              <a:t>Signed by employee</a:t>
            </a:r>
          </a:p>
          <a:p>
            <a:pPr marL="472500" lvl="1" indent="-229500">
              <a:spcAft>
                <a:spcPts val="0"/>
              </a:spcAft>
              <a:defRPr/>
            </a:pPr>
            <a:r>
              <a:rPr lang="en-US" sz="2400" dirty="0"/>
              <a:t>Prepared at least monthly and coincide with one or more pay periods</a:t>
            </a:r>
          </a:p>
        </p:txBody>
      </p:sp>
      <p:sp>
        <p:nvSpPr>
          <p:cNvPr id="2" name="Slide Number Placeholder 1"/>
          <p:cNvSpPr>
            <a:spLocks noGrp="1"/>
          </p:cNvSpPr>
          <p:nvPr>
            <p:ph type="sldNum" sz="quarter" idx="12"/>
          </p:nvPr>
        </p:nvSpPr>
        <p:spPr/>
        <p:txBody>
          <a:bodyPr/>
          <a:lstStyle/>
          <a:p>
            <a:pPr>
              <a:defRPr/>
            </a:pPr>
            <a:fld id="{DBEAFE02-CE5F-4CDF-9C82-1EC254D78576}" type="slidenum">
              <a:rPr lang="en-US" smtClean="0"/>
              <a:pPr>
                <a:defRPr/>
              </a:pPr>
              <a:t>10</a:t>
            </a:fld>
            <a:endParaRPr lang="en-US" dirty="0"/>
          </a:p>
        </p:txBody>
      </p:sp>
    </p:spTree>
    <p:extLst>
      <p:ext uri="{BB962C8B-B14F-4D97-AF65-F5344CB8AC3E}">
        <p14:creationId xmlns:p14="http://schemas.microsoft.com/office/powerpoint/2010/main" val="1261158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120656"/>
            <a:ext cx="8503920" cy="2094224"/>
          </a:xfrm>
        </p:spPr>
        <p:txBody>
          <a:bodyPr>
            <a:noAutofit/>
          </a:bodyPr>
          <a:lstStyle/>
          <a:p>
            <a:pPr>
              <a:defRPr/>
            </a:pPr>
            <a:r>
              <a:rPr lang="en-US" sz="3700" dirty="0">
                <a:latin typeface="+mn-lt"/>
              </a:rPr>
              <a:t>Documentation for </a:t>
            </a:r>
            <a:r>
              <a:rPr lang="en-US" sz="3700" dirty="0" smtClean="0">
                <a:latin typeface="+mn-lt"/>
              </a:rPr>
              <a:t>Personnel </a:t>
            </a:r>
            <a:br>
              <a:rPr lang="en-US" sz="3700" dirty="0" smtClean="0">
                <a:latin typeface="+mn-lt"/>
              </a:rPr>
            </a:br>
            <a:r>
              <a:rPr lang="en-US" sz="3700" dirty="0" smtClean="0">
                <a:latin typeface="+mn-lt"/>
              </a:rPr>
              <a:t>Expenses 200.430(</a:t>
            </a:r>
            <a:r>
              <a:rPr lang="en-US" sz="3700" dirty="0" err="1" smtClean="0">
                <a:latin typeface="+mn-lt"/>
              </a:rPr>
              <a:t>i</a:t>
            </a:r>
            <a:r>
              <a:rPr lang="en-US" sz="3700" dirty="0" smtClean="0">
                <a:latin typeface="+mn-lt"/>
              </a:rPr>
              <a:t>)(1) </a:t>
            </a:r>
            <a:br>
              <a:rPr lang="en-US" sz="3700" dirty="0" smtClean="0">
                <a:latin typeface="+mn-lt"/>
              </a:rPr>
            </a:br>
            <a:r>
              <a:rPr lang="en-US" sz="1600" dirty="0" smtClean="0">
                <a:solidFill>
                  <a:prstClr val="black"/>
                </a:solidFill>
                <a:latin typeface="Calibri" panose="020F0502020204030204"/>
              </a:rPr>
              <a:t>(</a:t>
            </a:r>
            <a:r>
              <a:rPr lang="en-US" sz="1600" dirty="0">
                <a:solidFill>
                  <a:prstClr val="black"/>
                </a:solidFill>
                <a:latin typeface="Calibri" panose="020F0502020204030204"/>
              </a:rPr>
              <a:t>The Administrator’s </a:t>
            </a:r>
            <a:r>
              <a:rPr lang="en-US" sz="1800" dirty="0">
                <a:solidFill>
                  <a:prstClr val="black"/>
                </a:solidFill>
                <a:latin typeface="Calibri" panose="020F0502020204030204"/>
              </a:rPr>
              <a:t>Handbook on EDGAR 2</a:t>
            </a:r>
            <a:r>
              <a:rPr lang="en-US" sz="1800" baseline="30000" dirty="0">
                <a:solidFill>
                  <a:prstClr val="black"/>
                </a:solidFill>
                <a:latin typeface="Calibri" panose="020F0502020204030204"/>
              </a:rPr>
              <a:t>nd</a:t>
            </a:r>
            <a:r>
              <a:rPr lang="en-US" sz="1800" dirty="0">
                <a:solidFill>
                  <a:prstClr val="black"/>
                </a:solidFill>
                <a:latin typeface="Calibri" panose="020F0502020204030204"/>
              </a:rPr>
              <a:t> Edition </a:t>
            </a:r>
            <a:r>
              <a:rPr lang="en-US" sz="1800" dirty="0" err="1">
                <a:solidFill>
                  <a:prstClr val="black"/>
                </a:solidFill>
                <a:latin typeface="Calibri" panose="020F0502020204030204"/>
              </a:rPr>
              <a:t>pg</a:t>
            </a:r>
            <a:r>
              <a:rPr lang="en-US" sz="1800" dirty="0">
                <a:solidFill>
                  <a:prstClr val="black"/>
                </a:solidFill>
                <a:latin typeface="Calibri" panose="020F0502020204030204"/>
              </a:rPr>
              <a:t> 154)</a:t>
            </a:r>
            <a:endParaRPr lang="en-US" sz="1800" dirty="0">
              <a:latin typeface="+mn-lt"/>
            </a:endParaRPr>
          </a:p>
        </p:txBody>
      </p:sp>
      <p:sp>
        <p:nvSpPr>
          <p:cNvPr id="81923" name="Content Placeholder 7"/>
          <p:cNvSpPr>
            <a:spLocks noGrp="1"/>
          </p:cNvSpPr>
          <p:nvPr>
            <p:ph idx="1"/>
          </p:nvPr>
        </p:nvSpPr>
        <p:spPr>
          <a:xfrm>
            <a:off x="685800" y="2386702"/>
            <a:ext cx="7772400" cy="4050792"/>
          </a:xfrm>
        </p:spPr>
        <p:txBody>
          <a:bodyPr>
            <a:normAutofit/>
          </a:bodyPr>
          <a:lstStyle/>
          <a:p>
            <a:pPr marL="0" indent="0" eaLnBrk="1" hangingPunct="1">
              <a:buNone/>
            </a:pPr>
            <a:r>
              <a:rPr lang="en-US" altLang="en-US" sz="2400" b="1" dirty="0" smtClean="0">
                <a:solidFill>
                  <a:srgbClr val="C00000"/>
                </a:solidFill>
              </a:rPr>
              <a:t>NEW</a:t>
            </a:r>
            <a:r>
              <a:rPr lang="en-US" altLang="en-US" sz="2400" dirty="0" smtClean="0">
                <a:solidFill>
                  <a:srgbClr val="C00000"/>
                </a:solidFill>
              </a:rPr>
              <a:t>: </a:t>
            </a:r>
            <a:r>
              <a:rPr lang="en-US" altLang="en-US" sz="2400" dirty="0" smtClean="0"/>
              <a:t>These records MUST:</a:t>
            </a:r>
          </a:p>
          <a:p>
            <a:pPr marL="666750" lvl="1" indent="-342900" eaLnBrk="1" hangingPunct="1">
              <a:buFont typeface="Gill Sans MT" pitchFamily="34" charset="0"/>
              <a:buAutoNum type="arabicPeriod"/>
            </a:pPr>
            <a:r>
              <a:rPr lang="en-US" altLang="en-US" sz="2400" dirty="0"/>
              <a:t>B</a:t>
            </a:r>
            <a:r>
              <a:rPr lang="en-US" altLang="en-US" sz="2400" dirty="0" smtClean="0"/>
              <a:t>e </a:t>
            </a:r>
            <a:r>
              <a:rPr lang="en-US" altLang="en-US" sz="2400" u="sng" dirty="0" smtClean="0"/>
              <a:t>supported by a system of internal controls </a:t>
            </a:r>
            <a:r>
              <a:rPr lang="en-US" altLang="en-US" sz="2400" dirty="0" smtClean="0"/>
              <a:t>which provides </a:t>
            </a:r>
            <a:r>
              <a:rPr lang="en-US" altLang="en-US" sz="2400" u="sng" dirty="0" smtClean="0"/>
              <a:t>reasonable assurance </a:t>
            </a:r>
            <a:r>
              <a:rPr lang="en-US" altLang="en-US" sz="2400" dirty="0" smtClean="0"/>
              <a:t>charges are </a:t>
            </a:r>
            <a:r>
              <a:rPr lang="en-US" altLang="en-US" sz="2400" u="sng" dirty="0" smtClean="0"/>
              <a:t>accurate, allowable and properly allocated;</a:t>
            </a:r>
          </a:p>
          <a:p>
            <a:pPr marL="666750" lvl="1" indent="-342900" eaLnBrk="1" hangingPunct="1">
              <a:buFont typeface="Gill Sans MT" pitchFamily="34" charset="0"/>
              <a:buAutoNum type="arabicPeriod"/>
            </a:pPr>
            <a:r>
              <a:rPr lang="en-US" altLang="en-US" sz="2400" dirty="0" smtClean="0"/>
              <a:t>Be incorporated into official records;</a:t>
            </a:r>
          </a:p>
          <a:p>
            <a:pPr marL="666750" lvl="1" indent="-342900" eaLnBrk="1" hangingPunct="1">
              <a:buFont typeface="Gill Sans MT" pitchFamily="34" charset="0"/>
              <a:buAutoNum type="arabicPeriod"/>
            </a:pPr>
            <a:r>
              <a:rPr lang="en-US" altLang="en-US" sz="2400" dirty="0" smtClean="0"/>
              <a:t>Reasonably reflect total activity for which employee is compensated;</a:t>
            </a:r>
          </a:p>
          <a:p>
            <a:pPr lvl="3"/>
            <a:r>
              <a:rPr lang="en-US" sz="2400" dirty="0" smtClean="0"/>
              <a:t>Not to exceed 100-percent</a:t>
            </a:r>
          </a:p>
        </p:txBody>
      </p:sp>
      <p:sp>
        <p:nvSpPr>
          <p:cNvPr id="81924" name="Slide Number Placeholder 6"/>
          <p:cNvSpPr>
            <a:spLocks noGrp="1"/>
          </p:cNvSpPr>
          <p:nvPr>
            <p:ph type="sldNum" sz="quarter" idx="4294967295"/>
          </p:nvPr>
        </p:nvSpPr>
        <p:spPr bwMode="auto">
          <a:xfrm>
            <a:off x="8483346" y="6272785"/>
            <a:ext cx="48006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AA49571-848F-4D02-B4B7-98C7DD5E5AE5}" type="slidenum">
              <a:rPr lang="en-US" altLang="en-US" sz="2000">
                <a:solidFill>
                  <a:schemeClr val="tx2"/>
                </a:solidFill>
              </a:rPr>
              <a:pPr/>
              <a:t>11</a:t>
            </a:fld>
            <a:endParaRPr lang="en-US" altLang="en-US" sz="2000" dirty="0">
              <a:solidFill>
                <a:schemeClr val="tx2"/>
              </a:solidFill>
            </a:endParaRPr>
          </a:p>
        </p:txBody>
      </p:sp>
    </p:spTree>
    <p:extLst>
      <p:ext uri="{BB962C8B-B14F-4D97-AF65-F5344CB8AC3E}">
        <p14:creationId xmlns:p14="http://schemas.microsoft.com/office/powerpoint/2010/main" val="4003783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 y="130816"/>
            <a:ext cx="8534400" cy="1728464"/>
          </a:xfrm>
        </p:spPr>
        <p:txBody>
          <a:bodyPr>
            <a:noAutofit/>
          </a:bodyPr>
          <a:lstStyle/>
          <a:p>
            <a:pPr>
              <a:defRPr/>
            </a:pPr>
            <a:r>
              <a:rPr lang="en-US" sz="3700" dirty="0">
                <a:latin typeface="+mn-lt"/>
              </a:rPr>
              <a:t>Documentation for </a:t>
            </a:r>
            <a:r>
              <a:rPr lang="en-US" sz="3700" dirty="0" smtClean="0">
                <a:latin typeface="+mn-lt"/>
              </a:rPr>
              <a:t>Personnel </a:t>
            </a:r>
            <a:br>
              <a:rPr lang="en-US" sz="3700" dirty="0" smtClean="0">
                <a:latin typeface="+mn-lt"/>
              </a:rPr>
            </a:br>
            <a:r>
              <a:rPr lang="en-US" sz="3700" dirty="0" smtClean="0">
                <a:latin typeface="+mn-lt"/>
              </a:rPr>
              <a:t>Expenses 200.430(</a:t>
            </a:r>
            <a:r>
              <a:rPr lang="en-US" sz="3700" dirty="0" err="1" smtClean="0">
                <a:latin typeface="+mn-lt"/>
              </a:rPr>
              <a:t>i</a:t>
            </a:r>
            <a:r>
              <a:rPr lang="en-US" sz="3700" dirty="0" smtClean="0">
                <a:latin typeface="+mn-lt"/>
              </a:rPr>
              <a:t>)(1) </a:t>
            </a:r>
            <a:br>
              <a:rPr lang="en-US" sz="3700" dirty="0" smtClean="0">
                <a:latin typeface="+mn-lt"/>
              </a:rPr>
            </a:br>
            <a:r>
              <a:rPr lang="en-US" sz="1600" dirty="0" smtClean="0">
                <a:solidFill>
                  <a:prstClr val="black"/>
                </a:solidFill>
                <a:latin typeface="Calibri" panose="020F0502020204030204"/>
              </a:rPr>
              <a:t>(</a:t>
            </a:r>
            <a:r>
              <a:rPr lang="en-US" sz="1600" dirty="0">
                <a:solidFill>
                  <a:prstClr val="black"/>
                </a:solidFill>
                <a:latin typeface="Calibri" panose="020F0502020204030204"/>
              </a:rPr>
              <a:t>The </a:t>
            </a:r>
            <a:r>
              <a:rPr lang="en-US" sz="1800" dirty="0">
                <a:solidFill>
                  <a:prstClr val="black"/>
                </a:solidFill>
                <a:latin typeface="Calibri" panose="020F0502020204030204"/>
              </a:rPr>
              <a:t>Administrator’s Handbook on EDGAR 2</a:t>
            </a:r>
            <a:r>
              <a:rPr lang="en-US" sz="1800" baseline="30000" dirty="0">
                <a:solidFill>
                  <a:prstClr val="black"/>
                </a:solidFill>
                <a:latin typeface="Calibri" panose="020F0502020204030204"/>
              </a:rPr>
              <a:t>nd</a:t>
            </a:r>
            <a:r>
              <a:rPr lang="en-US" sz="1800" dirty="0">
                <a:solidFill>
                  <a:prstClr val="black"/>
                </a:solidFill>
                <a:latin typeface="Calibri" panose="020F0502020204030204"/>
              </a:rPr>
              <a:t> Edition </a:t>
            </a:r>
            <a:r>
              <a:rPr lang="en-US" sz="1800" dirty="0" err="1">
                <a:solidFill>
                  <a:prstClr val="black"/>
                </a:solidFill>
                <a:latin typeface="Calibri" panose="020F0502020204030204"/>
              </a:rPr>
              <a:t>pg</a:t>
            </a:r>
            <a:r>
              <a:rPr lang="en-US" sz="1800" dirty="0">
                <a:solidFill>
                  <a:prstClr val="black"/>
                </a:solidFill>
                <a:latin typeface="Calibri" panose="020F0502020204030204"/>
              </a:rPr>
              <a:t> 154)</a:t>
            </a:r>
            <a:endParaRPr lang="en-US" sz="1800" dirty="0">
              <a:latin typeface="+mn-lt"/>
            </a:endParaRPr>
          </a:p>
        </p:txBody>
      </p:sp>
      <p:sp>
        <p:nvSpPr>
          <p:cNvPr id="82947" name="Content Placeholder 7"/>
          <p:cNvSpPr>
            <a:spLocks noGrp="1"/>
          </p:cNvSpPr>
          <p:nvPr>
            <p:ph idx="1"/>
          </p:nvPr>
        </p:nvSpPr>
        <p:spPr>
          <a:xfrm>
            <a:off x="685800" y="2438400"/>
            <a:ext cx="7772400" cy="3733800"/>
          </a:xfrm>
        </p:spPr>
        <p:txBody>
          <a:bodyPr>
            <a:normAutofit/>
          </a:bodyPr>
          <a:lstStyle/>
          <a:p>
            <a:pPr marL="666750" lvl="1" indent="-342900" eaLnBrk="1" hangingPunct="1">
              <a:buFont typeface="Gill Sans MT" pitchFamily="34" charset="0"/>
              <a:buAutoNum type="arabicPeriod" startAt="4"/>
            </a:pPr>
            <a:r>
              <a:rPr lang="en-US" altLang="en-US" sz="2400" dirty="0" smtClean="0"/>
              <a:t>Encompass all activities (federal and non-federal);</a:t>
            </a:r>
          </a:p>
          <a:p>
            <a:pPr marL="666750" lvl="1" indent="-342900" eaLnBrk="1" hangingPunct="1">
              <a:buFont typeface="Gill Sans MT" pitchFamily="34" charset="0"/>
              <a:buAutoNum type="arabicPeriod" startAt="4"/>
            </a:pPr>
            <a:r>
              <a:rPr lang="en-US" altLang="en-US" sz="2400" dirty="0" smtClean="0"/>
              <a:t>Comply with established accounting polices and practices; and</a:t>
            </a:r>
          </a:p>
          <a:p>
            <a:pPr marL="666750" lvl="1" indent="-342900" eaLnBrk="1" hangingPunct="1">
              <a:buFont typeface="Gill Sans MT" pitchFamily="34" charset="0"/>
              <a:buAutoNum type="arabicPeriod" startAt="4"/>
            </a:pPr>
            <a:r>
              <a:rPr lang="en-US" altLang="en-US" sz="2400" dirty="0" smtClean="0"/>
              <a:t>Support distribution among specific activities or cost objectives.</a:t>
            </a:r>
          </a:p>
        </p:txBody>
      </p:sp>
      <p:sp>
        <p:nvSpPr>
          <p:cNvPr id="82948" name="Slide Number Placeholder 6"/>
          <p:cNvSpPr>
            <a:spLocks noGrp="1"/>
          </p:cNvSpPr>
          <p:nvPr>
            <p:ph type="sldNum" sz="quarter" idx="4294967295"/>
          </p:nvPr>
        </p:nvSpPr>
        <p:spPr bwMode="auto">
          <a:xfrm>
            <a:off x="8483346" y="6272785"/>
            <a:ext cx="48006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F3DC02B5-95AE-4934-A09F-971EB19E437B}" type="slidenum">
              <a:rPr lang="en-US" altLang="en-US" sz="2000">
                <a:solidFill>
                  <a:schemeClr val="tx2"/>
                </a:solidFill>
              </a:rPr>
              <a:pPr/>
              <a:t>12</a:t>
            </a:fld>
            <a:endParaRPr lang="en-US" altLang="en-US" sz="2000" dirty="0">
              <a:solidFill>
                <a:schemeClr val="tx2"/>
              </a:solidFill>
            </a:endParaRPr>
          </a:p>
        </p:txBody>
      </p:sp>
    </p:spTree>
    <p:extLst>
      <p:ext uri="{BB962C8B-B14F-4D97-AF65-F5344CB8AC3E}">
        <p14:creationId xmlns:p14="http://schemas.microsoft.com/office/powerpoint/2010/main" val="4090216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15"/>
            <a:ext cx="6316630" cy="1325563"/>
          </a:xfrm>
        </p:spPr>
        <p:txBody>
          <a:bodyPr>
            <a:normAutofit/>
          </a:bodyPr>
          <a:lstStyle/>
          <a:p>
            <a:r>
              <a:rPr lang="en-US" sz="3700" dirty="0" smtClean="0">
                <a:latin typeface="+mn-lt"/>
              </a:rPr>
              <a:t>Cost Objectives 200.28 </a:t>
            </a:r>
            <a:r>
              <a:rPr lang="en-US" dirty="0" smtClean="0">
                <a:latin typeface="+mn-lt"/>
              </a:rPr>
              <a:t/>
            </a:r>
            <a:br>
              <a:rPr lang="en-US" dirty="0" smtClean="0">
                <a:latin typeface="+mn-lt"/>
              </a:rPr>
            </a:br>
            <a:r>
              <a:rPr lang="en-US" sz="1800" dirty="0" smtClean="0">
                <a:solidFill>
                  <a:prstClr val="black"/>
                </a:solidFill>
                <a:latin typeface="Calibri" panose="020F0502020204030204"/>
              </a:rPr>
              <a:t>(</a:t>
            </a:r>
            <a:r>
              <a:rPr lang="en-US" sz="1800" dirty="0">
                <a:solidFill>
                  <a:prstClr val="black"/>
                </a:solidFill>
                <a:latin typeface="Calibri" panose="020F0502020204030204"/>
              </a:rPr>
              <a:t>The Administrator’s Handbook on EDGAR 2</a:t>
            </a:r>
            <a:r>
              <a:rPr lang="en-US" sz="1800" baseline="30000" dirty="0">
                <a:solidFill>
                  <a:prstClr val="black"/>
                </a:solidFill>
                <a:latin typeface="Calibri" panose="020F0502020204030204"/>
              </a:rPr>
              <a:t>nd</a:t>
            </a:r>
            <a:r>
              <a:rPr lang="en-US" sz="1800" dirty="0">
                <a:solidFill>
                  <a:prstClr val="black"/>
                </a:solidFill>
                <a:latin typeface="Calibri" panose="020F0502020204030204"/>
              </a:rPr>
              <a:t> Edition </a:t>
            </a:r>
            <a:r>
              <a:rPr lang="en-US" sz="1800" dirty="0" err="1">
                <a:solidFill>
                  <a:prstClr val="black"/>
                </a:solidFill>
                <a:latin typeface="Calibri" panose="020F0502020204030204"/>
              </a:rPr>
              <a:t>pg</a:t>
            </a:r>
            <a:r>
              <a:rPr lang="en-US" sz="1800" dirty="0">
                <a:solidFill>
                  <a:prstClr val="black"/>
                </a:solidFill>
                <a:latin typeface="Calibri" panose="020F0502020204030204"/>
              </a:rPr>
              <a:t> </a:t>
            </a:r>
            <a:r>
              <a:rPr lang="en-US" sz="1800" dirty="0" smtClean="0">
                <a:solidFill>
                  <a:prstClr val="black"/>
                </a:solidFill>
                <a:latin typeface="Calibri" panose="020F0502020204030204"/>
              </a:rPr>
              <a:t>98)</a:t>
            </a:r>
            <a:endParaRPr lang="en-US" sz="1800" dirty="0">
              <a:latin typeface="+mn-lt"/>
            </a:endParaRPr>
          </a:p>
        </p:txBody>
      </p:sp>
      <p:sp>
        <p:nvSpPr>
          <p:cNvPr id="3" name="Content Placeholder 2"/>
          <p:cNvSpPr>
            <a:spLocks noGrp="1"/>
          </p:cNvSpPr>
          <p:nvPr>
            <p:ph idx="1"/>
          </p:nvPr>
        </p:nvSpPr>
        <p:spPr>
          <a:effectLst>
            <a:softEdge rad="12700"/>
          </a:effectLst>
        </p:spPr>
        <p:txBody>
          <a:bodyPr>
            <a:normAutofit/>
          </a:bodyPr>
          <a:lstStyle/>
          <a:p>
            <a:pPr marL="61722" indent="0">
              <a:buNone/>
              <a:defRPr/>
            </a:pPr>
            <a:r>
              <a:rPr lang="en-US" sz="2400" b="1" dirty="0" smtClean="0">
                <a:solidFill>
                  <a:srgbClr val="FF0000"/>
                </a:solidFill>
              </a:rPr>
              <a:t>Cost Objective </a:t>
            </a:r>
            <a:r>
              <a:rPr lang="en-US" sz="2400" dirty="0" smtClean="0"/>
              <a:t>means a…</a:t>
            </a:r>
            <a:endParaRPr lang="en-US" sz="2400" dirty="0">
              <a:solidFill>
                <a:srgbClr val="FF0000"/>
              </a:solidFill>
            </a:endParaRPr>
          </a:p>
          <a:p>
            <a:pPr marL="61722" indent="0">
              <a:buNone/>
              <a:defRPr/>
            </a:pPr>
            <a:r>
              <a:rPr lang="en-US" sz="2400" dirty="0" smtClean="0"/>
              <a:t>Program</a:t>
            </a:r>
            <a:r>
              <a:rPr lang="en-US" sz="2400" dirty="0"/>
              <a:t>, function, activity, award, organizational subdivision, contract, or work unit for which cost data are desired and for which provision is made to accumulate and measure the cost of processes, products, </a:t>
            </a:r>
            <a:r>
              <a:rPr lang="en-US" sz="2400" dirty="0" smtClean="0"/>
              <a:t>jobs, etc. </a:t>
            </a:r>
            <a:endParaRPr lang="en-US" sz="2400" dirty="0"/>
          </a:p>
          <a:p>
            <a:endParaRPr lang="en-US" dirty="0"/>
          </a:p>
        </p:txBody>
      </p:sp>
      <p:sp>
        <p:nvSpPr>
          <p:cNvPr id="4" name="Slide Number Placeholder 3"/>
          <p:cNvSpPr>
            <a:spLocks noGrp="1"/>
          </p:cNvSpPr>
          <p:nvPr>
            <p:ph type="sldNum" sz="quarter" idx="4294967295"/>
          </p:nvPr>
        </p:nvSpPr>
        <p:spPr>
          <a:xfrm>
            <a:off x="8483346" y="6272785"/>
            <a:ext cx="480060" cy="365125"/>
          </a:xfrm>
          <a:prstGeom prst="rect">
            <a:avLst/>
          </a:prstGeom>
        </p:spPr>
        <p:txBody>
          <a:bodyPr>
            <a:normAutofit fontScale="92500" lnSpcReduction="10000"/>
          </a:bodyPr>
          <a:lstStyle/>
          <a:p>
            <a:pPr>
              <a:defRPr/>
            </a:pPr>
            <a:fld id="{25953566-6F6B-4717-86E9-2FE94062EB93}" type="slidenum">
              <a:rPr lang="en-US" sz="2000" smtClean="0"/>
              <a:pPr>
                <a:defRPr/>
              </a:pPr>
              <a:t>13</a:t>
            </a:fld>
            <a:endParaRPr lang="en-US" sz="2000" dirty="0"/>
          </a:p>
        </p:txBody>
      </p:sp>
    </p:spTree>
    <p:extLst>
      <p:ext uri="{BB962C8B-B14F-4D97-AF65-F5344CB8AC3E}">
        <p14:creationId xmlns:p14="http://schemas.microsoft.com/office/powerpoint/2010/main" val="28241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15"/>
            <a:ext cx="6316630" cy="1325563"/>
          </a:xfrm>
        </p:spPr>
        <p:txBody>
          <a:bodyPr>
            <a:noAutofit/>
          </a:bodyPr>
          <a:lstStyle/>
          <a:p>
            <a:pPr>
              <a:defRPr/>
            </a:pPr>
            <a:r>
              <a:rPr lang="en-US" sz="3700" dirty="0" smtClean="0">
                <a:latin typeface="+mn-lt"/>
              </a:rPr>
              <a:t>Use of Budget Estimates</a:t>
            </a:r>
            <a:r>
              <a:rPr lang="en-US" sz="3700" dirty="0">
                <a:latin typeface="+mn-lt"/>
              </a:rPr>
              <a:t/>
            </a:r>
            <a:br>
              <a:rPr lang="en-US" sz="3700" dirty="0">
                <a:latin typeface="+mn-lt"/>
              </a:rPr>
            </a:br>
            <a:r>
              <a:rPr lang="en-US" sz="3700" dirty="0">
                <a:latin typeface="+mn-lt"/>
              </a:rPr>
              <a:t>200.430(i)(1)(viii) </a:t>
            </a:r>
            <a:r>
              <a:rPr lang="en-US" dirty="0" smtClean="0">
                <a:latin typeface="+mn-lt"/>
              </a:rPr>
              <a:t/>
            </a:r>
            <a:br>
              <a:rPr lang="en-US" dirty="0" smtClean="0">
                <a:latin typeface="+mn-lt"/>
              </a:rPr>
            </a:br>
            <a:r>
              <a:rPr lang="en-US" sz="1600" dirty="0" smtClean="0">
                <a:solidFill>
                  <a:prstClr val="black"/>
                </a:solidFill>
                <a:latin typeface="Calibri" panose="020F0502020204030204"/>
              </a:rPr>
              <a:t>(</a:t>
            </a:r>
            <a:r>
              <a:rPr lang="en-US" sz="1800" dirty="0">
                <a:solidFill>
                  <a:prstClr val="black"/>
                </a:solidFill>
                <a:latin typeface="Calibri" panose="020F0502020204030204"/>
              </a:rPr>
              <a:t>The Administrator’s Handbook on EDGAR 2</a:t>
            </a:r>
            <a:r>
              <a:rPr lang="en-US" sz="1800" baseline="30000" dirty="0">
                <a:solidFill>
                  <a:prstClr val="black"/>
                </a:solidFill>
                <a:latin typeface="Calibri" panose="020F0502020204030204"/>
              </a:rPr>
              <a:t>nd</a:t>
            </a:r>
            <a:r>
              <a:rPr lang="en-US" sz="1800" dirty="0">
                <a:solidFill>
                  <a:prstClr val="black"/>
                </a:solidFill>
                <a:latin typeface="Calibri" panose="020F0502020204030204"/>
              </a:rPr>
              <a:t> Edition </a:t>
            </a:r>
            <a:r>
              <a:rPr lang="en-US" sz="1800" dirty="0" err="1">
                <a:solidFill>
                  <a:prstClr val="black"/>
                </a:solidFill>
                <a:latin typeface="Calibri" panose="020F0502020204030204"/>
              </a:rPr>
              <a:t>pg</a:t>
            </a:r>
            <a:r>
              <a:rPr lang="en-US" sz="1800" dirty="0">
                <a:solidFill>
                  <a:prstClr val="black"/>
                </a:solidFill>
                <a:latin typeface="Calibri" panose="020F0502020204030204"/>
              </a:rPr>
              <a:t> 154)</a:t>
            </a:r>
            <a:endParaRPr lang="en-US" sz="1800" dirty="0">
              <a:latin typeface="+mn-lt"/>
            </a:endParaRPr>
          </a:p>
        </p:txBody>
      </p:sp>
      <p:sp>
        <p:nvSpPr>
          <p:cNvPr id="3" name="Content Placeholder 2"/>
          <p:cNvSpPr>
            <a:spLocks noGrp="1"/>
          </p:cNvSpPr>
          <p:nvPr>
            <p:ph idx="1"/>
          </p:nvPr>
        </p:nvSpPr>
        <p:spPr>
          <a:xfrm>
            <a:off x="493776" y="1929384"/>
            <a:ext cx="8229600" cy="4525963"/>
          </a:xfrm>
        </p:spPr>
        <p:txBody>
          <a:bodyPr rtlCol="0" anchor="t">
            <a:normAutofit/>
          </a:bodyPr>
          <a:lstStyle/>
          <a:p>
            <a:pPr>
              <a:defRPr/>
            </a:pPr>
            <a:r>
              <a:rPr lang="en-US" sz="2400" dirty="0" smtClean="0"/>
              <a:t>Budget </a:t>
            </a:r>
            <a:r>
              <a:rPr lang="en-US" sz="2400" dirty="0"/>
              <a:t>estimates alone do not qualify as support for charges to </a:t>
            </a:r>
            <a:r>
              <a:rPr lang="en-US" sz="2400" dirty="0" smtClean="0"/>
              <a:t>federal </a:t>
            </a:r>
            <a:r>
              <a:rPr lang="en-US" sz="2400" dirty="0"/>
              <a:t>awards </a:t>
            </a:r>
            <a:r>
              <a:rPr lang="en-US" sz="2400" dirty="0" smtClean="0"/>
              <a:t>but may be used for interim accounting purposes if:</a:t>
            </a:r>
          </a:p>
          <a:p>
            <a:pPr lvl="1">
              <a:defRPr/>
            </a:pPr>
            <a:r>
              <a:rPr lang="en-US" sz="2400" dirty="0" smtClean="0"/>
              <a:t>Produces reasonable approximations</a:t>
            </a:r>
          </a:p>
          <a:p>
            <a:pPr lvl="1">
              <a:defRPr/>
            </a:pPr>
            <a:r>
              <a:rPr lang="en-US" sz="2400" dirty="0" smtClean="0"/>
              <a:t>Significant changes to the corresponding work activity are identified in a timely manner</a:t>
            </a:r>
          </a:p>
          <a:p>
            <a:pPr lvl="1">
              <a:defRPr/>
            </a:pPr>
            <a:r>
              <a:rPr lang="en-US" sz="2400" dirty="0" smtClean="0"/>
              <a:t>Internal controls in place to review after-the-fact interim charges based on budget estimates</a:t>
            </a:r>
          </a:p>
          <a:p>
            <a:pPr lvl="1">
              <a:buFont typeface="Wingdings" panose="05000000000000000000" pitchFamily="2" charset="2"/>
              <a:buChar char="§"/>
              <a:defRPr/>
            </a:pPr>
            <a:endParaRPr lang="en-US" sz="2600" dirty="0" smtClean="0"/>
          </a:p>
          <a:p>
            <a:pPr lvl="1">
              <a:buFont typeface="Wingdings" panose="05000000000000000000" pitchFamily="2" charset="2"/>
              <a:buChar char="§"/>
              <a:defRPr/>
            </a:pPr>
            <a:endParaRPr lang="en-US" sz="2600" dirty="0"/>
          </a:p>
          <a:p>
            <a:pPr eaLnBrk="1" fontAlgn="auto" hangingPunct="1">
              <a:buFont typeface="Wingdings" panose="05000000000000000000" pitchFamily="2" charset="2"/>
              <a:buChar char="§"/>
              <a:defRPr/>
            </a:pPr>
            <a:endParaRPr lang="en-US" sz="2800" dirty="0" smtClean="0"/>
          </a:p>
          <a:p>
            <a:pPr marL="0" indent="0" eaLnBrk="1" fontAlgn="auto" hangingPunct="1">
              <a:buFont typeface="Wingdings 2" charset="2"/>
              <a:buNone/>
              <a:defRPr/>
            </a:pPr>
            <a:endParaRPr lang="en-US" sz="3600" dirty="0"/>
          </a:p>
        </p:txBody>
      </p:sp>
      <p:sp>
        <p:nvSpPr>
          <p:cNvPr id="86020" name="Slide Number Placeholder 3"/>
          <p:cNvSpPr>
            <a:spLocks noGrp="1"/>
          </p:cNvSpPr>
          <p:nvPr>
            <p:ph type="sldNum" sz="quarter" idx="4294967295"/>
          </p:nvPr>
        </p:nvSpPr>
        <p:spPr bwMode="auto">
          <a:xfrm>
            <a:off x="8483346" y="6272785"/>
            <a:ext cx="48006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AE744E76-1007-43E2-AD63-4D68BA297547}" type="slidenum">
              <a:rPr lang="en-US" altLang="en-US" sz="2000">
                <a:solidFill>
                  <a:schemeClr val="tx2"/>
                </a:solidFill>
              </a:rPr>
              <a:pPr/>
              <a:t>14</a:t>
            </a:fld>
            <a:endParaRPr lang="en-US" altLang="en-US" sz="2000" dirty="0">
              <a:solidFill>
                <a:schemeClr val="tx2"/>
              </a:solidFill>
            </a:endParaRPr>
          </a:p>
        </p:txBody>
      </p:sp>
    </p:spTree>
    <p:extLst>
      <p:ext uri="{BB962C8B-B14F-4D97-AF65-F5344CB8AC3E}">
        <p14:creationId xmlns:p14="http://schemas.microsoft.com/office/powerpoint/2010/main" val="8976762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263" y="171456"/>
            <a:ext cx="6316630" cy="1433824"/>
          </a:xfrm>
        </p:spPr>
        <p:txBody>
          <a:bodyPr>
            <a:normAutofit fontScale="90000"/>
          </a:bodyPr>
          <a:lstStyle/>
          <a:p>
            <a:r>
              <a:rPr lang="en-US" sz="4100" dirty="0" smtClean="0">
                <a:latin typeface="+mn-lt"/>
              </a:rPr>
              <a:t>Reconciliation</a:t>
            </a:r>
            <a:br>
              <a:rPr lang="en-US" sz="4100" dirty="0" smtClean="0">
                <a:latin typeface="+mn-lt"/>
              </a:rPr>
            </a:br>
            <a:r>
              <a:rPr lang="en-US" sz="4100" dirty="0" smtClean="0">
                <a:latin typeface="+mn-lt"/>
              </a:rPr>
              <a:t>200.430(i)(1)(viii)(C) </a:t>
            </a:r>
            <a:r>
              <a:rPr lang="en-US" sz="4900" dirty="0" smtClean="0">
                <a:latin typeface="+mn-lt"/>
              </a:rPr>
              <a:t/>
            </a:r>
            <a:br>
              <a:rPr lang="en-US" sz="4900" dirty="0" smtClean="0">
                <a:latin typeface="+mn-lt"/>
              </a:rPr>
            </a:br>
            <a:r>
              <a:rPr lang="en-US" sz="2000" dirty="0" smtClean="0">
                <a:solidFill>
                  <a:prstClr val="black"/>
                </a:solidFill>
                <a:latin typeface="Calibri" panose="020F0502020204030204"/>
              </a:rPr>
              <a:t>(</a:t>
            </a:r>
            <a:r>
              <a:rPr lang="en-US" sz="2000" dirty="0">
                <a:solidFill>
                  <a:prstClr val="black"/>
                </a:solidFill>
                <a:latin typeface="Calibri" panose="020F0502020204030204"/>
              </a:rPr>
              <a:t>The Administrator’s Handbook on EDGAR 2</a:t>
            </a:r>
            <a:r>
              <a:rPr lang="en-US" sz="2000" baseline="30000" dirty="0">
                <a:solidFill>
                  <a:prstClr val="black"/>
                </a:solidFill>
                <a:latin typeface="Calibri" panose="020F0502020204030204"/>
              </a:rPr>
              <a:t>nd</a:t>
            </a:r>
            <a:r>
              <a:rPr lang="en-US" sz="2000" dirty="0">
                <a:solidFill>
                  <a:prstClr val="black"/>
                </a:solidFill>
                <a:latin typeface="Calibri" panose="020F0502020204030204"/>
              </a:rPr>
              <a:t> Edition </a:t>
            </a:r>
            <a:r>
              <a:rPr lang="en-US" sz="2000" dirty="0" err="1">
                <a:solidFill>
                  <a:prstClr val="black"/>
                </a:solidFill>
                <a:latin typeface="Calibri" panose="020F0502020204030204"/>
              </a:rPr>
              <a:t>pg</a:t>
            </a:r>
            <a:r>
              <a:rPr lang="en-US" sz="2000" dirty="0">
                <a:solidFill>
                  <a:prstClr val="black"/>
                </a:solidFill>
                <a:latin typeface="Calibri" panose="020F0502020204030204"/>
              </a:rPr>
              <a:t> 154)</a:t>
            </a:r>
            <a:endParaRPr lang="en-US" sz="2000" dirty="0"/>
          </a:p>
        </p:txBody>
      </p:sp>
      <p:sp>
        <p:nvSpPr>
          <p:cNvPr id="5" name="Content Placeholder 4"/>
          <p:cNvSpPr>
            <a:spLocks noGrp="1"/>
          </p:cNvSpPr>
          <p:nvPr>
            <p:ph idx="1"/>
          </p:nvPr>
        </p:nvSpPr>
        <p:spPr>
          <a:xfrm>
            <a:off x="602672" y="1877291"/>
            <a:ext cx="7772400" cy="3962400"/>
          </a:xfrm>
        </p:spPr>
        <p:txBody>
          <a:bodyPr>
            <a:normAutofit/>
          </a:bodyPr>
          <a:lstStyle/>
          <a:p>
            <a:endParaRPr lang="en-US" sz="2400" dirty="0"/>
          </a:p>
          <a:p>
            <a:r>
              <a:rPr lang="en-US" sz="2400" b="1" dirty="0">
                <a:solidFill>
                  <a:srgbClr val="C00000"/>
                </a:solidFill>
              </a:rPr>
              <a:t>N</a:t>
            </a:r>
            <a:r>
              <a:rPr lang="en-US" sz="2400" b="1" dirty="0" smtClean="0">
                <a:solidFill>
                  <a:srgbClr val="C00000"/>
                </a:solidFill>
              </a:rPr>
              <a:t>EW</a:t>
            </a:r>
            <a:r>
              <a:rPr lang="en-US" sz="2400" dirty="0" smtClean="0">
                <a:solidFill>
                  <a:srgbClr val="C00000"/>
                </a:solidFill>
              </a:rPr>
              <a:t>: </a:t>
            </a:r>
            <a:r>
              <a:rPr lang="en-US" sz="2400" dirty="0" smtClean="0"/>
              <a:t>The internal controls must include processes to review after-the-fact interim charges made to a federal awards based on budget estimates.  All </a:t>
            </a:r>
            <a:r>
              <a:rPr lang="en-US" sz="2400" dirty="0"/>
              <a:t>necessary adjustment must be made such that the final amount charged to the </a:t>
            </a:r>
            <a:r>
              <a:rPr lang="en-US" sz="2400" dirty="0" smtClean="0"/>
              <a:t>federal </a:t>
            </a:r>
            <a:r>
              <a:rPr lang="en-US" sz="2400" dirty="0"/>
              <a:t>award is accurate, allowable, and </a:t>
            </a:r>
            <a:r>
              <a:rPr lang="en-US" sz="2400" dirty="0" smtClean="0"/>
              <a:t>properly allocated. </a:t>
            </a:r>
            <a:endParaRPr lang="en-US" sz="2400" dirty="0"/>
          </a:p>
        </p:txBody>
      </p:sp>
      <p:sp>
        <p:nvSpPr>
          <p:cNvPr id="2" name="Slide Number Placeholder 1"/>
          <p:cNvSpPr>
            <a:spLocks noGrp="1"/>
          </p:cNvSpPr>
          <p:nvPr>
            <p:ph type="sldNum" sz="quarter" idx="4294967295"/>
          </p:nvPr>
        </p:nvSpPr>
        <p:spPr>
          <a:xfrm>
            <a:off x="8483346" y="6272785"/>
            <a:ext cx="480060" cy="365125"/>
          </a:xfrm>
          <a:prstGeom prst="rect">
            <a:avLst/>
          </a:prstGeom>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4058381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15"/>
            <a:ext cx="6316630" cy="1325563"/>
          </a:xfrm>
        </p:spPr>
        <p:txBody>
          <a:bodyPr>
            <a:normAutofit fontScale="90000"/>
          </a:bodyPr>
          <a:lstStyle/>
          <a:p>
            <a:r>
              <a:rPr lang="en-US" sz="4100" dirty="0" smtClean="0">
                <a:latin typeface="+mn-lt"/>
              </a:rPr>
              <a:t>Percentages</a:t>
            </a:r>
            <a:br>
              <a:rPr lang="en-US" sz="4100" dirty="0" smtClean="0">
                <a:latin typeface="+mn-lt"/>
              </a:rPr>
            </a:br>
            <a:r>
              <a:rPr lang="en-US" sz="4100" dirty="0">
                <a:latin typeface="+mn-lt"/>
              </a:rPr>
              <a:t>200.430(i)(1)(ix) </a:t>
            </a:r>
            <a:r>
              <a:rPr lang="en-US" dirty="0" smtClean="0">
                <a:latin typeface="+mn-lt"/>
              </a:rPr>
              <a:t/>
            </a:r>
            <a:br>
              <a:rPr lang="en-US" dirty="0" smtClean="0">
                <a:latin typeface="+mn-lt"/>
              </a:rPr>
            </a:br>
            <a:r>
              <a:rPr lang="en-US" sz="2000" dirty="0" smtClean="0">
                <a:solidFill>
                  <a:prstClr val="black"/>
                </a:solidFill>
                <a:latin typeface="Calibri" panose="020F0502020204030204"/>
              </a:rPr>
              <a:t>(</a:t>
            </a:r>
            <a:r>
              <a:rPr lang="en-US" sz="2000" dirty="0">
                <a:solidFill>
                  <a:prstClr val="black"/>
                </a:solidFill>
                <a:latin typeface="Calibri" panose="020F0502020204030204"/>
              </a:rPr>
              <a:t>The Administrator’s Handbook on EDGAR 2</a:t>
            </a:r>
            <a:r>
              <a:rPr lang="en-US" sz="2000" baseline="30000" dirty="0">
                <a:solidFill>
                  <a:prstClr val="black"/>
                </a:solidFill>
                <a:latin typeface="Calibri" panose="020F0502020204030204"/>
              </a:rPr>
              <a:t>nd</a:t>
            </a:r>
            <a:r>
              <a:rPr lang="en-US" sz="2000" dirty="0">
                <a:solidFill>
                  <a:prstClr val="black"/>
                </a:solidFill>
                <a:latin typeface="Calibri" panose="020F0502020204030204"/>
              </a:rPr>
              <a:t> Edition </a:t>
            </a:r>
            <a:r>
              <a:rPr lang="en-US" sz="2000" dirty="0" err="1">
                <a:solidFill>
                  <a:prstClr val="black"/>
                </a:solidFill>
                <a:latin typeface="Calibri" panose="020F0502020204030204"/>
              </a:rPr>
              <a:t>pg</a:t>
            </a:r>
            <a:r>
              <a:rPr lang="en-US" sz="2000" dirty="0">
                <a:solidFill>
                  <a:prstClr val="black"/>
                </a:solidFill>
                <a:latin typeface="Calibri" panose="020F0502020204030204"/>
              </a:rPr>
              <a:t> 154)</a:t>
            </a:r>
            <a:endParaRPr lang="en-US" sz="2000" dirty="0">
              <a:latin typeface="+mn-lt"/>
            </a:endParaRPr>
          </a:p>
        </p:txBody>
      </p:sp>
      <p:sp>
        <p:nvSpPr>
          <p:cNvPr id="3" name="Content Placeholder 2"/>
          <p:cNvSpPr>
            <a:spLocks noGrp="1"/>
          </p:cNvSpPr>
          <p:nvPr>
            <p:ph idx="1"/>
          </p:nvPr>
        </p:nvSpPr>
        <p:spPr>
          <a:xfrm>
            <a:off x="493776" y="1929384"/>
            <a:ext cx="8229600" cy="4525963"/>
          </a:xfrm>
        </p:spPr>
        <p:txBody>
          <a:bodyPr>
            <a:normAutofit/>
          </a:bodyPr>
          <a:lstStyle/>
          <a:p>
            <a:r>
              <a:rPr lang="en-US" sz="2400" b="1" dirty="0">
                <a:solidFill>
                  <a:srgbClr val="C00000"/>
                </a:solidFill>
              </a:rPr>
              <a:t>NEW</a:t>
            </a:r>
            <a:r>
              <a:rPr lang="en-US" sz="2400" dirty="0">
                <a:solidFill>
                  <a:srgbClr val="C00000"/>
                </a:solidFill>
              </a:rPr>
              <a:t>: </a:t>
            </a:r>
            <a:r>
              <a:rPr lang="en-US" sz="2400" dirty="0" smtClean="0"/>
              <a:t>Because practices vary as to the activity constituting a full workload, records may reflect categories of activities expressed as a percentage distribution of total activities. </a:t>
            </a:r>
            <a:endParaRPr lang="en-US" sz="2400" dirty="0"/>
          </a:p>
          <a:p>
            <a:endParaRPr lang="en-US" sz="2400" dirty="0"/>
          </a:p>
        </p:txBody>
      </p:sp>
      <p:sp>
        <p:nvSpPr>
          <p:cNvPr id="4" name="Slide Number Placeholder 3"/>
          <p:cNvSpPr>
            <a:spLocks noGrp="1"/>
          </p:cNvSpPr>
          <p:nvPr>
            <p:ph type="sldNum" sz="quarter" idx="4294967295"/>
          </p:nvPr>
        </p:nvSpPr>
        <p:spPr>
          <a:xfrm>
            <a:off x="8483346" y="6272785"/>
            <a:ext cx="480060" cy="365125"/>
          </a:xfrm>
          <a:prstGeom prst="rect">
            <a:avLst/>
          </a:prstGeom>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096185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128015"/>
            <a:ext cx="6316630" cy="1325563"/>
          </a:xfrm>
        </p:spPr>
        <p:txBody>
          <a:bodyPr>
            <a:noAutofit/>
          </a:bodyPr>
          <a:lstStyle/>
          <a:p>
            <a:r>
              <a:rPr lang="en-US" sz="3500" dirty="0" smtClean="0">
                <a:latin typeface="+mn-lt"/>
                <a:ea typeface="ＭＳ Ｐゴシック" pitchFamily="34" charset="-128"/>
              </a:rPr>
              <a:t>Time and Effort Guidance by Office of Chief Financial Officer? </a:t>
            </a:r>
            <a:r>
              <a:rPr lang="en-US" dirty="0" smtClean="0">
                <a:latin typeface="+mn-lt"/>
                <a:ea typeface="ＭＳ Ｐゴシック" pitchFamily="34" charset="-128"/>
              </a:rPr>
              <a:t/>
            </a:r>
            <a:br>
              <a:rPr lang="en-US" dirty="0" smtClean="0">
                <a:latin typeface="+mn-lt"/>
                <a:ea typeface="ＭＳ Ｐゴシック" pitchFamily="34" charset="-128"/>
              </a:rPr>
            </a:br>
            <a:r>
              <a:rPr lang="en-US" sz="1800" dirty="0" smtClean="0">
                <a:solidFill>
                  <a:prstClr val="black"/>
                </a:solidFill>
                <a:latin typeface="Calibri" panose="020F0502020204030204"/>
              </a:rPr>
              <a:t>(</a:t>
            </a:r>
            <a:r>
              <a:rPr lang="en-US" sz="1800" dirty="0">
                <a:solidFill>
                  <a:prstClr val="black"/>
                </a:solidFill>
                <a:latin typeface="Calibri" panose="020F0502020204030204"/>
              </a:rPr>
              <a:t>The Administrator’s Handbook on EDGAR 2</a:t>
            </a:r>
            <a:r>
              <a:rPr lang="en-US" sz="1800" baseline="30000" dirty="0">
                <a:solidFill>
                  <a:prstClr val="black"/>
                </a:solidFill>
                <a:latin typeface="Calibri" panose="020F0502020204030204"/>
              </a:rPr>
              <a:t>nd</a:t>
            </a:r>
            <a:r>
              <a:rPr lang="en-US" sz="1800" dirty="0">
                <a:solidFill>
                  <a:prstClr val="black"/>
                </a:solidFill>
                <a:latin typeface="Calibri" panose="020F0502020204030204"/>
              </a:rPr>
              <a:t> Edition </a:t>
            </a:r>
            <a:r>
              <a:rPr lang="en-US" sz="1800" dirty="0" err="1">
                <a:solidFill>
                  <a:prstClr val="black"/>
                </a:solidFill>
                <a:latin typeface="Calibri" panose="020F0502020204030204"/>
              </a:rPr>
              <a:t>pg</a:t>
            </a:r>
            <a:r>
              <a:rPr lang="en-US" sz="1800" dirty="0">
                <a:solidFill>
                  <a:prstClr val="black"/>
                </a:solidFill>
                <a:latin typeface="Calibri" panose="020F0502020204030204"/>
              </a:rPr>
              <a:t> </a:t>
            </a:r>
            <a:r>
              <a:rPr lang="en-US" sz="1800" dirty="0" smtClean="0">
                <a:solidFill>
                  <a:prstClr val="black"/>
                </a:solidFill>
                <a:latin typeface="Calibri" panose="020F0502020204030204"/>
              </a:rPr>
              <a:t>269)</a:t>
            </a:r>
            <a:endParaRPr lang="en-US" sz="1800" dirty="0" smtClean="0">
              <a:latin typeface="+mn-lt"/>
              <a:ea typeface="ＭＳ Ｐゴシック" pitchFamily="34" charset="-128"/>
            </a:endParaRPr>
          </a:p>
        </p:txBody>
      </p:sp>
      <p:sp>
        <p:nvSpPr>
          <p:cNvPr id="3" name="Content Placeholder 2"/>
          <p:cNvSpPr>
            <a:spLocks noGrp="1"/>
          </p:cNvSpPr>
          <p:nvPr>
            <p:ph idx="1"/>
          </p:nvPr>
        </p:nvSpPr>
        <p:spPr/>
        <p:txBody>
          <a:bodyPr/>
          <a:lstStyle/>
          <a:p>
            <a:pPr marL="0" indent="0">
              <a:buNone/>
            </a:pPr>
            <a:r>
              <a:rPr lang="en-US" sz="2400" dirty="0" smtClean="0"/>
              <a:t>Does it still apply?</a:t>
            </a:r>
          </a:p>
          <a:p>
            <a:r>
              <a:rPr lang="en-US" sz="2400" dirty="0"/>
              <a:t>It is possible to work on a single cost objective even if an employee works on more than one </a:t>
            </a:r>
            <a:r>
              <a:rPr lang="en-US" sz="2400" dirty="0" smtClean="0"/>
              <a:t>federal </a:t>
            </a:r>
            <a:r>
              <a:rPr lang="en-US" sz="2400" dirty="0"/>
              <a:t>award or on a Federal award and a </a:t>
            </a:r>
            <a:r>
              <a:rPr lang="en-US" sz="2400" dirty="0" smtClean="0"/>
              <a:t>non-federal </a:t>
            </a:r>
            <a:r>
              <a:rPr lang="en-US" sz="2400" dirty="0"/>
              <a:t>award. </a:t>
            </a:r>
          </a:p>
          <a:p>
            <a:r>
              <a:rPr lang="en-US" sz="2400" b="1" i="1" dirty="0"/>
              <a:t>The key to determining whether it is a single cost objective is whether the employee’s salary and wages can be supported </a:t>
            </a:r>
            <a:r>
              <a:rPr lang="en-US" sz="2400" b="1" i="1" u="sng" dirty="0"/>
              <a:t>in full </a:t>
            </a:r>
            <a:r>
              <a:rPr lang="en-US" sz="2400" b="1" i="1" dirty="0"/>
              <a:t>from each of the </a:t>
            </a:r>
            <a:r>
              <a:rPr lang="en-US" sz="2400" b="1" i="1" dirty="0" smtClean="0"/>
              <a:t>federal </a:t>
            </a:r>
            <a:r>
              <a:rPr lang="en-US" sz="2400" b="1" i="1" dirty="0"/>
              <a:t>awards on which the employee is working or from the </a:t>
            </a:r>
            <a:r>
              <a:rPr lang="en-US" sz="2400" b="1" i="1" dirty="0" smtClean="0"/>
              <a:t>federal </a:t>
            </a:r>
            <a:r>
              <a:rPr lang="en-US" sz="2400" b="1" i="1" dirty="0"/>
              <a:t>award alone if the employee’s salary is also paid </a:t>
            </a:r>
            <a:r>
              <a:rPr lang="en-US" sz="2400" b="1" i="1"/>
              <a:t>with </a:t>
            </a:r>
            <a:r>
              <a:rPr lang="en-US" sz="2400" b="1" i="1" smtClean="0"/>
              <a:t>non-federal </a:t>
            </a:r>
            <a:r>
              <a:rPr lang="en-US" sz="2400" b="1" i="1" dirty="0"/>
              <a:t>funds.</a:t>
            </a:r>
          </a:p>
          <a:p>
            <a:endParaRPr lang="en-US" dirty="0"/>
          </a:p>
        </p:txBody>
      </p:sp>
      <p:sp>
        <p:nvSpPr>
          <p:cNvPr id="6" name="Slide Number Placeholder 4"/>
          <p:cNvSpPr>
            <a:spLocks noGrp="1"/>
          </p:cNvSpPr>
          <p:nvPr>
            <p:ph type="sldNum" sz="quarter" idx="4294967295"/>
          </p:nvPr>
        </p:nvSpPr>
        <p:spPr>
          <a:xfrm>
            <a:off x="8483346" y="6272785"/>
            <a:ext cx="480060" cy="365125"/>
          </a:xfrm>
          <a:prstGeom prst="bracketPair">
            <a:avLst>
              <a:gd name="adj" fmla="val 17949"/>
            </a:avLst>
          </a:prstGeom>
        </p:spPr>
        <p:txBody>
          <a:bodyPr/>
          <a:lstStyle/>
          <a:p>
            <a:fld id="{42254AD2-DCA9-4179-8AD1-4FA5A1EAB3FA}" type="slidenum">
              <a:rPr lang="en-US" smtClean="0">
                <a:solidFill>
                  <a:schemeClr val="tx2"/>
                </a:solidFill>
              </a:rPr>
              <a:pPr/>
              <a:t>17</a:t>
            </a:fld>
            <a:endParaRPr lang="en-US" dirty="0">
              <a:solidFill>
                <a:schemeClr val="tx2"/>
              </a:solidFill>
            </a:endParaRPr>
          </a:p>
        </p:txBody>
      </p:sp>
      <p:sp>
        <p:nvSpPr>
          <p:cNvPr id="16387" name="Rectangle 3"/>
          <p:cNvSpPr>
            <a:spLocks noChangeArrowheads="1"/>
          </p:cNvSpPr>
          <p:nvPr/>
        </p:nvSpPr>
        <p:spPr bwMode="auto">
          <a:xfrm>
            <a:off x="977013" y="5091478"/>
            <a:ext cx="5943600" cy="738664"/>
          </a:xfrm>
          <a:prstGeom prst="rect">
            <a:avLst/>
          </a:prstGeom>
          <a:noFill/>
          <a:ln w="9525">
            <a:noFill/>
            <a:miter lim="800000"/>
            <a:headEnd/>
            <a:tailEnd/>
          </a:ln>
        </p:spPr>
        <p:txBody>
          <a:bodyPr wrap="square">
            <a:spAutoFit/>
          </a:bodyPr>
          <a:lstStyle/>
          <a:p>
            <a:r>
              <a:rPr lang="en-US" sz="2100" dirty="0">
                <a:hlinkClick r:id="rId2"/>
              </a:rPr>
              <a:t>http://www2.ed.gov/policy/fund/guid/gposbul/time-and-effort-reporting.html</a:t>
            </a:r>
            <a:endParaRPr lang="en-US" sz="2100" dirty="0"/>
          </a:p>
        </p:txBody>
      </p:sp>
    </p:spTree>
    <p:extLst>
      <p:ext uri="{BB962C8B-B14F-4D97-AF65-F5344CB8AC3E}">
        <p14:creationId xmlns:p14="http://schemas.microsoft.com/office/powerpoint/2010/main" val="288018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100" dirty="0" smtClean="0">
                <a:latin typeface="+mn-lt"/>
              </a:rPr>
              <a:t>Compliance</a:t>
            </a:r>
            <a:br>
              <a:rPr lang="en-US" sz="4100" dirty="0" smtClean="0">
                <a:latin typeface="+mn-lt"/>
              </a:rPr>
            </a:br>
            <a:r>
              <a:rPr lang="en-US" sz="4100" dirty="0" smtClean="0">
                <a:latin typeface="+mn-lt"/>
              </a:rPr>
              <a:t>200.430(i)(2) </a:t>
            </a:r>
            <a:r>
              <a:rPr lang="en-US" dirty="0" smtClean="0"/>
              <a:t/>
            </a:r>
            <a:br>
              <a:rPr lang="en-US" dirty="0" smtClean="0"/>
            </a:br>
            <a:r>
              <a:rPr lang="en-US" sz="2000" dirty="0" smtClean="0">
                <a:solidFill>
                  <a:prstClr val="black"/>
                </a:solidFill>
                <a:latin typeface="Calibri" panose="020F0502020204030204"/>
              </a:rPr>
              <a:t>(</a:t>
            </a:r>
            <a:r>
              <a:rPr lang="en-US" sz="2000" dirty="0">
                <a:solidFill>
                  <a:prstClr val="black"/>
                </a:solidFill>
                <a:latin typeface="Calibri" panose="020F0502020204030204"/>
              </a:rPr>
              <a:t>The Administrator’s Handbook on EDGAR 2</a:t>
            </a:r>
            <a:r>
              <a:rPr lang="en-US" sz="2000" baseline="30000" dirty="0">
                <a:solidFill>
                  <a:prstClr val="black"/>
                </a:solidFill>
                <a:latin typeface="Calibri" panose="020F0502020204030204"/>
              </a:rPr>
              <a:t>nd</a:t>
            </a:r>
            <a:r>
              <a:rPr lang="en-US" sz="2000" dirty="0">
                <a:solidFill>
                  <a:prstClr val="black"/>
                </a:solidFill>
                <a:latin typeface="Calibri" panose="020F0502020204030204"/>
              </a:rPr>
              <a:t> Edition </a:t>
            </a:r>
            <a:r>
              <a:rPr lang="en-US" sz="2000" dirty="0" err="1">
                <a:solidFill>
                  <a:prstClr val="black"/>
                </a:solidFill>
                <a:latin typeface="Calibri" panose="020F0502020204030204"/>
              </a:rPr>
              <a:t>pg</a:t>
            </a:r>
            <a:r>
              <a:rPr lang="en-US" sz="2000" dirty="0">
                <a:solidFill>
                  <a:prstClr val="black"/>
                </a:solidFill>
                <a:latin typeface="Calibri" panose="020F0502020204030204"/>
              </a:rPr>
              <a:t> 154)</a:t>
            </a:r>
            <a:endParaRPr lang="en-US" sz="2000" dirty="0"/>
          </a:p>
        </p:txBody>
      </p:sp>
      <p:sp>
        <p:nvSpPr>
          <p:cNvPr id="3" name="Content Placeholder 2"/>
          <p:cNvSpPr>
            <a:spLocks noGrp="1"/>
          </p:cNvSpPr>
          <p:nvPr>
            <p:ph idx="1"/>
          </p:nvPr>
        </p:nvSpPr>
        <p:spPr>
          <a:xfrm>
            <a:off x="493776" y="1854200"/>
            <a:ext cx="8229600" cy="4525963"/>
          </a:xfrm>
        </p:spPr>
        <p:txBody>
          <a:bodyPr/>
          <a:lstStyle/>
          <a:p>
            <a:r>
              <a:rPr lang="en-US" sz="2400" b="1" dirty="0">
                <a:solidFill>
                  <a:srgbClr val="C00000"/>
                </a:solidFill>
              </a:rPr>
              <a:t>NEW</a:t>
            </a:r>
            <a:r>
              <a:rPr lang="en-US" sz="2400" dirty="0">
                <a:solidFill>
                  <a:srgbClr val="C00000"/>
                </a:solidFill>
              </a:rPr>
              <a:t>: </a:t>
            </a:r>
            <a:r>
              <a:rPr lang="en-US" sz="2400" dirty="0" smtClean="0"/>
              <a:t>For </a:t>
            </a:r>
            <a:r>
              <a:rPr lang="en-US" sz="2400" dirty="0"/>
              <a:t>records </a:t>
            </a:r>
            <a:r>
              <a:rPr lang="en-US" sz="2400" dirty="0" smtClean="0"/>
              <a:t>which meet </a:t>
            </a:r>
            <a:r>
              <a:rPr lang="en-US" sz="2400" dirty="0"/>
              <a:t>the standards, the non-federal entity </a:t>
            </a:r>
            <a:r>
              <a:rPr lang="en-US" sz="2400" u="sng" dirty="0"/>
              <a:t>will not be required to provide additional support or documentation for the work performed</a:t>
            </a:r>
            <a:r>
              <a:rPr lang="en-US" sz="2400" u="sng" dirty="0" smtClean="0"/>
              <a:t>.</a:t>
            </a:r>
            <a:endParaRPr lang="en-US" sz="2400" dirty="0"/>
          </a:p>
          <a:p>
            <a:endParaRPr lang="en-US" sz="2400" dirty="0" smtClean="0"/>
          </a:p>
          <a:p>
            <a:r>
              <a:rPr lang="en-US" sz="2400" dirty="0" smtClean="0"/>
              <a:t>Department of Labor (DOL) regulations for Fair Labor Standards Act must still be met (i.e. charges must be supported by records indicating the total number of hours worked each day).</a:t>
            </a:r>
            <a:endParaRPr lang="en-US" sz="2400" dirty="0"/>
          </a:p>
        </p:txBody>
      </p:sp>
      <p:sp>
        <p:nvSpPr>
          <p:cNvPr id="4" name="Slide Number Placeholder 3"/>
          <p:cNvSpPr>
            <a:spLocks noGrp="1"/>
          </p:cNvSpPr>
          <p:nvPr>
            <p:ph type="sldNum" sz="quarter" idx="4294967295"/>
          </p:nvPr>
        </p:nvSpPr>
        <p:spPr>
          <a:xfrm>
            <a:off x="8483346" y="6272785"/>
            <a:ext cx="480060" cy="365125"/>
          </a:xfrm>
          <a:prstGeom prst="rect">
            <a:avLst/>
          </a:prstGeom>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477688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43" y="201936"/>
            <a:ext cx="6316630" cy="1325563"/>
          </a:xfrm>
        </p:spPr>
        <p:txBody>
          <a:bodyPr>
            <a:normAutofit fontScale="90000"/>
          </a:bodyPr>
          <a:lstStyle/>
          <a:p>
            <a:pPr>
              <a:defRPr/>
            </a:pPr>
            <a:r>
              <a:rPr lang="en-US" sz="4100" dirty="0" smtClean="0">
                <a:latin typeface="+mn-lt"/>
                <a:ea typeface="ＭＳ Ｐゴシック" pitchFamily="34" charset="-128"/>
              </a:rPr>
              <a:t>Noncompliance</a:t>
            </a:r>
            <a:br>
              <a:rPr lang="en-US" sz="4100" dirty="0" smtClean="0">
                <a:latin typeface="+mn-lt"/>
                <a:ea typeface="ＭＳ Ｐゴシック" pitchFamily="34" charset="-128"/>
              </a:rPr>
            </a:br>
            <a:r>
              <a:rPr lang="en-US" sz="4100" dirty="0" smtClean="0">
                <a:latin typeface="+mn-lt"/>
                <a:ea typeface="ＭＳ Ｐゴシック" pitchFamily="34" charset="-128"/>
              </a:rPr>
              <a:t>200.430(i)(8) </a:t>
            </a:r>
            <a:r>
              <a:rPr lang="en-US" sz="4400" dirty="0" smtClean="0">
                <a:ea typeface="ＭＳ Ｐゴシック" pitchFamily="34" charset="-128"/>
              </a:rPr>
              <a:t/>
            </a:r>
            <a:br>
              <a:rPr lang="en-US" sz="4400" dirty="0" smtClean="0">
                <a:ea typeface="ＭＳ Ｐゴシック" pitchFamily="34" charset="-128"/>
              </a:rPr>
            </a:br>
            <a:r>
              <a:rPr lang="en-US" sz="2000" dirty="0" smtClean="0">
                <a:solidFill>
                  <a:prstClr val="black"/>
                </a:solidFill>
                <a:latin typeface="Calibri" panose="020F0502020204030204"/>
              </a:rPr>
              <a:t>(</a:t>
            </a:r>
            <a:r>
              <a:rPr lang="en-US" sz="2000" dirty="0">
                <a:solidFill>
                  <a:prstClr val="black"/>
                </a:solidFill>
                <a:latin typeface="Calibri" panose="020F0502020204030204"/>
              </a:rPr>
              <a:t>The Administrator’s Handbook on EDGAR 2</a:t>
            </a:r>
            <a:r>
              <a:rPr lang="en-US" sz="2000" baseline="30000" dirty="0">
                <a:solidFill>
                  <a:prstClr val="black"/>
                </a:solidFill>
                <a:latin typeface="Calibri" panose="020F0502020204030204"/>
              </a:rPr>
              <a:t>nd</a:t>
            </a:r>
            <a:r>
              <a:rPr lang="en-US" sz="2000" dirty="0">
                <a:solidFill>
                  <a:prstClr val="black"/>
                </a:solidFill>
                <a:latin typeface="Calibri" panose="020F0502020204030204"/>
              </a:rPr>
              <a:t> Edition </a:t>
            </a:r>
            <a:r>
              <a:rPr lang="en-US" sz="2000" dirty="0" err="1">
                <a:solidFill>
                  <a:prstClr val="black"/>
                </a:solidFill>
                <a:latin typeface="Calibri" panose="020F0502020204030204"/>
              </a:rPr>
              <a:t>pg</a:t>
            </a:r>
            <a:r>
              <a:rPr lang="en-US" sz="2000" dirty="0">
                <a:solidFill>
                  <a:prstClr val="black"/>
                </a:solidFill>
                <a:latin typeface="Calibri" panose="020F0502020204030204"/>
              </a:rPr>
              <a:t> </a:t>
            </a:r>
            <a:r>
              <a:rPr lang="en-US" sz="2000" dirty="0" smtClean="0">
                <a:solidFill>
                  <a:prstClr val="black"/>
                </a:solidFill>
                <a:latin typeface="Calibri" panose="020F0502020204030204"/>
              </a:rPr>
              <a:t>155)</a:t>
            </a:r>
            <a:endParaRPr lang="en-US" sz="2000" b="1" dirty="0"/>
          </a:p>
        </p:txBody>
      </p:sp>
      <p:sp>
        <p:nvSpPr>
          <p:cNvPr id="3" name="Content Placeholder 2"/>
          <p:cNvSpPr>
            <a:spLocks noGrp="1"/>
          </p:cNvSpPr>
          <p:nvPr>
            <p:ph idx="1"/>
          </p:nvPr>
        </p:nvSpPr>
        <p:spPr>
          <a:xfrm>
            <a:off x="603983" y="2041463"/>
            <a:ext cx="8229600" cy="2967418"/>
          </a:xfrm>
        </p:spPr>
        <p:txBody>
          <a:bodyPr rtlCol="0">
            <a:noAutofit/>
          </a:bodyPr>
          <a:lstStyle/>
          <a:p>
            <a:pPr eaLnBrk="1" fontAlgn="auto" hangingPunct="1">
              <a:defRPr/>
            </a:pPr>
            <a:r>
              <a:rPr lang="en-US" sz="2400" dirty="0" smtClean="0"/>
              <a:t>For a non-federal entity where the records do not meet these standards:</a:t>
            </a:r>
          </a:p>
          <a:p>
            <a:pPr lvl="1">
              <a:defRPr/>
            </a:pPr>
            <a:r>
              <a:rPr lang="en-US" sz="2400" dirty="0" smtClean="0"/>
              <a:t> US DE may require personnel activity reports (PARs), including prescribed certifications or equivalent documentation that support the records as required in this section. </a:t>
            </a:r>
          </a:p>
          <a:p>
            <a:pPr lvl="2">
              <a:defRPr/>
            </a:pPr>
            <a:r>
              <a:rPr lang="en-US" sz="2400" dirty="0" err="1" smtClean="0"/>
              <a:t>PARs</a:t>
            </a:r>
            <a:r>
              <a:rPr lang="en-US" sz="2400" dirty="0" smtClean="0"/>
              <a:t> are not defined!!</a:t>
            </a:r>
            <a:endParaRPr lang="en-US" sz="2400" dirty="0"/>
          </a:p>
        </p:txBody>
      </p:sp>
      <p:sp>
        <p:nvSpPr>
          <p:cNvPr id="87044" name="Slide Number Placeholder 3"/>
          <p:cNvSpPr>
            <a:spLocks noGrp="1"/>
          </p:cNvSpPr>
          <p:nvPr>
            <p:ph type="sldNum" sz="quarter" idx="4294967295"/>
          </p:nvPr>
        </p:nvSpPr>
        <p:spPr bwMode="auto">
          <a:xfrm>
            <a:off x="8483346" y="6272785"/>
            <a:ext cx="48006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557213" indent="-214313">
              <a:defRPr>
                <a:solidFill>
                  <a:schemeClr val="tx1"/>
                </a:solidFill>
                <a:latin typeface="Calibri" pitchFamily="34" charset="0"/>
                <a:cs typeface="Arial" charset="0"/>
              </a:defRPr>
            </a:lvl2pPr>
            <a:lvl3pPr marL="857250" indent="-171450">
              <a:defRPr>
                <a:solidFill>
                  <a:schemeClr val="tx1"/>
                </a:solidFill>
                <a:latin typeface="Calibri" pitchFamily="34" charset="0"/>
                <a:cs typeface="Arial" charset="0"/>
              </a:defRPr>
            </a:lvl3pPr>
            <a:lvl4pPr marL="1200150" indent="-171450">
              <a:defRPr>
                <a:solidFill>
                  <a:schemeClr val="tx1"/>
                </a:solidFill>
                <a:latin typeface="Calibri" pitchFamily="34" charset="0"/>
                <a:cs typeface="Arial" charset="0"/>
              </a:defRPr>
            </a:lvl4pPr>
            <a:lvl5pPr marL="1543050" indent="-171450">
              <a:defRPr>
                <a:solidFill>
                  <a:schemeClr val="tx1"/>
                </a:solidFill>
                <a:latin typeface="Calibri" pitchFamily="34" charset="0"/>
                <a:cs typeface="Arial" charset="0"/>
              </a:defRPr>
            </a:lvl5pPr>
            <a:lvl6pPr marL="1885950" indent="-171450" eaLnBrk="0" fontAlgn="base" hangingPunct="0">
              <a:spcBef>
                <a:spcPct val="0"/>
              </a:spcBef>
              <a:spcAft>
                <a:spcPct val="0"/>
              </a:spcAft>
              <a:defRPr>
                <a:solidFill>
                  <a:schemeClr val="tx1"/>
                </a:solidFill>
                <a:latin typeface="Calibri" pitchFamily="34" charset="0"/>
                <a:cs typeface="Arial" charset="0"/>
              </a:defRPr>
            </a:lvl6pPr>
            <a:lvl7pPr marL="2228850" indent="-171450" eaLnBrk="0" fontAlgn="base" hangingPunct="0">
              <a:spcBef>
                <a:spcPct val="0"/>
              </a:spcBef>
              <a:spcAft>
                <a:spcPct val="0"/>
              </a:spcAft>
              <a:defRPr>
                <a:solidFill>
                  <a:schemeClr val="tx1"/>
                </a:solidFill>
                <a:latin typeface="Calibri" pitchFamily="34" charset="0"/>
                <a:cs typeface="Arial" charset="0"/>
              </a:defRPr>
            </a:lvl7pPr>
            <a:lvl8pPr marL="2571750" indent="-171450" eaLnBrk="0" fontAlgn="base" hangingPunct="0">
              <a:spcBef>
                <a:spcPct val="0"/>
              </a:spcBef>
              <a:spcAft>
                <a:spcPct val="0"/>
              </a:spcAft>
              <a:defRPr>
                <a:solidFill>
                  <a:schemeClr val="tx1"/>
                </a:solidFill>
                <a:latin typeface="Calibri" pitchFamily="34" charset="0"/>
                <a:cs typeface="Arial" charset="0"/>
              </a:defRPr>
            </a:lvl8pPr>
            <a:lvl9pPr marL="2914650" indent="-171450" eaLnBrk="0" fontAlgn="base" hangingPunct="0">
              <a:spcBef>
                <a:spcPct val="0"/>
              </a:spcBef>
              <a:spcAft>
                <a:spcPct val="0"/>
              </a:spcAft>
              <a:defRPr>
                <a:solidFill>
                  <a:schemeClr val="tx1"/>
                </a:solidFill>
                <a:latin typeface="Calibri" pitchFamily="34" charset="0"/>
                <a:cs typeface="Arial" charset="0"/>
              </a:defRPr>
            </a:lvl9pPr>
          </a:lstStyle>
          <a:p>
            <a:fld id="{3BAA5EB0-2476-404E-8D68-ECD48ADFDF42}" type="slidenum">
              <a:rPr lang="en-US" altLang="en-US">
                <a:solidFill>
                  <a:schemeClr val="bg1"/>
                </a:solidFill>
              </a:rPr>
              <a:pPr/>
              <a:t>19</a:t>
            </a:fld>
            <a:endParaRPr lang="en-US" altLang="en-US" dirty="0">
              <a:solidFill>
                <a:schemeClr val="bg1"/>
              </a:solidFill>
            </a:endParaRPr>
          </a:p>
        </p:txBody>
      </p:sp>
    </p:spTree>
    <p:extLst>
      <p:ext uri="{BB962C8B-B14F-4D97-AF65-F5344CB8AC3E}">
        <p14:creationId xmlns:p14="http://schemas.microsoft.com/office/powerpoint/2010/main" val="276683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700" dirty="0" smtClean="0">
                <a:latin typeface="+mn-lt"/>
              </a:rPr>
              <a:t>Presenters</a:t>
            </a:r>
            <a:endParaRPr lang="en-US" sz="3700" dirty="0">
              <a:latin typeface="+mn-lt"/>
            </a:endParaRPr>
          </a:p>
        </p:txBody>
      </p:sp>
      <p:sp>
        <p:nvSpPr>
          <p:cNvPr id="3" name="Date Placeholder 2"/>
          <p:cNvSpPr>
            <a:spLocks noGrp="1"/>
          </p:cNvSpPr>
          <p:nvPr>
            <p:ph type="dt" sz="half" idx="2"/>
          </p:nvPr>
        </p:nvSpPr>
        <p:spPr/>
        <p:txBody>
          <a:bodyPr/>
          <a:lstStyle/>
          <a:p>
            <a:fld id="{16A82E43-F334-4B83-9151-C0C24AE8A2BC}" type="datetime1">
              <a:rPr lang="en-US" smtClean="0"/>
              <a:t>5/25/2015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2</a:t>
            </a:fld>
            <a:endParaRPr lang="en-US" dirty="0"/>
          </a:p>
        </p:txBody>
      </p:sp>
      <p:sp>
        <p:nvSpPr>
          <p:cNvPr id="6" name="TextBox 5"/>
          <p:cNvSpPr txBox="1"/>
          <p:nvPr/>
        </p:nvSpPr>
        <p:spPr>
          <a:xfrm>
            <a:off x="0" y="1427719"/>
            <a:ext cx="9144000" cy="5293757"/>
          </a:xfrm>
          <a:prstGeom prst="rect">
            <a:avLst/>
          </a:prstGeom>
          <a:noFill/>
        </p:spPr>
        <p:txBody>
          <a:bodyPr wrap="square" rtlCol="0">
            <a:spAutoFit/>
          </a:bodyPr>
          <a:lstStyle/>
          <a:p>
            <a:r>
              <a:rPr lang="en-US" sz="2400" dirty="0" smtClean="0"/>
              <a:t>	     Evelyn Maddox			   Ken Banter, EdD	</a:t>
            </a:r>
          </a:p>
          <a:p>
            <a:r>
              <a:rPr lang="en-US" sz="2400" dirty="0" smtClean="0"/>
              <a:t>      GA Department of Education	     GA Department of Education</a:t>
            </a:r>
          </a:p>
          <a:p>
            <a:r>
              <a:rPr lang="en-US" sz="2400" dirty="0" smtClean="0"/>
              <a:t>Title I Education Program Specialist	Title I Education Program Specialist</a:t>
            </a:r>
          </a:p>
          <a:p>
            <a:r>
              <a:rPr lang="en-US" sz="2400" dirty="0" smtClean="0"/>
              <a:t>     Office of School Improvement	    Office of School Improvement</a:t>
            </a:r>
          </a:p>
          <a:p>
            <a:r>
              <a:rPr lang="en-US" sz="2400" dirty="0" smtClean="0"/>
              <a:t>         Federal Programs Division	        Federal Programs Division</a:t>
            </a:r>
          </a:p>
          <a:p>
            <a:r>
              <a:rPr lang="en-US" sz="2400" dirty="0" smtClean="0"/>
              <a:t>          </a:t>
            </a:r>
            <a:r>
              <a:rPr lang="en-US" sz="2400" dirty="0" smtClean="0">
                <a:hlinkClick r:id="rId2"/>
              </a:rPr>
              <a:t>emaddox@doe.k12.ga.us</a:t>
            </a:r>
            <a:r>
              <a:rPr lang="en-US" sz="2400" dirty="0" smtClean="0"/>
              <a:t>	          </a:t>
            </a:r>
            <a:r>
              <a:rPr lang="en-US" sz="2400" dirty="0" smtClean="0">
                <a:hlinkClick r:id="rId3"/>
              </a:rPr>
              <a:t>kbanter@doe.k12.ga.us</a:t>
            </a:r>
            <a:endParaRPr lang="en-US" sz="2400" dirty="0" smtClean="0"/>
          </a:p>
          <a:p>
            <a:r>
              <a:rPr lang="en-US" sz="2400" dirty="0" smtClean="0"/>
              <a:t>	       </a:t>
            </a:r>
            <a:r>
              <a:rPr lang="en-US" sz="2400" dirty="0" smtClean="0">
                <a:solidFill>
                  <a:srgbClr val="000000"/>
                </a:solidFill>
                <a:ea typeface="Times New Roman"/>
                <a:cs typeface="Arial"/>
              </a:rPr>
              <a:t>404 975-3145</a:t>
            </a:r>
            <a:r>
              <a:rPr lang="en-US" sz="1100" dirty="0" smtClean="0">
                <a:ea typeface="Times New Roman"/>
                <a:cs typeface="Times New Roman"/>
              </a:rPr>
              <a:t>                                                                                       </a:t>
            </a:r>
            <a:r>
              <a:rPr lang="en-US" sz="2400" dirty="0" smtClean="0"/>
              <a:t>478-960-2255</a:t>
            </a:r>
          </a:p>
          <a:p>
            <a:endParaRPr lang="en-US" sz="200" dirty="0" smtClean="0"/>
          </a:p>
          <a:p>
            <a:pPr algn="ctr"/>
            <a:r>
              <a:rPr lang="en-US" sz="2400" dirty="0" smtClean="0"/>
              <a:t>Ouida Freeman</a:t>
            </a:r>
          </a:p>
          <a:p>
            <a:pPr algn="ctr"/>
            <a:r>
              <a:rPr lang="en-US" sz="2400" dirty="0" smtClean="0"/>
              <a:t>Peach County Schools</a:t>
            </a:r>
          </a:p>
          <a:p>
            <a:pPr algn="ctr"/>
            <a:r>
              <a:rPr lang="en-US" sz="2400" dirty="0" smtClean="0"/>
              <a:t>Administrative Assistant </a:t>
            </a:r>
          </a:p>
          <a:p>
            <a:pPr algn="ctr"/>
            <a:r>
              <a:rPr lang="en-US" sz="2400" dirty="0" smtClean="0"/>
              <a:t>for the Director of Title Programs</a:t>
            </a:r>
          </a:p>
          <a:p>
            <a:pPr algn="ctr"/>
            <a:r>
              <a:rPr lang="en-US" sz="2400" u="sng" dirty="0" smtClean="0">
                <a:solidFill>
                  <a:srgbClr val="0070C0"/>
                </a:solidFill>
                <a:hlinkClick r:id="rId4"/>
              </a:rPr>
              <a:t>ofreeman@peachschools.org</a:t>
            </a:r>
            <a:endParaRPr lang="en-US" sz="2400" u="sng" dirty="0" smtClean="0">
              <a:solidFill>
                <a:srgbClr val="0070C0"/>
              </a:solidFill>
            </a:endParaRPr>
          </a:p>
          <a:p>
            <a:pPr algn="ctr"/>
            <a:r>
              <a:rPr lang="en-US" sz="2400" dirty="0" smtClean="0"/>
              <a:t>478-825-5933 – </a:t>
            </a:r>
            <a:r>
              <a:rPr lang="en-US" sz="2400" dirty="0" err="1" smtClean="0"/>
              <a:t>ext</a:t>
            </a:r>
            <a:r>
              <a:rPr lang="en-US" sz="2400" dirty="0" smtClean="0"/>
              <a:t>: 1070</a:t>
            </a:r>
          </a:p>
          <a:p>
            <a:endParaRPr lang="en-US" sz="2400" dirty="0"/>
          </a:p>
        </p:txBody>
      </p:sp>
    </p:spTree>
    <p:extLst>
      <p:ext uri="{BB962C8B-B14F-4D97-AF65-F5344CB8AC3E}">
        <p14:creationId xmlns:p14="http://schemas.microsoft.com/office/powerpoint/2010/main" val="443215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052"/>
            <a:ext cx="6316630" cy="1325563"/>
          </a:xfrm>
        </p:spPr>
        <p:txBody>
          <a:bodyPr>
            <a:normAutofit/>
          </a:bodyPr>
          <a:lstStyle/>
          <a:p>
            <a:pPr>
              <a:defRPr/>
            </a:pPr>
            <a:r>
              <a:rPr lang="en-US" sz="3700" dirty="0">
                <a:effectLst>
                  <a:outerShdw blurRad="38100" dist="38100" dir="2700000" algn="tl">
                    <a:srgbClr val="000000">
                      <a:alpha val="43137"/>
                    </a:srgbClr>
                  </a:outerShdw>
                </a:effectLst>
              </a:rPr>
              <a:t>Title I, Part A Program </a:t>
            </a:r>
            <a:endParaRPr lang="en-US" sz="3700" dirty="0"/>
          </a:p>
        </p:txBody>
      </p:sp>
      <p:sp>
        <p:nvSpPr>
          <p:cNvPr id="3" name="Content Placeholder 2"/>
          <p:cNvSpPr>
            <a:spLocks noGrp="1"/>
          </p:cNvSpPr>
          <p:nvPr>
            <p:ph idx="1"/>
          </p:nvPr>
        </p:nvSpPr>
        <p:spPr>
          <a:xfrm>
            <a:off x="457200" y="1360488"/>
            <a:ext cx="8229600" cy="4765675"/>
          </a:xfrm>
        </p:spPr>
        <p:txBody>
          <a:bodyPr/>
          <a:lstStyle/>
          <a:p>
            <a:pPr marL="0" indent="0">
              <a:buNone/>
              <a:defRPr/>
            </a:pPr>
            <a:r>
              <a:rPr lang="en-US" dirty="0" smtClean="0"/>
              <a:t>Time and Effort</a:t>
            </a:r>
          </a:p>
          <a:p>
            <a:pPr marL="603504" indent="-347472">
              <a:defRPr/>
            </a:pPr>
            <a:r>
              <a:rPr lang="en-US" sz="2400" dirty="0" smtClean="0"/>
              <a:t>Documentation</a:t>
            </a:r>
          </a:p>
          <a:p>
            <a:pPr marL="1060704" lvl="2" indent="-347472">
              <a:defRPr/>
            </a:pPr>
            <a:r>
              <a:rPr lang="en-US" sz="2400" dirty="0" smtClean="0"/>
              <a:t>Monthly Certifications – Individuals who are funded from multiple funding sources can document their time and effort through monthly documentation</a:t>
            </a:r>
          </a:p>
          <a:p>
            <a:pPr marL="1060704" lvl="2" indent="-347472">
              <a:defRPr/>
            </a:pPr>
            <a:r>
              <a:rPr lang="en-US" sz="2400" dirty="0" smtClean="0"/>
              <a:t>A sample </a:t>
            </a:r>
            <a:r>
              <a:rPr lang="en-US" sz="2400" dirty="0"/>
              <a:t>assurance could state:  For the month of October 2014 Jane Doe spent </a:t>
            </a:r>
            <a:r>
              <a:rPr lang="en-US" sz="2400" dirty="0" smtClean="0"/>
              <a:t>50-percent </a:t>
            </a:r>
            <a:r>
              <a:rPr lang="en-US" sz="2400" dirty="0"/>
              <a:t>of her time on Title I, Part A instructional activities and </a:t>
            </a:r>
            <a:r>
              <a:rPr lang="en-US" sz="2400" dirty="0" smtClean="0"/>
              <a:t>50-percent </a:t>
            </a:r>
            <a:r>
              <a:rPr lang="en-US" sz="2400" dirty="0"/>
              <a:t>of her time on general fund instructional activities as evidenced by the endorsed schedule.”  One job (cost objective</a:t>
            </a:r>
            <a:r>
              <a:rPr lang="en-US" sz="2400" dirty="0" smtClean="0"/>
              <a:t>) </a:t>
            </a:r>
          </a:p>
          <a:p>
            <a:pPr marL="1060704" indent="-347472">
              <a:buFont typeface="Arial" charset="0"/>
              <a:buChar char="•"/>
              <a:defRPr/>
            </a:pPr>
            <a:endParaRPr lang="en-US" sz="2400" dirty="0"/>
          </a:p>
        </p:txBody>
      </p:sp>
      <p:sp>
        <p:nvSpPr>
          <p:cNvPr id="2191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B3DDC-84FE-4B53-9FD8-BAAFA5E305BD}" type="slidenum">
              <a:rPr lang="en-US" altLang="en-US">
                <a:solidFill>
                  <a:srgbClr val="000000"/>
                </a:solidFill>
                <a:latin typeface="Calibri" panose="020F0502020204030204" pitchFamily="34" charset="0"/>
              </a:rPr>
              <a:pPr/>
              <a:t>20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49201420"/>
      </p:ext>
    </p:extLst>
  </p:cSld>
  <p:clrMapOvr>
    <a:masterClrMapping/>
  </p:clrMapOvr>
  <p:transition spd="med">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74" y="144150"/>
            <a:ext cx="6316630" cy="1466936"/>
          </a:xfrm>
        </p:spPr>
        <p:txBody>
          <a:bodyPr>
            <a:normAutofit fontScale="90000"/>
          </a:bodyPr>
          <a:lstStyle/>
          <a:p>
            <a:pPr>
              <a:defRPr/>
            </a:pPr>
            <a:r>
              <a:rPr lang="en-US" sz="3700" dirty="0" smtClean="0">
                <a:effectLst>
                  <a:outerShdw blurRad="38100" dist="38100" dir="2700000" algn="tl">
                    <a:srgbClr val="000000">
                      <a:alpha val="43137"/>
                    </a:srgbClr>
                  </a:outerShdw>
                </a:effectLst>
              </a:rPr>
              <a:t>Time and Effort</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1800" b="0" dirty="0"/>
              <a:t>Letter to Chief State School Officers on Granting Administrative Flexibility for Better Measures of </a:t>
            </a:r>
            <a:r>
              <a:rPr lang="en-US" sz="1800" b="0" dirty="0" smtClean="0"/>
              <a:t>Success September </a:t>
            </a:r>
            <a:r>
              <a:rPr lang="en-US" sz="1800" b="0" dirty="0"/>
              <a:t>7, 2012   http://www2.ed.gov/policy/fund/guid/gposbul/time-and-effort-reporting.htm </a:t>
            </a:r>
            <a:endParaRPr lang="en-US" sz="1800" dirty="0"/>
          </a:p>
        </p:txBody>
      </p:sp>
      <p:sp>
        <p:nvSpPr>
          <p:cNvPr id="3" name="Content Placeholder 2"/>
          <p:cNvSpPr>
            <a:spLocks noGrp="1"/>
          </p:cNvSpPr>
          <p:nvPr>
            <p:ph idx="1"/>
          </p:nvPr>
        </p:nvSpPr>
        <p:spPr>
          <a:xfrm>
            <a:off x="472190" y="1712757"/>
            <a:ext cx="8229600" cy="4765675"/>
          </a:xfrm>
        </p:spPr>
        <p:txBody>
          <a:bodyPr/>
          <a:lstStyle/>
          <a:p>
            <a:pPr marL="342900" marR="0" lvl="0" indent="-342900">
              <a:lnSpc>
                <a:spcPct val="115000"/>
              </a:lnSpc>
              <a:spcBef>
                <a:spcPts val="0"/>
              </a:spcBef>
              <a:spcAft>
                <a:spcPts val="0"/>
              </a:spcAft>
              <a:buFont typeface="+mj-lt"/>
              <a:buAutoNum type="arabicParenBoth"/>
            </a:pPr>
            <a:r>
              <a:rPr lang="en-US" sz="2400" dirty="0">
                <a:ea typeface="Calibri" panose="020F0502020204030204" pitchFamily="34" charset="0"/>
                <a:cs typeface="Times New Roman" panose="02020603050405020304" pitchFamily="18" charset="0"/>
              </a:rPr>
              <a:t>To be eligible to document time and effort under the substitute system, employees must </a:t>
            </a:r>
            <a:r>
              <a:rPr lang="en-US" sz="2400" dirty="0" smtClean="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dirty="0">
                <a:ea typeface="Calibri" panose="020F0502020204030204" pitchFamily="34" charset="0"/>
                <a:cs typeface="Times New Roman" panose="02020603050405020304" pitchFamily="18" charset="0"/>
              </a:rPr>
              <a:t>Currently work on a schedule that includes multiple activities or cost objectives that must be supported by monthly personnel activity reports</a:t>
            </a:r>
            <a:r>
              <a:rPr lang="en-US" dirty="0" smtClean="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dirty="0">
                <a:ea typeface="Calibri" panose="020F0502020204030204" pitchFamily="34" charset="0"/>
                <a:cs typeface="Times New Roman" panose="02020603050405020304" pitchFamily="18" charset="0"/>
              </a:rPr>
              <a:t>Work on specific activities or cost objectives based on a predetermined schedule; </a:t>
            </a:r>
            <a:r>
              <a:rPr lang="en-US" dirty="0" smtClean="0">
                <a:ea typeface="Calibri" panose="020F0502020204030204" pitchFamily="34" charset="0"/>
                <a:cs typeface="Times New Roman" panose="02020603050405020304" pitchFamily="18" charset="0"/>
              </a:rPr>
              <a:t>and</a:t>
            </a:r>
            <a:endParaRPr lang="en-US" dirty="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mj-lt"/>
              <a:buAutoNum type="alphaLcPeriod"/>
            </a:pPr>
            <a:r>
              <a:rPr lang="en-US" dirty="0">
                <a:ea typeface="Calibri" panose="020F0502020204030204" pitchFamily="34" charset="0"/>
                <a:cs typeface="Times New Roman" panose="02020603050405020304" pitchFamily="18" charset="0"/>
              </a:rPr>
              <a:t>Not work on multiple activities or cost objectives at the exact same time on their schedule</a:t>
            </a:r>
            <a:r>
              <a:rPr lang="en-US" dirty="0" smtClean="0">
                <a:ea typeface="Calibri" panose="020F0502020204030204" pitchFamily="34" charset="0"/>
                <a:cs typeface="Times New Roman" panose="02020603050405020304" pitchFamily="18" charset="0"/>
              </a:rPr>
              <a:t>.</a:t>
            </a:r>
            <a:endParaRPr lang="en-US" dirty="0">
              <a:ea typeface="Calibri" panose="020F0502020204030204" pitchFamily="34" charset="0"/>
              <a:cs typeface="Times New Roman" panose="02020603050405020304" pitchFamily="18" charset="0"/>
            </a:endParaRPr>
          </a:p>
        </p:txBody>
      </p:sp>
      <p:sp>
        <p:nvSpPr>
          <p:cNvPr id="2191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B3DDC-84FE-4B53-9FD8-BAAFA5E305BD}" type="slidenum">
              <a:rPr lang="en-US" altLang="en-US">
                <a:solidFill>
                  <a:srgbClr val="000000"/>
                </a:solidFill>
                <a:latin typeface="Calibri" panose="020F0502020204030204" pitchFamily="34" charset="0"/>
              </a:rPr>
              <a:pPr/>
              <a:t>21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089725532"/>
      </p:ext>
    </p:extLst>
  </p:cSld>
  <p:clrMapOvr>
    <a:masterClrMapping/>
  </p:clrMapOvr>
  <p:transition spd="med">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001" y="163207"/>
            <a:ext cx="6316630" cy="1325563"/>
          </a:xfrm>
        </p:spPr>
        <p:txBody>
          <a:bodyPr>
            <a:normAutofit/>
          </a:bodyPr>
          <a:lstStyle/>
          <a:p>
            <a:r>
              <a:rPr lang="en-US" sz="3700" dirty="0">
                <a:solidFill>
                  <a:prstClr val="black"/>
                </a:solidFill>
                <a:effectLst>
                  <a:outerShdw blurRad="38100" dist="38100" dir="2700000" algn="tl">
                    <a:srgbClr val="000000">
                      <a:alpha val="43137"/>
                    </a:srgbClr>
                  </a:outerShdw>
                </a:effectLst>
                <a:latin typeface="Calibri" panose="020F0502020204030204"/>
              </a:rPr>
              <a:t>One Method to Document</a:t>
            </a:r>
            <a:br>
              <a:rPr lang="en-US" sz="3700" dirty="0">
                <a:solidFill>
                  <a:prstClr val="black"/>
                </a:solidFill>
                <a:effectLst>
                  <a:outerShdw blurRad="38100" dist="38100" dir="2700000" algn="tl">
                    <a:srgbClr val="000000">
                      <a:alpha val="43137"/>
                    </a:srgbClr>
                  </a:outerShdw>
                </a:effectLst>
                <a:latin typeface="Calibri" panose="020F0502020204030204"/>
              </a:rPr>
            </a:br>
            <a:r>
              <a:rPr lang="en-US" sz="3700" dirty="0">
                <a:solidFill>
                  <a:prstClr val="black"/>
                </a:solidFill>
                <a:effectLst>
                  <a:outerShdw blurRad="38100" dist="38100" dir="2700000" algn="tl">
                    <a:srgbClr val="000000">
                      <a:alpha val="43137"/>
                    </a:srgbClr>
                  </a:outerShdw>
                </a:effectLst>
                <a:latin typeface="Calibri" panose="020F0502020204030204"/>
              </a:rPr>
              <a:t>Time and </a:t>
            </a:r>
            <a:r>
              <a:rPr lang="en-US" sz="3700" dirty="0" smtClean="0">
                <a:solidFill>
                  <a:prstClr val="black"/>
                </a:solidFill>
                <a:effectLst>
                  <a:outerShdw blurRad="38100" dist="38100" dir="2700000" algn="tl">
                    <a:srgbClr val="000000">
                      <a:alpha val="43137"/>
                    </a:srgbClr>
                  </a:outerShdw>
                </a:effectLst>
                <a:latin typeface="Calibri" panose="020F0502020204030204"/>
              </a:rPr>
              <a:t>Effort</a:t>
            </a:r>
            <a:endParaRPr lang="en-US" sz="3700" dirty="0">
              <a:solidFill>
                <a:srgbClr val="FF0000"/>
              </a:solidFill>
              <a:latin typeface="+mn-lt"/>
            </a:endParaRPr>
          </a:p>
        </p:txBody>
      </p:sp>
      <p:sp>
        <p:nvSpPr>
          <p:cNvPr id="3" name="Content Placeholder 2"/>
          <p:cNvSpPr>
            <a:spLocks noGrp="1"/>
          </p:cNvSpPr>
          <p:nvPr>
            <p:ph idx="1"/>
          </p:nvPr>
        </p:nvSpPr>
        <p:spPr>
          <a:xfrm>
            <a:off x="205740" y="1659579"/>
            <a:ext cx="8735060" cy="4525963"/>
          </a:xfrm>
        </p:spPr>
        <p:txBody>
          <a:bodyPr/>
          <a:lstStyle/>
          <a:p>
            <a:pPr marL="0" indent="0">
              <a:buNone/>
            </a:pPr>
            <a:r>
              <a:rPr lang="en-US" sz="2400" dirty="0" smtClean="0"/>
              <a:t>The following slides will examine one method to certify the personnel who are paid with federal </a:t>
            </a:r>
            <a:r>
              <a:rPr lang="en-US" sz="2400" dirty="0"/>
              <a:t>f</a:t>
            </a:r>
            <a:r>
              <a:rPr lang="en-US" sz="2400" dirty="0" smtClean="0"/>
              <a:t>unds.  We will discuss what procedures are needed and the types of documents to collect.  </a:t>
            </a:r>
          </a:p>
          <a:p>
            <a:pPr marL="0" indent="0">
              <a:buNone/>
            </a:pPr>
            <a:r>
              <a:rPr lang="en-US" sz="2400" dirty="0" smtClean="0"/>
              <a:t>Examples of these persons might include:</a:t>
            </a:r>
          </a:p>
          <a:p>
            <a:pPr>
              <a:lnSpc>
                <a:spcPct val="100000"/>
              </a:lnSpc>
              <a:spcBef>
                <a:spcPts val="0"/>
              </a:spcBef>
            </a:pPr>
            <a:r>
              <a:rPr lang="en-US" sz="2400" dirty="0" smtClean="0"/>
              <a:t> substitute teachers paid with federal </a:t>
            </a:r>
            <a:r>
              <a:rPr lang="en-US" sz="2400" dirty="0"/>
              <a:t>f</a:t>
            </a:r>
            <a:r>
              <a:rPr lang="en-US" sz="2400" dirty="0" smtClean="0"/>
              <a:t>unds</a:t>
            </a:r>
          </a:p>
          <a:p>
            <a:pPr>
              <a:lnSpc>
                <a:spcPct val="100000"/>
              </a:lnSpc>
              <a:spcBef>
                <a:spcPts val="0"/>
              </a:spcBef>
            </a:pPr>
            <a:r>
              <a:rPr lang="en-US" sz="2400" dirty="0" smtClean="0"/>
              <a:t>bus drivers for the after school tutoring, FLP, remediation programs</a:t>
            </a:r>
          </a:p>
          <a:p>
            <a:pPr>
              <a:lnSpc>
                <a:spcPct val="100000"/>
              </a:lnSpc>
              <a:spcBef>
                <a:spcPts val="0"/>
              </a:spcBef>
            </a:pPr>
            <a:r>
              <a:rPr lang="en-US" sz="2400" dirty="0" smtClean="0"/>
              <a:t>persons receiving monetary awards for working at a Reward School</a:t>
            </a:r>
          </a:p>
          <a:p>
            <a:pPr>
              <a:lnSpc>
                <a:spcPct val="100000"/>
              </a:lnSpc>
              <a:spcBef>
                <a:spcPts val="0"/>
              </a:spcBef>
            </a:pPr>
            <a:r>
              <a:rPr lang="en-US" sz="2400" dirty="0" smtClean="0"/>
              <a:t>teachers paid stipends for work after contractual hours such as:</a:t>
            </a:r>
          </a:p>
          <a:p>
            <a:pPr lvl="1">
              <a:lnSpc>
                <a:spcPct val="100000"/>
              </a:lnSpc>
              <a:spcBef>
                <a:spcPts val="0"/>
              </a:spcBef>
            </a:pPr>
            <a:r>
              <a:rPr lang="en-US" dirty="0" smtClean="0"/>
              <a:t>after school tutoring </a:t>
            </a:r>
          </a:p>
          <a:p>
            <a:pPr lvl="1">
              <a:lnSpc>
                <a:spcPct val="100000"/>
              </a:lnSpc>
              <a:spcBef>
                <a:spcPts val="0"/>
              </a:spcBef>
            </a:pPr>
            <a:r>
              <a:rPr lang="en-US" dirty="0"/>
              <a:t>a</a:t>
            </a:r>
            <a:r>
              <a:rPr lang="en-US" dirty="0" smtClean="0"/>
              <a:t>fter school FLP</a:t>
            </a:r>
          </a:p>
          <a:p>
            <a:pPr lvl="1">
              <a:lnSpc>
                <a:spcPct val="100000"/>
              </a:lnSpc>
              <a:spcBef>
                <a:spcPts val="0"/>
              </a:spcBef>
            </a:pPr>
            <a:r>
              <a:rPr lang="en-US" dirty="0" smtClean="0"/>
              <a:t>summer school remediation</a:t>
            </a:r>
          </a:p>
          <a:p>
            <a:pPr lvl="1">
              <a:lnSpc>
                <a:spcPct val="100000"/>
              </a:lnSpc>
              <a:spcBef>
                <a:spcPts val="0"/>
              </a:spcBef>
            </a:pPr>
            <a:r>
              <a:rPr lang="en-US" dirty="0" smtClean="0"/>
              <a:t>professional development</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22</a:t>
            </a:fld>
            <a:endParaRPr lang="en-US" altLang="en-US"/>
          </a:p>
        </p:txBody>
      </p:sp>
    </p:spTree>
    <p:extLst>
      <p:ext uri="{BB962C8B-B14F-4D97-AF65-F5344CB8AC3E}">
        <p14:creationId xmlns:p14="http://schemas.microsoft.com/office/powerpoint/2010/main" val="246653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1000"/>
                                        <p:tgtEl>
                                          <p:spTgt spid="3">
                                            <p:txEl>
                                              <p:pRg st="9" end="9"/>
                                            </p:txEl>
                                          </p:spTgt>
                                        </p:tgtEl>
                                      </p:cBhvr>
                                    </p:animEffect>
                                    <p:anim calcmode="lin" valueType="num">
                                      <p:cBhvr>
                                        <p:cTn id="5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0" y="144150"/>
            <a:ext cx="6316630" cy="1325563"/>
          </a:xfrm>
        </p:spPr>
        <p:txBody>
          <a:bodyPr>
            <a:noAutofit/>
          </a:bodyPr>
          <a:lstStyle/>
          <a:p>
            <a:pPr>
              <a:defRPr/>
            </a:pPr>
            <a:r>
              <a:rPr lang="en-US" sz="3700" dirty="0" smtClean="0">
                <a:effectLst>
                  <a:outerShdw blurRad="38100" dist="38100" dir="2700000" algn="tl">
                    <a:srgbClr val="000000">
                      <a:alpha val="43137"/>
                    </a:srgbClr>
                  </a:outerShdw>
                </a:effectLst>
                <a:latin typeface="+mn-lt"/>
              </a:rPr>
              <a:t>One Method to Document</a:t>
            </a:r>
            <a:br>
              <a:rPr lang="en-US" sz="3700" dirty="0" smtClean="0">
                <a:effectLst>
                  <a:outerShdw blurRad="38100" dist="38100" dir="2700000" algn="tl">
                    <a:srgbClr val="000000">
                      <a:alpha val="43137"/>
                    </a:srgbClr>
                  </a:outerShdw>
                </a:effectLst>
                <a:latin typeface="+mn-lt"/>
              </a:rPr>
            </a:br>
            <a:r>
              <a:rPr lang="en-US" sz="3700" dirty="0">
                <a:solidFill>
                  <a:prstClr val="black"/>
                </a:solidFill>
                <a:effectLst>
                  <a:outerShdw blurRad="38100" dist="38100" dir="2700000" algn="tl">
                    <a:srgbClr val="000000">
                      <a:alpha val="43137"/>
                    </a:srgbClr>
                  </a:outerShdw>
                </a:effectLst>
                <a:latin typeface="Calibri" panose="020F0502020204030204"/>
              </a:rPr>
              <a:t>Time and </a:t>
            </a:r>
            <a:r>
              <a:rPr lang="en-US" sz="3700" dirty="0" smtClean="0">
                <a:solidFill>
                  <a:prstClr val="black"/>
                </a:solidFill>
                <a:effectLst>
                  <a:outerShdw blurRad="38100" dist="38100" dir="2700000" algn="tl">
                    <a:srgbClr val="000000">
                      <a:alpha val="43137"/>
                    </a:srgbClr>
                  </a:outerShdw>
                </a:effectLst>
                <a:latin typeface="Calibri" panose="020F0502020204030204"/>
              </a:rPr>
              <a:t>Effort</a:t>
            </a:r>
            <a:endParaRPr lang="en-US" sz="3700" dirty="0">
              <a:latin typeface="+mn-lt"/>
            </a:endParaRPr>
          </a:p>
        </p:txBody>
      </p:sp>
      <p:sp>
        <p:nvSpPr>
          <p:cNvPr id="3" name="Content Placeholder 2"/>
          <p:cNvSpPr>
            <a:spLocks noGrp="1"/>
          </p:cNvSpPr>
          <p:nvPr>
            <p:ph idx="1"/>
          </p:nvPr>
        </p:nvSpPr>
        <p:spPr>
          <a:xfrm>
            <a:off x="175010" y="1392717"/>
            <a:ext cx="8831830" cy="4765675"/>
          </a:xfrm>
        </p:spPr>
        <p:txBody>
          <a:bodyPr/>
          <a:lstStyle/>
          <a:p>
            <a:pPr marL="457200" marR="0" lvl="0" indent="-457200">
              <a:lnSpc>
                <a:spcPct val="115000"/>
              </a:lnSpc>
              <a:spcBef>
                <a:spcPts val="0"/>
              </a:spcBef>
              <a:spcAft>
                <a:spcPts val="0"/>
              </a:spcAft>
              <a:buAutoNum type="arabicPeriod"/>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Identify which schools are using their Title I allocation to pay for personnel and for what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purposes. </a:t>
            </a:r>
          </a:p>
          <a:p>
            <a:pPr marL="457200" marR="0" lvl="0" indent="-457200">
              <a:lnSpc>
                <a:spcPct val="115000"/>
              </a:lnSpc>
              <a:spcBef>
                <a:spcPts val="0"/>
              </a:spcBef>
              <a:spcAft>
                <a:spcPts val="0"/>
              </a:spcAf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Identify those persons in your District that are paid with federal funds.</a:t>
            </a:r>
          </a:p>
          <a:p>
            <a:pPr marL="457200" lvl="0" indent="-457200">
              <a:lnSpc>
                <a:spcPct val="115000"/>
              </a:lnSpc>
              <a:spcBef>
                <a:spcPts val="0"/>
              </a:spcBef>
              <a:buFont typeface="Arial" panose="020B0604020202020204" pitchFamily="34" charset="0"/>
              <a:buAutoNum type="arabicPeriod"/>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Develop process of collecting documents and who will be responsible for the collection and analysis.</a:t>
            </a:r>
          </a:p>
          <a:p>
            <a:pPr marL="457200" lvl="0" indent="-457200">
              <a:lnSpc>
                <a:spcPct val="115000"/>
              </a:lnSpc>
              <a:spcBef>
                <a:spcPts val="0"/>
              </a:spcBef>
              <a:buFont typeface="+mj-lt"/>
              <a:buAutoNum type="arabicPeriod"/>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Review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all 400 account Program Codes (Federal Programs)</a:t>
            </a:r>
          </a:p>
          <a:p>
            <a:pPr marL="457200" marR="0" lvl="0" indent="-457200">
              <a:lnSpc>
                <a:spcPct val="115000"/>
              </a:lnSpc>
              <a:spcBef>
                <a:spcPts val="0"/>
              </a:spcBef>
              <a:spcAft>
                <a:spcPts val="0"/>
              </a:spcAft>
              <a:buAutoNum type="arabicPeriod"/>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Possible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Object Codes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used to pay these persons:</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15000"/>
              </a:lnSpc>
              <a:spcBef>
                <a:spcPts val="0"/>
              </a:spcBef>
              <a:buNone/>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All 100 Object Codes, 300, 580, 610,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810</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15000"/>
              </a:lnSpc>
              <a:spcBef>
                <a:spcPts val="0"/>
              </a:spcBef>
              <a:spcAft>
                <a:spcPts val="0"/>
              </a:spcAf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Decide what documents are available to show what work was completed.</a:t>
            </a:r>
          </a:p>
        </p:txBody>
      </p:sp>
      <p:sp>
        <p:nvSpPr>
          <p:cNvPr id="2191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B3DDC-84FE-4B53-9FD8-BAAFA5E305BD}" type="slidenum">
              <a:rPr lang="en-US" altLang="en-US">
                <a:solidFill>
                  <a:srgbClr val="000000"/>
                </a:solidFill>
                <a:latin typeface="Calibri" panose="020F0502020204030204" pitchFamily="34" charset="0"/>
              </a:rPr>
              <a:pPr/>
              <a:t>23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71055349"/>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65" y="144150"/>
            <a:ext cx="6316630" cy="1325563"/>
          </a:xfrm>
        </p:spPr>
        <p:txBody>
          <a:bodyPr>
            <a:noAutofit/>
          </a:bodyPr>
          <a:lstStyle/>
          <a:p>
            <a:pPr>
              <a:defRPr/>
            </a:pPr>
            <a:r>
              <a:rPr lang="en-US" sz="3700" dirty="0">
                <a:solidFill>
                  <a:prstClr val="black"/>
                </a:solidFill>
                <a:effectLst>
                  <a:outerShdw blurRad="38100" dist="38100" dir="2700000" algn="tl">
                    <a:srgbClr val="000000">
                      <a:alpha val="43137"/>
                    </a:srgbClr>
                  </a:outerShdw>
                </a:effectLst>
                <a:latin typeface="Calibri" panose="020F0502020204030204"/>
              </a:rPr>
              <a:t>One Method to Document</a:t>
            </a:r>
            <a:br>
              <a:rPr lang="en-US" sz="3700" dirty="0">
                <a:solidFill>
                  <a:prstClr val="black"/>
                </a:solidFill>
                <a:effectLst>
                  <a:outerShdw blurRad="38100" dist="38100" dir="2700000" algn="tl">
                    <a:srgbClr val="000000">
                      <a:alpha val="43137"/>
                    </a:srgbClr>
                  </a:outerShdw>
                </a:effectLst>
                <a:latin typeface="Calibri" panose="020F0502020204030204"/>
              </a:rPr>
            </a:br>
            <a:r>
              <a:rPr lang="en-US" sz="3700" dirty="0">
                <a:solidFill>
                  <a:prstClr val="black"/>
                </a:solidFill>
                <a:effectLst>
                  <a:outerShdw blurRad="38100" dist="38100" dir="2700000" algn="tl">
                    <a:srgbClr val="000000">
                      <a:alpha val="43137"/>
                    </a:srgbClr>
                  </a:outerShdw>
                </a:effectLst>
                <a:latin typeface="Calibri" panose="020F0502020204030204"/>
              </a:rPr>
              <a:t>Time and Effort</a:t>
            </a:r>
            <a:endParaRPr lang="en-US" sz="3700" dirty="0">
              <a:latin typeface="+mn-lt"/>
            </a:endParaRPr>
          </a:p>
        </p:txBody>
      </p:sp>
      <p:sp>
        <p:nvSpPr>
          <p:cNvPr id="3" name="Content Placeholder 2"/>
          <p:cNvSpPr>
            <a:spLocks noGrp="1"/>
          </p:cNvSpPr>
          <p:nvPr>
            <p:ph idx="1"/>
          </p:nvPr>
        </p:nvSpPr>
        <p:spPr>
          <a:xfrm>
            <a:off x="166255" y="1712757"/>
            <a:ext cx="8756072" cy="4765675"/>
          </a:xfrm>
        </p:spPr>
        <p:txBody>
          <a:bodyPr/>
          <a:lstStyle/>
          <a:p>
            <a:pPr marL="457200" marR="0" lvl="0" indent="-457200">
              <a:lnSpc>
                <a:spcPct val="10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Print the document from your financial software that summarizes payroll expenses such as the Detail Account Inquiry</a:t>
            </a:r>
          </a:p>
          <a:p>
            <a:pPr marL="457200" marR="0" lvl="0" indent="-457200">
              <a:lnSpc>
                <a:spcPct val="10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Highlight any payroll expense paid with federal funds</a:t>
            </a:r>
          </a:p>
          <a:p>
            <a:pPr marL="457200" marR="0" lvl="0" indent="-457200">
              <a:lnSpc>
                <a:spcPct val="115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Collect supporting documents (</a:t>
            </a:r>
            <a:r>
              <a:rPr lang="en-US" sz="2400" dirty="0">
                <a:latin typeface="Calibri" panose="020F0502020204030204" pitchFamily="34" charset="0"/>
                <a:ea typeface="Calibri" panose="020F0502020204030204" pitchFamily="34" charset="0"/>
                <a:cs typeface="Times New Roman" panose="02020603050405020304" pitchFamily="18" charset="0"/>
              </a:rPr>
              <a:t>f</a:t>
            </a:r>
            <a:r>
              <a:rPr lang="en-US" sz="2400" dirty="0" smtClean="0">
                <a:latin typeface="Calibri" panose="020F0502020204030204" pitchFamily="34" charset="0"/>
                <a:ea typeface="Calibri" panose="020F0502020204030204" pitchFamily="34" charset="0"/>
                <a:cs typeface="Times New Roman" panose="02020603050405020304" pitchFamily="18" charset="0"/>
              </a:rPr>
              <a:t>inance department, schools)</a:t>
            </a:r>
          </a:p>
          <a:p>
            <a:pPr lvl="1">
              <a:lnSpc>
                <a:spcPct val="115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Time sheets (after school tutoring)</a:t>
            </a:r>
          </a:p>
          <a:p>
            <a:pPr lvl="1">
              <a:lnSpc>
                <a:spcPct val="115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Pay Requests (substitutes)</a:t>
            </a:r>
          </a:p>
          <a:p>
            <a:pPr lvl="1">
              <a:lnSpc>
                <a:spcPct val="115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Travel Expense Reports (PL)</a:t>
            </a:r>
          </a:p>
          <a:p>
            <a:pPr lvl="1">
              <a:lnSpc>
                <a:spcPct val="115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Stipend/Award Summary Sheets (PL, Reward School bonus)</a:t>
            </a:r>
          </a:p>
          <a:p>
            <a:pPr lvl="1">
              <a:lnSpc>
                <a:spcPct val="115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Labor History Report</a:t>
            </a:r>
          </a:p>
          <a:p>
            <a:pPr lvl="1">
              <a:lnSpc>
                <a:spcPct val="115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Memos</a:t>
            </a:r>
          </a:p>
          <a:p>
            <a:pPr lvl="1">
              <a:lnSpc>
                <a:spcPct val="115000"/>
              </a:lnSpc>
              <a:spcBef>
                <a:spcPts val="0"/>
              </a:spcBef>
            </a:pPr>
            <a:r>
              <a:rPr lang="en-US" sz="2000" dirty="0" smtClean="0">
                <a:latin typeface="Calibri" panose="020F0502020204030204" pitchFamily="34" charset="0"/>
                <a:ea typeface="Calibri" panose="020F0502020204030204" pitchFamily="34" charset="0"/>
                <a:cs typeface="Times New Roman" panose="02020603050405020304" pitchFamily="18" charset="0"/>
              </a:rPr>
              <a:t>Journal Entry Corrections </a:t>
            </a:r>
          </a:p>
        </p:txBody>
      </p:sp>
      <p:sp>
        <p:nvSpPr>
          <p:cNvPr id="2191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B3DDC-84FE-4B53-9FD8-BAAFA5E305BD}" type="slidenum">
              <a:rPr lang="en-US" altLang="en-US">
                <a:solidFill>
                  <a:srgbClr val="000000"/>
                </a:solidFill>
                <a:latin typeface="Calibri" panose="020F0502020204030204" pitchFamily="34" charset="0"/>
              </a:rPr>
              <a:pPr/>
              <a:t>24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79188124"/>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856" y="159543"/>
            <a:ext cx="6316630" cy="1325563"/>
          </a:xfrm>
        </p:spPr>
        <p:txBody>
          <a:bodyPr>
            <a:normAutofit/>
          </a:bodyPr>
          <a:lstStyle/>
          <a:p>
            <a:r>
              <a:rPr lang="en-US" sz="3700" dirty="0">
                <a:solidFill>
                  <a:prstClr val="black"/>
                </a:solidFill>
                <a:effectLst>
                  <a:outerShdw blurRad="38100" dist="38100" dir="2700000" algn="tl">
                    <a:srgbClr val="000000">
                      <a:alpha val="43137"/>
                    </a:srgbClr>
                  </a:outerShdw>
                </a:effectLst>
                <a:latin typeface="Calibri" panose="020F0502020204030204"/>
              </a:rPr>
              <a:t>Time and </a:t>
            </a:r>
            <a:r>
              <a:rPr lang="en-US" sz="3700" dirty="0" smtClean="0">
                <a:solidFill>
                  <a:prstClr val="black"/>
                </a:solidFill>
                <a:effectLst>
                  <a:outerShdw blurRad="38100" dist="38100" dir="2700000" algn="tl">
                    <a:srgbClr val="000000">
                      <a:alpha val="43137"/>
                    </a:srgbClr>
                  </a:outerShdw>
                </a:effectLst>
                <a:latin typeface="Calibri" panose="020F0502020204030204"/>
              </a:rPr>
              <a:t>Effort</a:t>
            </a:r>
            <a:r>
              <a:rPr lang="en-US" sz="3700" dirty="0">
                <a:solidFill>
                  <a:prstClr val="black"/>
                </a:solidFill>
                <a:effectLst>
                  <a:outerShdw blurRad="38100" dist="38100" dir="2700000" algn="tl">
                    <a:srgbClr val="000000">
                      <a:alpha val="43137"/>
                    </a:srgbClr>
                  </a:outerShdw>
                </a:effectLst>
                <a:latin typeface="Calibri" panose="020F0502020204030204"/>
              </a:rPr>
              <a:t/>
            </a:r>
            <a:br>
              <a:rPr lang="en-US" sz="3700" dirty="0">
                <a:solidFill>
                  <a:prstClr val="black"/>
                </a:solidFill>
                <a:effectLst>
                  <a:outerShdw blurRad="38100" dist="38100" dir="2700000" algn="tl">
                    <a:srgbClr val="000000">
                      <a:alpha val="43137"/>
                    </a:srgbClr>
                  </a:outerShdw>
                </a:effectLst>
                <a:latin typeface="Calibri" panose="020F0502020204030204"/>
              </a:rPr>
            </a:br>
            <a:r>
              <a:rPr lang="en-US" sz="3700" dirty="0" smtClean="0">
                <a:solidFill>
                  <a:prstClr val="black"/>
                </a:solidFill>
                <a:effectLst>
                  <a:outerShdw blurRad="38100" dist="38100" dir="2700000" algn="tl">
                    <a:srgbClr val="000000">
                      <a:alpha val="43137"/>
                    </a:srgbClr>
                  </a:outerShdw>
                </a:effectLst>
                <a:latin typeface="Calibri" panose="020F0502020204030204"/>
              </a:rPr>
              <a:t>Time Sheet Example</a:t>
            </a:r>
            <a:endParaRPr lang="en-US" sz="3700" dirty="0"/>
          </a:p>
        </p:txBody>
      </p:sp>
      <p:pic>
        <p:nvPicPr>
          <p:cNvPr id="6" name="Content Placeholder 5"/>
          <p:cNvPicPr>
            <a:picLocks noGrp="1" noChangeAspect="1"/>
          </p:cNvPicPr>
          <p:nvPr>
            <p:ph idx="1"/>
          </p:nvPr>
        </p:nvPicPr>
        <p:blipFill>
          <a:blip r:embed="rId2"/>
          <a:stretch>
            <a:fillRect/>
          </a:stretch>
        </p:blipFill>
        <p:spPr>
          <a:xfrm>
            <a:off x="658506" y="1600200"/>
            <a:ext cx="7826988" cy="4525963"/>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25</a:t>
            </a:fld>
            <a:endParaRPr lang="en-US" altLang="en-US"/>
          </a:p>
        </p:txBody>
      </p:sp>
    </p:spTree>
    <p:extLst>
      <p:ext uri="{BB962C8B-B14F-4D97-AF65-F5344CB8AC3E}">
        <p14:creationId xmlns:p14="http://schemas.microsoft.com/office/powerpoint/2010/main" val="1568390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80" y="152400"/>
            <a:ext cx="7347870" cy="1447800"/>
          </a:xfrm>
        </p:spPr>
        <p:txBody>
          <a:bodyPr>
            <a:noAutofit/>
          </a:bodyPr>
          <a:lstStyle/>
          <a:p>
            <a:r>
              <a:rPr lang="en-US" sz="3700" dirty="0">
                <a:solidFill>
                  <a:prstClr val="black"/>
                </a:solidFill>
                <a:effectLst>
                  <a:outerShdw blurRad="38100" dist="38100" dir="2700000" algn="tl">
                    <a:srgbClr val="000000">
                      <a:alpha val="43137"/>
                    </a:srgbClr>
                  </a:outerShdw>
                </a:effectLst>
                <a:latin typeface="Calibri" panose="020F0502020204030204"/>
              </a:rPr>
              <a:t>Time and </a:t>
            </a:r>
            <a:r>
              <a:rPr lang="en-US" sz="3700" dirty="0" smtClean="0">
                <a:solidFill>
                  <a:prstClr val="black"/>
                </a:solidFill>
                <a:effectLst>
                  <a:outerShdw blurRad="38100" dist="38100" dir="2700000" algn="tl">
                    <a:srgbClr val="000000">
                      <a:alpha val="43137"/>
                    </a:srgbClr>
                  </a:outerShdw>
                </a:effectLst>
                <a:latin typeface="Calibri" panose="020F0502020204030204"/>
              </a:rPr>
              <a:t>Effort</a:t>
            </a:r>
            <a:br>
              <a:rPr lang="en-US" sz="3700" dirty="0" smtClean="0">
                <a:solidFill>
                  <a:prstClr val="black"/>
                </a:solidFill>
                <a:effectLst>
                  <a:outerShdw blurRad="38100" dist="38100" dir="2700000" algn="tl">
                    <a:srgbClr val="000000">
                      <a:alpha val="43137"/>
                    </a:srgbClr>
                  </a:outerShdw>
                </a:effectLst>
                <a:latin typeface="Calibri" panose="020F0502020204030204"/>
              </a:rPr>
            </a:br>
            <a:r>
              <a:rPr lang="en-US" sz="3700" dirty="0" smtClean="0">
                <a:solidFill>
                  <a:prstClr val="black"/>
                </a:solidFill>
                <a:effectLst>
                  <a:outerShdw blurRad="38100" dist="38100" dir="2700000" algn="tl">
                    <a:srgbClr val="000000">
                      <a:alpha val="43137"/>
                    </a:srgbClr>
                  </a:outerShdw>
                </a:effectLst>
                <a:latin typeface="Calibri" panose="020F0502020204030204"/>
              </a:rPr>
              <a:t>Time Sheet Example</a:t>
            </a:r>
            <a:endParaRPr lang="en-US" sz="3700" dirty="0"/>
          </a:p>
        </p:txBody>
      </p:sp>
      <p:pic>
        <p:nvPicPr>
          <p:cNvPr id="6" name="Content Placeholder 5"/>
          <p:cNvPicPr>
            <a:picLocks noGrp="1" noChangeAspect="1"/>
          </p:cNvPicPr>
          <p:nvPr>
            <p:ph idx="1"/>
          </p:nvPr>
        </p:nvPicPr>
        <p:blipFill>
          <a:blip r:embed="rId2"/>
          <a:stretch>
            <a:fillRect/>
          </a:stretch>
        </p:blipFill>
        <p:spPr>
          <a:xfrm>
            <a:off x="885934" y="1715294"/>
            <a:ext cx="7311171" cy="4525963"/>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26</a:t>
            </a:fld>
            <a:endParaRPr lang="en-US" altLang="en-US"/>
          </a:p>
        </p:txBody>
      </p:sp>
    </p:spTree>
    <p:extLst>
      <p:ext uri="{BB962C8B-B14F-4D97-AF65-F5344CB8AC3E}">
        <p14:creationId xmlns:p14="http://schemas.microsoft.com/office/powerpoint/2010/main" val="766337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85" y="153907"/>
            <a:ext cx="6316630" cy="1325563"/>
          </a:xfrm>
        </p:spPr>
        <p:txBody>
          <a:bodyPr>
            <a:normAutofit/>
          </a:bodyPr>
          <a:lstStyle/>
          <a:p>
            <a:r>
              <a:rPr lang="en-US" sz="3700" dirty="0">
                <a:solidFill>
                  <a:prstClr val="black"/>
                </a:solidFill>
                <a:effectLst>
                  <a:outerShdw blurRad="38100" dist="38100" dir="2700000" algn="tl">
                    <a:srgbClr val="000000">
                      <a:alpha val="43137"/>
                    </a:srgbClr>
                  </a:outerShdw>
                </a:effectLst>
                <a:latin typeface="Calibri" panose="020F0502020204030204"/>
              </a:rPr>
              <a:t>Time and Effort</a:t>
            </a:r>
            <a:br>
              <a:rPr lang="en-US" sz="3700" dirty="0">
                <a:solidFill>
                  <a:prstClr val="black"/>
                </a:solidFill>
                <a:effectLst>
                  <a:outerShdw blurRad="38100" dist="38100" dir="2700000" algn="tl">
                    <a:srgbClr val="000000">
                      <a:alpha val="43137"/>
                    </a:srgbClr>
                  </a:outerShdw>
                </a:effectLst>
                <a:latin typeface="Calibri" panose="020F0502020204030204"/>
              </a:rPr>
            </a:br>
            <a:r>
              <a:rPr lang="en-US" sz="3700" dirty="0" smtClean="0">
                <a:solidFill>
                  <a:prstClr val="black"/>
                </a:solidFill>
                <a:effectLst>
                  <a:outerShdw blurRad="38100" dist="38100" dir="2700000" algn="tl">
                    <a:srgbClr val="000000">
                      <a:alpha val="43137"/>
                    </a:srgbClr>
                  </a:outerShdw>
                </a:effectLst>
                <a:latin typeface="Calibri" panose="020F0502020204030204"/>
              </a:rPr>
              <a:t>Labor History Example</a:t>
            </a:r>
            <a:endParaRPr lang="en-US" sz="3700" dirty="0"/>
          </a:p>
        </p:txBody>
      </p:sp>
      <p:pic>
        <p:nvPicPr>
          <p:cNvPr id="6" name="Content Placeholder 5"/>
          <p:cNvPicPr>
            <a:picLocks noGrp="1" noChangeAspect="1"/>
          </p:cNvPicPr>
          <p:nvPr>
            <p:ph idx="1"/>
          </p:nvPr>
        </p:nvPicPr>
        <p:blipFill>
          <a:blip r:embed="rId2"/>
          <a:stretch>
            <a:fillRect/>
          </a:stretch>
        </p:blipFill>
        <p:spPr>
          <a:xfrm>
            <a:off x="479685" y="1907939"/>
            <a:ext cx="8229600" cy="3910485"/>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27</a:t>
            </a:fld>
            <a:endParaRPr lang="en-US" altLang="en-US"/>
          </a:p>
        </p:txBody>
      </p:sp>
    </p:spTree>
    <p:extLst>
      <p:ext uri="{BB962C8B-B14F-4D97-AF65-F5344CB8AC3E}">
        <p14:creationId xmlns:p14="http://schemas.microsoft.com/office/powerpoint/2010/main" val="3084299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09" y="163207"/>
            <a:ext cx="6316630" cy="1325563"/>
          </a:xfrm>
        </p:spPr>
        <p:txBody>
          <a:bodyPr>
            <a:normAutofit/>
          </a:bodyPr>
          <a:lstStyle/>
          <a:p>
            <a:r>
              <a:rPr lang="en-US" sz="3700" dirty="0">
                <a:solidFill>
                  <a:prstClr val="black"/>
                </a:solidFill>
                <a:effectLst>
                  <a:outerShdw blurRad="38100" dist="38100" dir="2700000" algn="tl">
                    <a:srgbClr val="000000">
                      <a:alpha val="43137"/>
                    </a:srgbClr>
                  </a:outerShdw>
                </a:effectLst>
                <a:latin typeface="Calibri" panose="020F0502020204030204"/>
              </a:rPr>
              <a:t>Time and Effort</a:t>
            </a:r>
            <a:br>
              <a:rPr lang="en-US" sz="3700" dirty="0">
                <a:solidFill>
                  <a:prstClr val="black"/>
                </a:solidFill>
                <a:effectLst>
                  <a:outerShdw blurRad="38100" dist="38100" dir="2700000" algn="tl">
                    <a:srgbClr val="000000">
                      <a:alpha val="43137"/>
                    </a:srgbClr>
                  </a:outerShdw>
                </a:effectLst>
                <a:latin typeface="Calibri" panose="020F0502020204030204"/>
              </a:rPr>
            </a:br>
            <a:r>
              <a:rPr lang="en-US" sz="3700" dirty="0" smtClean="0">
                <a:solidFill>
                  <a:prstClr val="black"/>
                </a:solidFill>
                <a:effectLst>
                  <a:outerShdw blurRad="38100" dist="38100" dir="2700000" algn="tl">
                    <a:srgbClr val="000000">
                      <a:alpha val="43137"/>
                    </a:srgbClr>
                  </a:outerShdw>
                </a:effectLst>
                <a:latin typeface="Calibri" panose="020F0502020204030204"/>
              </a:rPr>
              <a:t>Memo Example</a:t>
            </a:r>
            <a:endParaRPr lang="en-US" sz="3700" dirty="0"/>
          </a:p>
        </p:txBody>
      </p:sp>
      <p:pic>
        <p:nvPicPr>
          <p:cNvPr id="6" name="Content Placeholder 5"/>
          <p:cNvPicPr>
            <a:picLocks noGrp="1" noChangeAspect="1"/>
          </p:cNvPicPr>
          <p:nvPr>
            <p:ph idx="1"/>
          </p:nvPr>
        </p:nvPicPr>
        <p:blipFill>
          <a:blip r:embed="rId2"/>
          <a:stretch>
            <a:fillRect/>
          </a:stretch>
        </p:blipFill>
        <p:spPr>
          <a:xfrm>
            <a:off x="1347075" y="1659579"/>
            <a:ext cx="6509810" cy="4525963"/>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28</a:t>
            </a:fld>
            <a:endParaRPr lang="en-US" altLang="en-US"/>
          </a:p>
        </p:txBody>
      </p:sp>
    </p:spTree>
    <p:extLst>
      <p:ext uri="{BB962C8B-B14F-4D97-AF65-F5344CB8AC3E}">
        <p14:creationId xmlns:p14="http://schemas.microsoft.com/office/powerpoint/2010/main" val="1127115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254" y="44449"/>
            <a:ext cx="6316630" cy="1325563"/>
          </a:xfrm>
        </p:spPr>
        <p:txBody>
          <a:bodyPr>
            <a:normAutofit/>
          </a:bodyPr>
          <a:lstStyle/>
          <a:p>
            <a:r>
              <a:rPr lang="en-US" sz="3700" dirty="0" smtClean="0">
                <a:latin typeface="+mn-lt"/>
              </a:rPr>
              <a:t>Time and Effort</a:t>
            </a:r>
            <a:br>
              <a:rPr lang="en-US" sz="3700" dirty="0" smtClean="0">
                <a:latin typeface="+mn-lt"/>
              </a:rPr>
            </a:br>
            <a:r>
              <a:rPr lang="en-US" sz="3700" dirty="0" smtClean="0">
                <a:latin typeface="+mn-lt"/>
              </a:rPr>
              <a:t>Email Example</a:t>
            </a:r>
            <a:endParaRPr lang="en-US" sz="3700" dirty="0">
              <a:latin typeface="+mn-lt"/>
            </a:endParaRPr>
          </a:p>
        </p:txBody>
      </p:sp>
      <p:pic>
        <p:nvPicPr>
          <p:cNvPr id="6" name="Content Placeholder 5"/>
          <p:cNvPicPr>
            <a:picLocks noGrp="1" noChangeAspect="1"/>
          </p:cNvPicPr>
          <p:nvPr>
            <p:ph idx="1"/>
          </p:nvPr>
        </p:nvPicPr>
        <p:blipFill>
          <a:blip r:embed="rId2"/>
          <a:stretch>
            <a:fillRect/>
          </a:stretch>
        </p:blipFill>
        <p:spPr>
          <a:xfrm>
            <a:off x="608254" y="1600200"/>
            <a:ext cx="7927492" cy="4525963"/>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29</a:t>
            </a:fld>
            <a:endParaRPr lang="en-US" altLang="en-US"/>
          </a:p>
        </p:txBody>
      </p:sp>
      <p:sp>
        <p:nvSpPr>
          <p:cNvPr id="3" name="Rectangle 2"/>
          <p:cNvSpPr/>
          <p:nvPr/>
        </p:nvSpPr>
        <p:spPr>
          <a:xfrm>
            <a:off x="2826327" y="4308764"/>
            <a:ext cx="387928" cy="166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26327" y="4835236"/>
            <a:ext cx="387928" cy="180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26327" y="5403273"/>
            <a:ext cx="387928" cy="180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26327" y="5880028"/>
            <a:ext cx="387928" cy="182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812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4294967295"/>
          </p:nvPr>
        </p:nvSpPr>
        <p:spPr>
          <a:xfrm>
            <a:off x="628650" y="6356350"/>
            <a:ext cx="2057400" cy="365125"/>
          </a:xfrm>
          <a:prstGeom prst="rect">
            <a:avLst/>
          </a:prstGeom>
        </p:spPr>
        <p:txBody>
          <a:bodyPr/>
          <a:lstStyle/>
          <a:p>
            <a:pPr>
              <a:defRPr/>
            </a:pPr>
            <a:fld id="{56B1C275-BF81-4F86-B564-3E297F8933C5}" type="datetime1">
              <a:rPr lang="en-US" smtClean="0"/>
              <a:pPr>
                <a:defRPr/>
              </a:pPr>
              <a:t>5/25/2015</a:t>
            </a:fld>
            <a:endParaRPr lang="en-US" dirty="0"/>
          </a:p>
        </p:txBody>
      </p:sp>
      <p:sp>
        <p:nvSpPr>
          <p:cNvPr id="15363" name="Slide Number Placeholder 2"/>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C39871-A688-44B3-9771-39BE97F856D8}" type="slidenum">
              <a:rPr lang="en-US" altLang="en-US">
                <a:solidFill>
                  <a:schemeClr val="bg1"/>
                </a:solidFill>
                <a:latin typeface="Calibri" pitchFamily="34" charset="0"/>
              </a:rPr>
              <a:pPr/>
              <a:t>3</a:t>
            </a:fld>
            <a:endParaRPr lang="en-US" altLang="en-US">
              <a:solidFill>
                <a:schemeClr val="bg1"/>
              </a:solidFill>
              <a:latin typeface="Calibri" pitchFamily="34" charset="0"/>
            </a:endParaRPr>
          </a:p>
        </p:txBody>
      </p:sp>
      <p:pic>
        <p:nvPicPr>
          <p:cNvPr id="3" name="Picture 2"/>
          <p:cNvPicPr>
            <a:picLocks noChangeAspect="1"/>
          </p:cNvPicPr>
          <p:nvPr/>
        </p:nvPicPr>
        <p:blipFill>
          <a:blip r:embed="rId2"/>
          <a:stretch>
            <a:fillRect/>
          </a:stretch>
        </p:blipFill>
        <p:spPr>
          <a:xfrm>
            <a:off x="2552130" y="2359801"/>
            <a:ext cx="4242053" cy="3766782"/>
          </a:xfrm>
          <a:prstGeom prst="rect">
            <a:avLst/>
          </a:prstGeom>
        </p:spPr>
      </p:pic>
      <p:sp>
        <p:nvSpPr>
          <p:cNvPr id="4" name="TextBox 3"/>
          <p:cNvSpPr txBox="1"/>
          <p:nvPr/>
        </p:nvSpPr>
        <p:spPr>
          <a:xfrm>
            <a:off x="1091045" y="1644753"/>
            <a:ext cx="7164222" cy="400110"/>
          </a:xfrm>
          <a:prstGeom prst="rect">
            <a:avLst/>
          </a:prstGeom>
          <a:noFill/>
        </p:spPr>
        <p:txBody>
          <a:bodyPr wrap="square" rtlCol="0">
            <a:spAutoFit/>
          </a:bodyPr>
          <a:lstStyle/>
          <a:p>
            <a:pPr>
              <a:spcBef>
                <a:spcPct val="0"/>
              </a:spcBef>
            </a:pPr>
            <a:r>
              <a:rPr lang="en-US" altLang="en-US" sz="2000" b="1" dirty="0">
                <a:latin typeface="Arial" panose="020B0604020202020204" pitchFamily="34" charset="0"/>
              </a:rPr>
              <a:t>SCHOOL IMPROVEMENT &amp; DISTRICT EFFECTIVENESS</a:t>
            </a:r>
          </a:p>
        </p:txBody>
      </p:sp>
    </p:spTree>
    <p:extLst>
      <p:ext uri="{BB962C8B-B14F-4D97-AF65-F5344CB8AC3E}">
        <p14:creationId xmlns:p14="http://schemas.microsoft.com/office/powerpoint/2010/main" val="359569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74" y="167761"/>
            <a:ext cx="6316630" cy="1325563"/>
          </a:xfrm>
        </p:spPr>
        <p:txBody>
          <a:bodyPr>
            <a:normAutofit/>
          </a:bodyPr>
          <a:lstStyle/>
          <a:p>
            <a:r>
              <a:rPr lang="en-US" sz="3700" dirty="0">
                <a:solidFill>
                  <a:prstClr val="black"/>
                </a:solidFill>
                <a:effectLst>
                  <a:outerShdw blurRad="38100" dist="38100" dir="2700000" algn="tl">
                    <a:srgbClr val="000000">
                      <a:alpha val="43137"/>
                    </a:srgbClr>
                  </a:outerShdw>
                </a:effectLst>
                <a:latin typeface="Calibri" panose="020F0502020204030204"/>
              </a:rPr>
              <a:t>Time and Effort</a:t>
            </a:r>
            <a:br>
              <a:rPr lang="en-US" sz="3700" dirty="0">
                <a:solidFill>
                  <a:prstClr val="black"/>
                </a:solidFill>
                <a:effectLst>
                  <a:outerShdw blurRad="38100" dist="38100" dir="2700000" algn="tl">
                    <a:srgbClr val="000000">
                      <a:alpha val="43137"/>
                    </a:srgbClr>
                  </a:outerShdw>
                </a:effectLst>
                <a:latin typeface="Calibri" panose="020F0502020204030204"/>
              </a:rPr>
            </a:br>
            <a:r>
              <a:rPr lang="en-US" sz="3700" dirty="0">
                <a:solidFill>
                  <a:prstClr val="black"/>
                </a:solidFill>
                <a:effectLst>
                  <a:outerShdw blurRad="38100" dist="38100" dir="2700000" algn="tl">
                    <a:srgbClr val="000000">
                      <a:alpha val="43137"/>
                    </a:srgbClr>
                  </a:outerShdw>
                </a:effectLst>
                <a:latin typeface="Calibri" panose="020F0502020204030204"/>
              </a:rPr>
              <a:t>Labor History </a:t>
            </a:r>
            <a:r>
              <a:rPr lang="en-US" sz="3700" dirty="0" smtClean="0">
                <a:solidFill>
                  <a:prstClr val="black"/>
                </a:solidFill>
                <a:effectLst>
                  <a:outerShdw blurRad="38100" dist="38100" dir="2700000" algn="tl">
                    <a:srgbClr val="000000">
                      <a:alpha val="43137"/>
                    </a:srgbClr>
                  </a:outerShdw>
                </a:effectLst>
                <a:latin typeface="Calibri" panose="020F0502020204030204"/>
              </a:rPr>
              <a:t>Example</a:t>
            </a:r>
            <a:endParaRPr lang="en-US" sz="3700" dirty="0"/>
          </a:p>
        </p:txBody>
      </p:sp>
      <p:pic>
        <p:nvPicPr>
          <p:cNvPr id="6" name="Content Placeholder 5"/>
          <p:cNvPicPr>
            <a:picLocks noGrp="1" noChangeAspect="1"/>
          </p:cNvPicPr>
          <p:nvPr>
            <p:ph idx="1"/>
          </p:nvPr>
        </p:nvPicPr>
        <p:blipFill>
          <a:blip r:embed="rId2"/>
          <a:stretch>
            <a:fillRect/>
          </a:stretch>
        </p:blipFill>
        <p:spPr>
          <a:xfrm>
            <a:off x="250390" y="2529840"/>
            <a:ext cx="8693640" cy="2682239"/>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30</a:t>
            </a:fld>
            <a:endParaRPr lang="en-US" altLang="en-US"/>
          </a:p>
        </p:txBody>
      </p:sp>
      <p:sp>
        <p:nvSpPr>
          <p:cNvPr id="7" name="Rectangle 6"/>
          <p:cNvSpPr/>
          <p:nvPr/>
        </p:nvSpPr>
        <p:spPr>
          <a:xfrm>
            <a:off x="3942080" y="4236720"/>
            <a:ext cx="31496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99920" y="3556000"/>
            <a:ext cx="335280" cy="12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593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474"/>
            <a:ext cx="6316630" cy="1325563"/>
          </a:xfrm>
        </p:spPr>
        <p:txBody>
          <a:bodyPr>
            <a:normAutofit/>
          </a:bodyPr>
          <a:lstStyle/>
          <a:p>
            <a:r>
              <a:rPr lang="en-US" sz="3700" dirty="0" smtClean="0">
                <a:latin typeface="+mn-lt"/>
              </a:rPr>
              <a:t>Time and Effort</a:t>
            </a:r>
            <a:br>
              <a:rPr lang="en-US" sz="3700" dirty="0" smtClean="0">
                <a:latin typeface="+mn-lt"/>
              </a:rPr>
            </a:br>
            <a:r>
              <a:rPr lang="en-US" sz="3700" dirty="0" smtClean="0">
                <a:latin typeface="+mn-lt"/>
              </a:rPr>
              <a:t>Example of Reward School</a:t>
            </a:r>
            <a:endParaRPr lang="en-US" sz="3700" dirty="0">
              <a:latin typeface="+mn-lt"/>
            </a:endParaRPr>
          </a:p>
        </p:txBody>
      </p:sp>
      <p:pic>
        <p:nvPicPr>
          <p:cNvPr id="6" name="Content Placeholder 5"/>
          <p:cNvPicPr>
            <a:picLocks noGrp="1" noChangeAspect="1"/>
          </p:cNvPicPr>
          <p:nvPr>
            <p:ph idx="1"/>
          </p:nvPr>
        </p:nvPicPr>
        <p:blipFill>
          <a:blip r:embed="rId2"/>
          <a:stretch>
            <a:fillRect/>
          </a:stretch>
        </p:blipFill>
        <p:spPr>
          <a:xfrm>
            <a:off x="457200" y="1746062"/>
            <a:ext cx="8229600" cy="4234239"/>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31</a:t>
            </a:fld>
            <a:endParaRPr lang="en-US" altLang="en-US"/>
          </a:p>
        </p:txBody>
      </p:sp>
    </p:spTree>
    <p:extLst>
      <p:ext uri="{BB962C8B-B14F-4D97-AF65-F5344CB8AC3E}">
        <p14:creationId xmlns:p14="http://schemas.microsoft.com/office/powerpoint/2010/main" val="4140094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0" y="144150"/>
            <a:ext cx="6316630" cy="1325563"/>
          </a:xfrm>
        </p:spPr>
        <p:txBody>
          <a:bodyPr>
            <a:noAutofit/>
          </a:bodyPr>
          <a:lstStyle/>
          <a:p>
            <a:pPr>
              <a:defRPr/>
            </a:pPr>
            <a:r>
              <a:rPr lang="en-US" sz="3700" dirty="0">
                <a:solidFill>
                  <a:prstClr val="black"/>
                </a:solidFill>
                <a:effectLst>
                  <a:outerShdw blurRad="38100" dist="38100" dir="2700000" algn="tl">
                    <a:srgbClr val="000000">
                      <a:alpha val="43137"/>
                    </a:srgbClr>
                  </a:outerShdw>
                </a:effectLst>
                <a:latin typeface="Calibri" panose="020F0502020204030204"/>
              </a:rPr>
              <a:t>One Method to Document</a:t>
            </a:r>
            <a:br>
              <a:rPr lang="en-US" sz="3700" dirty="0">
                <a:solidFill>
                  <a:prstClr val="black"/>
                </a:solidFill>
                <a:effectLst>
                  <a:outerShdw blurRad="38100" dist="38100" dir="2700000" algn="tl">
                    <a:srgbClr val="000000">
                      <a:alpha val="43137"/>
                    </a:srgbClr>
                  </a:outerShdw>
                </a:effectLst>
                <a:latin typeface="Calibri" panose="020F0502020204030204"/>
              </a:rPr>
            </a:br>
            <a:r>
              <a:rPr lang="en-US" sz="3700" dirty="0">
                <a:solidFill>
                  <a:prstClr val="black"/>
                </a:solidFill>
                <a:effectLst>
                  <a:outerShdw blurRad="38100" dist="38100" dir="2700000" algn="tl">
                    <a:srgbClr val="000000">
                      <a:alpha val="43137"/>
                    </a:srgbClr>
                  </a:outerShdw>
                </a:effectLst>
                <a:latin typeface="Calibri" panose="020F0502020204030204"/>
              </a:rPr>
              <a:t>Time and Effort</a:t>
            </a:r>
            <a:endParaRPr lang="en-US" sz="3700" dirty="0">
              <a:latin typeface="+mn-lt"/>
            </a:endParaRPr>
          </a:p>
        </p:txBody>
      </p:sp>
      <p:sp>
        <p:nvSpPr>
          <p:cNvPr id="3" name="Content Placeholder 2"/>
          <p:cNvSpPr>
            <a:spLocks noGrp="1"/>
          </p:cNvSpPr>
          <p:nvPr>
            <p:ph idx="1"/>
          </p:nvPr>
        </p:nvSpPr>
        <p:spPr>
          <a:xfrm>
            <a:off x="472190" y="1712757"/>
            <a:ext cx="8229600" cy="4765675"/>
          </a:xfrm>
        </p:spPr>
        <p:txBody>
          <a:bodyPr/>
          <a:lstStyle/>
          <a:p>
            <a:pPr marL="457200" marR="0" lvl="0" indent="-457200">
              <a:lnSpc>
                <a:spcPct val="115000"/>
              </a:lnSpc>
              <a:spcBef>
                <a:spcPts val="0"/>
              </a:spcBef>
              <a:spcAft>
                <a:spcPts val="0"/>
              </a:spcAft>
              <a:buFont typeface="+mj-lt"/>
              <a:buAutoNum type="arabicPeriod" startAt="4"/>
            </a:pPr>
            <a:r>
              <a:rPr lang="en-US" sz="2400" dirty="0" smtClean="0">
                <a:latin typeface="Calibri" panose="020F0502020204030204" pitchFamily="34" charset="0"/>
                <a:ea typeface="Calibri" panose="020F0502020204030204" pitchFamily="34" charset="0"/>
                <a:cs typeface="Times New Roman" panose="02020603050405020304" pitchFamily="18" charset="0"/>
              </a:rPr>
              <a:t>Create a spreadsheet to summarize Federally paid personnel</a:t>
            </a:r>
          </a:p>
          <a:p>
            <a:pPr marL="457200" marR="0" lvl="0" indent="-457200">
              <a:lnSpc>
                <a:spcPct val="115000"/>
              </a:lnSpc>
              <a:spcBef>
                <a:spcPts val="0"/>
              </a:spcBef>
              <a:spcAft>
                <a:spcPts val="0"/>
              </a:spcAft>
              <a:buFont typeface="+mj-lt"/>
              <a:buAutoNum type="arabicPeriod" startAt="4"/>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2400" dirty="0" smtClean="0">
                <a:latin typeface="Calibri" panose="020F0502020204030204" pitchFamily="34" charset="0"/>
                <a:ea typeface="Calibri" panose="020F0502020204030204" pitchFamily="34" charset="0"/>
                <a:cs typeface="Times New Roman" panose="02020603050405020304" pitchFamily="18" charset="0"/>
              </a:rPr>
              <a:t>        See the following Samples</a:t>
            </a:r>
          </a:p>
          <a:p>
            <a:pPr marL="457200" marR="0" lvl="0" indent="-457200">
              <a:lnSpc>
                <a:spcPct val="115000"/>
              </a:lnSpc>
              <a:spcBef>
                <a:spcPts val="0"/>
              </a:spcBef>
              <a:spcAft>
                <a:spcPts val="0"/>
              </a:spcAft>
              <a:buFont typeface="+mj-lt"/>
              <a:buAutoNum type="arabicPeriod" startAt="4"/>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2191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B3DDC-84FE-4B53-9FD8-BAAFA5E305BD}" type="slidenum">
              <a:rPr lang="en-US" altLang="en-US">
                <a:solidFill>
                  <a:srgbClr val="000000"/>
                </a:solidFill>
                <a:latin typeface="Calibri" panose="020F0502020204030204" pitchFamily="34" charset="0"/>
              </a:rPr>
              <a:pPr/>
              <a:t>32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957489479"/>
      </p:ext>
    </p:extLst>
  </p:cSld>
  <p:clrMapOvr>
    <a:masterClrMapping/>
  </p:clrMapOvr>
  <p:transition spd="med">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51" y="181616"/>
            <a:ext cx="6316630" cy="1325563"/>
          </a:xfrm>
        </p:spPr>
        <p:txBody>
          <a:bodyPr>
            <a:normAutofit/>
          </a:bodyPr>
          <a:lstStyle/>
          <a:p>
            <a:r>
              <a:rPr lang="en-US" sz="3700" dirty="0" smtClean="0">
                <a:latin typeface="+mn-lt"/>
              </a:rPr>
              <a:t>Sample Summary Sheet of Time and Effort</a:t>
            </a:r>
            <a:endParaRPr lang="en-US" sz="3700" dirty="0">
              <a:latin typeface="+mn-lt"/>
            </a:endParaRPr>
          </a:p>
        </p:txBody>
      </p:sp>
      <p:pic>
        <p:nvPicPr>
          <p:cNvPr id="6" name="Content Placeholder 5"/>
          <p:cNvPicPr>
            <a:picLocks noGrp="1" noChangeAspect="1"/>
          </p:cNvPicPr>
          <p:nvPr>
            <p:ph idx="1"/>
          </p:nvPr>
        </p:nvPicPr>
        <p:blipFill>
          <a:blip r:embed="rId2"/>
          <a:stretch>
            <a:fillRect/>
          </a:stretch>
        </p:blipFill>
        <p:spPr>
          <a:xfrm>
            <a:off x="346851" y="2296160"/>
            <a:ext cx="8492349" cy="2783754"/>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33</a:t>
            </a:fld>
            <a:endParaRPr lang="en-US" altLang="en-US"/>
          </a:p>
        </p:txBody>
      </p:sp>
    </p:spTree>
    <p:extLst>
      <p:ext uri="{BB962C8B-B14F-4D97-AF65-F5344CB8AC3E}">
        <p14:creationId xmlns:p14="http://schemas.microsoft.com/office/powerpoint/2010/main" val="3902733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94" y="192303"/>
            <a:ext cx="6316630" cy="1325563"/>
          </a:xfrm>
        </p:spPr>
        <p:txBody>
          <a:bodyPr>
            <a:normAutofit/>
          </a:bodyPr>
          <a:lstStyle/>
          <a:p>
            <a:r>
              <a:rPr lang="en-US" sz="3700" dirty="0" smtClean="0">
                <a:latin typeface="+mn-lt"/>
              </a:rPr>
              <a:t>Example of Completed Summary Sheet for T &amp; E</a:t>
            </a:r>
            <a:endParaRPr lang="en-US" sz="3700" dirty="0">
              <a:latin typeface="+mn-lt"/>
            </a:endParaRPr>
          </a:p>
        </p:txBody>
      </p:sp>
      <p:pic>
        <p:nvPicPr>
          <p:cNvPr id="6" name="Content Placeholder 5"/>
          <p:cNvPicPr>
            <a:picLocks noGrp="1" noChangeAspect="1"/>
          </p:cNvPicPr>
          <p:nvPr>
            <p:ph idx="1"/>
          </p:nvPr>
        </p:nvPicPr>
        <p:blipFill rotWithShape="1">
          <a:blip r:embed="rId2"/>
          <a:srcRect l="1" r="8348"/>
          <a:stretch/>
        </p:blipFill>
        <p:spPr>
          <a:xfrm>
            <a:off x="458047" y="2750460"/>
            <a:ext cx="8229600" cy="2407920"/>
          </a:xfrm>
          <a:prstGeom prst="rect">
            <a:avLst/>
          </a:prstGeom>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34</a:t>
            </a:fld>
            <a:endParaRPr lang="en-US" altLang="en-US"/>
          </a:p>
        </p:txBody>
      </p:sp>
      <p:pic>
        <p:nvPicPr>
          <p:cNvPr id="7" name="Picture 6"/>
          <p:cNvPicPr>
            <a:picLocks noChangeAspect="1"/>
          </p:cNvPicPr>
          <p:nvPr/>
        </p:nvPicPr>
        <p:blipFill>
          <a:blip r:embed="rId3"/>
          <a:stretch>
            <a:fillRect/>
          </a:stretch>
        </p:blipFill>
        <p:spPr>
          <a:xfrm>
            <a:off x="498994" y="2474858"/>
            <a:ext cx="8282192" cy="313719"/>
          </a:xfrm>
          <a:prstGeom prst="rect">
            <a:avLst/>
          </a:prstGeom>
        </p:spPr>
      </p:pic>
      <p:sp>
        <p:nvSpPr>
          <p:cNvPr id="3" name="Rectangle 2"/>
          <p:cNvSpPr/>
          <p:nvPr/>
        </p:nvSpPr>
        <p:spPr>
          <a:xfrm>
            <a:off x="2253344" y="2788577"/>
            <a:ext cx="1208314" cy="2458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389418" y="2788577"/>
            <a:ext cx="748146" cy="24583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736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190" y="144150"/>
            <a:ext cx="6316630" cy="1325563"/>
          </a:xfrm>
        </p:spPr>
        <p:txBody>
          <a:bodyPr>
            <a:noAutofit/>
          </a:bodyPr>
          <a:lstStyle/>
          <a:p>
            <a:pPr>
              <a:defRPr/>
            </a:pPr>
            <a:r>
              <a:rPr lang="en-US" sz="3700" dirty="0">
                <a:solidFill>
                  <a:prstClr val="black"/>
                </a:solidFill>
                <a:effectLst>
                  <a:outerShdw blurRad="38100" dist="38100" dir="2700000" algn="tl">
                    <a:srgbClr val="000000">
                      <a:alpha val="43137"/>
                    </a:srgbClr>
                  </a:outerShdw>
                </a:effectLst>
                <a:latin typeface="Calibri" panose="020F0502020204030204"/>
              </a:rPr>
              <a:t>One Method to Document</a:t>
            </a:r>
            <a:br>
              <a:rPr lang="en-US" sz="3700" dirty="0">
                <a:solidFill>
                  <a:prstClr val="black"/>
                </a:solidFill>
                <a:effectLst>
                  <a:outerShdw blurRad="38100" dist="38100" dir="2700000" algn="tl">
                    <a:srgbClr val="000000">
                      <a:alpha val="43137"/>
                    </a:srgbClr>
                  </a:outerShdw>
                </a:effectLst>
                <a:latin typeface="Calibri" panose="020F0502020204030204"/>
              </a:rPr>
            </a:br>
            <a:r>
              <a:rPr lang="en-US" sz="3700" dirty="0">
                <a:solidFill>
                  <a:prstClr val="black"/>
                </a:solidFill>
                <a:effectLst>
                  <a:outerShdw blurRad="38100" dist="38100" dir="2700000" algn="tl">
                    <a:srgbClr val="000000">
                      <a:alpha val="43137"/>
                    </a:srgbClr>
                  </a:outerShdw>
                </a:effectLst>
                <a:latin typeface="Calibri" panose="020F0502020204030204"/>
              </a:rPr>
              <a:t>Time and Effort</a:t>
            </a:r>
            <a:endParaRPr lang="en-US" sz="3700" dirty="0">
              <a:latin typeface="+mn-lt"/>
            </a:endParaRPr>
          </a:p>
        </p:txBody>
      </p:sp>
      <p:sp>
        <p:nvSpPr>
          <p:cNvPr id="3" name="Content Placeholder 2"/>
          <p:cNvSpPr>
            <a:spLocks noGrp="1"/>
          </p:cNvSpPr>
          <p:nvPr>
            <p:ph idx="1"/>
          </p:nvPr>
        </p:nvSpPr>
        <p:spPr>
          <a:xfrm>
            <a:off x="472190" y="1712757"/>
            <a:ext cx="8229600" cy="4765675"/>
          </a:xfrm>
        </p:spPr>
        <p:txBody>
          <a:bodyPr/>
          <a:lstStyle/>
          <a:p>
            <a:pPr marL="457200" marR="0" lvl="0" indent="-457200">
              <a:lnSpc>
                <a:spcPct val="115000"/>
              </a:lnSpc>
              <a:spcBef>
                <a:spcPts val="0"/>
              </a:spcBef>
              <a:spcAft>
                <a:spcPts val="0"/>
              </a:spcAft>
              <a:buFont typeface="+mj-lt"/>
              <a:buAutoNum type="arabicPeriod" startAt="5"/>
            </a:pPr>
            <a:r>
              <a:rPr lang="en-US" sz="2400" dirty="0" smtClean="0">
                <a:latin typeface="Calibri" panose="020F0502020204030204" pitchFamily="34" charset="0"/>
                <a:ea typeface="Calibri" panose="020F0502020204030204" pitchFamily="34" charset="0"/>
                <a:cs typeface="Times New Roman" panose="02020603050405020304" pitchFamily="18" charset="0"/>
              </a:rPr>
              <a:t>Use the Summary Sheet to create Monthly Certification form</a:t>
            </a:r>
          </a:p>
          <a:p>
            <a:pPr marL="457200" marR="0" lvl="0" indent="-457200">
              <a:lnSpc>
                <a:spcPct val="115000"/>
              </a:lnSpc>
              <a:spcBef>
                <a:spcPts val="0"/>
              </a:spcBef>
              <a:spcAft>
                <a:spcPts val="0"/>
              </a:spcAft>
              <a:buFont typeface="+mj-lt"/>
              <a:buAutoNum type="arabicPeriod" startAt="5"/>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See the following Samples</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2191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B3DDC-84FE-4B53-9FD8-BAAFA5E305BD}" type="slidenum">
              <a:rPr lang="en-US" altLang="en-US">
                <a:solidFill>
                  <a:srgbClr val="000000"/>
                </a:solidFill>
                <a:latin typeface="Calibri" panose="020F0502020204030204" pitchFamily="34" charset="0"/>
              </a:rPr>
              <a:pPr/>
              <a:t>35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757388470"/>
      </p:ext>
    </p:extLst>
  </p:cSld>
  <p:clrMapOvr>
    <a:masterClrMapping/>
  </p:clrMapOvr>
  <p:transition spd="med">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93706" y="162540"/>
            <a:ext cx="4336462" cy="5990198"/>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36</a:t>
            </a:fld>
            <a:endParaRPr lang="en-US" altLang="en-US"/>
          </a:p>
        </p:txBody>
      </p:sp>
      <p:sp>
        <p:nvSpPr>
          <p:cNvPr id="7" name="Rectangle 6"/>
          <p:cNvSpPr/>
          <p:nvPr/>
        </p:nvSpPr>
        <p:spPr>
          <a:xfrm>
            <a:off x="2390931" y="494675"/>
            <a:ext cx="742013" cy="119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200650" y="2528593"/>
            <a:ext cx="3314700" cy="1938992"/>
          </a:xfrm>
          <a:prstGeom prst="rect">
            <a:avLst/>
          </a:prstGeom>
        </p:spPr>
        <p:txBody>
          <a:bodyPr wrap="square">
            <a:spAutoFit/>
          </a:bodyPr>
          <a:lstStyle/>
          <a:p>
            <a:pPr lvl="0"/>
            <a:r>
              <a:rPr lang="en-US" sz="2400" dirty="0" smtClean="0">
                <a:solidFill>
                  <a:prstClr val="black"/>
                </a:solidFill>
              </a:rPr>
              <a:t>Monthly </a:t>
            </a:r>
            <a:r>
              <a:rPr lang="en-US" sz="2400" dirty="0">
                <a:solidFill>
                  <a:prstClr val="black"/>
                </a:solidFill>
              </a:rPr>
              <a:t>Certification</a:t>
            </a:r>
          </a:p>
          <a:p>
            <a:pPr lvl="0"/>
            <a:r>
              <a:rPr lang="en-US" sz="2400" dirty="0" smtClean="0">
                <a:solidFill>
                  <a:prstClr val="black"/>
                </a:solidFill>
              </a:rPr>
              <a:t>Example</a:t>
            </a:r>
          </a:p>
          <a:p>
            <a:pPr lvl="0"/>
            <a:endParaRPr lang="en-US" sz="2400" dirty="0">
              <a:solidFill>
                <a:prstClr val="black"/>
              </a:solidFill>
            </a:endParaRPr>
          </a:p>
          <a:p>
            <a:pPr lvl="0"/>
            <a:r>
              <a:rPr lang="en-US" sz="2400" dirty="0" smtClean="0">
                <a:solidFill>
                  <a:prstClr val="black"/>
                </a:solidFill>
              </a:rPr>
              <a:t>Supervisor certifies after the fact</a:t>
            </a:r>
            <a:endParaRPr lang="en-US" sz="2400" dirty="0">
              <a:solidFill>
                <a:prstClr val="black"/>
              </a:solidFill>
            </a:endParaRPr>
          </a:p>
        </p:txBody>
      </p:sp>
      <p:sp>
        <p:nvSpPr>
          <p:cNvPr id="3" name="Rectangle 2"/>
          <p:cNvSpPr/>
          <p:nvPr/>
        </p:nvSpPr>
        <p:spPr>
          <a:xfrm>
            <a:off x="1122218" y="494675"/>
            <a:ext cx="748146" cy="119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385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37</a:t>
            </a:fld>
            <a:endParaRPr lang="en-US" altLang="en-US"/>
          </a:p>
        </p:txBody>
      </p:sp>
      <p:sp>
        <p:nvSpPr>
          <p:cNvPr id="7" name="Rectangle 6"/>
          <p:cNvSpPr/>
          <p:nvPr/>
        </p:nvSpPr>
        <p:spPr>
          <a:xfrm>
            <a:off x="2390931" y="494675"/>
            <a:ext cx="742013" cy="119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628650" y="143101"/>
            <a:ext cx="5394960" cy="5986715"/>
          </a:xfrm>
          <a:prstGeom prst="rect">
            <a:avLst/>
          </a:prstGeom>
          <a:ln>
            <a:solidFill>
              <a:schemeClr val="tx1"/>
            </a:solidFill>
          </a:ln>
        </p:spPr>
      </p:pic>
      <p:sp>
        <p:nvSpPr>
          <p:cNvPr id="3" name="Rectangle 2"/>
          <p:cNvSpPr/>
          <p:nvPr/>
        </p:nvSpPr>
        <p:spPr>
          <a:xfrm>
            <a:off x="6137565" y="2556302"/>
            <a:ext cx="2895600" cy="1938992"/>
          </a:xfrm>
          <a:prstGeom prst="rect">
            <a:avLst/>
          </a:prstGeom>
        </p:spPr>
        <p:txBody>
          <a:bodyPr wrap="square">
            <a:spAutoFit/>
          </a:bodyPr>
          <a:lstStyle/>
          <a:p>
            <a:pPr lvl="0"/>
            <a:r>
              <a:rPr lang="en-US" sz="2400" dirty="0">
                <a:solidFill>
                  <a:prstClr val="black"/>
                </a:solidFill>
              </a:rPr>
              <a:t>Monthly Certification</a:t>
            </a:r>
          </a:p>
          <a:p>
            <a:pPr lvl="0"/>
            <a:r>
              <a:rPr lang="en-US" sz="2400" dirty="0" smtClean="0">
                <a:solidFill>
                  <a:prstClr val="black"/>
                </a:solidFill>
              </a:rPr>
              <a:t>Example</a:t>
            </a:r>
          </a:p>
          <a:p>
            <a:pPr lvl="0"/>
            <a:endParaRPr lang="en-US" sz="2400" dirty="0">
              <a:solidFill>
                <a:prstClr val="black"/>
              </a:solidFill>
            </a:endParaRPr>
          </a:p>
          <a:p>
            <a:pPr lvl="0"/>
            <a:r>
              <a:rPr lang="en-US" sz="2400" dirty="0" smtClean="0">
                <a:solidFill>
                  <a:prstClr val="black"/>
                </a:solidFill>
              </a:rPr>
              <a:t>Supervisor certifies after the fact</a:t>
            </a:r>
            <a:endParaRPr lang="en-US" sz="2400" dirty="0">
              <a:solidFill>
                <a:prstClr val="black"/>
              </a:solidFill>
            </a:endParaRPr>
          </a:p>
        </p:txBody>
      </p:sp>
      <p:sp>
        <p:nvSpPr>
          <p:cNvPr id="6" name="Rectangle 5"/>
          <p:cNvSpPr/>
          <p:nvPr/>
        </p:nvSpPr>
        <p:spPr>
          <a:xfrm>
            <a:off x="3020292" y="614597"/>
            <a:ext cx="1773382" cy="310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2469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27025" y="230935"/>
            <a:ext cx="4318050" cy="5922937"/>
          </a:xfrm>
          <a:prstGeom prst="rect">
            <a:avLst/>
          </a:prstGeom>
          <a:ln>
            <a:solidFill>
              <a:schemeClr val="tx1"/>
            </a:solidFill>
          </a:ln>
        </p:spPr>
      </p:pic>
      <p:sp>
        <p:nvSpPr>
          <p:cNvPr id="4" name="Date Placeholder 3"/>
          <p:cNvSpPr>
            <a:spLocks noGrp="1"/>
          </p:cNvSpPr>
          <p:nvPr>
            <p:ph type="dt" sz="half"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fld id="{6DD71299-E571-43D7-A9FC-89284C7FA0B7}" type="slidenum">
              <a:rPr lang="en-US" altLang="en-US" smtClean="0"/>
              <a:pPr/>
              <a:t>38</a:t>
            </a:fld>
            <a:endParaRPr lang="en-US" altLang="en-US"/>
          </a:p>
        </p:txBody>
      </p:sp>
      <p:sp>
        <p:nvSpPr>
          <p:cNvPr id="2" name="TextBox 1"/>
          <p:cNvSpPr txBox="1"/>
          <p:nvPr/>
        </p:nvSpPr>
        <p:spPr>
          <a:xfrm>
            <a:off x="5126182" y="2369126"/>
            <a:ext cx="3389168" cy="830997"/>
          </a:xfrm>
          <a:prstGeom prst="rect">
            <a:avLst/>
          </a:prstGeom>
          <a:noFill/>
        </p:spPr>
        <p:txBody>
          <a:bodyPr wrap="square" rtlCol="0">
            <a:spAutoFit/>
          </a:bodyPr>
          <a:lstStyle/>
          <a:p>
            <a:r>
              <a:rPr lang="en-US" sz="2400" dirty="0" smtClean="0"/>
              <a:t>Semi-Annual Certification</a:t>
            </a:r>
          </a:p>
          <a:p>
            <a:r>
              <a:rPr lang="en-US" sz="2400" dirty="0" smtClean="0"/>
              <a:t>Example</a:t>
            </a:r>
            <a:endParaRPr lang="en-US" sz="2400" dirty="0"/>
          </a:p>
        </p:txBody>
      </p:sp>
    </p:spTree>
    <p:extLst>
      <p:ext uri="{BB962C8B-B14F-4D97-AF65-F5344CB8AC3E}">
        <p14:creationId xmlns:p14="http://schemas.microsoft.com/office/powerpoint/2010/main" val="974475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43"/>
            <a:ext cx="6316630" cy="1325563"/>
          </a:xfrm>
        </p:spPr>
        <p:txBody>
          <a:bodyPr>
            <a:noAutofit/>
          </a:bodyPr>
          <a:lstStyle/>
          <a:p>
            <a:pPr>
              <a:defRPr/>
            </a:pPr>
            <a:r>
              <a:rPr lang="en-US" sz="3700" dirty="0" smtClean="0">
                <a:effectLst>
                  <a:outerShdw blurRad="38100" dist="38100" dir="2700000" algn="tl">
                    <a:srgbClr val="000000">
                      <a:alpha val="43137"/>
                    </a:srgbClr>
                  </a:outerShdw>
                </a:effectLst>
                <a:latin typeface="+mn-lt"/>
              </a:rPr>
              <a:t>Benefits</a:t>
            </a:r>
            <a:endParaRPr lang="en-US" sz="3700" dirty="0">
              <a:latin typeface="+mn-lt"/>
            </a:endParaRPr>
          </a:p>
        </p:txBody>
      </p:sp>
      <p:sp>
        <p:nvSpPr>
          <p:cNvPr id="2191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B3DDC-84FE-4B53-9FD8-BAAFA5E305BD}" type="slidenum">
              <a:rPr lang="en-US" altLang="en-US">
                <a:solidFill>
                  <a:srgbClr val="000000"/>
                </a:solidFill>
                <a:latin typeface="Calibri" panose="020F0502020204030204" pitchFamily="34" charset="0"/>
              </a:rPr>
              <a:pPr/>
              <a:t>39</a:t>
            </a:fld>
            <a:endParaRPr lang="en-US" altLang="en-US">
              <a:solidFill>
                <a:srgbClr val="000000"/>
              </a:solidFill>
              <a:latin typeface="Calibri" panose="020F0502020204030204" pitchFamily="34" charset="0"/>
            </a:endParaRPr>
          </a:p>
        </p:txBody>
      </p:sp>
      <p:sp>
        <p:nvSpPr>
          <p:cNvPr id="4" name="Content Placeholder 3"/>
          <p:cNvSpPr>
            <a:spLocks noGrp="1"/>
          </p:cNvSpPr>
          <p:nvPr>
            <p:ph idx="1"/>
          </p:nvPr>
        </p:nvSpPr>
        <p:spPr/>
        <p:txBody>
          <a:bodyPr/>
          <a:lstStyle/>
          <a:p>
            <a:pPr marL="0" indent="0">
              <a:buNone/>
            </a:pPr>
            <a:r>
              <a:rPr lang="en-US" dirty="0" smtClean="0"/>
              <a:t>Benefits</a:t>
            </a:r>
          </a:p>
          <a:p>
            <a:r>
              <a:rPr lang="en-US" sz="2400" dirty="0" smtClean="0"/>
              <a:t>Establishment of Internal Controls for certifying federally paid personnel</a:t>
            </a:r>
          </a:p>
          <a:p>
            <a:r>
              <a:rPr lang="en-US" sz="2400" dirty="0" smtClean="0"/>
              <a:t>Find and correct errors in a timely manner</a:t>
            </a:r>
          </a:p>
          <a:p>
            <a:r>
              <a:rPr lang="en-US" sz="2400" dirty="0" smtClean="0"/>
              <a:t>If Google Drive is used, all documents can be scanned and then shared with the supervisor for certification to prevent documents being misplaced</a:t>
            </a:r>
          </a:p>
          <a:p>
            <a:r>
              <a:rPr lang="en-US" sz="2400" dirty="0" smtClean="0"/>
              <a:t>Your documents can be filed monthly for upcoming cross-functional monitoring and for the auditors </a:t>
            </a:r>
            <a:endParaRPr lang="en-US" sz="2400" dirty="0"/>
          </a:p>
        </p:txBody>
      </p:sp>
    </p:spTree>
    <p:extLst>
      <p:ext uri="{BB962C8B-B14F-4D97-AF65-F5344CB8AC3E}">
        <p14:creationId xmlns:p14="http://schemas.microsoft.com/office/powerpoint/2010/main" val="3121196020"/>
      </p:ext>
    </p:extLst>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381124"/>
          </a:xfrm>
        </p:spPr>
        <p:txBody>
          <a:bodyPr/>
          <a:lstStyle/>
          <a:p>
            <a:r>
              <a:rPr lang="en-US" dirty="0">
                <a:latin typeface="Calibri" panose="020F0502020204030204" pitchFamily="34" charset="0"/>
              </a:rPr>
              <a:t>Purpose</a:t>
            </a:r>
            <a:endParaRPr lang="en-US" dirty="0"/>
          </a:p>
        </p:txBody>
      </p:sp>
      <p:sp>
        <p:nvSpPr>
          <p:cNvPr id="3" name="Subtitle 2"/>
          <p:cNvSpPr>
            <a:spLocks noGrp="1"/>
          </p:cNvSpPr>
          <p:nvPr>
            <p:ph type="subTitle" idx="1"/>
          </p:nvPr>
        </p:nvSpPr>
        <p:spPr>
          <a:xfrm>
            <a:off x="1143000" y="2931886"/>
            <a:ext cx="6858000" cy="2325914"/>
          </a:xfrm>
        </p:spPr>
        <p:txBody>
          <a:bodyPr>
            <a:noAutofit/>
          </a:bodyPr>
          <a:lstStyle/>
          <a:p>
            <a:pPr algn="l"/>
            <a:r>
              <a:rPr lang="en-US" dirty="0">
                <a:latin typeface="Calibri" panose="020F0502020204030204" pitchFamily="34" charset="0"/>
              </a:rPr>
              <a:t>This session is designed to provide an overview of Time and Effort in regards to using federal funds to pay for personnel costs.  This session will also discuss one method for the monthly certification of individuals such as substitutes, bus drivers, teachers paid stipends, and Reward School awards who are paid using </a:t>
            </a:r>
            <a:r>
              <a:rPr lang="en-US" dirty="0" smtClean="0">
                <a:latin typeface="Calibri" panose="020F0502020204030204" pitchFamily="34" charset="0"/>
              </a:rPr>
              <a:t>federal funds</a:t>
            </a:r>
            <a:r>
              <a:rPr lang="en-US" dirty="0">
                <a:latin typeface="Calibri" panose="020F0502020204030204" pitchFamily="34" charset="0"/>
              </a:rPr>
              <a:t>.  The types of documents for certifying these individuals will also be discussed.</a:t>
            </a:r>
            <a:endParaRPr lang="en-US" dirty="0"/>
          </a:p>
        </p:txBody>
      </p:sp>
      <p:sp>
        <p:nvSpPr>
          <p:cNvPr id="4" name="Date Placeholder 3"/>
          <p:cNvSpPr>
            <a:spLocks noGrp="1"/>
          </p:cNvSpPr>
          <p:nvPr>
            <p:ph type="dt" sz="half" idx="2"/>
          </p:nvPr>
        </p:nvSpPr>
        <p:spPr/>
        <p:txBody>
          <a:bodyPr/>
          <a:lstStyle/>
          <a:p>
            <a:fld id="{14E1784F-24CF-40F5-8E66-5A671CE0558F}" type="datetime1">
              <a:rPr lang="en-US" smtClean="0">
                <a:solidFill>
                  <a:prstClr val="white"/>
                </a:solidFill>
              </a:rPr>
              <a:pPr/>
              <a:t>5/25/2015</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18466183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43"/>
            <a:ext cx="6316630" cy="1325563"/>
          </a:xfrm>
        </p:spPr>
        <p:txBody>
          <a:bodyPr>
            <a:noAutofit/>
          </a:bodyPr>
          <a:lstStyle/>
          <a:p>
            <a:pPr>
              <a:defRPr/>
            </a:pPr>
            <a:r>
              <a:rPr lang="en-US" dirty="0" smtClean="0">
                <a:effectLst>
                  <a:outerShdw blurRad="38100" dist="38100" dir="2700000" algn="tl">
                    <a:srgbClr val="000000">
                      <a:alpha val="43137"/>
                    </a:srgbClr>
                  </a:outerShdw>
                </a:effectLst>
                <a:latin typeface="+mn-lt"/>
              </a:rPr>
              <a:t>                 </a:t>
            </a:r>
            <a:endParaRPr lang="en-US" dirty="0">
              <a:latin typeface="+mn-lt"/>
            </a:endParaRPr>
          </a:p>
        </p:txBody>
      </p:sp>
      <p:sp>
        <p:nvSpPr>
          <p:cNvPr id="2191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EB3DDC-84FE-4B53-9FD8-BAAFA5E305BD}" type="slidenum">
              <a:rPr lang="en-US" altLang="en-US">
                <a:solidFill>
                  <a:srgbClr val="000000"/>
                </a:solidFill>
                <a:latin typeface="Calibri" panose="020F0502020204030204" pitchFamily="34" charset="0"/>
              </a:rPr>
              <a:pPr/>
              <a:t>40</a:t>
            </a:fld>
            <a:endParaRPr lang="en-US" altLang="en-US">
              <a:solidFill>
                <a:srgbClr val="000000"/>
              </a:solidFill>
              <a:latin typeface="Calibri" panose="020F0502020204030204" pitchFamily="34" charset="0"/>
            </a:endParaRPr>
          </a:p>
        </p:txBody>
      </p:sp>
      <p:sp>
        <p:nvSpPr>
          <p:cNvPr id="4" name="Content Placeholder 3"/>
          <p:cNvSpPr>
            <a:spLocks noGrp="1"/>
          </p:cNvSpPr>
          <p:nvPr>
            <p:ph idx="1"/>
          </p:nvPr>
        </p:nvSpPr>
        <p:spPr>
          <a:xfrm>
            <a:off x="285750" y="658091"/>
            <a:ext cx="8229600" cy="4525963"/>
          </a:xfrm>
        </p:spPr>
        <p:txBody>
          <a:bodyPr/>
          <a:lstStyle/>
          <a:p>
            <a:pPr marL="0" indent="0" algn="ctr">
              <a:buNone/>
            </a:pPr>
            <a:endParaRPr lang="en-US" sz="6000" dirty="0" smtClean="0"/>
          </a:p>
          <a:p>
            <a:pPr marL="0" indent="0" algn="ctr">
              <a:buNone/>
            </a:pPr>
            <a:endParaRPr lang="en-US" sz="6000" dirty="0"/>
          </a:p>
          <a:p>
            <a:pPr marL="0" indent="0" algn="ctr">
              <a:buNone/>
            </a:pPr>
            <a:r>
              <a:rPr lang="en-US" sz="6000" b="1" dirty="0" smtClean="0"/>
              <a:t>Questions</a:t>
            </a:r>
            <a:endParaRPr lang="en-US" sz="6000" b="1" dirty="0"/>
          </a:p>
        </p:txBody>
      </p:sp>
    </p:spTree>
    <p:extLst>
      <p:ext uri="{BB962C8B-B14F-4D97-AF65-F5344CB8AC3E}">
        <p14:creationId xmlns:p14="http://schemas.microsoft.com/office/powerpoint/2010/main" val="1604767957"/>
      </p:ext>
    </p:extLst>
  </p:cSld>
  <p:clrMapOvr>
    <a:masterClrMapping/>
  </p:clrMapOvr>
  <p:transition spd="med">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0" dirty="0" smtClean="0"/>
              <a:t>Title I, Part A Program Specialists Contact Information</a:t>
            </a:r>
            <a:endParaRPr lang="en-US" sz="3500" b="0" dirty="0"/>
          </a:p>
        </p:txBody>
      </p:sp>
      <p:graphicFrame>
        <p:nvGraphicFramePr>
          <p:cNvPr id="8" name="Content Placeholder 7"/>
          <p:cNvGraphicFramePr>
            <a:graphicFrameLocks noGrp="1"/>
          </p:cNvGraphicFramePr>
          <p:nvPr>
            <p:ph idx="1"/>
            <p:extLst/>
          </p:nvPr>
        </p:nvGraphicFramePr>
        <p:xfrm>
          <a:off x="628650" y="1825625"/>
          <a:ext cx="7886699" cy="3554344"/>
        </p:xfrm>
        <a:graphic>
          <a:graphicData uri="http://schemas.openxmlformats.org/drawingml/2006/table">
            <a:tbl>
              <a:tblPr firstRow="1" bandRow="1"/>
              <a:tblGrid>
                <a:gridCol w="713830"/>
                <a:gridCol w="2298775"/>
                <a:gridCol w="1762970"/>
                <a:gridCol w="3111124"/>
              </a:tblGrid>
              <a:tr h="748646">
                <a:tc>
                  <a:txBody>
                    <a:bodyPr/>
                    <a:lstStyle/>
                    <a:p>
                      <a:pPr marL="0" marR="0" algn="ctr">
                        <a:lnSpc>
                          <a:spcPct val="115000"/>
                        </a:lnSpc>
                        <a:spcBef>
                          <a:spcPts val="0"/>
                        </a:spcBef>
                        <a:spcAft>
                          <a:spcPts val="1000"/>
                        </a:spcAft>
                      </a:pPr>
                      <a:r>
                        <a:rPr lang="en-US" sz="1800" b="1" kern="1200" dirty="0">
                          <a:solidFill>
                            <a:srgbClr val="000000"/>
                          </a:solidFill>
                          <a:effectLst/>
                          <a:latin typeface="Calibri"/>
                          <a:ea typeface="Calibri"/>
                          <a:cs typeface="Times New Roman"/>
                        </a:rPr>
                        <a:t>Area</a:t>
                      </a:r>
                      <a:endParaRPr lang="en-US" sz="1000" dirty="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1000"/>
                        </a:spcAft>
                      </a:pPr>
                      <a:r>
                        <a:rPr lang="en-US" sz="1800" b="1" kern="1200" dirty="0">
                          <a:solidFill>
                            <a:srgbClr val="000000"/>
                          </a:solidFill>
                          <a:effectLst/>
                          <a:latin typeface="Calibri"/>
                          <a:ea typeface="Calibri"/>
                          <a:cs typeface="Times New Roman"/>
                        </a:rPr>
                        <a:t>Name</a:t>
                      </a:r>
                      <a:endParaRPr lang="en-US" sz="1000" dirty="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1000"/>
                        </a:spcAft>
                      </a:pPr>
                      <a:r>
                        <a:rPr lang="en-US" sz="1800" b="1" kern="1200" dirty="0">
                          <a:solidFill>
                            <a:srgbClr val="000000"/>
                          </a:solidFill>
                          <a:effectLst/>
                          <a:latin typeface="Calibri"/>
                          <a:ea typeface="Calibri"/>
                          <a:cs typeface="Times New Roman"/>
                        </a:rPr>
                        <a:t>Office Telephone</a:t>
                      </a:r>
                      <a:endParaRPr lang="en-US" sz="1000" dirty="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1000"/>
                        </a:spcAft>
                      </a:pPr>
                      <a:r>
                        <a:rPr lang="en-US" sz="1800" b="1" kern="1200" dirty="0">
                          <a:solidFill>
                            <a:srgbClr val="000000"/>
                          </a:solidFill>
                          <a:effectLst/>
                          <a:latin typeface="Calibri"/>
                          <a:ea typeface="Calibri"/>
                          <a:cs typeface="Times New Roman"/>
                        </a:rPr>
                        <a:t>Email</a:t>
                      </a:r>
                      <a:endParaRPr lang="en-US" sz="1000" dirty="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1</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Robyn Planchard</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(404) 985-3808</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rplanchard@doe.k12.ga.us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2</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Randy Phillips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(770) 221-5232</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rphillips@doe.k12.ga.us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3</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Anthony Threat</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(706) 615-0367</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anthony.threat@doe.k12.ga.us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00814">
                <a:tc>
                  <a:txBody>
                    <a:bodyPr/>
                    <a:lstStyle/>
                    <a:p>
                      <a:pPr marL="0" marR="0" algn="ctr">
                        <a:lnSpc>
                          <a:spcPct val="115000"/>
                        </a:lnSpc>
                        <a:spcBef>
                          <a:spcPts val="0"/>
                        </a:spcBef>
                        <a:spcAft>
                          <a:spcPts val="0"/>
                        </a:spcAft>
                      </a:pPr>
                      <a:r>
                        <a:rPr lang="en-US" sz="1800" kern="1200" dirty="0">
                          <a:solidFill>
                            <a:srgbClr val="000000"/>
                          </a:solidFill>
                          <a:effectLst/>
                          <a:latin typeface="Calibri"/>
                          <a:ea typeface="Times New Roman"/>
                          <a:cs typeface="Arial"/>
                        </a:rPr>
                        <a:t>4</a:t>
                      </a:r>
                      <a:endParaRPr lang="en-US" sz="1000" dirty="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Evelyn Maddox</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dirty="0">
                          <a:solidFill>
                            <a:srgbClr val="000000"/>
                          </a:solidFill>
                          <a:effectLst/>
                          <a:latin typeface="Calibri"/>
                          <a:ea typeface="Times New Roman"/>
                          <a:cs typeface="Arial"/>
                        </a:rPr>
                        <a:t>(404) 975-3145</a:t>
                      </a:r>
                      <a:endParaRPr lang="en-US" sz="1000" dirty="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emaddox@doe.k12.ga.us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5</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Judy Alger</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(229) 321-9305</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jualger@doe.k12.ga.us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6</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Grace McElveen</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(912) 334-0802</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gmcelveen@doe.k12.ga.us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7</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Jimmy Everson </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(229) 723-2664</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dirty="0">
                          <a:solidFill>
                            <a:srgbClr val="000000"/>
                          </a:solidFill>
                          <a:effectLst/>
                          <a:latin typeface="Calibri"/>
                          <a:ea typeface="Times New Roman"/>
                          <a:cs typeface="Arial"/>
                        </a:rPr>
                        <a:t>jeverson@doe.k12.ga.us</a:t>
                      </a:r>
                      <a:endParaRPr lang="en-US" sz="1000" dirty="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bl>
          </a:graphicData>
        </a:graphic>
      </p:graphicFrame>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41</a:t>
            </a:fld>
            <a:endParaRPr lang="en-US" dirty="0"/>
          </a:p>
        </p:txBody>
      </p:sp>
    </p:spTree>
    <p:extLst>
      <p:ext uri="{BB962C8B-B14F-4D97-AF65-F5344CB8AC3E}">
        <p14:creationId xmlns:p14="http://schemas.microsoft.com/office/powerpoint/2010/main" val="2824573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0" dirty="0"/>
              <a:t>Title I, Part A Program Specialists’ Contact Information</a:t>
            </a:r>
          </a:p>
        </p:txBody>
      </p:sp>
      <p:graphicFrame>
        <p:nvGraphicFramePr>
          <p:cNvPr id="7" name="Content Placeholder 6"/>
          <p:cNvGraphicFramePr>
            <a:graphicFrameLocks noGrp="1"/>
          </p:cNvGraphicFramePr>
          <p:nvPr>
            <p:ph idx="1"/>
            <p:extLst/>
          </p:nvPr>
        </p:nvGraphicFramePr>
        <p:xfrm>
          <a:off x="628650" y="1828800"/>
          <a:ext cx="7886699" cy="3553340"/>
        </p:xfrm>
        <a:graphic>
          <a:graphicData uri="http://schemas.openxmlformats.org/drawingml/2006/table">
            <a:tbl>
              <a:tblPr firstRow="1" bandRow="1">
                <a:tableStyleId>{5C22544A-7EE6-4342-B048-85BDC9FD1C3A}</a:tableStyleId>
              </a:tblPr>
              <a:tblGrid>
                <a:gridCol w="713830"/>
                <a:gridCol w="2298775"/>
                <a:gridCol w="1762970"/>
                <a:gridCol w="3111124"/>
              </a:tblGrid>
              <a:tr h="748974">
                <a:tc>
                  <a:txBody>
                    <a:bodyPr/>
                    <a:lstStyle/>
                    <a:p>
                      <a:pPr marL="0" marR="0" algn="ctr" defTabSz="914400" rtl="0" eaLnBrk="1" latinLnBrk="0" hangingPunct="1">
                        <a:lnSpc>
                          <a:spcPct val="115000"/>
                        </a:lnSpc>
                        <a:spcBef>
                          <a:spcPts val="0"/>
                        </a:spcBef>
                        <a:spcAft>
                          <a:spcPts val="1000"/>
                        </a:spcAft>
                      </a:pPr>
                      <a:r>
                        <a:rPr lang="en-US" sz="1800" b="1" kern="1200" dirty="0">
                          <a:solidFill>
                            <a:srgbClr val="000000"/>
                          </a:solidFill>
                          <a:effectLst/>
                          <a:latin typeface="Calibri"/>
                          <a:ea typeface="Calibri"/>
                          <a:cs typeface="Times New Roman"/>
                        </a:rPr>
                        <a:t>Area</a:t>
                      </a:r>
                    </a:p>
                  </a:txBody>
                  <a:tcPr marL="108889" marR="108889" marT="56461" marB="56461"/>
                </a:tc>
                <a:tc>
                  <a:txBody>
                    <a:bodyPr/>
                    <a:lstStyle/>
                    <a:p>
                      <a:pPr marL="0" marR="0" algn="ctr" defTabSz="914400" rtl="0" eaLnBrk="1" latinLnBrk="0" hangingPunct="1">
                        <a:lnSpc>
                          <a:spcPct val="115000"/>
                        </a:lnSpc>
                        <a:spcBef>
                          <a:spcPts val="0"/>
                        </a:spcBef>
                        <a:spcAft>
                          <a:spcPts val="1000"/>
                        </a:spcAft>
                      </a:pPr>
                      <a:r>
                        <a:rPr lang="en-US" sz="1800" b="1" kern="1200" dirty="0">
                          <a:solidFill>
                            <a:srgbClr val="000000"/>
                          </a:solidFill>
                          <a:effectLst/>
                          <a:latin typeface="Calibri"/>
                          <a:ea typeface="Calibri"/>
                          <a:cs typeface="Times New Roman"/>
                        </a:rPr>
                        <a:t>Name</a:t>
                      </a:r>
                    </a:p>
                  </a:txBody>
                  <a:tcPr marL="108889" marR="108889" marT="56461" marB="56461"/>
                </a:tc>
                <a:tc>
                  <a:txBody>
                    <a:bodyPr/>
                    <a:lstStyle/>
                    <a:p>
                      <a:pPr marL="0" marR="0" algn="ctr" defTabSz="914400" rtl="0" eaLnBrk="1" latinLnBrk="0" hangingPunct="1">
                        <a:lnSpc>
                          <a:spcPct val="115000"/>
                        </a:lnSpc>
                        <a:spcBef>
                          <a:spcPts val="0"/>
                        </a:spcBef>
                        <a:spcAft>
                          <a:spcPts val="1000"/>
                        </a:spcAft>
                      </a:pPr>
                      <a:r>
                        <a:rPr lang="en-US" sz="1800" b="1" kern="1200">
                          <a:solidFill>
                            <a:srgbClr val="000000"/>
                          </a:solidFill>
                          <a:effectLst/>
                          <a:latin typeface="Calibri"/>
                          <a:ea typeface="Calibri"/>
                          <a:cs typeface="Times New Roman"/>
                        </a:rPr>
                        <a:t>Office Telephone</a:t>
                      </a:r>
                    </a:p>
                  </a:txBody>
                  <a:tcPr marL="108889" marR="108889" marT="56461" marB="56461"/>
                </a:tc>
                <a:tc>
                  <a:txBody>
                    <a:bodyPr/>
                    <a:lstStyle/>
                    <a:p>
                      <a:pPr marL="0" marR="0" algn="ctr" defTabSz="914400" rtl="0" eaLnBrk="1" latinLnBrk="0" hangingPunct="1">
                        <a:lnSpc>
                          <a:spcPct val="115000"/>
                        </a:lnSpc>
                        <a:spcBef>
                          <a:spcPts val="0"/>
                        </a:spcBef>
                        <a:spcAft>
                          <a:spcPts val="1000"/>
                        </a:spcAft>
                      </a:pPr>
                      <a:r>
                        <a:rPr lang="en-US" sz="1800" b="1" kern="1200" dirty="0">
                          <a:solidFill>
                            <a:srgbClr val="000000"/>
                          </a:solidFill>
                          <a:effectLst/>
                          <a:latin typeface="Calibri"/>
                          <a:ea typeface="Calibri"/>
                          <a:cs typeface="Times New Roman"/>
                        </a:rPr>
                        <a:t>Email</a:t>
                      </a:r>
                    </a:p>
                  </a:txBody>
                  <a:tcPr marL="108889" marR="108889" marT="56461" marB="56461"/>
                </a:tc>
              </a:tr>
              <a:tr h="400989">
                <a:tc>
                  <a:txBody>
                    <a:bodyPr/>
                    <a:lstStyle/>
                    <a:p>
                      <a:pPr marL="0" marR="0" algn="ctr">
                        <a:lnSpc>
                          <a:spcPct val="115000"/>
                        </a:lnSpc>
                        <a:spcBef>
                          <a:spcPts val="0"/>
                        </a:spcBef>
                        <a:spcAft>
                          <a:spcPts val="0"/>
                        </a:spcAft>
                      </a:pPr>
                      <a:r>
                        <a:rPr lang="en-US" sz="1800" kern="1200">
                          <a:effectLst/>
                        </a:rPr>
                        <a:t>8</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Marijo Pitts-Sheffield</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(912) 269-1216</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mpitts@doe.k12.ga.us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a:effectLst/>
                        </a:rPr>
                        <a:t>9</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Kathy Pruett</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(706) 540-8959</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kpruett@doe.k12.ga.us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a:effectLst/>
                        </a:rPr>
                        <a:t>10</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Elaine Dawsey</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(478) 971-0114</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edawsey@doe.k12.ga.us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dirty="0">
                          <a:effectLst/>
                        </a:rPr>
                        <a:t>11</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Olufunke Osunkoya</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(678) 704-3557</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oosunkoya@doe.k12.ga.us</a:t>
                      </a:r>
                      <a:endParaRPr lang="en-US" sz="1000" dirty="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dirty="0">
                          <a:effectLst/>
                        </a:rPr>
                        <a:t>12</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Bobby Trawick</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(229) 246-1976</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btrawick@doe.k12.ga.us</a:t>
                      </a:r>
                      <a:endParaRPr lang="en-US" sz="1000" dirty="0">
                        <a:effectLst/>
                        <a:latin typeface="Calibri"/>
                        <a:ea typeface="Calibri"/>
                        <a:cs typeface="Times New Roman"/>
                      </a:endParaRPr>
                    </a:p>
                  </a:txBody>
                  <a:tcPr marL="82963" marR="82963" marT="41482" marB="41482"/>
                </a:tc>
              </a:tr>
              <a:tr h="400989">
                <a:tc>
                  <a:txBody>
                    <a:bodyPr/>
                    <a:lstStyle/>
                    <a:p>
                      <a:pPr marL="0" marR="0" algn="l" defTabSz="914400" rtl="0" eaLnBrk="1" latinLnBrk="0" hangingPunct="1">
                        <a:lnSpc>
                          <a:spcPct val="115000"/>
                        </a:lnSpc>
                        <a:spcBef>
                          <a:spcPts val="0"/>
                        </a:spcBef>
                        <a:spcAft>
                          <a:spcPts val="0"/>
                        </a:spcAft>
                      </a:pPr>
                      <a:r>
                        <a:rPr lang="en-US" sz="1800" kern="1200" dirty="0" smtClean="0">
                          <a:solidFill>
                            <a:schemeClr val="dk1"/>
                          </a:solidFill>
                          <a:effectLst/>
                          <a:latin typeface="+mn-lt"/>
                          <a:ea typeface="+mn-ea"/>
                          <a:cs typeface="+mn-cs"/>
                        </a:rPr>
                        <a:t>   13</a:t>
                      </a:r>
                      <a:endParaRPr lang="en-US" sz="1800" kern="1200" dirty="0">
                        <a:solidFill>
                          <a:schemeClr val="dk1"/>
                        </a:solidFill>
                        <a:effectLst/>
                        <a:latin typeface="+mn-lt"/>
                        <a:ea typeface="+mn-ea"/>
                        <a:cs typeface="+mn-cs"/>
                      </a:endParaRPr>
                    </a:p>
                  </a:txBody>
                  <a:tcPr marL="82963" marR="82963" marT="41482" marB="41482"/>
                </a:tc>
                <a:tc>
                  <a:txBody>
                    <a:bodyPr/>
                    <a:lstStyle/>
                    <a:p>
                      <a:pPr marL="0" marR="0" algn="l" defTabSz="914400" rtl="0" eaLnBrk="1" latinLnBrk="0" hangingPunct="1">
                        <a:lnSpc>
                          <a:spcPct val="115000"/>
                        </a:lnSpc>
                        <a:spcBef>
                          <a:spcPts val="0"/>
                        </a:spcBef>
                        <a:spcAft>
                          <a:spcPts val="0"/>
                        </a:spcAft>
                      </a:pPr>
                      <a:r>
                        <a:rPr lang="en-US" sz="1800" kern="1200" dirty="0">
                          <a:solidFill>
                            <a:schemeClr val="dk1"/>
                          </a:solidFill>
                          <a:effectLst/>
                          <a:latin typeface="+mn-lt"/>
                          <a:ea typeface="+mn-ea"/>
                          <a:cs typeface="+mn-cs"/>
                        </a:rPr>
                        <a:t>Ken Banter</a:t>
                      </a:r>
                    </a:p>
                  </a:txBody>
                  <a:tcPr marL="61431" marR="61431" marT="0" marB="0"/>
                </a:tc>
                <a:tc>
                  <a:txBody>
                    <a:bodyPr/>
                    <a:lstStyle/>
                    <a:p>
                      <a:pPr marL="0" marR="0" algn="l" defTabSz="914400" rtl="0" eaLnBrk="1" latinLnBrk="0" hangingPunct="1">
                        <a:lnSpc>
                          <a:spcPct val="115000"/>
                        </a:lnSpc>
                        <a:spcBef>
                          <a:spcPts val="0"/>
                        </a:spcBef>
                        <a:spcAft>
                          <a:spcPts val="0"/>
                        </a:spcAft>
                      </a:pPr>
                      <a:r>
                        <a:rPr lang="en-US" sz="1800" kern="1200" dirty="0" smtClean="0">
                          <a:solidFill>
                            <a:schemeClr val="dk1"/>
                          </a:solidFill>
                          <a:effectLst/>
                          <a:latin typeface="+mn-lt"/>
                          <a:ea typeface="+mn-ea"/>
                          <a:cs typeface="+mn-cs"/>
                        </a:rPr>
                        <a:t>(478) 960-2255</a:t>
                      </a:r>
                      <a:endParaRPr lang="en-US" sz="1800" kern="1200" dirty="0">
                        <a:solidFill>
                          <a:schemeClr val="dk1"/>
                        </a:solidFill>
                        <a:effectLst/>
                        <a:latin typeface="+mn-lt"/>
                        <a:ea typeface="+mn-ea"/>
                        <a:cs typeface="+mn-cs"/>
                      </a:endParaRPr>
                    </a:p>
                  </a:txBody>
                  <a:tcPr marL="61431" marR="61431"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kbanter@doe.k12.ga.us</a:t>
                      </a:r>
                    </a:p>
                  </a:txBody>
                  <a:tcPr marL="61431" marR="61431" marT="0" marB="0"/>
                </a:tc>
              </a:tr>
              <a:tr h="256485">
                <a:tc>
                  <a:txBody>
                    <a:bodyPr/>
                    <a:lstStyle/>
                    <a:p>
                      <a:pPr marL="0" marR="0" algn="ctr">
                        <a:lnSpc>
                          <a:spcPct val="115000"/>
                        </a:lnSpc>
                        <a:spcBef>
                          <a:spcPts val="0"/>
                        </a:spcBef>
                        <a:spcAft>
                          <a:spcPts val="0"/>
                        </a:spcAft>
                      </a:pPr>
                      <a:r>
                        <a:rPr lang="en-US" sz="1800" kern="1200">
                          <a:effectLst/>
                        </a:rPr>
                        <a:t>14</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Tammy Wilkes</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(478) 237-2873</a:t>
                      </a:r>
                      <a:endParaRPr lang="en-US" sz="1000">
                        <a:effectLst/>
                        <a:latin typeface="Calibri"/>
                        <a:ea typeface="Calibri"/>
                        <a:cs typeface="Times New Roman"/>
                      </a:endParaRPr>
                    </a:p>
                  </a:txBody>
                  <a:tcPr marL="82963" marR="82963" marT="41482" marB="41482"/>
                </a:tc>
                <a:tc>
                  <a:txBody>
                    <a:bodyPr/>
                    <a:lstStyle/>
                    <a:p>
                      <a:pPr marL="0" marR="0" algn="l" defTabSz="914400" rtl="0" eaLnBrk="1" latinLnBrk="0" hangingPunct="1">
                        <a:lnSpc>
                          <a:spcPct val="115000"/>
                        </a:lnSpc>
                        <a:spcBef>
                          <a:spcPts val="0"/>
                        </a:spcBef>
                        <a:spcAft>
                          <a:spcPts val="0"/>
                        </a:spcAft>
                      </a:pPr>
                      <a:r>
                        <a:rPr lang="en-US" sz="1800" kern="1200" dirty="0">
                          <a:solidFill>
                            <a:schemeClr val="dk1"/>
                          </a:solidFill>
                          <a:effectLst/>
                          <a:latin typeface="+mn-lt"/>
                          <a:ea typeface="+mn-ea"/>
                          <a:cs typeface="+mn-cs"/>
                        </a:rPr>
                        <a:t>twilkes@doe.k12.ga.us</a:t>
                      </a:r>
                    </a:p>
                  </a:txBody>
                  <a:tcPr marL="82963" marR="82963" marT="41482" marB="41482"/>
                </a:tc>
              </a:tr>
            </a:tbl>
          </a:graphicData>
        </a:graphic>
      </p:graphicFrame>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3166174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fld id="{494CCCB8-5C83-404E-A3A7-8BF440FEC32E}" type="datetime1">
              <a:rPr lang="en-US" smtClean="0"/>
              <a:t>5/25/2015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43</a:t>
            </a:fld>
            <a:endParaRPr lang="en-US" dirty="0"/>
          </a:p>
        </p:txBody>
      </p:sp>
      <p:sp>
        <p:nvSpPr>
          <p:cNvPr id="4" name="Rectangle 3"/>
          <p:cNvSpPr/>
          <p:nvPr/>
        </p:nvSpPr>
        <p:spPr>
          <a:xfrm>
            <a:off x="74949" y="1363356"/>
            <a:ext cx="9069049" cy="2800767"/>
          </a:xfrm>
          <a:prstGeom prst="rect">
            <a:avLst/>
          </a:prstGeom>
        </p:spPr>
        <p:txBody>
          <a:bodyPr wrap="square">
            <a:spAutoFit/>
          </a:bodyPr>
          <a:lstStyle/>
          <a:p>
            <a:pPr algn="ctr"/>
            <a:r>
              <a:rPr lang="en-US" sz="4400" b="1" dirty="0"/>
              <a:t>Best Practices for the Monthly Certification of Individuals (Teachers, Substitutes, Bus Drivers, Stipends, etc</a:t>
            </a:r>
            <a:r>
              <a:rPr lang="en-US" sz="4400" b="1" dirty="0" smtClean="0"/>
              <a:t>.) Paid </a:t>
            </a:r>
            <a:r>
              <a:rPr lang="en-US" sz="4400" b="1" dirty="0"/>
              <a:t>with Federal </a:t>
            </a:r>
            <a:r>
              <a:rPr lang="en-US" sz="4400" b="1" dirty="0" smtClean="0"/>
              <a:t>Funds</a:t>
            </a:r>
          </a:p>
        </p:txBody>
      </p:sp>
      <p:sp>
        <p:nvSpPr>
          <p:cNvPr id="5" name="TextBox 4"/>
          <p:cNvSpPr txBox="1"/>
          <p:nvPr/>
        </p:nvSpPr>
        <p:spPr>
          <a:xfrm>
            <a:off x="1449090" y="4587232"/>
            <a:ext cx="6320769" cy="1346010"/>
          </a:xfrm>
          <a:prstGeom prst="rect">
            <a:avLst/>
          </a:prstGeom>
          <a:noFill/>
        </p:spPr>
        <p:txBody>
          <a:bodyPr wrap="none" rtlCol="0">
            <a:spAutoFit/>
          </a:bodyPr>
          <a:lstStyle/>
          <a:p>
            <a:pPr lvl="0" algn="ctr">
              <a:lnSpc>
                <a:spcPct val="90000"/>
              </a:lnSpc>
              <a:spcBef>
                <a:spcPts val="1000"/>
              </a:spcBef>
            </a:pPr>
            <a:r>
              <a:rPr lang="en-US" sz="2400" b="1" dirty="0">
                <a:solidFill>
                  <a:prstClr val="black"/>
                </a:solidFill>
              </a:rPr>
              <a:t>Georgia Department of Education</a:t>
            </a:r>
          </a:p>
          <a:p>
            <a:pPr lvl="0" algn="ctr">
              <a:lnSpc>
                <a:spcPct val="90000"/>
              </a:lnSpc>
              <a:spcBef>
                <a:spcPts val="1000"/>
              </a:spcBef>
            </a:pPr>
            <a:r>
              <a:rPr lang="en-US" sz="2400" b="1" dirty="0">
                <a:solidFill>
                  <a:prstClr val="black"/>
                </a:solidFill>
              </a:rPr>
              <a:t>13th Annual Title Programs Summer Conference</a:t>
            </a:r>
          </a:p>
          <a:p>
            <a:pPr lvl="0" algn="ctr">
              <a:lnSpc>
                <a:spcPct val="90000"/>
              </a:lnSpc>
              <a:spcBef>
                <a:spcPts val="1000"/>
              </a:spcBef>
            </a:pPr>
            <a:r>
              <a:rPr lang="en-US" sz="2400" b="1" dirty="0">
                <a:solidFill>
                  <a:prstClr val="black"/>
                </a:solidFill>
              </a:rPr>
              <a:t>June 15-19, 2015</a:t>
            </a:r>
            <a:endParaRPr lang="en-US" sz="2400" dirty="0">
              <a:solidFill>
                <a:prstClr val="black"/>
              </a:solidFill>
            </a:endParaRPr>
          </a:p>
        </p:txBody>
      </p:sp>
    </p:spTree>
    <p:extLst>
      <p:ext uri="{BB962C8B-B14F-4D97-AF65-F5344CB8AC3E}">
        <p14:creationId xmlns:p14="http://schemas.microsoft.com/office/powerpoint/2010/main" val="1453468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28650" y="1873771"/>
            <a:ext cx="7666532" cy="3360061"/>
          </a:xfrm>
        </p:spPr>
        <p:txBody>
          <a:bodyPr>
            <a:normAutofit/>
          </a:bodyPr>
          <a:lstStyle/>
          <a:p>
            <a:pPr algn="ctr"/>
            <a:r>
              <a:rPr lang="en-US" sz="2800" b="0" dirty="0">
                <a:latin typeface="+mn-lt"/>
              </a:rPr>
              <a:t>T</a:t>
            </a:r>
            <a:r>
              <a:rPr lang="en-US" sz="2800" b="0" dirty="0" smtClean="0">
                <a:latin typeface="+mn-lt"/>
              </a:rPr>
              <a:t>ime-and-effort </a:t>
            </a:r>
            <a:r>
              <a:rPr lang="en-US" sz="2800" b="0" dirty="0">
                <a:latin typeface="+mn-lt"/>
              </a:rPr>
              <a:t>reporting is important in ensuring that </a:t>
            </a:r>
            <a:r>
              <a:rPr lang="en-US" sz="2800" b="0" dirty="0" smtClean="0">
                <a:latin typeface="+mn-lt"/>
              </a:rPr>
              <a:t>federal </a:t>
            </a:r>
            <a:r>
              <a:rPr lang="en-US" sz="2800" b="0" dirty="0">
                <a:latin typeface="+mn-lt"/>
              </a:rPr>
              <a:t>program funds are used to pay only their proportionate share of personnel </a:t>
            </a:r>
            <a:r>
              <a:rPr lang="en-US" sz="2800" b="0" dirty="0" smtClean="0">
                <a:latin typeface="+mn-lt"/>
              </a:rPr>
              <a:t>costs.</a:t>
            </a:r>
            <a:endParaRPr lang="en-US" sz="2800" dirty="0">
              <a:latin typeface="+mn-lt"/>
            </a:endParaRPr>
          </a:p>
        </p:txBody>
      </p:sp>
      <p:sp>
        <p:nvSpPr>
          <p:cNvPr id="6" name="Date Placeholder 5"/>
          <p:cNvSpPr>
            <a:spLocks noGrp="1"/>
          </p:cNvSpPr>
          <p:nvPr>
            <p:ph type="dt" sz="half" idx="2"/>
          </p:nvPr>
        </p:nvSpPr>
        <p:spPr/>
        <p:txBody>
          <a:bodyPr/>
          <a:lstStyle/>
          <a:p>
            <a:fld id="{494CCCB8-5C83-404E-A3A7-8BF440FEC32E}" type="datetime1">
              <a:rPr lang="en-US" smtClean="0"/>
              <a:t>5/25/2015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3526462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80016"/>
            <a:ext cx="6316630" cy="1325563"/>
          </a:xfrm>
        </p:spPr>
        <p:txBody>
          <a:bodyPr>
            <a:normAutofit/>
          </a:bodyPr>
          <a:lstStyle/>
          <a:p>
            <a:pPr>
              <a:defRPr/>
            </a:pPr>
            <a:r>
              <a:rPr lang="en-US" sz="3700" dirty="0">
                <a:effectLst>
                  <a:outerShdw blurRad="38100" dist="38100" dir="2700000" algn="tl">
                    <a:srgbClr val="000000">
                      <a:alpha val="43137"/>
                    </a:srgbClr>
                  </a:outerShdw>
                </a:effectLst>
                <a:latin typeface="+mn-lt"/>
              </a:rPr>
              <a:t>Title I, Part A </a:t>
            </a:r>
            <a:r>
              <a:rPr lang="en-US" sz="3700" dirty="0" smtClean="0">
                <a:effectLst>
                  <a:outerShdw blurRad="38100" dist="38100" dir="2700000" algn="tl">
                    <a:srgbClr val="000000">
                      <a:alpha val="43137"/>
                    </a:srgbClr>
                  </a:outerShdw>
                </a:effectLst>
                <a:latin typeface="+mn-lt"/>
              </a:rPr>
              <a:t>Program</a:t>
            </a:r>
            <a:endParaRPr lang="en-US" sz="3700" dirty="0">
              <a:latin typeface="+mn-lt"/>
            </a:endParaRPr>
          </a:p>
        </p:txBody>
      </p:sp>
      <p:sp>
        <p:nvSpPr>
          <p:cNvPr id="3" name="Content Placeholder 2"/>
          <p:cNvSpPr>
            <a:spLocks noGrp="1"/>
          </p:cNvSpPr>
          <p:nvPr>
            <p:ph idx="1"/>
          </p:nvPr>
        </p:nvSpPr>
        <p:spPr>
          <a:xfrm>
            <a:off x="512618" y="1155274"/>
            <a:ext cx="8174182" cy="5051563"/>
          </a:xfrm>
        </p:spPr>
        <p:txBody>
          <a:bodyPr/>
          <a:lstStyle/>
          <a:p>
            <a:pPr marL="0" indent="0">
              <a:buNone/>
              <a:defRPr/>
            </a:pPr>
            <a:r>
              <a:rPr lang="en-US" dirty="0" smtClean="0"/>
              <a:t>Time and Effort</a:t>
            </a:r>
          </a:p>
          <a:p>
            <a:pPr marL="1060704" lvl="1" indent="-347472">
              <a:defRPr/>
            </a:pPr>
            <a:r>
              <a:rPr lang="en-US" dirty="0" smtClean="0"/>
              <a:t>Time and Effort reporting is required when any part of an individual’s salary is charged to a federal program</a:t>
            </a:r>
          </a:p>
          <a:p>
            <a:pPr lvl="3" indent="-347472">
              <a:defRPr/>
            </a:pPr>
            <a:r>
              <a:rPr lang="en-US" sz="2000" dirty="0" smtClean="0"/>
              <a:t>Single Cost objective = semi annual certification</a:t>
            </a:r>
          </a:p>
          <a:p>
            <a:pPr lvl="3" indent="-347472">
              <a:defRPr/>
            </a:pPr>
            <a:r>
              <a:rPr lang="en-US" sz="2000" dirty="0" smtClean="0"/>
              <a:t>After the fact record (dated)</a:t>
            </a:r>
          </a:p>
          <a:p>
            <a:pPr lvl="3" indent="-347472">
              <a:defRPr/>
            </a:pPr>
            <a:r>
              <a:rPr lang="en-US" sz="2000" dirty="0" smtClean="0"/>
              <a:t>Signed by employee or in the absence of the employee a supervisor having direct knowledge of the employee’s work</a:t>
            </a:r>
          </a:p>
          <a:p>
            <a:pPr lvl="3" indent="-347472">
              <a:defRPr/>
            </a:pPr>
            <a:r>
              <a:rPr lang="en-US" sz="2000" dirty="0" smtClean="0"/>
              <a:t>Accounts for the total activity for which employee is compensated</a:t>
            </a:r>
          </a:p>
          <a:p>
            <a:pPr lvl="3" indent="-347472">
              <a:defRPr/>
            </a:pPr>
            <a:r>
              <a:rPr lang="en-US" sz="2000" dirty="0" smtClean="0"/>
              <a:t>Coincides with one or more pay periods (source data - sign-in sheets for payroll)</a:t>
            </a:r>
          </a:p>
          <a:p>
            <a:pPr lvl="3" indent="-347472">
              <a:defRPr/>
            </a:pPr>
            <a:r>
              <a:rPr lang="en-US" sz="2000" dirty="0" smtClean="0"/>
              <a:t>Includes substitutes, part-time employees , stipends, bus drivers</a:t>
            </a:r>
          </a:p>
          <a:p>
            <a:pPr lvl="1" indent="-347472">
              <a:buFont typeface="Arial" charset="0"/>
              <a:buChar char="–"/>
              <a:defRPr/>
            </a:pPr>
            <a:endParaRPr lang="en-US" sz="1800" dirty="0"/>
          </a:p>
        </p:txBody>
      </p:sp>
      <p:sp>
        <p:nvSpPr>
          <p:cNvPr id="2201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25C5C5-0DDD-4B2E-86DC-F2EC7548B92A}" type="slidenum">
              <a:rPr lang="en-US" altLang="en-US">
                <a:solidFill>
                  <a:srgbClr val="000000"/>
                </a:solidFill>
                <a:latin typeface="Calibri" panose="020F0502020204030204" pitchFamily="34" charset="0"/>
              </a:rPr>
              <a:pPr/>
              <a:t>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697715939"/>
      </p:ext>
    </p:extLst>
  </p:cSld>
  <p:clrMapOvr>
    <a:masterClrMapping/>
  </p:clrMapOvr>
  <p:transition spd="med">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xfrm>
            <a:off x="410943" y="126418"/>
            <a:ext cx="6515879" cy="1997021"/>
          </a:xfrm>
        </p:spPr>
        <p:txBody>
          <a:bodyPr>
            <a:noAutofit/>
          </a:bodyPr>
          <a:lstStyle/>
          <a:p>
            <a:pPr marL="41148">
              <a:defRPr/>
            </a:pPr>
            <a:r>
              <a:rPr lang="en-US" sz="3700" dirty="0" smtClean="0">
                <a:latin typeface="+mn-lt"/>
              </a:rPr>
              <a:t>Documentation for Personnel Expenses 200.430(</a:t>
            </a:r>
            <a:r>
              <a:rPr lang="en-US" sz="3700" dirty="0" err="1" smtClean="0">
                <a:latin typeface="+mn-lt"/>
              </a:rPr>
              <a:t>i</a:t>
            </a:r>
            <a:r>
              <a:rPr lang="en-US" sz="3700" dirty="0" smtClean="0">
                <a:latin typeface="+mn-lt"/>
              </a:rPr>
              <a:t>) </a:t>
            </a:r>
            <a:r>
              <a:rPr lang="en-US" dirty="0" smtClean="0">
                <a:latin typeface="+mn-lt"/>
              </a:rPr>
              <a:t/>
            </a:r>
            <a:br>
              <a:rPr lang="en-US" dirty="0" smtClean="0">
                <a:latin typeface="+mn-lt"/>
              </a:rPr>
            </a:br>
            <a:r>
              <a:rPr lang="en-US" sz="1800" dirty="0" smtClean="0">
                <a:latin typeface="+mn-lt"/>
              </a:rPr>
              <a:t>(The Administrator’s Handbook on EDGAR 2</a:t>
            </a:r>
            <a:r>
              <a:rPr lang="en-US" sz="1800" baseline="30000" dirty="0" smtClean="0">
                <a:latin typeface="+mn-lt"/>
              </a:rPr>
              <a:t>nd</a:t>
            </a:r>
            <a:r>
              <a:rPr lang="en-US" sz="1800" dirty="0" smtClean="0">
                <a:latin typeface="+mn-lt"/>
              </a:rPr>
              <a:t> Edition </a:t>
            </a:r>
            <a:r>
              <a:rPr lang="en-US" sz="1800" dirty="0" err="1" smtClean="0">
                <a:latin typeface="+mn-lt"/>
              </a:rPr>
              <a:t>pg</a:t>
            </a:r>
            <a:r>
              <a:rPr lang="en-US" sz="1800" dirty="0" smtClean="0">
                <a:latin typeface="+mn-lt"/>
              </a:rPr>
              <a:t> 154)</a:t>
            </a:r>
            <a:endParaRPr lang="en-US" sz="1800" b="1" dirty="0" smtClean="0">
              <a:latin typeface="+mn-lt"/>
            </a:endParaRPr>
          </a:p>
        </p:txBody>
      </p:sp>
      <p:sp>
        <p:nvSpPr>
          <p:cNvPr id="14339" name="Rectangle 3"/>
          <p:cNvSpPr>
            <a:spLocks noGrp="1"/>
          </p:cNvSpPr>
          <p:nvPr>
            <p:ph idx="1"/>
          </p:nvPr>
        </p:nvSpPr>
        <p:spPr>
          <a:xfrm>
            <a:off x="733806" y="2346672"/>
            <a:ext cx="8229600" cy="3536612"/>
          </a:xfrm>
        </p:spPr>
        <p:txBody>
          <a:bodyPr>
            <a:normAutofit/>
          </a:bodyPr>
          <a:lstStyle/>
          <a:p>
            <a:pPr marL="0" indent="0">
              <a:buNone/>
            </a:pPr>
            <a:endParaRPr lang="en-US" sz="2100" u="sng" dirty="0">
              <a:latin typeface="+mj-lt"/>
              <a:ea typeface="ＭＳ Ｐゴシック" pitchFamily="34" charset="-128"/>
            </a:endParaRPr>
          </a:p>
          <a:p>
            <a:pPr marL="257175" lvl="1" indent="-257175">
              <a:spcBef>
                <a:spcPts val="1200"/>
              </a:spcBef>
              <a:spcAft>
                <a:spcPts val="0"/>
              </a:spcAft>
            </a:pPr>
            <a:r>
              <a:rPr lang="en-US" sz="2400" dirty="0">
                <a:solidFill>
                  <a:srgbClr val="C00000"/>
                </a:solidFill>
              </a:rPr>
              <a:t>NEW: </a:t>
            </a:r>
            <a:r>
              <a:rPr lang="en-US" sz="2400" dirty="0" smtClean="0">
                <a:ea typeface="ＭＳ Ｐゴシック" pitchFamily="34" charset="-128"/>
              </a:rPr>
              <a:t>Charges to Federal awards for salaries and wages must be based on records </a:t>
            </a:r>
            <a:r>
              <a:rPr lang="en-US" sz="2400" u="sng" dirty="0" smtClean="0">
                <a:ea typeface="ＭＳ Ｐゴシック" pitchFamily="34" charset="-128"/>
              </a:rPr>
              <a:t>that accurately reflect the work performed</a:t>
            </a:r>
            <a:r>
              <a:rPr lang="en-US" sz="2400" dirty="0" smtClean="0">
                <a:ea typeface="ＭＳ Ｐゴシック" pitchFamily="34" charset="-128"/>
              </a:rPr>
              <a:t>. </a:t>
            </a:r>
          </a:p>
          <a:p>
            <a:pPr marL="257175" lvl="1" indent="-257175">
              <a:spcBef>
                <a:spcPts val="1200"/>
              </a:spcBef>
              <a:spcAft>
                <a:spcPts val="0"/>
              </a:spcAft>
            </a:pPr>
            <a:endParaRPr lang="en-US" sz="2400" dirty="0">
              <a:ea typeface="ＭＳ Ｐゴシック" pitchFamily="34" charset="-128"/>
            </a:endParaRPr>
          </a:p>
          <a:p>
            <a:pPr marL="257175" indent="-257175"/>
            <a:r>
              <a:rPr lang="en-US" sz="2400" dirty="0">
                <a:ea typeface="ＭＳ Ｐゴシック" pitchFamily="34" charset="-128"/>
              </a:rPr>
              <a:t>How staff demonstrate </a:t>
            </a:r>
            <a:r>
              <a:rPr lang="en-US" sz="2400" u="sng" dirty="0">
                <a:ea typeface="ＭＳ Ｐゴシック" pitchFamily="34" charset="-128"/>
              </a:rPr>
              <a:t>allocability</a:t>
            </a:r>
          </a:p>
          <a:p>
            <a:pPr marL="463154" lvl="1" indent="-257175">
              <a:buClr>
                <a:schemeClr val="accent1">
                  <a:lumMod val="60000"/>
                  <a:lumOff val="40000"/>
                </a:schemeClr>
              </a:buClr>
            </a:pPr>
            <a:r>
              <a:rPr lang="en-US" sz="2400" dirty="0">
                <a:ea typeface="ＭＳ Ｐゴシック" pitchFamily="34" charset="-128"/>
              </a:rPr>
              <a:t>If employee paid with federal funds, then must show that the employee worked on that specific federal program cost </a:t>
            </a:r>
            <a:r>
              <a:rPr lang="en-US" sz="2400" dirty="0" smtClean="0">
                <a:ea typeface="ＭＳ Ｐゴシック" pitchFamily="34" charset="-128"/>
              </a:rPr>
              <a:t>objective and be necessary and reasonable </a:t>
            </a:r>
            <a:r>
              <a:rPr lang="en-US" altLang="en-US" sz="2400" dirty="0" smtClean="0"/>
              <a:t>200.403(a).</a:t>
            </a:r>
            <a:endParaRPr lang="en-US" sz="2400" dirty="0">
              <a:ea typeface="ＭＳ Ｐゴシック" pitchFamily="34" charset="-128"/>
            </a:endParaRPr>
          </a:p>
        </p:txBody>
      </p:sp>
      <p:sp>
        <p:nvSpPr>
          <p:cNvPr id="2" name="Slide Number Placeholder 1"/>
          <p:cNvSpPr>
            <a:spLocks noGrp="1"/>
          </p:cNvSpPr>
          <p:nvPr>
            <p:ph type="sldNum" sz="quarter" idx="4294967295"/>
          </p:nvPr>
        </p:nvSpPr>
        <p:spPr>
          <a:xfrm>
            <a:off x="8483346" y="6272785"/>
            <a:ext cx="480060" cy="365125"/>
          </a:xfrm>
          <a:prstGeom prst="rect">
            <a:avLst/>
          </a:prstGeom>
        </p:spPr>
        <p:txBody>
          <a:bodyPr/>
          <a:lstStyle/>
          <a:p>
            <a:pPr>
              <a:defRPr/>
            </a:pPr>
            <a:fld id="{25953566-6F6B-4717-86E9-2FE94062EB93}" type="slidenum">
              <a:rPr lang="en-US" smtClean="0"/>
              <a:pPr>
                <a:defRPr/>
              </a:pPr>
              <a:t>7</a:t>
            </a:fld>
            <a:endParaRPr lang="en-US" dirty="0"/>
          </a:p>
        </p:txBody>
      </p:sp>
    </p:spTree>
    <p:extLst>
      <p:ext uri="{BB962C8B-B14F-4D97-AF65-F5344CB8AC3E}">
        <p14:creationId xmlns:p14="http://schemas.microsoft.com/office/powerpoint/2010/main" val="201502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29663" y="161296"/>
            <a:ext cx="6637194" cy="1718304"/>
          </a:xfrm>
        </p:spPr>
        <p:txBody>
          <a:bodyPr>
            <a:noAutofit/>
          </a:bodyPr>
          <a:lstStyle/>
          <a:p>
            <a:r>
              <a:rPr lang="en-US" sz="3700" b="1" dirty="0" smtClean="0">
                <a:latin typeface="+mn-lt"/>
                <a:ea typeface="ＭＳ Ｐゴシック" pitchFamily="34" charset="-128"/>
              </a:rPr>
              <a:t>Who must participate?</a:t>
            </a:r>
            <a:br>
              <a:rPr lang="en-US" sz="3700" b="1" dirty="0" smtClean="0">
                <a:latin typeface="+mn-lt"/>
                <a:ea typeface="ＭＳ Ｐゴシック" pitchFamily="34" charset="-128"/>
              </a:rPr>
            </a:br>
            <a:r>
              <a:rPr lang="en-US" sz="3700" dirty="0" smtClean="0">
                <a:latin typeface="+mn-lt"/>
                <a:ea typeface="ＭＳ Ｐゴシック" pitchFamily="34" charset="-128"/>
              </a:rPr>
              <a:t>200.430(i)(1) and (i)(4) </a:t>
            </a:r>
            <a:r>
              <a:rPr lang="en-US" dirty="0" smtClean="0">
                <a:latin typeface="+mn-lt"/>
                <a:ea typeface="ＭＳ Ｐゴシック" pitchFamily="34" charset="-128"/>
              </a:rPr>
              <a:t/>
            </a:r>
            <a:br>
              <a:rPr lang="en-US" dirty="0" smtClean="0">
                <a:latin typeface="+mn-lt"/>
                <a:ea typeface="ＭＳ Ｐゴシック" pitchFamily="34" charset="-128"/>
              </a:rPr>
            </a:br>
            <a:r>
              <a:rPr lang="en-US" sz="1800" dirty="0">
                <a:solidFill>
                  <a:prstClr val="black"/>
                </a:solidFill>
                <a:latin typeface="Calibri" panose="020F0502020204030204"/>
              </a:rPr>
              <a:t>(The Administrator’s Handbook on EDGAR 2</a:t>
            </a:r>
            <a:r>
              <a:rPr lang="en-US" sz="1800" baseline="30000" dirty="0">
                <a:solidFill>
                  <a:prstClr val="black"/>
                </a:solidFill>
                <a:latin typeface="Calibri" panose="020F0502020204030204"/>
              </a:rPr>
              <a:t>nd</a:t>
            </a:r>
            <a:r>
              <a:rPr lang="en-US" sz="1800" dirty="0">
                <a:solidFill>
                  <a:prstClr val="black"/>
                </a:solidFill>
                <a:latin typeface="Calibri" panose="020F0502020204030204"/>
              </a:rPr>
              <a:t> Edition </a:t>
            </a:r>
            <a:r>
              <a:rPr lang="en-US" sz="1800" dirty="0" err="1">
                <a:solidFill>
                  <a:prstClr val="black"/>
                </a:solidFill>
                <a:latin typeface="Calibri" panose="020F0502020204030204"/>
              </a:rPr>
              <a:t>pg</a:t>
            </a:r>
            <a:r>
              <a:rPr lang="en-US" sz="1800" dirty="0">
                <a:solidFill>
                  <a:prstClr val="black"/>
                </a:solidFill>
                <a:latin typeface="Calibri" panose="020F0502020204030204"/>
              </a:rPr>
              <a:t> </a:t>
            </a:r>
            <a:r>
              <a:rPr lang="en-US" sz="1800" dirty="0" smtClean="0">
                <a:solidFill>
                  <a:prstClr val="black"/>
                </a:solidFill>
                <a:latin typeface="Calibri" panose="020F0502020204030204"/>
              </a:rPr>
              <a:t>154, 155)</a:t>
            </a:r>
            <a:endParaRPr lang="en-US" sz="1800" b="1" dirty="0" smtClean="0">
              <a:latin typeface="+mn-lt"/>
              <a:ea typeface="ＭＳ Ｐゴシック" pitchFamily="34" charset="-128"/>
            </a:endParaRPr>
          </a:p>
        </p:txBody>
      </p:sp>
      <p:sp>
        <p:nvSpPr>
          <p:cNvPr id="3" name="Content Placeholder 2"/>
          <p:cNvSpPr>
            <a:spLocks noGrp="1"/>
          </p:cNvSpPr>
          <p:nvPr>
            <p:ph idx="1"/>
          </p:nvPr>
        </p:nvSpPr>
        <p:spPr>
          <a:xfrm>
            <a:off x="685800" y="2209800"/>
            <a:ext cx="7797546" cy="2977243"/>
          </a:xfrm>
        </p:spPr>
        <p:txBody>
          <a:bodyPr/>
          <a:lstStyle/>
          <a:p>
            <a:pPr>
              <a:spcBef>
                <a:spcPct val="0"/>
              </a:spcBef>
              <a:spcAft>
                <a:spcPct val="35000"/>
              </a:spcAft>
            </a:pPr>
            <a:r>
              <a:rPr lang="en-US" altLang="en-US" sz="2400" dirty="0"/>
              <a:t>Must be maintained for </a:t>
            </a:r>
            <a:r>
              <a:rPr lang="en-US" altLang="en-US" sz="2400" u="sng" dirty="0"/>
              <a:t>all</a:t>
            </a:r>
            <a:r>
              <a:rPr lang="en-US" altLang="en-US" sz="2400" dirty="0"/>
              <a:t> employees whose salaries are: </a:t>
            </a:r>
          </a:p>
          <a:p>
            <a:pPr lvl="1">
              <a:spcBef>
                <a:spcPct val="0"/>
              </a:spcBef>
              <a:spcAft>
                <a:spcPct val="35000"/>
              </a:spcAft>
            </a:pPr>
            <a:r>
              <a:rPr lang="en-US" altLang="en-US" sz="2400" dirty="0"/>
              <a:t>Paid in whole or in part with federal funds </a:t>
            </a:r>
            <a:endParaRPr lang="en-US" altLang="en-US" sz="2400" dirty="0" smtClean="0"/>
          </a:p>
          <a:p>
            <a:pPr lvl="1">
              <a:spcBef>
                <a:spcPct val="0"/>
              </a:spcBef>
              <a:spcAft>
                <a:spcPct val="35000"/>
              </a:spcAft>
            </a:pPr>
            <a:r>
              <a:rPr lang="en-US" altLang="en-US" sz="2400" dirty="0" smtClean="0"/>
              <a:t>Used </a:t>
            </a:r>
            <a:r>
              <a:rPr lang="en-US" altLang="en-US" sz="2400" dirty="0"/>
              <a:t>to meet a match/cost share requirement </a:t>
            </a:r>
            <a:endParaRPr lang="en-US" altLang="en-US" sz="2400" dirty="0" smtClean="0"/>
          </a:p>
          <a:p>
            <a:pPr lvl="1">
              <a:spcBef>
                <a:spcPct val="0"/>
              </a:spcBef>
              <a:spcAft>
                <a:spcPct val="35000"/>
              </a:spcAft>
            </a:pPr>
            <a:r>
              <a:rPr lang="en-US" sz="2400" dirty="0" smtClean="0"/>
              <a:t>NOT </a:t>
            </a:r>
            <a:r>
              <a:rPr lang="en-US" sz="2400" dirty="0"/>
              <a:t>contractors</a:t>
            </a:r>
          </a:p>
          <a:p>
            <a:pPr>
              <a:defRPr/>
            </a:pPr>
            <a:endParaRPr lang="en-US" dirty="0"/>
          </a:p>
        </p:txBody>
      </p:sp>
      <p:sp>
        <p:nvSpPr>
          <p:cNvPr id="2" name="Slide Number Placeholder 1"/>
          <p:cNvSpPr>
            <a:spLocks noGrp="1"/>
          </p:cNvSpPr>
          <p:nvPr>
            <p:ph type="sldNum" sz="quarter" idx="4294967295"/>
          </p:nvPr>
        </p:nvSpPr>
        <p:spPr>
          <a:xfrm>
            <a:off x="8483346" y="6272785"/>
            <a:ext cx="480060" cy="365125"/>
          </a:xfrm>
          <a:prstGeom prst="rect">
            <a:avLst/>
          </a:prstGeom>
        </p:spPr>
        <p:txBody>
          <a:bodyPr/>
          <a:lstStyle/>
          <a:p>
            <a:pPr>
              <a:defRPr/>
            </a:pPr>
            <a:fld id="{25953566-6F6B-4717-86E9-2FE94062EB93}" type="slidenum">
              <a:rPr lang="en-US" smtClean="0"/>
              <a:pPr>
                <a:defRPr/>
              </a:pPr>
              <a:t>8</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4023790"/>
            <a:ext cx="4217489" cy="2144486"/>
          </a:xfrm>
          <a:prstGeom prst="rect">
            <a:avLst/>
          </a:prstGeom>
        </p:spPr>
      </p:pic>
    </p:spTree>
    <p:extLst>
      <p:ext uri="{BB962C8B-B14F-4D97-AF65-F5344CB8AC3E}">
        <p14:creationId xmlns:p14="http://schemas.microsoft.com/office/powerpoint/2010/main" val="94739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509" y="113212"/>
            <a:ext cx="7478485" cy="1164772"/>
          </a:xfrm>
        </p:spPr>
        <p:txBody>
          <a:bodyPr>
            <a:noAutofit/>
          </a:bodyPr>
          <a:lstStyle/>
          <a:p>
            <a:r>
              <a:rPr lang="en-US" sz="3700" b="1" dirty="0" smtClean="0">
                <a:latin typeface="+mn-lt"/>
              </a:rPr>
              <a:t>Does “X” Employee have to keep time and effort records?</a:t>
            </a:r>
            <a:endParaRPr lang="en-US" sz="3700" b="1" dirty="0">
              <a:latin typeface="+mn-lt"/>
            </a:endParaRPr>
          </a:p>
        </p:txBody>
      </p:sp>
      <p:sp>
        <p:nvSpPr>
          <p:cNvPr id="3" name="Slide Number Placeholder 2"/>
          <p:cNvSpPr>
            <a:spLocks noGrp="1"/>
          </p:cNvSpPr>
          <p:nvPr>
            <p:ph type="sldNum" sz="quarter" idx="4294967295"/>
          </p:nvPr>
        </p:nvSpPr>
        <p:spPr>
          <a:xfrm>
            <a:off x="8483346" y="6272785"/>
            <a:ext cx="480060" cy="365125"/>
          </a:xfrm>
          <a:prstGeom prst="rect">
            <a:avLst/>
          </a:prstGeom>
        </p:spPr>
        <p:txBody>
          <a:bodyPr/>
          <a:lstStyle/>
          <a:p>
            <a:pPr>
              <a:defRPr/>
            </a:pPr>
            <a:fld id="{25953566-6F6B-4717-86E9-2FE94062EB93}" type="slidenum">
              <a:rPr lang="en-US" smtClean="0"/>
              <a:pPr>
                <a:defRPr/>
              </a:pPr>
              <a:t>9</a:t>
            </a:fld>
            <a:endParaRPr lang="en-US" dirty="0"/>
          </a:p>
        </p:txBody>
      </p:sp>
      <p:graphicFrame>
        <p:nvGraphicFramePr>
          <p:cNvPr id="6" name="Diagram 5"/>
          <p:cNvGraphicFramePr/>
          <p:nvPr>
            <p:extLst>
              <p:ext uri="{D42A27DB-BD31-4B8C-83A1-F6EECF244321}">
                <p14:modId xmlns:p14="http://schemas.microsoft.com/office/powerpoint/2010/main" val="2018793639"/>
              </p:ext>
            </p:extLst>
          </p:nvPr>
        </p:nvGraphicFramePr>
        <p:xfrm>
          <a:off x="318589" y="1562783"/>
          <a:ext cx="7951651" cy="4614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075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aDOE-PowerPoint-Template.potx" id="{62B88FFC-193B-4D2F-8C77-FCD33F3FAD37}" vid="{5805FC4A-A09D-48E8-AA8A-E114396F06F9}"/>
    </a:ext>
  </a:extLst>
</a:theme>
</file>

<file path=ppt/theme/theme2.xml><?xml version="1.0" encoding="utf-8"?>
<a:theme xmlns:a="http://schemas.openxmlformats.org/drawingml/2006/main" name="GaDOE-PowerPoint-White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A25B6E7437D643BEAAC06D495827D4" ma:contentTypeVersion="1" ma:contentTypeDescription="Create a new document." ma:contentTypeScope="" ma:versionID="66569ed78ef03d9940b56cdcaa4b98c3">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BBF42A-224B-4179-907A-9757919FFF9A}"/>
</file>

<file path=customXml/itemProps2.xml><?xml version="1.0" encoding="utf-8"?>
<ds:datastoreItem xmlns:ds="http://schemas.openxmlformats.org/officeDocument/2006/customXml" ds:itemID="{758C9C62-5E8C-4ADB-9AFF-7D5B97D4887B}"/>
</file>

<file path=customXml/itemProps3.xml><?xml version="1.0" encoding="utf-8"?>
<ds:datastoreItem xmlns:ds="http://schemas.openxmlformats.org/officeDocument/2006/customXml" ds:itemID="{C737FCC7-4AFD-4AB5-B734-F060551A5597}"/>
</file>

<file path=docProps/app.xml><?xml version="1.0" encoding="utf-8"?>
<Properties xmlns="http://schemas.openxmlformats.org/officeDocument/2006/extended-properties" xmlns:vt="http://schemas.openxmlformats.org/officeDocument/2006/docPropsVTypes">
  <Template>GaDOE-PowerPoint-Template</Template>
  <TotalTime>2943</TotalTime>
  <Words>1728</Words>
  <Application>Microsoft Office PowerPoint</Application>
  <PresentationFormat>On-screen Show (4:3)</PresentationFormat>
  <Paragraphs>310</Paragraphs>
  <Slides>43</Slides>
  <Notes>5</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GaDOE-PowerPoint-Template</vt:lpstr>
      <vt:lpstr>GaDOE-PowerPoint-WhiteTemplate</vt:lpstr>
      <vt:lpstr>PowerPoint Presentation</vt:lpstr>
      <vt:lpstr>Presenters</vt:lpstr>
      <vt:lpstr>PowerPoint Presentation</vt:lpstr>
      <vt:lpstr>Purpose</vt:lpstr>
      <vt:lpstr>Time-and-effort reporting is important in ensuring that federal program funds are used to pay only their proportionate share of personnel costs.</vt:lpstr>
      <vt:lpstr>Title I, Part A Program</vt:lpstr>
      <vt:lpstr>Documentation for Personnel Expenses 200.430(i)  (The Administrator’s Handbook on EDGAR 2nd Edition pg 154)</vt:lpstr>
      <vt:lpstr>Who must participate? 200.430(i)(1) and (i)(4)  (The Administrator’s Handbook on EDGAR 2nd Edition pg 154, 155)</vt:lpstr>
      <vt:lpstr>Does “X” Employee have to keep time and effort records?</vt:lpstr>
      <vt:lpstr>The Prior A-87 Rule  (SEAs and LEAs)</vt:lpstr>
      <vt:lpstr>Documentation for Personnel  Expenses 200.430(i)(1)  (The Administrator’s Handbook on EDGAR 2nd Edition pg 154)</vt:lpstr>
      <vt:lpstr>Documentation for Personnel  Expenses 200.430(i)(1)  (The Administrator’s Handbook on EDGAR 2nd Edition pg 154)</vt:lpstr>
      <vt:lpstr>Cost Objectives 200.28  (The Administrator’s Handbook on EDGAR 2nd Edition pg 98)</vt:lpstr>
      <vt:lpstr>Use of Budget Estimates 200.430(i)(1)(viii)  (The Administrator’s Handbook on EDGAR 2nd Edition pg 154)</vt:lpstr>
      <vt:lpstr>Reconciliation 200.430(i)(1)(viii)(C)  (The Administrator’s Handbook on EDGAR 2nd Edition pg 154)</vt:lpstr>
      <vt:lpstr>Percentages 200.430(i)(1)(ix)  (The Administrator’s Handbook on EDGAR 2nd Edition pg 154)</vt:lpstr>
      <vt:lpstr>Time and Effort Guidance by Office of Chief Financial Officer?  (The Administrator’s Handbook on EDGAR 2nd Edition pg 269)</vt:lpstr>
      <vt:lpstr>Compliance 200.430(i)(2)  (The Administrator’s Handbook on EDGAR 2nd Edition pg 154)</vt:lpstr>
      <vt:lpstr>Noncompliance 200.430(i)(8)  (The Administrator’s Handbook on EDGAR 2nd Edition pg 155)</vt:lpstr>
      <vt:lpstr>Title I, Part A Program </vt:lpstr>
      <vt:lpstr>Time and Effort Letter to Chief State School Officers on Granting Administrative Flexibility for Better Measures of Success September 7, 2012   http://www2.ed.gov/policy/fund/guid/gposbul/time-and-effort-reporting.htm </vt:lpstr>
      <vt:lpstr>One Method to Document Time and Effort</vt:lpstr>
      <vt:lpstr>One Method to Document Time and Effort</vt:lpstr>
      <vt:lpstr>One Method to Document Time and Effort</vt:lpstr>
      <vt:lpstr>Time and Effort Time Sheet Example</vt:lpstr>
      <vt:lpstr>Time and Effort Time Sheet Example</vt:lpstr>
      <vt:lpstr>Time and Effort Labor History Example</vt:lpstr>
      <vt:lpstr>Time and Effort Memo Example</vt:lpstr>
      <vt:lpstr>Time and Effort Email Example</vt:lpstr>
      <vt:lpstr>Time and Effort Labor History Example</vt:lpstr>
      <vt:lpstr>Time and Effort Example of Reward School</vt:lpstr>
      <vt:lpstr>One Method to Document Time and Effort</vt:lpstr>
      <vt:lpstr>Sample Summary Sheet of Time and Effort</vt:lpstr>
      <vt:lpstr>Example of Completed Summary Sheet for T &amp; E</vt:lpstr>
      <vt:lpstr>One Method to Document Time and Effort</vt:lpstr>
      <vt:lpstr>PowerPoint Presentation</vt:lpstr>
      <vt:lpstr>PowerPoint Presentation</vt:lpstr>
      <vt:lpstr>PowerPoint Presentation</vt:lpstr>
      <vt:lpstr>Benefits</vt:lpstr>
      <vt:lpstr>                 </vt:lpstr>
      <vt:lpstr>Title I, Part A Program Specialists Contact Information</vt:lpstr>
      <vt:lpstr>Title I, Part A Program Specialists’ Contact Information</vt:lpstr>
      <vt:lpstr>PowerPoint Presentation</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Lunsford</dc:creator>
  <cp:lastModifiedBy>LENOVO USER</cp:lastModifiedBy>
  <cp:revision>65</cp:revision>
  <dcterms:created xsi:type="dcterms:W3CDTF">2015-02-02T18:32:24Z</dcterms:created>
  <dcterms:modified xsi:type="dcterms:W3CDTF">2015-05-25T21:01:13Z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0x01010026A25B6E7437D643BEAAC06D495827D4</vt:lpwstr>
  </property>
  <property fmtid="{D5CDD505-2E9C-101B-9397-08002B2CF9AE}" pid="3" name="TemplateUrl">
    <vt:lpwstr/>
  </property>
  <property fmtid="{D5CDD505-2E9C-101B-9397-08002B2CF9AE}" pid="4" name="Order">
    <vt:r8>138200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Page">
    <vt:lpwstr/>
  </property>
  <property fmtid="{D5CDD505-2E9C-101B-9397-08002B2CF9AE}" pid="10" name="Page SubHeader">
    <vt:lpwstr/>
  </property>
</Properties>
</file>