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slides/slide10.xml" ContentType="application/vnd.openxmlformats-officedocument.presentationml.slide+xml"/>
  <Override PartName="/ppt/presentation.xml" ContentType="application/vnd.openxmlformats-officedocument.presentationml.presentation.main+xml"/>
  <Override PartName="/ppt/slides/slide9.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ustom.xml" ContentType="application/vnd.openxmlformats-officedocument.custom-properti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Lst>
  <p:notesMasterIdLst>
    <p:notesMasterId r:id="rId14"/>
  </p:notesMasterIdLst>
  <p:sldIdLst>
    <p:sldId id="268" r:id="rId4"/>
    <p:sldId id="370" r:id="rId5"/>
    <p:sldId id="379" r:id="rId6"/>
    <p:sldId id="378" r:id="rId7"/>
    <p:sldId id="375" r:id="rId8"/>
    <p:sldId id="374" r:id="rId9"/>
    <p:sldId id="373" r:id="rId10"/>
    <p:sldId id="372" r:id="rId11"/>
    <p:sldId id="371" r:id="rId12"/>
    <p:sldId id="382" r:id="rId1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1D62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1290"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customXml" Target="../customXml/item3.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018370D0-7BC3-49A5-AC1E-2B71138C885B}" type="datetimeFigureOut">
              <a:rPr lang="en-US"/>
              <a:pPr>
                <a:defRPr/>
              </a:pPr>
              <a:t>5/18/2015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anose="020F0502020204030204" pitchFamily="34" charset="0"/>
              </a:defRPr>
            </a:lvl1pPr>
          </a:lstStyle>
          <a:p>
            <a:pPr>
              <a:defRPr/>
            </a:pPr>
            <a:fld id="{CDA2BF58-03CE-4455-B570-05B781622F6B}" type="slidenum">
              <a:rPr lang="en-US" altLang="en-US"/>
              <a:pPr>
                <a:defRPr/>
              </a:pPr>
              <a:t>‹#›</a:t>
            </a:fld>
            <a:endParaRPr lang="en-US" altLang="en-US"/>
          </a:p>
        </p:txBody>
      </p:sp>
    </p:spTree>
    <p:extLst>
      <p:ext uri="{BB962C8B-B14F-4D97-AF65-F5344CB8AC3E}">
        <p14:creationId xmlns:p14="http://schemas.microsoft.com/office/powerpoint/2010/main" val="5656823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rgbClr val="F26400"/>
              </a:solidFill>
            </a:endParaRPr>
          </a:p>
        </p:txBody>
      </p:sp>
      <p:sp>
        <p:nvSpPr>
          <p:cNvPr id="6" name="Rectangle 5"/>
          <p:cNvSpPr/>
          <p:nvPr userDrawn="1"/>
        </p:nvSpPr>
        <p:spPr>
          <a:xfrm>
            <a:off x="0" y="6315075"/>
            <a:ext cx="9144000" cy="47466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Times New Roman" panose="02020603050405020304" pitchFamily="18" charset="0"/>
              <a:cs typeface="Times New Roman" panose="02020603050405020304" pitchFamily="18" charset="0"/>
            </a:endParaRPr>
          </a:p>
        </p:txBody>
      </p:sp>
      <p:sp>
        <p:nvSpPr>
          <p:cNvPr id="7" name="Rectangle 6"/>
          <p:cNvSpPr/>
          <p:nvPr userDrawn="1"/>
        </p:nvSpPr>
        <p:spPr>
          <a:xfrm flipV="1">
            <a:off x="-15875" y="6235700"/>
            <a:ext cx="9159875" cy="52388"/>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Rectangle 7"/>
          <p:cNvSpPr/>
          <p:nvPr userDrawn="1"/>
        </p:nvSpPr>
        <p:spPr>
          <a:xfrm>
            <a:off x="0" y="0"/>
            <a:ext cx="9144000" cy="1025525"/>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9" name="Picture 18"/>
          <p:cNvPicPr>
            <a:picLocks noChangeAspect="1"/>
          </p:cNvPicPr>
          <p:nvPr userDrawn="1"/>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15875"/>
            <a:ext cx="19780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Date Placeholder 3"/>
          <p:cNvSpPr txBox="1">
            <a:spLocks/>
          </p:cNvSpPr>
          <p:nvPr userDrawn="1"/>
        </p:nvSpPr>
        <p:spPr>
          <a:xfrm>
            <a:off x="3157538" y="214313"/>
            <a:ext cx="5878512" cy="644525"/>
          </a:xfrm>
          <a:prstGeom prst="rect">
            <a:avLst/>
          </a:prstGeom>
        </p:spPr>
        <p:txBody>
          <a:bodyPr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sz="1400" b="1" dirty="0" smtClean="0">
                <a:solidFill>
                  <a:schemeClr val="bg1"/>
                </a:solidFill>
              </a:rPr>
              <a:t>Richard Woods, Georgia’s School Superintendent</a:t>
            </a:r>
          </a:p>
          <a:p>
            <a:pPr algn="r" fontAlgn="auto">
              <a:spcBef>
                <a:spcPts val="0"/>
              </a:spcBef>
              <a:spcAft>
                <a:spcPts val="0"/>
              </a:spcAft>
              <a:defRPr/>
            </a:pPr>
            <a:r>
              <a:rPr lang="en-US" b="1" i="1" dirty="0" smtClean="0">
                <a:solidFill>
                  <a:schemeClr val="bg1"/>
                </a:solidFill>
              </a:rPr>
              <a:t>“Educating Georgia’s Future”</a:t>
            </a:r>
          </a:p>
          <a:p>
            <a:pPr algn="r" fontAlgn="auto">
              <a:spcBef>
                <a:spcPts val="0"/>
              </a:spcBef>
              <a:spcAft>
                <a:spcPts val="0"/>
              </a:spcAft>
              <a:defRPr/>
            </a:pPr>
            <a:r>
              <a:rPr lang="en-US" b="1" dirty="0" smtClean="0">
                <a:solidFill>
                  <a:schemeClr val="bg1"/>
                </a:solidFill>
              </a:rPr>
              <a:t>gadoe.org</a:t>
            </a:r>
            <a:endParaRPr lang="en-US" b="1" dirty="0">
              <a:solidFill>
                <a:schemeClr val="bg1"/>
              </a:solidFill>
            </a:endParaRPr>
          </a:p>
        </p:txBody>
      </p:sp>
      <p:sp>
        <p:nvSpPr>
          <p:cNvPr id="11" name="Rectangle 10"/>
          <p:cNvSpPr/>
          <p:nvPr userDrawn="1"/>
        </p:nvSpPr>
        <p:spPr>
          <a:xfrm flipV="1">
            <a:off x="0" y="1042988"/>
            <a:ext cx="9144000" cy="44450"/>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ctrTitle"/>
          </p:nvPr>
        </p:nvSpPr>
        <p:spPr>
          <a:xfrm>
            <a:off x="685800" y="1122363"/>
            <a:ext cx="7772400" cy="2387600"/>
          </a:xfrm>
        </p:spPr>
        <p:txBody>
          <a:bodyPr anchor="b"/>
          <a:lstStyle>
            <a:lvl1pPr algn="ctr">
              <a:defRPr sz="6000">
                <a:latin typeface="Segoe UI Semibold" panose="020B0702040204020203" pitchFamily="34" charset="0"/>
                <a:cs typeface="Times New Roman" panose="02020603050405020304"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atin typeface="Segoe UI" panose="020B0502040204020203" pitchFamily="34" charset="0"/>
                <a:ea typeface="Segoe UI" panose="020B0502040204020203" pitchFamily="34" charset="0"/>
                <a:cs typeface="Segoe UI" panose="020B0502040204020203"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12" name="Date Placeholder 3"/>
          <p:cNvSpPr>
            <a:spLocks noGrp="1"/>
          </p:cNvSpPr>
          <p:nvPr>
            <p:ph type="dt" sz="half" idx="10"/>
          </p:nvPr>
        </p:nvSpPr>
        <p:spPr/>
        <p:txBody>
          <a:bodyPr/>
          <a:lstStyle>
            <a:lvl1pPr algn="l">
              <a:defRPr sz="1200">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pPr>
              <a:defRPr/>
            </a:pPr>
            <a:fld id="{6D894136-B207-4FCC-B873-EBF3596492AC}" type="datetime1">
              <a:rPr lang="en-US" smtClean="0"/>
              <a:pPr>
                <a:defRPr/>
              </a:pPr>
              <a:t>5/18/2015</a:t>
            </a:fld>
            <a:endParaRPr lang="en-US" dirty="0"/>
          </a:p>
        </p:txBody>
      </p:sp>
      <p:sp>
        <p:nvSpPr>
          <p:cNvPr id="13" name="Footer Placeholder 4"/>
          <p:cNvSpPr>
            <a:spLocks noGrp="1"/>
          </p:cNvSpPr>
          <p:nvPr>
            <p:ph type="ftr" sz="quarter" idx="11"/>
          </p:nvPr>
        </p:nvSpPr>
        <p:spPr/>
        <p:txBody>
          <a:bodyPr/>
          <a:lstStyle>
            <a:lvl1pPr algn="ctr">
              <a:defRPr sz="1200">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pPr>
              <a:defRPr/>
            </a:pPr>
            <a:endParaRPr lang="en-US" dirty="0"/>
          </a:p>
        </p:txBody>
      </p:sp>
      <p:sp>
        <p:nvSpPr>
          <p:cNvPr id="14" name="Slide Number Placeholder 5"/>
          <p:cNvSpPr>
            <a:spLocks noGrp="1"/>
          </p:cNvSpPr>
          <p:nvPr>
            <p:ph type="sldNum" sz="quarter" idx="12"/>
          </p:nvPr>
        </p:nvSpPr>
        <p:spPr/>
        <p:txBody>
          <a:bodyPr/>
          <a:lstStyle>
            <a:lvl1pPr>
              <a:defRPr>
                <a:latin typeface="Segoe UI" panose="020B0502040204020203" pitchFamily="34" charset="0"/>
                <a:ea typeface="Segoe UI" panose="020B0502040204020203" pitchFamily="34" charset="0"/>
                <a:cs typeface="Segoe UI" panose="020B0502040204020203" pitchFamily="34" charset="0"/>
              </a:defRPr>
            </a:lvl1pPr>
          </a:lstStyle>
          <a:p>
            <a:pPr>
              <a:defRPr/>
            </a:pPr>
            <a:fld id="{D9963779-FDC0-4294-AF0A-D8058F2A8D2A}" type="slidenum">
              <a:rPr lang="en-US" altLang="en-US" smtClean="0"/>
              <a:pPr>
                <a:defRPr/>
              </a:pPr>
              <a:t>‹#›</a:t>
            </a:fld>
            <a:endParaRPr lang="en-US" altLang="en-US"/>
          </a:p>
        </p:txBody>
      </p:sp>
    </p:spTree>
    <p:extLst>
      <p:ext uri="{BB962C8B-B14F-4D97-AF65-F5344CB8AC3E}">
        <p14:creationId xmlns:p14="http://schemas.microsoft.com/office/powerpoint/2010/main" val="301920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rgbClr val="F26400"/>
              </a:solidFill>
            </a:endParaRPr>
          </a:p>
        </p:txBody>
      </p:sp>
      <p:sp>
        <p:nvSpPr>
          <p:cNvPr id="7" name="Rectangle 6"/>
          <p:cNvSpPr/>
          <p:nvPr userDrawn="1"/>
        </p:nvSpPr>
        <p:spPr>
          <a:xfrm>
            <a:off x="0" y="6315075"/>
            <a:ext cx="9144000" cy="47466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Rectangle 7"/>
          <p:cNvSpPr/>
          <p:nvPr userDrawn="1"/>
        </p:nvSpPr>
        <p:spPr>
          <a:xfrm flipV="1">
            <a:off x="-15875" y="6235700"/>
            <a:ext cx="9159875" cy="52388"/>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a:xfrm>
            <a:off x="629841" y="457200"/>
            <a:ext cx="2949178" cy="1600200"/>
          </a:xfrm>
        </p:spPr>
        <p:txBody>
          <a:bodyPr anchor="b"/>
          <a:lstStyle>
            <a:lvl1pPr>
              <a:defRPr sz="3200">
                <a:latin typeface="Segoe UI Semibold" panose="020B0702040204020203" pitchFamily="34" charset="0"/>
                <a:cs typeface="Times New Roman" panose="02020603050405020304" pitchFamily="18" charset="0"/>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1801091"/>
            <a:ext cx="4629150" cy="4059960"/>
          </a:xfrm>
        </p:spPr>
        <p:txBody>
          <a:bodyPr rtlCol="0">
            <a:normAutofit/>
          </a:bodyPr>
          <a:lstStyle>
            <a:lvl1pPr marL="0" indent="0">
              <a:buNone/>
              <a:defRPr sz="3200">
                <a:latin typeface="Segoe UI" panose="020B0502040204020203" pitchFamily="34" charset="0"/>
                <a:ea typeface="Segoe UI" panose="020B0502040204020203" pitchFamily="34" charset="0"/>
                <a:cs typeface="Segoe UI" panose="020B0502040204020203"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atin typeface="Segoe UI" panose="020B0502040204020203" pitchFamily="34" charset="0"/>
                <a:ea typeface="Segoe UI" panose="020B0502040204020203" pitchFamily="34" charset="0"/>
                <a:cs typeface="Segoe UI" panose="020B0502040204020203"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11" name="Date Placeholder 3"/>
          <p:cNvSpPr>
            <a:spLocks noGrp="1"/>
          </p:cNvSpPr>
          <p:nvPr>
            <p:ph type="dt" sz="half" idx="10"/>
          </p:nvPr>
        </p:nvSpPr>
        <p:spPr/>
        <p:txBody>
          <a:bodyPr/>
          <a:lstStyle>
            <a:lvl1pPr algn="l">
              <a:defRPr sz="1200">
                <a:solidFill>
                  <a:schemeClr val="bg1"/>
                </a:solidFill>
              </a:defRPr>
            </a:lvl1pPr>
          </a:lstStyle>
          <a:p>
            <a:pPr>
              <a:defRPr/>
            </a:pPr>
            <a:fld id="{E69F57F7-F450-4F78-A9C4-6C5884B4DDFF}" type="datetime1">
              <a:rPr lang="en-US"/>
              <a:pPr>
                <a:defRPr/>
              </a:pPr>
              <a:t>5/18/2015</a:t>
            </a:fld>
            <a:endParaRPr lang="en-US" dirty="0"/>
          </a:p>
        </p:txBody>
      </p:sp>
      <p:sp>
        <p:nvSpPr>
          <p:cNvPr id="12" name="Footer Placeholder 4"/>
          <p:cNvSpPr>
            <a:spLocks noGrp="1"/>
          </p:cNvSpPr>
          <p:nvPr>
            <p:ph type="ftr" sz="quarter" idx="11"/>
          </p:nvPr>
        </p:nvSpPr>
        <p:spPr/>
        <p:txBody>
          <a:bodyPr/>
          <a:lstStyle>
            <a:lvl1pPr algn="ctr">
              <a:defRPr sz="1200">
                <a:solidFill>
                  <a:schemeClr val="bg1"/>
                </a:solidFill>
              </a:defRPr>
            </a:lvl1pPr>
          </a:lstStyle>
          <a:p>
            <a:pPr>
              <a:defRPr/>
            </a:pPr>
            <a:endParaRPr lang="en-US" dirty="0"/>
          </a:p>
        </p:txBody>
      </p:sp>
      <p:sp>
        <p:nvSpPr>
          <p:cNvPr id="13" name="Slide Number Placeholder 5"/>
          <p:cNvSpPr>
            <a:spLocks noGrp="1"/>
          </p:cNvSpPr>
          <p:nvPr>
            <p:ph type="sldNum" sz="quarter" idx="12"/>
          </p:nvPr>
        </p:nvSpPr>
        <p:spPr/>
        <p:txBody>
          <a:bodyPr/>
          <a:lstStyle>
            <a:lvl1pPr>
              <a:defRPr>
                <a:latin typeface="Segoe UI" panose="020B0502040204020203" pitchFamily="34" charset="0"/>
                <a:ea typeface="Segoe UI" panose="020B0502040204020203" pitchFamily="34" charset="0"/>
                <a:cs typeface="Segoe UI" panose="020B0502040204020203" pitchFamily="34" charset="0"/>
              </a:defRPr>
            </a:lvl1pPr>
          </a:lstStyle>
          <a:p>
            <a:pPr>
              <a:defRPr/>
            </a:pPr>
            <a:fld id="{254E4EAF-F257-48A5-ABC4-4900E56E5316}" type="slidenum">
              <a:rPr lang="en-US" altLang="en-US" smtClean="0"/>
              <a:pPr>
                <a:defRPr/>
              </a:pPr>
              <a:t>‹#›</a:t>
            </a:fld>
            <a:endParaRPr lang="en-US" altLang="en-US" dirty="0"/>
          </a:p>
        </p:txBody>
      </p:sp>
      <p:pic>
        <p:nvPicPr>
          <p:cNvPr id="14" name="Picture 17"/>
          <p:cNvPicPr>
            <a:picLocks noChangeAspect="1"/>
          </p:cNvPicPr>
          <p:nvPr userDrawn="1"/>
        </p:nvPicPr>
        <p:blipFill>
          <a:blip r:embed="rId2">
            <a:extLst>
              <a:ext uri="{28A0092B-C50C-407E-A947-70E740481C1C}">
                <a14:useLocalDpi xmlns:a14="http://schemas.microsoft.com/office/drawing/2010/main" val="0"/>
              </a:ext>
            </a:extLst>
          </a:blip>
          <a:srcRect b="19614"/>
          <a:stretch>
            <a:fillRect/>
          </a:stretch>
        </p:blipFill>
        <p:spPr bwMode="auto">
          <a:xfrm>
            <a:off x="7042045" y="50800"/>
            <a:ext cx="2090844" cy="893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Date Placeholder 3"/>
          <p:cNvSpPr txBox="1">
            <a:spLocks/>
          </p:cNvSpPr>
          <p:nvPr userDrawn="1"/>
        </p:nvSpPr>
        <p:spPr>
          <a:xfrm>
            <a:off x="6998329" y="944734"/>
            <a:ext cx="2145671" cy="644525"/>
          </a:xfrm>
          <a:prstGeom prst="rect">
            <a:avLst/>
          </a:prstGeom>
        </p:spPr>
        <p:txBody>
          <a:bodyPr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sz="1000" b="0" dirty="0" smtClean="0">
                <a:solidFill>
                  <a:schemeClr val="tx1">
                    <a:lumMod val="65000"/>
                    <a:lumOff val="35000"/>
                  </a:schemeClr>
                </a:solidFill>
                <a:latin typeface="Segoe UI Semibold" panose="020B0702040204020203" pitchFamily="34" charset="0"/>
                <a:ea typeface="Segoe UI" panose="020B0502040204020203" pitchFamily="34" charset="0"/>
                <a:cs typeface="Segoe UI" panose="020B0502040204020203" pitchFamily="34" charset="0"/>
              </a:rPr>
              <a:t>Richard Woods </a:t>
            </a:r>
          </a:p>
          <a:p>
            <a:pPr algn="r" fontAlgn="auto">
              <a:spcBef>
                <a:spcPts val="0"/>
              </a:spcBef>
              <a:spcAft>
                <a:spcPts val="0"/>
              </a:spcAft>
              <a:defRPr/>
            </a:pPr>
            <a:r>
              <a:rPr lang="en-US" sz="1000" b="0" dirty="0" smtClean="0">
                <a:solidFill>
                  <a:schemeClr val="tx1">
                    <a:lumMod val="65000"/>
                    <a:lumOff val="35000"/>
                  </a:schemeClr>
                </a:solidFill>
                <a:latin typeface="Segoe UI Semibold" panose="020B0702040204020203" pitchFamily="34" charset="0"/>
                <a:ea typeface="Segoe UI" panose="020B0502040204020203" pitchFamily="34" charset="0"/>
                <a:cs typeface="Segoe UI" panose="020B0502040204020203" pitchFamily="34" charset="0"/>
              </a:rPr>
              <a:t>Georgia’s School Superintendent</a:t>
            </a:r>
          </a:p>
          <a:p>
            <a:pPr algn="r" fontAlgn="auto">
              <a:spcBef>
                <a:spcPts val="0"/>
              </a:spcBef>
              <a:spcAft>
                <a:spcPts val="0"/>
              </a:spcAft>
              <a:defRPr/>
            </a:pPr>
            <a:r>
              <a:rPr lang="en-US" sz="1000" b="0" i="1" dirty="0" smtClean="0">
                <a:solidFill>
                  <a:schemeClr val="tx1">
                    <a:lumMod val="65000"/>
                    <a:lumOff val="35000"/>
                  </a:schemeClr>
                </a:solidFill>
                <a:latin typeface="Segoe UI Semibold" panose="020B0702040204020203" pitchFamily="34" charset="0"/>
                <a:ea typeface="Segoe UI" panose="020B0502040204020203" pitchFamily="34" charset="0"/>
                <a:cs typeface="Segoe UI" panose="020B0502040204020203" pitchFamily="34" charset="0"/>
              </a:rPr>
              <a:t>“Educating Georgia’s Future”</a:t>
            </a:r>
          </a:p>
          <a:p>
            <a:pPr algn="r" fontAlgn="auto">
              <a:spcBef>
                <a:spcPts val="0"/>
              </a:spcBef>
              <a:spcAft>
                <a:spcPts val="0"/>
              </a:spcAft>
              <a:defRPr/>
            </a:pPr>
            <a:r>
              <a:rPr lang="en-US" sz="1000" b="0" dirty="0" smtClean="0">
                <a:solidFill>
                  <a:schemeClr val="tx1">
                    <a:lumMod val="65000"/>
                    <a:lumOff val="35000"/>
                  </a:schemeClr>
                </a:solidFill>
                <a:latin typeface="Segoe UI Semibold" panose="020B0702040204020203" pitchFamily="34" charset="0"/>
                <a:ea typeface="Segoe UI" panose="020B0502040204020203" pitchFamily="34" charset="0"/>
                <a:cs typeface="Segoe UI" panose="020B0502040204020203" pitchFamily="34" charset="0"/>
              </a:rPr>
              <a:t>gadoe.org</a:t>
            </a:r>
            <a:endParaRPr lang="en-US" sz="1000" b="0" dirty="0">
              <a:solidFill>
                <a:schemeClr val="tx1">
                  <a:lumMod val="65000"/>
                  <a:lumOff val="35000"/>
                </a:schemeClr>
              </a:solidFill>
              <a:latin typeface="Segoe UI Semibold" panose="020B07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33531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rgbClr val="F26400"/>
              </a:solidFill>
            </a:endParaRPr>
          </a:p>
        </p:txBody>
      </p:sp>
      <p:sp>
        <p:nvSpPr>
          <p:cNvPr id="6" name="Rectangle 5"/>
          <p:cNvSpPr/>
          <p:nvPr userDrawn="1"/>
        </p:nvSpPr>
        <p:spPr>
          <a:xfrm>
            <a:off x="0" y="6315075"/>
            <a:ext cx="9144000" cy="47466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latin typeface="Times New Roman" panose="02020603050405020304" pitchFamily="18" charset="0"/>
              <a:cs typeface="Times New Roman" panose="02020603050405020304" pitchFamily="18" charset="0"/>
            </a:endParaRPr>
          </a:p>
        </p:txBody>
      </p:sp>
      <p:sp>
        <p:nvSpPr>
          <p:cNvPr id="7" name="Rectangle 6"/>
          <p:cNvSpPr/>
          <p:nvPr userDrawn="1"/>
        </p:nvSpPr>
        <p:spPr>
          <a:xfrm flipV="1">
            <a:off x="-15875" y="6235700"/>
            <a:ext cx="9159875" cy="52388"/>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8" name="Picture 17"/>
          <p:cNvPicPr>
            <a:picLocks noChangeAspect="1"/>
          </p:cNvPicPr>
          <p:nvPr userDrawn="1"/>
        </p:nvPicPr>
        <p:blipFill>
          <a:blip r:embed="rId2">
            <a:extLst>
              <a:ext uri="{28A0092B-C50C-407E-A947-70E740481C1C}">
                <a14:useLocalDpi xmlns:a14="http://schemas.microsoft.com/office/drawing/2010/main" val="0"/>
              </a:ext>
            </a:extLst>
          </a:blip>
          <a:srcRect b="19614"/>
          <a:stretch>
            <a:fillRect/>
          </a:stretch>
        </p:blipFill>
        <p:spPr bwMode="auto">
          <a:xfrm>
            <a:off x="7042045" y="50800"/>
            <a:ext cx="2090844" cy="893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Date Placeholder 3"/>
          <p:cNvSpPr txBox="1">
            <a:spLocks/>
          </p:cNvSpPr>
          <p:nvPr userDrawn="1"/>
        </p:nvSpPr>
        <p:spPr>
          <a:xfrm>
            <a:off x="6998329" y="944734"/>
            <a:ext cx="2145671" cy="644525"/>
          </a:xfrm>
          <a:prstGeom prst="rect">
            <a:avLst/>
          </a:prstGeom>
        </p:spPr>
        <p:txBody>
          <a:bodyPr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sz="1000" b="0" dirty="0" smtClean="0">
                <a:solidFill>
                  <a:schemeClr val="tx1">
                    <a:lumMod val="65000"/>
                    <a:lumOff val="35000"/>
                  </a:schemeClr>
                </a:solidFill>
                <a:latin typeface="Segoe UI Semibold" panose="020B0702040204020203" pitchFamily="34" charset="0"/>
                <a:ea typeface="Segoe UI" panose="020B0502040204020203" pitchFamily="34" charset="0"/>
                <a:cs typeface="Segoe UI" panose="020B0502040204020203" pitchFamily="34" charset="0"/>
              </a:rPr>
              <a:t>Richard Woods </a:t>
            </a:r>
          </a:p>
          <a:p>
            <a:pPr algn="r" fontAlgn="auto">
              <a:spcBef>
                <a:spcPts val="0"/>
              </a:spcBef>
              <a:spcAft>
                <a:spcPts val="0"/>
              </a:spcAft>
              <a:defRPr/>
            </a:pPr>
            <a:r>
              <a:rPr lang="en-US" sz="1000" b="0" dirty="0" smtClean="0">
                <a:solidFill>
                  <a:schemeClr val="tx1">
                    <a:lumMod val="65000"/>
                    <a:lumOff val="35000"/>
                  </a:schemeClr>
                </a:solidFill>
                <a:latin typeface="Segoe UI Semibold" panose="020B0702040204020203" pitchFamily="34" charset="0"/>
                <a:ea typeface="Segoe UI" panose="020B0502040204020203" pitchFamily="34" charset="0"/>
                <a:cs typeface="Segoe UI" panose="020B0502040204020203" pitchFamily="34" charset="0"/>
              </a:rPr>
              <a:t>Georgia’s School Superintendent</a:t>
            </a:r>
          </a:p>
          <a:p>
            <a:pPr algn="r" fontAlgn="auto">
              <a:spcBef>
                <a:spcPts val="0"/>
              </a:spcBef>
              <a:spcAft>
                <a:spcPts val="0"/>
              </a:spcAft>
              <a:defRPr/>
            </a:pPr>
            <a:r>
              <a:rPr lang="en-US" sz="1000" b="0" i="1" dirty="0" smtClean="0">
                <a:solidFill>
                  <a:schemeClr val="tx1">
                    <a:lumMod val="65000"/>
                    <a:lumOff val="35000"/>
                  </a:schemeClr>
                </a:solidFill>
                <a:latin typeface="Segoe UI Semibold" panose="020B0702040204020203" pitchFamily="34" charset="0"/>
                <a:ea typeface="Segoe UI" panose="020B0502040204020203" pitchFamily="34" charset="0"/>
                <a:cs typeface="Segoe UI" panose="020B0502040204020203" pitchFamily="34" charset="0"/>
              </a:rPr>
              <a:t>“Educating Georgia’s Future”</a:t>
            </a:r>
          </a:p>
          <a:p>
            <a:pPr algn="r" fontAlgn="auto">
              <a:spcBef>
                <a:spcPts val="0"/>
              </a:spcBef>
              <a:spcAft>
                <a:spcPts val="0"/>
              </a:spcAft>
              <a:defRPr/>
            </a:pPr>
            <a:r>
              <a:rPr lang="en-US" sz="1000" b="0" dirty="0" smtClean="0">
                <a:solidFill>
                  <a:schemeClr val="tx1">
                    <a:lumMod val="65000"/>
                    <a:lumOff val="35000"/>
                  </a:schemeClr>
                </a:solidFill>
                <a:latin typeface="Segoe UI Semibold" panose="020B0702040204020203" pitchFamily="34" charset="0"/>
                <a:ea typeface="Segoe UI" panose="020B0502040204020203" pitchFamily="34" charset="0"/>
                <a:cs typeface="Segoe UI" panose="020B0502040204020203" pitchFamily="34" charset="0"/>
              </a:rPr>
              <a:t>gadoe.org</a:t>
            </a:r>
            <a:endParaRPr lang="en-US" sz="1000" b="0" dirty="0">
              <a:solidFill>
                <a:schemeClr val="tx1">
                  <a:lumMod val="65000"/>
                  <a:lumOff val="35000"/>
                </a:schemeClr>
              </a:solidFill>
              <a:latin typeface="Segoe UI Semibold" panose="020B0702040204020203" pitchFamily="34" charset="0"/>
              <a:ea typeface="Segoe UI" panose="020B0502040204020203" pitchFamily="34" charset="0"/>
              <a:cs typeface="Segoe UI" panose="020B0502040204020203" pitchFamily="34" charset="0"/>
            </a:endParaRPr>
          </a:p>
        </p:txBody>
      </p:sp>
      <p:sp>
        <p:nvSpPr>
          <p:cNvPr id="2" name="Title 1"/>
          <p:cNvSpPr>
            <a:spLocks noGrp="1"/>
          </p:cNvSpPr>
          <p:nvPr>
            <p:ph type="title"/>
          </p:nvPr>
        </p:nvSpPr>
        <p:spPr/>
        <p:txBody>
          <a:bodyPr/>
          <a:lstStyle>
            <a:lvl1pPr>
              <a:defRPr>
                <a:latin typeface="Segoe UI Semibold" panose="020B0702040204020203" pitchFamily="34" charset="0"/>
                <a:cs typeface="Times New Roman" panose="020206030504050203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Segoe UI" panose="020B0502040204020203" pitchFamily="34" charset="0"/>
                <a:ea typeface="Segoe UI" panose="020B0502040204020203" pitchFamily="34" charset="0"/>
                <a:cs typeface="Segoe UI" panose="020B0502040204020203" pitchFamily="34" charset="0"/>
              </a:defRPr>
            </a:lvl1pPr>
            <a:lvl2pPr>
              <a:defRPr>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a:defRPr>
                <a:latin typeface="Segoe UI" panose="020B0502040204020203" pitchFamily="34" charset="0"/>
                <a:ea typeface="Segoe UI" panose="020B0502040204020203"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Date Placeholder 3"/>
          <p:cNvSpPr>
            <a:spLocks noGrp="1"/>
          </p:cNvSpPr>
          <p:nvPr>
            <p:ph type="dt" sz="half" idx="10"/>
          </p:nvPr>
        </p:nvSpPr>
        <p:spPr/>
        <p:txBody>
          <a:bodyPr/>
          <a:lstStyle>
            <a:lvl1pPr algn="l">
              <a:defRPr sz="1200">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pPr>
              <a:defRPr/>
            </a:pPr>
            <a:fld id="{AB9891DF-5AC1-4AEA-A723-2CDA21858250}" type="datetime1">
              <a:rPr lang="en-US" smtClean="0"/>
              <a:pPr>
                <a:defRPr/>
              </a:pPr>
              <a:t>5/18/2015</a:t>
            </a:fld>
            <a:endParaRPr lang="en-US" dirty="0"/>
          </a:p>
        </p:txBody>
      </p:sp>
      <p:sp>
        <p:nvSpPr>
          <p:cNvPr id="11" name="Footer Placeholder 4"/>
          <p:cNvSpPr>
            <a:spLocks noGrp="1"/>
          </p:cNvSpPr>
          <p:nvPr>
            <p:ph type="ftr" sz="quarter" idx="11"/>
          </p:nvPr>
        </p:nvSpPr>
        <p:spPr/>
        <p:txBody>
          <a:bodyPr/>
          <a:lstStyle>
            <a:lvl1pPr algn="ctr">
              <a:defRPr sz="1200">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pPr>
              <a:defRPr/>
            </a:pPr>
            <a:endParaRPr lang="en-US" dirty="0"/>
          </a:p>
        </p:txBody>
      </p:sp>
      <p:sp>
        <p:nvSpPr>
          <p:cNvPr id="12" name="Slide Number Placeholder 5"/>
          <p:cNvSpPr>
            <a:spLocks noGrp="1"/>
          </p:cNvSpPr>
          <p:nvPr>
            <p:ph type="sldNum" sz="quarter" idx="12"/>
          </p:nvPr>
        </p:nvSpPr>
        <p:spPr/>
        <p:txBody>
          <a:bodyPr/>
          <a:lstStyle>
            <a:lvl1pPr>
              <a:defRPr>
                <a:latin typeface="Segoe UI" panose="020B0502040204020203" pitchFamily="34" charset="0"/>
                <a:ea typeface="Segoe UI" panose="020B0502040204020203" pitchFamily="34" charset="0"/>
                <a:cs typeface="Segoe UI" panose="020B0502040204020203" pitchFamily="34" charset="0"/>
              </a:defRPr>
            </a:lvl1pPr>
          </a:lstStyle>
          <a:p>
            <a:pPr>
              <a:defRPr/>
            </a:pPr>
            <a:fld id="{FEE18061-71BB-4BEE-8AAA-AAD42EA719B6}" type="slidenum">
              <a:rPr lang="en-US" altLang="en-US" smtClean="0"/>
              <a:pPr>
                <a:defRPr/>
              </a:pPr>
              <a:t>‹#›</a:t>
            </a:fld>
            <a:endParaRPr lang="en-US" altLang="en-US"/>
          </a:p>
        </p:txBody>
      </p:sp>
    </p:spTree>
    <p:extLst>
      <p:ext uri="{BB962C8B-B14F-4D97-AF65-F5344CB8AC3E}">
        <p14:creationId xmlns:p14="http://schemas.microsoft.com/office/powerpoint/2010/main" val="2108176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Rectangle 3"/>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F26400"/>
              </a:solidFill>
              <a:latin typeface="Segoe UI Semibold" panose="020B0702040204020203" pitchFamily="34" charset="0"/>
            </a:endParaRPr>
          </a:p>
        </p:txBody>
      </p:sp>
      <p:sp>
        <p:nvSpPr>
          <p:cNvPr id="6" name="Rectangle 5"/>
          <p:cNvSpPr/>
          <p:nvPr userDrawn="1"/>
        </p:nvSpPr>
        <p:spPr>
          <a:xfrm>
            <a:off x="0" y="6315075"/>
            <a:ext cx="9144000" cy="47466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7" name="Rectangle 6"/>
          <p:cNvSpPr/>
          <p:nvPr userDrawn="1"/>
        </p:nvSpPr>
        <p:spPr>
          <a:xfrm flipV="1">
            <a:off x="-15875" y="6235700"/>
            <a:ext cx="9159875" cy="52388"/>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Rectangle 7"/>
          <p:cNvSpPr/>
          <p:nvPr userDrawn="1"/>
        </p:nvSpPr>
        <p:spPr>
          <a:xfrm>
            <a:off x="0" y="0"/>
            <a:ext cx="9144000" cy="1025525"/>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9" name="Picture 18"/>
          <p:cNvPicPr>
            <a:picLocks noChangeAspect="1"/>
          </p:cNvPicPr>
          <p:nvPr userDrawn="1"/>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15875"/>
            <a:ext cx="19780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Date Placeholder 3"/>
          <p:cNvSpPr txBox="1">
            <a:spLocks/>
          </p:cNvSpPr>
          <p:nvPr userDrawn="1"/>
        </p:nvSpPr>
        <p:spPr>
          <a:xfrm>
            <a:off x="3157538" y="214313"/>
            <a:ext cx="5878512" cy="644525"/>
          </a:xfrm>
          <a:prstGeom prst="rect">
            <a:avLst/>
          </a:prstGeom>
        </p:spPr>
        <p:txBody>
          <a:bodyPr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sz="1400" b="1" dirty="0" smtClean="0">
                <a:solidFill>
                  <a:schemeClr val="bg1"/>
                </a:solidFill>
              </a:rPr>
              <a:t>Richard Woods, Georgia’s School Superintendent</a:t>
            </a:r>
          </a:p>
          <a:p>
            <a:pPr algn="r" fontAlgn="auto">
              <a:spcBef>
                <a:spcPts val="0"/>
              </a:spcBef>
              <a:spcAft>
                <a:spcPts val="0"/>
              </a:spcAft>
              <a:defRPr/>
            </a:pPr>
            <a:r>
              <a:rPr lang="en-US" b="1" i="1" dirty="0" smtClean="0">
                <a:solidFill>
                  <a:schemeClr val="bg1"/>
                </a:solidFill>
              </a:rPr>
              <a:t>“Educating Georgia’s Future”</a:t>
            </a:r>
          </a:p>
          <a:p>
            <a:pPr algn="r" fontAlgn="auto">
              <a:spcBef>
                <a:spcPts val="0"/>
              </a:spcBef>
              <a:spcAft>
                <a:spcPts val="0"/>
              </a:spcAft>
              <a:defRPr/>
            </a:pPr>
            <a:r>
              <a:rPr lang="en-US" b="1" dirty="0" smtClean="0">
                <a:solidFill>
                  <a:schemeClr val="bg1"/>
                </a:solidFill>
              </a:rPr>
              <a:t>gadoe.org</a:t>
            </a:r>
            <a:endParaRPr lang="en-US" b="1" dirty="0">
              <a:solidFill>
                <a:schemeClr val="bg1"/>
              </a:solidFill>
            </a:endParaRPr>
          </a:p>
        </p:txBody>
      </p:sp>
      <p:sp>
        <p:nvSpPr>
          <p:cNvPr id="11" name="Rectangle 10"/>
          <p:cNvSpPr/>
          <p:nvPr userDrawn="1"/>
        </p:nvSpPr>
        <p:spPr>
          <a:xfrm flipV="1">
            <a:off x="0" y="1042988"/>
            <a:ext cx="9144000" cy="44450"/>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a:xfrm>
            <a:off x="623888" y="1709739"/>
            <a:ext cx="7886700" cy="2852737"/>
          </a:xfrm>
        </p:spPr>
        <p:txBody>
          <a:bodyPr anchor="b"/>
          <a:lstStyle>
            <a:lvl1pPr>
              <a:defRPr sz="6000">
                <a:latin typeface="Segoe UI Semibold" panose="020B0702040204020203" pitchFamily="34" charset="0"/>
                <a:cs typeface="Times New Roman" panose="02020603050405020304" pitchFamily="18"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 Master text styles</a:t>
            </a:r>
          </a:p>
        </p:txBody>
      </p:sp>
      <p:sp>
        <p:nvSpPr>
          <p:cNvPr id="12" name="Date Placeholder 3"/>
          <p:cNvSpPr>
            <a:spLocks noGrp="1"/>
          </p:cNvSpPr>
          <p:nvPr>
            <p:ph type="dt" sz="half" idx="10"/>
          </p:nvPr>
        </p:nvSpPr>
        <p:spPr/>
        <p:txBody>
          <a:bodyPr/>
          <a:lstStyle>
            <a:lvl1pPr algn="l">
              <a:defRPr sz="1200">
                <a:solidFill>
                  <a:schemeClr val="bg1"/>
                </a:solidFill>
              </a:defRPr>
            </a:lvl1pPr>
          </a:lstStyle>
          <a:p>
            <a:pPr>
              <a:defRPr/>
            </a:pPr>
            <a:fld id="{0A3E4BC4-3A06-4CA9-954B-805F36F3B2BD}" type="datetime1">
              <a:rPr lang="en-US"/>
              <a:pPr>
                <a:defRPr/>
              </a:pPr>
              <a:t>5/18/2015</a:t>
            </a:fld>
            <a:endParaRPr lang="en-US" dirty="0"/>
          </a:p>
        </p:txBody>
      </p:sp>
      <p:sp>
        <p:nvSpPr>
          <p:cNvPr id="13" name="Footer Placeholder 4"/>
          <p:cNvSpPr>
            <a:spLocks noGrp="1"/>
          </p:cNvSpPr>
          <p:nvPr>
            <p:ph type="ftr" sz="quarter" idx="11"/>
          </p:nvPr>
        </p:nvSpPr>
        <p:spPr/>
        <p:txBody>
          <a:bodyPr/>
          <a:lstStyle>
            <a:lvl1pPr algn="ctr">
              <a:defRPr sz="1200">
                <a:solidFill>
                  <a:schemeClr val="bg1"/>
                </a:solidFill>
              </a:defRPr>
            </a:lvl1pPr>
          </a:lstStyle>
          <a:p>
            <a:pPr>
              <a:defRPr/>
            </a:pPr>
            <a:endParaRPr lang="en-US"/>
          </a:p>
        </p:txBody>
      </p:sp>
      <p:sp>
        <p:nvSpPr>
          <p:cNvPr id="14" name="Slide Number Placeholder 5"/>
          <p:cNvSpPr>
            <a:spLocks noGrp="1"/>
          </p:cNvSpPr>
          <p:nvPr>
            <p:ph type="sldNum" sz="quarter" idx="12"/>
          </p:nvPr>
        </p:nvSpPr>
        <p:spPr/>
        <p:txBody>
          <a:bodyPr/>
          <a:lstStyle>
            <a:lvl1pPr>
              <a:defRPr/>
            </a:lvl1pPr>
          </a:lstStyle>
          <a:p>
            <a:pPr>
              <a:defRPr/>
            </a:pPr>
            <a:fld id="{A38C33D7-CFBF-4AA9-9FC7-ABD827E96BD8}" type="slidenum">
              <a:rPr lang="en-US" altLang="en-US"/>
              <a:pPr>
                <a:defRPr/>
              </a:pPr>
              <a:t>‹#›</a:t>
            </a:fld>
            <a:endParaRPr lang="en-US" altLang="en-US"/>
          </a:p>
        </p:txBody>
      </p:sp>
    </p:spTree>
    <p:extLst>
      <p:ext uri="{BB962C8B-B14F-4D97-AF65-F5344CB8AC3E}">
        <p14:creationId xmlns:p14="http://schemas.microsoft.com/office/powerpoint/2010/main" val="2762093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F26400"/>
              </a:solidFill>
              <a:latin typeface="Segoe UI Semibold" panose="020B0702040204020203" pitchFamily="34" charset="0"/>
            </a:endParaRPr>
          </a:p>
        </p:txBody>
      </p:sp>
      <p:sp>
        <p:nvSpPr>
          <p:cNvPr id="7" name="Rectangle 6"/>
          <p:cNvSpPr/>
          <p:nvPr userDrawn="1"/>
        </p:nvSpPr>
        <p:spPr>
          <a:xfrm>
            <a:off x="0" y="6315075"/>
            <a:ext cx="9144000" cy="47466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Rectangle 7"/>
          <p:cNvSpPr/>
          <p:nvPr userDrawn="1"/>
        </p:nvSpPr>
        <p:spPr>
          <a:xfrm flipV="1">
            <a:off x="-15875" y="6235700"/>
            <a:ext cx="9159875" cy="52388"/>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p:txBody>
          <a:bodyPr/>
          <a:lstStyle>
            <a:lvl1pPr>
              <a:defRPr>
                <a:latin typeface="Segoe UI Semibold" panose="020B0702040204020203" pitchFamily="34" charset="0"/>
                <a:cs typeface="Times New Roman" panose="02020603050405020304" pitchFamily="18"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lvl1pPr>
              <a:defRPr>
                <a:latin typeface="Segoe UI" panose="020B0502040204020203" pitchFamily="34" charset="0"/>
                <a:ea typeface="Segoe UI" panose="020B0502040204020203" pitchFamily="34" charset="0"/>
                <a:cs typeface="Segoe UI" panose="020B0502040204020203" pitchFamily="34" charset="0"/>
              </a:defRPr>
            </a:lvl1pPr>
            <a:lvl2pPr>
              <a:defRPr>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a:defRPr>
                <a:latin typeface="Segoe UI" panose="020B0502040204020203" pitchFamily="34" charset="0"/>
                <a:ea typeface="Segoe UI" panose="020B0502040204020203"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lvl1pPr>
              <a:defRPr>
                <a:latin typeface="Segoe UI" panose="020B0502040204020203" pitchFamily="34" charset="0"/>
                <a:ea typeface="Segoe UI" panose="020B0502040204020203" pitchFamily="34" charset="0"/>
                <a:cs typeface="Segoe UI" panose="020B0502040204020203" pitchFamily="34" charset="0"/>
              </a:defRPr>
            </a:lvl1pPr>
            <a:lvl2pPr>
              <a:defRPr>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a:defRPr>
                <a:latin typeface="Segoe UI" panose="020B0502040204020203" pitchFamily="34" charset="0"/>
                <a:ea typeface="Segoe UI" panose="020B0502040204020203"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Date Placeholder 3"/>
          <p:cNvSpPr>
            <a:spLocks noGrp="1"/>
          </p:cNvSpPr>
          <p:nvPr>
            <p:ph type="dt" sz="half" idx="10"/>
          </p:nvPr>
        </p:nvSpPr>
        <p:spPr/>
        <p:txBody>
          <a:bodyPr/>
          <a:lstStyle>
            <a:lvl1pPr algn="l">
              <a:defRPr sz="1200">
                <a:solidFill>
                  <a:schemeClr val="bg1"/>
                </a:solidFill>
              </a:defRPr>
            </a:lvl1pPr>
          </a:lstStyle>
          <a:p>
            <a:pPr>
              <a:defRPr/>
            </a:pPr>
            <a:fld id="{D95A89DB-D373-4BFC-A385-EC90CB1B0D79}" type="datetime1">
              <a:rPr lang="en-US"/>
              <a:pPr>
                <a:defRPr/>
              </a:pPr>
              <a:t>5/18/2015</a:t>
            </a:fld>
            <a:endParaRPr lang="en-US" dirty="0"/>
          </a:p>
        </p:txBody>
      </p:sp>
      <p:sp>
        <p:nvSpPr>
          <p:cNvPr id="12" name="Footer Placeholder 4"/>
          <p:cNvSpPr>
            <a:spLocks noGrp="1"/>
          </p:cNvSpPr>
          <p:nvPr>
            <p:ph type="ftr" sz="quarter" idx="11"/>
          </p:nvPr>
        </p:nvSpPr>
        <p:spPr/>
        <p:txBody>
          <a:bodyPr/>
          <a:lstStyle>
            <a:lvl1pPr algn="ctr">
              <a:defRPr sz="1200">
                <a:solidFill>
                  <a:schemeClr val="bg1"/>
                </a:solidFill>
              </a:defRPr>
            </a:lvl1pPr>
          </a:lstStyle>
          <a:p>
            <a:pPr>
              <a:defRPr/>
            </a:pPr>
            <a:endParaRPr lang="en-US"/>
          </a:p>
        </p:txBody>
      </p:sp>
      <p:sp>
        <p:nvSpPr>
          <p:cNvPr id="13" name="Slide Number Placeholder 5"/>
          <p:cNvSpPr>
            <a:spLocks noGrp="1"/>
          </p:cNvSpPr>
          <p:nvPr>
            <p:ph type="sldNum" sz="quarter" idx="12"/>
          </p:nvPr>
        </p:nvSpPr>
        <p:spPr/>
        <p:txBody>
          <a:bodyPr/>
          <a:lstStyle>
            <a:lvl1pPr>
              <a:defRPr/>
            </a:lvl1pPr>
          </a:lstStyle>
          <a:p>
            <a:pPr>
              <a:defRPr/>
            </a:pPr>
            <a:fld id="{33E0C10E-3E1B-468D-B28C-85CCC865D29F}" type="slidenum">
              <a:rPr lang="en-US" altLang="en-US"/>
              <a:pPr>
                <a:defRPr/>
              </a:pPr>
              <a:t>‹#›</a:t>
            </a:fld>
            <a:endParaRPr lang="en-US" altLang="en-US"/>
          </a:p>
        </p:txBody>
      </p:sp>
    </p:spTree>
    <p:extLst>
      <p:ext uri="{BB962C8B-B14F-4D97-AF65-F5344CB8AC3E}">
        <p14:creationId xmlns:p14="http://schemas.microsoft.com/office/powerpoint/2010/main" val="3681715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p:cNvSpPr/>
          <p:nvPr userDrawn="1"/>
        </p:nvSpPr>
        <p:spPr>
          <a:xfrm>
            <a:off x="0" y="5080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rgbClr val="F26400"/>
              </a:solidFill>
              <a:latin typeface="Times New Roman" panose="02020603050405020304" pitchFamily="18" charset="0"/>
              <a:cs typeface="Times New Roman" panose="02020603050405020304" pitchFamily="18" charset="0"/>
            </a:endParaRPr>
          </a:p>
        </p:txBody>
      </p:sp>
      <p:sp>
        <p:nvSpPr>
          <p:cNvPr id="9" name="Rectangle 8"/>
          <p:cNvSpPr/>
          <p:nvPr userDrawn="1"/>
        </p:nvSpPr>
        <p:spPr>
          <a:xfrm>
            <a:off x="0" y="6315075"/>
            <a:ext cx="9144000" cy="47466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Rectangle 9"/>
          <p:cNvSpPr/>
          <p:nvPr userDrawn="1"/>
        </p:nvSpPr>
        <p:spPr>
          <a:xfrm flipV="1">
            <a:off x="-15875" y="6235700"/>
            <a:ext cx="9159875" cy="52388"/>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a:xfrm>
            <a:off x="629841" y="365126"/>
            <a:ext cx="6290772" cy="1325563"/>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atin typeface="Segoe UI Semibold" panose="020B0702040204020203" pitchFamily="34" charset="0"/>
                <a:cs typeface="Times New Roman" panose="02020603050405020304"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lvl1pPr>
              <a:defRPr>
                <a:latin typeface="Segoe UI" panose="020B0502040204020203" pitchFamily="34" charset="0"/>
                <a:ea typeface="Segoe UI" panose="020B0502040204020203" pitchFamily="34" charset="0"/>
                <a:cs typeface="Segoe UI" panose="020B0502040204020203" pitchFamily="34" charset="0"/>
              </a:defRPr>
            </a:lvl1pPr>
            <a:lvl2pPr>
              <a:defRPr>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a:defRPr>
                <a:latin typeface="Segoe UI" panose="020B0502040204020203" pitchFamily="34" charset="0"/>
                <a:ea typeface="Segoe UI" panose="020B0502040204020203"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atin typeface="Segoe UI Semibold" panose="020B0702040204020203" pitchFamily="34" charset="0"/>
                <a:cs typeface="Times New Roman" panose="02020603050405020304" pitchFamily="18"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lvl1pPr>
              <a:defRPr>
                <a:latin typeface="Segoe UI" panose="020B0502040204020203" pitchFamily="34" charset="0"/>
                <a:ea typeface="Segoe UI" panose="020B0502040204020203" pitchFamily="34" charset="0"/>
                <a:cs typeface="Segoe UI" panose="020B0502040204020203" pitchFamily="34" charset="0"/>
              </a:defRPr>
            </a:lvl1pPr>
            <a:lvl2pPr>
              <a:defRPr>
                <a:latin typeface="Segoe UI" panose="020B0502040204020203" pitchFamily="34" charset="0"/>
                <a:ea typeface="Segoe UI" panose="020B0502040204020203" pitchFamily="34" charset="0"/>
                <a:cs typeface="Segoe UI" panose="020B0502040204020203" pitchFamily="34" charset="0"/>
              </a:defRPr>
            </a:lvl2pPr>
            <a:lvl3pPr>
              <a:defRPr>
                <a:latin typeface="Segoe UI" panose="020B0502040204020203" pitchFamily="34" charset="0"/>
                <a:ea typeface="Segoe UI" panose="020B0502040204020203" pitchFamily="34" charset="0"/>
                <a:cs typeface="Segoe UI" panose="020B0502040204020203" pitchFamily="34" charset="0"/>
              </a:defRPr>
            </a:lvl3pPr>
            <a:lvl4pPr>
              <a:defRPr>
                <a:latin typeface="Segoe UI" panose="020B0502040204020203" pitchFamily="34" charset="0"/>
                <a:ea typeface="Segoe UI" panose="020B0502040204020203" pitchFamily="34" charset="0"/>
                <a:cs typeface="Segoe UI" panose="020B0502040204020203" pitchFamily="34" charset="0"/>
              </a:defRPr>
            </a:lvl4pPr>
            <a:lvl5pPr>
              <a:defRPr>
                <a:latin typeface="Segoe UI" panose="020B0502040204020203" pitchFamily="34" charset="0"/>
                <a:ea typeface="Segoe UI" panose="020B0502040204020203" pitchFamily="34" charset="0"/>
                <a:cs typeface="Segoe UI" panose="020B0502040204020203"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Date Placeholder 3"/>
          <p:cNvSpPr>
            <a:spLocks noGrp="1"/>
          </p:cNvSpPr>
          <p:nvPr>
            <p:ph type="dt" sz="half" idx="10"/>
          </p:nvPr>
        </p:nvSpPr>
        <p:spPr/>
        <p:txBody>
          <a:bodyPr/>
          <a:lstStyle>
            <a:lvl1pPr algn="l">
              <a:defRPr sz="1200">
                <a:solidFill>
                  <a:schemeClr val="bg1"/>
                </a:solidFill>
              </a:defRPr>
            </a:lvl1pPr>
          </a:lstStyle>
          <a:p>
            <a:pPr>
              <a:defRPr/>
            </a:pPr>
            <a:fld id="{2DA52D7E-7551-4CD9-86C1-8FD7C070DD33}" type="datetime1">
              <a:rPr lang="en-US"/>
              <a:pPr>
                <a:defRPr/>
              </a:pPr>
              <a:t>5/18/2015</a:t>
            </a:fld>
            <a:endParaRPr lang="en-US" dirty="0"/>
          </a:p>
        </p:txBody>
      </p:sp>
      <p:sp>
        <p:nvSpPr>
          <p:cNvPr id="14" name="Footer Placeholder 4"/>
          <p:cNvSpPr>
            <a:spLocks noGrp="1"/>
          </p:cNvSpPr>
          <p:nvPr>
            <p:ph type="ftr" sz="quarter" idx="11"/>
          </p:nvPr>
        </p:nvSpPr>
        <p:spPr/>
        <p:txBody>
          <a:bodyPr/>
          <a:lstStyle>
            <a:lvl1pPr algn="ctr">
              <a:defRPr sz="1200">
                <a:solidFill>
                  <a:schemeClr val="bg1"/>
                </a:solidFill>
              </a:defRPr>
            </a:lvl1pPr>
          </a:lstStyle>
          <a:p>
            <a:pPr>
              <a:defRPr/>
            </a:pPr>
            <a:endParaRPr lang="en-US"/>
          </a:p>
        </p:txBody>
      </p:sp>
      <p:sp>
        <p:nvSpPr>
          <p:cNvPr id="15" name="Slide Number Placeholder 5"/>
          <p:cNvSpPr>
            <a:spLocks noGrp="1"/>
          </p:cNvSpPr>
          <p:nvPr>
            <p:ph type="sldNum" sz="quarter" idx="12"/>
          </p:nvPr>
        </p:nvSpPr>
        <p:spPr/>
        <p:txBody>
          <a:bodyPr/>
          <a:lstStyle>
            <a:lvl1pPr>
              <a:defRPr/>
            </a:lvl1pPr>
          </a:lstStyle>
          <a:p>
            <a:pPr>
              <a:defRPr/>
            </a:pPr>
            <a:fld id="{2DF6E145-1882-46F3-8857-C5175D74462C}" type="slidenum">
              <a:rPr lang="en-US" altLang="en-US"/>
              <a:pPr>
                <a:defRPr/>
              </a:pPr>
              <a:t>‹#›</a:t>
            </a:fld>
            <a:endParaRPr lang="en-US" altLang="en-US"/>
          </a:p>
        </p:txBody>
      </p:sp>
      <p:pic>
        <p:nvPicPr>
          <p:cNvPr id="16" name="Picture 17"/>
          <p:cNvPicPr>
            <a:picLocks noChangeAspect="1"/>
          </p:cNvPicPr>
          <p:nvPr userDrawn="1"/>
        </p:nvPicPr>
        <p:blipFill>
          <a:blip r:embed="rId2">
            <a:extLst>
              <a:ext uri="{28A0092B-C50C-407E-A947-70E740481C1C}">
                <a14:useLocalDpi xmlns:a14="http://schemas.microsoft.com/office/drawing/2010/main" val="0"/>
              </a:ext>
            </a:extLst>
          </a:blip>
          <a:srcRect b="19614"/>
          <a:stretch>
            <a:fillRect/>
          </a:stretch>
        </p:blipFill>
        <p:spPr bwMode="auto">
          <a:xfrm>
            <a:off x="7042045" y="50800"/>
            <a:ext cx="2090844" cy="893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Date Placeholder 3"/>
          <p:cNvSpPr txBox="1">
            <a:spLocks/>
          </p:cNvSpPr>
          <p:nvPr userDrawn="1"/>
        </p:nvSpPr>
        <p:spPr>
          <a:xfrm>
            <a:off x="6998329" y="944734"/>
            <a:ext cx="2145671" cy="644525"/>
          </a:xfrm>
          <a:prstGeom prst="rect">
            <a:avLst/>
          </a:prstGeom>
        </p:spPr>
        <p:txBody>
          <a:bodyPr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sz="1000" b="0" dirty="0" smtClean="0">
                <a:solidFill>
                  <a:schemeClr val="tx1">
                    <a:lumMod val="65000"/>
                    <a:lumOff val="35000"/>
                  </a:schemeClr>
                </a:solidFill>
                <a:latin typeface="Segoe UI Semibold" panose="020B0702040204020203" pitchFamily="34" charset="0"/>
                <a:ea typeface="Segoe UI" panose="020B0502040204020203" pitchFamily="34" charset="0"/>
                <a:cs typeface="Segoe UI" panose="020B0502040204020203" pitchFamily="34" charset="0"/>
              </a:rPr>
              <a:t>Richard Woods </a:t>
            </a:r>
          </a:p>
          <a:p>
            <a:pPr algn="r" fontAlgn="auto">
              <a:spcBef>
                <a:spcPts val="0"/>
              </a:spcBef>
              <a:spcAft>
                <a:spcPts val="0"/>
              </a:spcAft>
              <a:defRPr/>
            </a:pPr>
            <a:r>
              <a:rPr lang="en-US" sz="1000" b="0" dirty="0" smtClean="0">
                <a:solidFill>
                  <a:schemeClr val="tx1">
                    <a:lumMod val="65000"/>
                    <a:lumOff val="35000"/>
                  </a:schemeClr>
                </a:solidFill>
                <a:latin typeface="Segoe UI Semibold" panose="020B0702040204020203" pitchFamily="34" charset="0"/>
                <a:ea typeface="Segoe UI" panose="020B0502040204020203" pitchFamily="34" charset="0"/>
                <a:cs typeface="Segoe UI" panose="020B0502040204020203" pitchFamily="34" charset="0"/>
              </a:rPr>
              <a:t>Georgia’s School Superintendent</a:t>
            </a:r>
          </a:p>
          <a:p>
            <a:pPr algn="r" fontAlgn="auto">
              <a:spcBef>
                <a:spcPts val="0"/>
              </a:spcBef>
              <a:spcAft>
                <a:spcPts val="0"/>
              </a:spcAft>
              <a:defRPr/>
            </a:pPr>
            <a:r>
              <a:rPr lang="en-US" sz="1000" b="0" i="1" dirty="0" smtClean="0">
                <a:solidFill>
                  <a:schemeClr val="tx1">
                    <a:lumMod val="65000"/>
                    <a:lumOff val="35000"/>
                  </a:schemeClr>
                </a:solidFill>
                <a:latin typeface="Segoe UI Semibold" panose="020B0702040204020203" pitchFamily="34" charset="0"/>
                <a:ea typeface="Segoe UI" panose="020B0502040204020203" pitchFamily="34" charset="0"/>
                <a:cs typeface="Segoe UI" panose="020B0502040204020203" pitchFamily="34" charset="0"/>
              </a:rPr>
              <a:t>“Educating Georgia’s Future”</a:t>
            </a:r>
          </a:p>
          <a:p>
            <a:pPr algn="r" fontAlgn="auto">
              <a:spcBef>
                <a:spcPts val="0"/>
              </a:spcBef>
              <a:spcAft>
                <a:spcPts val="0"/>
              </a:spcAft>
              <a:defRPr/>
            </a:pPr>
            <a:r>
              <a:rPr lang="en-US" sz="1000" b="0" dirty="0" smtClean="0">
                <a:solidFill>
                  <a:schemeClr val="tx1">
                    <a:lumMod val="65000"/>
                    <a:lumOff val="35000"/>
                  </a:schemeClr>
                </a:solidFill>
                <a:latin typeface="Segoe UI Semibold" panose="020B0702040204020203" pitchFamily="34" charset="0"/>
                <a:ea typeface="Segoe UI" panose="020B0502040204020203" pitchFamily="34" charset="0"/>
                <a:cs typeface="Segoe UI" panose="020B0502040204020203" pitchFamily="34" charset="0"/>
              </a:rPr>
              <a:t>gadoe.org</a:t>
            </a:r>
            <a:endParaRPr lang="en-US" sz="1000" b="0" dirty="0">
              <a:solidFill>
                <a:schemeClr val="tx1">
                  <a:lumMod val="65000"/>
                  <a:lumOff val="35000"/>
                </a:schemeClr>
              </a:solidFill>
              <a:latin typeface="Segoe UI Semibold" panose="020B07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2121615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F26400"/>
              </a:solidFill>
              <a:latin typeface="Times New Roman" panose="02020603050405020304" pitchFamily="18" charset="0"/>
              <a:cs typeface="Times New Roman" panose="02020603050405020304" pitchFamily="18" charset="0"/>
            </a:endParaRPr>
          </a:p>
        </p:txBody>
      </p:sp>
      <p:sp>
        <p:nvSpPr>
          <p:cNvPr id="5" name="Rectangle 4"/>
          <p:cNvSpPr/>
          <p:nvPr userDrawn="1"/>
        </p:nvSpPr>
        <p:spPr>
          <a:xfrm>
            <a:off x="0" y="6315075"/>
            <a:ext cx="9144000" cy="47466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5"/>
          <p:cNvSpPr/>
          <p:nvPr userDrawn="1"/>
        </p:nvSpPr>
        <p:spPr>
          <a:xfrm flipV="1">
            <a:off x="-15875" y="6235700"/>
            <a:ext cx="9159875" cy="52388"/>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p:txBody>
          <a:bodyPr/>
          <a:lstStyle>
            <a:lvl1pPr>
              <a:defRPr>
                <a:latin typeface="Segoe UI Semibold" panose="020B0702040204020203" pitchFamily="34" charset="0"/>
                <a:cs typeface="Times New Roman" panose="02020603050405020304" pitchFamily="18" charset="0"/>
              </a:defRPr>
            </a:lvl1pPr>
          </a:lstStyle>
          <a:p>
            <a:r>
              <a:rPr lang="en-US" dirty="0" smtClean="0"/>
              <a:t>Click to edit Master title style</a:t>
            </a:r>
            <a:endParaRPr lang="en-US" dirty="0"/>
          </a:p>
        </p:txBody>
      </p:sp>
      <p:sp>
        <p:nvSpPr>
          <p:cNvPr id="9" name="Date Placeholder 3"/>
          <p:cNvSpPr>
            <a:spLocks noGrp="1"/>
          </p:cNvSpPr>
          <p:nvPr>
            <p:ph type="dt" sz="half" idx="10"/>
          </p:nvPr>
        </p:nvSpPr>
        <p:spPr/>
        <p:txBody>
          <a:bodyPr/>
          <a:lstStyle>
            <a:lvl1pPr algn="l">
              <a:defRPr sz="1200">
                <a:solidFill>
                  <a:schemeClr val="bg1"/>
                </a:solidFill>
              </a:defRPr>
            </a:lvl1pPr>
          </a:lstStyle>
          <a:p>
            <a:pPr>
              <a:defRPr/>
            </a:pPr>
            <a:fld id="{E77A5C89-3F06-4496-BE4D-1747A835B5F0}" type="datetime1">
              <a:rPr lang="en-US"/>
              <a:pPr>
                <a:defRPr/>
              </a:pPr>
              <a:t>5/18/2015</a:t>
            </a:fld>
            <a:endParaRPr lang="en-US" dirty="0"/>
          </a:p>
        </p:txBody>
      </p:sp>
      <p:sp>
        <p:nvSpPr>
          <p:cNvPr id="10" name="Footer Placeholder 4"/>
          <p:cNvSpPr>
            <a:spLocks noGrp="1"/>
          </p:cNvSpPr>
          <p:nvPr>
            <p:ph type="ftr" sz="quarter" idx="11"/>
          </p:nvPr>
        </p:nvSpPr>
        <p:spPr/>
        <p:txBody>
          <a:bodyPr/>
          <a:lstStyle>
            <a:lvl1pPr algn="ctr">
              <a:defRPr sz="1200">
                <a:solidFill>
                  <a:schemeClr val="bg1"/>
                </a:solidFill>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pPr>
              <a:defRPr/>
            </a:pPr>
            <a:fld id="{BF4F6C53-260B-44FB-8CE0-EDD2CE540CDF}" type="slidenum">
              <a:rPr lang="en-US" altLang="en-US"/>
              <a:pPr>
                <a:defRPr/>
              </a:pPr>
              <a:t>‹#›</a:t>
            </a:fld>
            <a:endParaRPr lang="en-US" altLang="en-US"/>
          </a:p>
        </p:txBody>
      </p:sp>
      <p:pic>
        <p:nvPicPr>
          <p:cNvPr id="12" name="Picture 17"/>
          <p:cNvPicPr>
            <a:picLocks noChangeAspect="1"/>
          </p:cNvPicPr>
          <p:nvPr userDrawn="1"/>
        </p:nvPicPr>
        <p:blipFill>
          <a:blip r:embed="rId2">
            <a:extLst>
              <a:ext uri="{28A0092B-C50C-407E-A947-70E740481C1C}">
                <a14:useLocalDpi xmlns:a14="http://schemas.microsoft.com/office/drawing/2010/main" val="0"/>
              </a:ext>
            </a:extLst>
          </a:blip>
          <a:srcRect b="19614"/>
          <a:stretch>
            <a:fillRect/>
          </a:stretch>
        </p:blipFill>
        <p:spPr bwMode="auto">
          <a:xfrm>
            <a:off x="7042045" y="50800"/>
            <a:ext cx="2090844" cy="893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Date Placeholder 3"/>
          <p:cNvSpPr txBox="1">
            <a:spLocks/>
          </p:cNvSpPr>
          <p:nvPr userDrawn="1"/>
        </p:nvSpPr>
        <p:spPr>
          <a:xfrm>
            <a:off x="6998329" y="944734"/>
            <a:ext cx="2145671" cy="644525"/>
          </a:xfrm>
          <a:prstGeom prst="rect">
            <a:avLst/>
          </a:prstGeom>
        </p:spPr>
        <p:txBody>
          <a:bodyPr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sz="1000" b="0" dirty="0" smtClean="0">
                <a:solidFill>
                  <a:schemeClr val="tx1">
                    <a:lumMod val="65000"/>
                    <a:lumOff val="35000"/>
                  </a:schemeClr>
                </a:solidFill>
                <a:latin typeface="Segoe UI Semibold" panose="020B0702040204020203" pitchFamily="34" charset="0"/>
                <a:ea typeface="Segoe UI" panose="020B0502040204020203" pitchFamily="34" charset="0"/>
                <a:cs typeface="Segoe UI" panose="020B0502040204020203" pitchFamily="34" charset="0"/>
              </a:rPr>
              <a:t>Richard Woods </a:t>
            </a:r>
          </a:p>
          <a:p>
            <a:pPr algn="r" fontAlgn="auto">
              <a:spcBef>
                <a:spcPts val="0"/>
              </a:spcBef>
              <a:spcAft>
                <a:spcPts val="0"/>
              </a:spcAft>
              <a:defRPr/>
            </a:pPr>
            <a:r>
              <a:rPr lang="en-US" sz="1000" b="0" dirty="0" smtClean="0">
                <a:solidFill>
                  <a:schemeClr val="tx1">
                    <a:lumMod val="65000"/>
                    <a:lumOff val="35000"/>
                  </a:schemeClr>
                </a:solidFill>
                <a:latin typeface="Segoe UI Semibold" panose="020B0702040204020203" pitchFamily="34" charset="0"/>
                <a:ea typeface="Segoe UI" panose="020B0502040204020203" pitchFamily="34" charset="0"/>
                <a:cs typeface="Segoe UI" panose="020B0502040204020203" pitchFamily="34" charset="0"/>
              </a:rPr>
              <a:t>Georgia’s School Superintendent</a:t>
            </a:r>
          </a:p>
          <a:p>
            <a:pPr algn="r" fontAlgn="auto">
              <a:spcBef>
                <a:spcPts val="0"/>
              </a:spcBef>
              <a:spcAft>
                <a:spcPts val="0"/>
              </a:spcAft>
              <a:defRPr/>
            </a:pPr>
            <a:r>
              <a:rPr lang="en-US" sz="1000" b="0" i="1" dirty="0" smtClean="0">
                <a:solidFill>
                  <a:schemeClr val="tx1">
                    <a:lumMod val="65000"/>
                    <a:lumOff val="35000"/>
                  </a:schemeClr>
                </a:solidFill>
                <a:latin typeface="Segoe UI Semibold" panose="020B0702040204020203" pitchFamily="34" charset="0"/>
                <a:ea typeface="Segoe UI" panose="020B0502040204020203" pitchFamily="34" charset="0"/>
                <a:cs typeface="Segoe UI" panose="020B0502040204020203" pitchFamily="34" charset="0"/>
              </a:rPr>
              <a:t>“Educating Georgia’s Future”</a:t>
            </a:r>
          </a:p>
          <a:p>
            <a:pPr algn="r" fontAlgn="auto">
              <a:spcBef>
                <a:spcPts val="0"/>
              </a:spcBef>
              <a:spcAft>
                <a:spcPts val="0"/>
              </a:spcAft>
              <a:defRPr/>
            </a:pPr>
            <a:r>
              <a:rPr lang="en-US" sz="1000" b="0" dirty="0" smtClean="0">
                <a:solidFill>
                  <a:schemeClr val="tx1">
                    <a:lumMod val="65000"/>
                    <a:lumOff val="35000"/>
                  </a:schemeClr>
                </a:solidFill>
                <a:latin typeface="Segoe UI Semibold" panose="020B0702040204020203" pitchFamily="34" charset="0"/>
                <a:ea typeface="Segoe UI" panose="020B0502040204020203" pitchFamily="34" charset="0"/>
                <a:cs typeface="Segoe UI" panose="020B0502040204020203" pitchFamily="34" charset="0"/>
              </a:rPr>
              <a:t>gadoe.org</a:t>
            </a:r>
            <a:endParaRPr lang="en-US" sz="1000" b="0" dirty="0">
              <a:solidFill>
                <a:schemeClr val="tx1">
                  <a:lumMod val="65000"/>
                  <a:lumOff val="35000"/>
                </a:schemeClr>
              </a:solidFill>
              <a:latin typeface="Segoe UI Semibold" panose="020B07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056707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3" name="Rectangle 2"/>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F26400"/>
              </a:solidFill>
              <a:latin typeface="Times New Roman" panose="02020603050405020304" pitchFamily="18" charset="0"/>
              <a:cs typeface="Times New Roman" panose="02020603050405020304" pitchFamily="18" charset="0"/>
            </a:endParaRPr>
          </a:p>
        </p:txBody>
      </p:sp>
      <p:sp>
        <p:nvSpPr>
          <p:cNvPr id="5" name="Rectangle 4"/>
          <p:cNvSpPr/>
          <p:nvPr userDrawn="1"/>
        </p:nvSpPr>
        <p:spPr>
          <a:xfrm>
            <a:off x="0" y="6315075"/>
            <a:ext cx="9144000" cy="47466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6" name="Rectangle 5"/>
          <p:cNvSpPr/>
          <p:nvPr userDrawn="1"/>
        </p:nvSpPr>
        <p:spPr>
          <a:xfrm flipV="1">
            <a:off x="-15875" y="6235700"/>
            <a:ext cx="9159875" cy="52388"/>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9" name="Date Placeholder 3"/>
          <p:cNvSpPr>
            <a:spLocks noGrp="1"/>
          </p:cNvSpPr>
          <p:nvPr>
            <p:ph type="dt" sz="half" idx="10"/>
          </p:nvPr>
        </p:nvSpPr>
        <p:spPr/>
        <p:txBody>
          <a:bodyPr/>
          <a:lstStyle>
            <a:lvl1pPr algn="l">
              <a:defRPr sz="1200">
                <a:solidFill>
                  <a:schemeClr val="bg1"/>
                </a:solidFill>
              </a:defRPr>
            </a:lvl1pPr>
          </a:lstStyle>
          <a:p>
            <a:pPr>
              <a:defRPr/>
            </a:pPr>
            <a:fld id="{E77A5C89-3F06-4496-BE4D-1747A835B5F0}" type="datetime1">
              <a:rPr lang="en-US"/>
              <a:pPr>
                <a:defRPr/>
              </a:pPr>
              <a:t>5/18/2015</a:t>
            </a:fld>
            <a:endParaRPr lang="en-US" dirty="0"/>
          </a:p>
        </p:txBody>
      </p:sp>
      <p:sp>
        <p:nvSpPr>
          <p:cNvPr id="10" name="Footer Placeholder 4"/>
          <p:cNvSpPr>
            <a:spLocks noGrp="1"/>
          </p:cNvSpPr>
          <p:nvPr>
            <p:ph type="ftr" sz="quarter" idx="11"/>
          </p:nvPr>
        </p:nvSpPr>
        <p:spPr/>
        <p:txBody>
          <a:bodyPr/>
          <a:lstStyle>
            <a:lvl1pPr algn="ctr">
              <a:defRPr sz="1200">
                <a:solidFill>
                  <a:schemeClr val="bg1"/>
                </a:solidFill>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pPr>
              <a:defRPr/>
            </a:pPr>
            <a:fld id="{BF4F6C53-260B-44FB-8CE0-EDD2CE540CDF}" type="slidenum">
              <a:rPr lang="en-US" altLang="en-US"/>
              <a:pPr>
                <a:defRPr/>
              </a:pPr>
              <a:t>‹#›</a:t>
            </a:fld>
            <a:endParaRPr lang="en-US" altLang="en-US"/>
          </a:p>
        </p:txBody>
      </p:sp>
    </p:spTree>
    <p:extLst>
      <p:ext uri="{BB962C8B-B14F-4D97-AF65-F5344CB8AC3E}">
        <p14:creationId xmlns:p14="http://schemas.microsoft.com/office/powerpoint/2010/main" val="260908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rgbClr val="F26400"/>
              </a:solidFill>
            </a:endParaRPr>
          </a:p>
        </p:txBody>
      </p:sp>
      <p:sp>
        <p:nvSpPr>
          <p:cNvPr id="3" name="Rectangle 2"/>
          <p:cNvSpPr/>
          <p:nvPr userDrawn="1"/>
        </p:nvSpPr>
        <p:spPr>
          <a:xfrm>
            <a:off x="0" y="6315075"/>
            <a:ext cx="9144000" cy="47466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4" name="Rectangle 3"/>
          <p:cNvSpPr/>
          <p:nvPr userDrawn="1"/>
        </p:nvSpPr>
        <p:spPr>
          <a:xfrm flipV="1">
            <a:off x="-15875" y="6235700"/>
            <a:ext cx="9159875" cy="52388"/>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5" name="Rectangle 4"/>
          <p:cNvSpPr/>
          <p:nvPr userDrawn="1"/>
        </p:nvSpPr>
        <p:spPr>
          <a:xfrm>
            <a:off x="0" y="0"/>
            <a:ext cx="9144000" cy="1025525"/>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6" name="Picture 17"/>
          <p:cNvPicPr>
            <a:picLocks noChangeAspect="1"/>
          </p:cNvPicPr>
          <p:nvPr userDrawn="1"/>
        </p:nvPicPr>
        <p:blipFill>
          <a:blip r:embed="rId2">
            <a:lum bright="70000" contrast="-70000"/>
            <a:extLst>
              <a:ext uri="{28A0092B-C50C-407E-A947-70E740481C1C}">
                <a14:useLocalDpi xmlns:a14="http://schemas.microsoft.com/office/drawing/2010/main" val="0"/>
              </a:ext>
            </a:extLst>
          </a:blip>
          <a:srcRect/>
          <a:stretch>
            <a:fillRect/>
          </a:stretch>
        </p:blipFill>
        <p:spPr bwMode="auto">
          <a:xfrm>
            <a:off x="0" y="15875"/>
            <a:ext cx="1978025" cy="1052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Date Placeholder 3"/>
          <p:cNvSpPr txBox="1">
            <a:spLocks/>
          </p:cNvSpPr>
          <p:nvPr userDrawn="1"/>
        </p:nvSpPr>
        <p:spPr>
          <a:xfrm>
            <a:off x="3157538" y="214313"/>
            <a:ext cx="5878512" cy="644525"/>
          </a:xfrm>
          <a:prstGeom prst="rect">
            <a:avLst/>
          </a:prstGeom>
        </p:spPr>
        <p:txBody>
          <a:bodyPr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sz="1400" b="1" dirty="0" smtClean="0">
                <a:solidFill>
                  <a:schemeClr val="bg1"/>
                </a:solidFill>
              </a:rPr>
              <a:t>Richard Woods, Georgia’s School Superintendent</a:t>
            </a:r>
          </a:p>
          <a:p>
            <a:pPr algn="r" fontAlgn="auto">
              <a:spcBef>
                <a:spcPts val="0"/>
              </a:spcBef>
              <a:spcAft>
                <a:spcPts val="0"/>
              </a:spcAft>
              <a:defRPr/>
            </a:pPr>
            <a:r>
              <a:rPr lang="en-US" b="1" i="1" dirty="0" smtClean="0">
                <a:solidFill>
                  <a:schemeClr val="bg1"/>
                </a:solidFill>
              </a:rPr>
              <a:t>“Educating Georgia’s Future”</a:t>
            </a:r>
          </a:p>
          <a:p>
            <a:pPr algn="r" fontAlgn="auto">
              <a:spcBef>
                <a:spcPts val="0"/>
              </a:spcBef>
              <a:spcAft>
                <a:spcPts val="0"/>
              </a:spcAft>
              <a:defRPr/>
            </a:pPr>
            <a:r>
              <a:rPr lang="en-US" b="1" dirty="0" smtClean="0">
                <a:solidFill>
                  <a:schemeClr val="bg1"/>
                </a:solidFill>
              </a:rPr>
              <a:t>gadoe.org</a:t>
            </a:r>
            <a:endParaRPr lang="en-US" b="1" dirty="0">
              <a:solidFill>
                <a:schemeClr val="bg1"/>
              </a:solidFill>
            </a:endParaRPr>
          </a:p>
        </p:txBody>
      </p:sp>
      <p:sp>
        <p:nvSpPr>
          <p:cNvPr id="8" name="Rectangle 7"/>
          <p:cNvSpPr/>
          <p:nvPr userDrawn="1"/>
        </p:nvSpPr>
        <p:spPr>
          <a:xfrm flipV="1">
            <a:off x="0" y="1042988"/>
            <a:ext cx="9144000" cy="44450"/>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 name="Date Placeholder 3"/>
          <p:cNvSpPr>
            <a:spLocks noGrp="1"/>
          </p:cNvSpPr>
          <p:nvPr>
            <p:ph type="dt" sz="half" idx="10"/>
          </p:nvPr>
        </p:nvSpPr>
        <p:spPr/>
        <p:txBody>
          <a:bodyPr/>
          <a:lstStyle>
            <a:lvl1pPr algn="l">
              <a:defRPr sz="1200">
                <a:solidFill>
                  <a:schemeClr val="bg1"/>
                </a:solidFill>
              </a:defRPr>
            </a:lvl1pPr>
          </a:lstStyle>
          <a:p>
            <a:pPr>
              <a:defRPr/>
            </a:pPr>
            <a:fld id="{002687C7-007B-4BFF-9433-B7D346509225}" type="datetime1">
              <a:rPr lang="en-US"/>
              <a:pPr>
                <a:defRPr/>
              </a:pPr>
              <a:t>5/18/2015</a:t>
            </a:fld>
            <a:endParaRPr lang="en-US" dirty="0"/>
          </a:p>
        </p:txBody>
      </p:sp>
      <p:sp>
        <p:nvSpPr>
          <p:cNvPr id="11" name="Footer Placeholder 4"/>
          <p:cNvSpPr>
            <a:spLocks noGrp="1"/>
          </p:cNvSpPr>
          <p:nvPr>
            <p:ph type="ftr" sz="quarter" idx="11"/>
          </p:nvPr>
        </p:nvSpPr>
        <p:spPr/>
        <p:txBody>
          <a:bodyPr/>
          <a:lstStyle>
            <a:lvl1pPr algn="ctr">
              <a:defRPr sz="1200">
                <a:solidFill>
                  <a:schemeClr val="bg1"/>
                </a:solidFill>
              </a:defRPr>
            </a:lvl1pPr>
          </a:lstStyle>
          <a:p>
            <a:pPr>
              <a:defRPr/>
            </a:pPr>
            <a:endParaRPr lang="en-US"/>
          </a:p>
        </p:txBody>
      </p:sp>
      <p:sp>
        <p:nvSpPr>
          <p:cNvPr id="12" name="Slide Number Placeholder 5"/>
          <p:cNvSpPr>
            <a:spLocks noGrp="1"/>
          </p:cNvSpPr>
          <p:nvPr>
            <p:ph type="sldNum" sz="quarter" idx="12"/>
          </p:nvPr>
        </p:nvSpPr>
        <p:spPr/>
        <p:txBody>
          <a:bodyPr/>
          <a:lstStyle>
            <a:lvl1pPr>
              <a:defRPr/>
            </a:lvl1pPr>
          </a:lstStyle>
          <a:p>
            <a:pPr>
              <a:defRPr/>
            </a:pPr>
            <a:fld id="{F6F9914D-B1C3-43EF-A6D6-B1EFB6EAD315}" type="slidenum">
              <a:rPr lang="en-US" altLang="en-US"/>
              <a:pPr>
                <a:defRPr/>
              </a:pPr>
              <a:t>‹#›</a:t>
            </a:fld>
            <a:endParaRPr lang="en-US" altLang="en-US"/>
          </a:p>
        </p:txBody>
      </p:sp>
    </p:spTree>
    <p:extLst>
      <p:ext uri="{BB962C8B-B14F-4D97-AF65-F5344CB8AC3E}">
        <p14:creationId xmlns:p14="http://schemas.microsoft.com/office/powerpoint/2010/main" val="1934139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rgbClr val="F26400"/>
              </a:solidFill>
            </a:endParaRPr>
          </a:p>
        </p:txBody>
      </p:sp>
      <p:sp>
        <p:nvSpPr>
          <p:cNvPr id="7" name="Rectangle 6"/>
          <p:cNvSpPr/>
          <p:nvPr userDrawn="1"/>
        </p:nvSpPr>
        <p:spPr>
          <a:xfrm>
            <a:off x="0" y="6315075"/>
            <a:ext cx="9144000" cy="47466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8" name="Rectangle 7"/>
          <p:cNvSpPr/>
          <p:nvPr userDrawn="1"/>
        </p:nvSpPr>
        <p:spPr>
          <a:xfrm flipV="1">
            <a:off x="-15875" y="6235700"/>
            <a:ext cx="9159875" cy="52388"/>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2" name="Title 1"/>
          <p:cNvSpPr>
            <a:spLocks noGrp="1"/>
          </p:cNvSpPr>
          <p:nvPr>
            <p:ph type="title"/>
          </p:nvPr>
        </p:nvSpPr>
        <p:spPr>
          <a:xfrm>
            <a:off x="629841" y="457200"/>
            <a:ext cx="2949178" cy="1600200"/>
          </a:xfrm>
        </p:spPr>
        <p:txBody>
          <a:bodyPr anchor="b"/>
          <a:lstStyle>
            <a:lvl1pPr>
              <a:defRPr sz="3200">
                <a:latin typeface="Segoe UI Semibold" panose="020B0702040204020203" pitchFamily="34" charset="0"/>
                <a:cs typeface="Times New Roman" panose="020206030504050203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887391" y="1664163"/>
            <a:ext cx="4629150" cy="4196888"/>
          </a:xfrm>
        </p:spPr>
        <p:txBody>
          <a:bodyPr/>
          <a:lstStyle>
            <a:lvl1pPr>
              <a:defRPr sz="3200">
                <a:latin typeface="Segoe UI" panose="020B0502040204020203" pitchFamily="34" charset="0"/>
                <a:ea typeface="Segoe UI" panose="020B0502040204020203" pitchFamily="34" charset="0"/>
                <a:cs typeface="Segoe UI" panose="020B0502040204020203" pitchFamily="34" charset="0"/>
              </a:defRPr>
            </a:lvl1pPr>
            <a:lvl2pPr>
              <a:defRPr sz="2800">
                <a:latin typeface="Segoe UI" panose="020B0502040204020203" pitchFamily="34" charset="0"/>
                <a:ea typeface="Segoe UI" panose="020B0502040204020203" pitchFamily="34" charset="0"/>
                <a:cs typeface="Segoe UI" panose="020B0502040204020203" pitchFamily="34" charset="0"/>
              </a:defRPr>
            </a:lvl2pPr>
            <a:lvl3pPr>
              <a:defRPr sz="2400">
                <a:latin typeface="Segoe UI" panose="020B0502040204020203" pitchFamily="34" charset="0"/>
                <a:ea typeface="Segoe UI" panose="020B0502040204020203" pitchFamily="34" charset="0"/>
                <a:cs typeface="Segoe UI" panose="020B0502040204020203" pitchFamily="34" charset="0"/>
              </a:defRPr>
            </a:lvl3pPr>
            <a:lvl4pPr>
              <a:defRPr sz="2000">
                <a:latin typeface="Segoe UI" panose="020B0502040204020203" pitchFamily="34" charset="0"/>
                <a:ea typeface="Segoe UI" panose="020B0502040204020203" pitchFamily="34" charset="0"/>
                <a:cs typeface="Segoe UI" panose="020B0502040204020203" pitchFamily="34" charset="0"/>
              </a:defRPr>
            </a:lvl4pPr>
            <a:lvl5pPr>
              <a:defRPr sz="2000">
                <a:latin typeface="Segoe UI" panose="020B0502040204020203" pitchFamily="34" charset="0"/>
                <a:ea typeface="Segoe UI" panose="020B0502040204020203" pitchFamily="34" charset="0"/>
                <a:cs typeface="Segoe UI" panose="020B0502040204020203"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atin typeface="Segoe UI" panose="020B0502040204020203" pitchFamily="34" charset="0"/>
                <a:ea typeface="Segoe UI" panose="020B0502040204020203" pitchFamily="34" charset="0"/>
                <a:cs typeface="Segoe UI" panose="020B0502040204020203"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Click to edit Master text styles</a:t>
            </a:r>
          </a:p>
        </p:txBody>
      </p:sp>
      <p:sp>
        <p:nvSpPr>
          <p:cNvPr id="11" name="Date Placeholder 3"/>
          <p:cNvSpPr>
            <a:spLocks noGrp="1"/>
          </p:cNvSpPr>
          <p:nvPr>
            <p:ph type="dt" sz="half" idx="10"/>
          </p:nvPr>
        </p:nvSpPr>
        <p:spPr/>
        <p:txBody>
          <a:bodyPr/>
          <a:lstStyle>
            <a:lvl1pPr algn="l">
              <a:defRPr sz="1200">
                <a:solidFill>
                  <a:schemeClr val="bg1"/>
                </a:solidFill>
              </a:defRPr>
            </a:lvl1pPr>
          </a:lstStyle>
          <a:p>
            <a:pPr>
              <a:defRPr/>
            </a:pPr>
            <a:fld id="{D3078AF2-B4C6-4E40-A8FB-355AF612C541}" type="datetime1">
              <a:rPr lang="en-US"/>
              <a:pPr>
                <a:defRPr/>
              </a:pPr>
              <a:t>5/18/2015</a:t>
            </a:fld>
            <a:endParaRPr lang="en-US" dirty="0"/>
          </a:p>
        </p:txBody>
      </p:sp>
      <p:sp>
        <p:nvSpPr>
          <p:cNvPr id="12" name="Footer Placeholder 4"/>
          <p:cNvSpPr>
            <a:spLocks noGrp="1"/>
          </p:cNvSpPr>
          <p:nvPr>
            <p:ph type="ftr" sz="quarter" idx="11"/>
          </p:nvPr>
        </p:nvSpPr>
        <p:spPr/>
        <p:txBody>
          <a:bodyPr/>
          <a:lstStyle>
            <a:lvl1pPr algn="ctr">
              <a:defRPr sz="1200">
                <a:solidFill>
                  <a:schemeClr val="bg1"/>
                </a:solidFill>
              </a:defRPr>
            </a:lvl1pPr>
          </a:lstStyle>
          <a:p>
            <a:pPr>
              <a:defRPr/>
            </a:pPr>
            <a:endParaRPr lang="en-US"/>
          </a:p>
        </p:txBody>
      </p:sp>
      <p:sp>
        <p:nvSpPr>
          <p:cNvPr id="13" name="Slide Number Placeholder 5"/>
          <p:cNvSpPr>
            <a:spLocks noGrp="1"/>
          </p:cNvSpPr>
          <p:nvPr>
            <p:ph type="sldNum" sz="quarter" idx="12"/>
          </p:nvPr>
        </p:nvSpPr>
        <p:spPr/>
        <p:txBody>
          <a:bodyPr/>
          <a:lstStyle>
            <a:lvl1pPr>
              <a:defRPr/>
            </a:lvl1pPr>
          </a:lstStyle>
          <a:p>
            <a:pPr>
              <a:defRPr/>
            </a:pPr>
            <a:fld id="{2921A311-D6DF-49AD-8EE3-50CE9E3D78E1}" type="slidenum">
              <a:rPr lang="en-US" altLang="en-US"/>
              <a:pPr>
                <a:defRPr/>
              </a:pPr>
              <a:t>‹#›</a:t>
            </a:fld>
            <a:endParaRPr lang="en-US" altLang="en-US"/>
          </a:p>
        </p:txBody>
      </p:sp>
      <p:pic>
        <p:nvPicPr>
          <p:cNvPr id="14" name="Picture 17"/>
          <p:cNvPicPr>
            <a:picLocks noChangeAspect="1"/>
          </p:cNvPicPr>
          <p:nvPr userDrawn="1"/>
        </p:nvPicPr>
        <p:blipFill>
          <a:blip r:embed="rId2">
            <a:extLst>
              <a:ext uri="{28A0092B-C50C-407E-A947-70E740481C1C}">
                <a14:useLocalDpi xmlns:a14="http://schemas.microsoft.com/office/drawing/2010/main" val="0"/>
              </a:ext>
            </a:extLst>
          </a:blip>
          <a:srcRect b="19614"/>
          <a:stretch>
            <a:fillRect/>
          </a:stretch>
        </p:blipFill>
        <p:spPr bwMode="auto">
          <a:xfrm>
            <a:off x="7042045" y="50800"/>
            <a:ext cx="2090844" cy="893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Date Placeholder 3"/>
          <p:cNvSpPr txBox="1">
            <a:spLocks/>
          </p:cNvSpPr>
          <p:nvPr userDrawn="1"/>
        </p:nvSpPr>
        <p:spPr>
          <a:xfrm>
            <a:off x="6998329" y="944734"/>
            <a:ext cx="2145671" cy="644525"/>
          </a:xfrm>
          <a:prstGeom prst="rect">
            <a:avLst/>
          </a:prstGeom>
        </p:spPr>
        <p:txBody>
          <a:bodyPr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sz="1000" b="0" dirty="0" smtClean="0">
                <a:solidFill>
                  <a:schemeClr val="tx1">
                    <a:lumMod val="65000"/>
                    <a:lumOff val="35000"/>
                  </a:schemeClr>
                </a:solidFill>
                <a:latin typeface="Segoe UI Semibold" panose="020B0702040204020203" pitchFamily="34" charset="0"/>
                <a:ea typeface="Segoe UI" panose="020B0502040204020203" pitchFamily="34" charset="0"/>
                <a:cs typeface="Segoe UI" panose="020B0502040204020203" pitchFamily="34" charset="0"/>
              </a:rPr>
              <a:t>Richard Woods </a:t>
            </a:r>
          </a:p>
          <a:p>
            <a:pPr algn="r" fontAlgn="auto">
              <a:spcBef>
                <a:spcPts val="0"/>
              </a:spcBef>
              <a:spcAft>
                <a:spcPts val="0"/>
              </a:spcAft>
              <a:defRPr/>
            </a:pPr>
            <a:r>
              <a:rPr lang="en-US" sz="1000" b="0" dirty="0" smtClean="0">
                <a:solidFill>
                  <a:schemeClr val="tx1">
                    <a:lumMod val="65000"/>
                    <a:lumOff val="35000"/>
                  </a:schemeClr>
                </a:solidFill>
                <a:latin typeface="Segoe UI Semibold" panose="020B0702040204020203" pitchFamily="34" charset="0"/>
                <a:ea typeface="Segoe UI" panose="020B0502040204020203" pitchFamily="34" charset="0"/>
                <a:cs typeface="Segoe UI" panose="020B0502040204020203" pitchFamily="34" charset="0"/>
              </a:rPr>
              <a:t>Georgia’s School Superintendent</a:t>
            </a:r>
          </a:p>
          <a:p>
            <a:pPr algn="r" fontAlgn="auto">
              <a:spcBef>
                <a:spcPts val="0"/>
              </a:spcBef>
              <a:spcAft>
                <a:spcPts val="0"/>
              </a:spcAft>
              <a:defRPr/>
            </a:pPr>
            <a:r>
              <a:rPr lang="en-US" sz="1000" b="0" i="1" dirty="0" smtClean="0">
                <a:solidFill>
                  <a:schemeClr val="tx1">
                    <a:lumMod val="65000"/>
                    <a:lumOff val="35000"/>
                  </a:schemeClr>
                </a:solidFill>
                <a:latin typeface="Segoe UI Semibold" panose="020B0702040204020203" pitchFamily="34" charset="0"/>
                <a:ea typeface="Segoe UI" panose="020B0502040204020203" pitchFamily="34" charset="0"/>
                <a:cs typeface="Segoe UI" panose="020B0502040204020203" pitchFamily="34" charset="0"/>
              </a:rPr>
              <a:t>“Educating Georgia’s Future”</a:t>
            </a:r>
          </a:p>
          <a:p>
            <a:pPr algn="r" fontAlgn="auto">
              <a:spcBef>
                <a:spcPts val="0"/>
              </a:spcBef>
              <a:spcAft>
                <a:spcPts val="0"/>
              </a:spcAft>
              <a:defRPr/>
            </a:pPr>
            <a:r>
              <a:rPr lang="en-US" sz="1000" b="0" dirty="0" smtClean="0">
                <a:solidFill>
                  <a:schemeClr val="tx1">
                    <a:lumMod val="65000"/>
                    <a:lumOff val="35000"/>
                  </a:schemeClr>
                </a:solidFill>
                <a:latin typeface="Segoe UI Semibold" panose="020B0702040204020203" pitchFamily="34" charset="0"/>
                <a:ea typeface="Segoe UI" panose="020B0502040204020203" pitchFamily="34" charset="0"/>
                <a:cs typeface="Segoe UI" panose="020B0502040204020203" pitchFamily="34" charset="0"/>
              </a:rPr>
              <a:t>gadoe.org</a:t>
            </a:r>
            <a:endParaRPr lang="en-US" sz="1000" b="0" dirty="0">
              <a:solidFill>
                <a:schemeClr val="tx1">
                  <a:lumMod val="65000"/>
                  <a:lumOff val="35000"/>
                </a:schemeClr>
              </a:solidFill>
              <a:latin typeface="Segoe UI Semibold" panose="020B07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4168069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solidFill>
                <a:srgbClr val="F26400"/>
              </a:solidFill>
            </a:endParaRPr>
          </a:p>
        </p:txBody>
      </p:sp>
      <p:sp>
        <p:nvSpPr>
          <p:cNvPr id="8" name="Rectangle 7"/>
          <p:cNvSpPr/>
          <p:nvPr/>
        </p:nvSpPr>
        <p:spPr>
          <a:xfrm>
            <a:off x="0" y="6315075"/>
            <a:ext cx="9144000" cy="474663"/>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sp>
        <p:nvSpPr>
          <p:cNvPr id="1029" name="Title Placeholder 1"/>
          <p:cNvSpPr>
            <a:spLocks noGrp="1"/>
          </p:cNvSpPr>
          <p:nvPr>
            <p:ph type="title"/>
          </p:nvPr>
        </p:nvSpPr>
        <p:spPr bwMode="auto">
          <a:xfrm>
            <a:off x="603250" y="333375"/>
            <a:ext cx="6316663"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1030"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pPr>
              <a:defRPr/>
            </a:pPr>
            <a:fld id="{18366FED-957C-4B30-96F0-2AF38A3C3EEB}" type="datetime1">
              <a:rPr lang="en-US" smtClean="0"/>
              <a:pPr>
                <a:defRPr/>
              </a:pPr>
              <a:t>5/18/2015</a:t>
            </a:fld>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pPr>
              <a:defRPr/>
            </a:pP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chemeClr val="bg1"/>
                </a:solidFill>
                <a:latin typeface="Segoe UI" panose="020B0502040204020203" pitchFamily="34" charset="0"/>
                <a:ea typeface="Segoe UI" panose="020B0502040204020203" pitchFamily="34" charset="0"/>
                <a:cs typeface="Segoe UI" panose="020B0502040204020203" pitchFamily="34" charset="0"/>
              </a:defRPr>
            </a:lvl1pPr>
          </a:lstStyle>
          <a:p>
            <a:pPr>
              <a:defRPr/>
            </a:pPr>
            <a:fld id="{620919B1-E1E9-417C-A4F1-DBC16FDC8E78}" type="slidenum">
              <a:rPr lang="en-US" altLang="en-US" smtClean="0"/>
              <a:pPr>
                <a:defRPr/>
              </a:pPr>
              <a:t>‹#›</a:t>
            </a:fld>
            <a:endParaRPr lang="en-US" altLang="en-US" dirty="0"/>
          </a:p>
        </p:txBody>
      </p:sp>
      <p:sp>
        <p:nvSpPr>
          <p:cNvPr id="9" name="Rectangle 8"/>
          <p:cNvSpPr/>
          <p:nvPr/>
        </p:nvSpPr>
        <p:spPr>
          <a:xfrm flipV="1">
            <a:off x="-15875" y="6235700"/>
            <a:ext cx="9159875" cy="52388"/>
          </a:xfrm>
          <a:prstGeom prst="rect">
            <a:avLst/>
          </a:prstGeom>
          <a:solidFill>
            <a:srgbClr val="EC026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1035" name="Picture 11"/>
          <p:cNvPicPr>
            <a:picLocks noChangeAspect="1"/>
          </p:cNvPicPr>
          <p:nvPr/>
        </p:nvPicPr>
        <p:blipFill>
          <a:blip r:embed="rId12">
            <a:extLst>
              <a:ext uri="{28A0092B-C50C-407E-A947-70E740481C1C}">
                <a14:useLocalDpi xmlns:a14="http://schemas.microsoft.com/office/drawing/2010/main" val="0"/>
              </a:ext>
            </a:extLst>
          </a:blip>
          <a:srcRect b="19614"/>
          <a:stretch>
            <a:fillRect/>
          </a:stretch>
        </p:blipFill>
        <p:spPr bwMode="auto">
          <a:xfrm>
            <a:off x="6919913" y="50800"/>
            <a:ext cx="2212975" cy="94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Date Placeholder 3"/>
          <p:cNvSpPr txBox="1">
            <a:spLocks/>
          </p:cNvSpPr>
          <p:nvPr/>
        </p:nvSpPr>
        <p:spPr>
          <a:xfrm>
            <a:off x="7172325" y="1019175"/>
            <a:ext cx="1960563" cy="644525"/>
          </a:xfrm>
          <a:prstGeom prst="rect">
            <a:avLst/>
          </a:prstGeom>
        </p:spPr>
        <p:txBody>
          <a:bodyPr anchor="ctr"/>
          <a:lstStyle>
            <a:defPPr>
              <a:defRPr lang="en-US"/>
            </a:defPPr>
            <a:lvl1pPr marL="0" algn="l"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sz="1000" b="1" dirty="0" smtClean="0">
                <a:solidFill>
                  <a:schemeClr val="tx1">
                    <a:lumMod val="65000"/>
                    <a:lumOff val="35000"/>
                  </a:schemeClr>
                </a:solidFill>
              </a:rPr>
              <a:t>Richard Woods, </a:t>
            </a:r>
          </a:p>
          <a:p>
            <a:pPr algn="r" fontAlgn="auto">
              <a:spcBef>
                <a:spcPts val="0"/>
              </a:spcBef>
              <a:spcAft>
                <a:spcPts val="0"/>
              </a:spcAft>
              <a:defRPr/>
            </a:pPr>
            <a:r>
              <a:rPr lang="en-US" sz="1000" b="1" dirty="0" smtClean="0">
                <a:solidFill>
                  <a:schemeClr val="tx1">
                    <a:lumMod val="65000"/>
                    <a:lumOff val="35000"/>
                  </a:schemeClr>
                </a:solidFill>
              </a:rPr>
              <a:t>Georgia’s School Superintendent</a:t>
            </a:r>
          </a:p>
          <a:p>
            <a:pPr algn="r" fontAlgn="auto">
              <a:spcBef>
                <a:spcPts val="0"/>
              </a:spcBef>
              <a:spcAft>
                <a:spcPts val="0"/>
              </a:spcAft>
              <a:defRPr/>
            </a:pPr>
            <a:r>
              <a:rPr lang="en-US" sz="1000" b="1" i="1" dirty="0" smtClean="0">
                <a:solidFill>
                  <a:schemeClr val="tx1">
                    <a:lumMod val="65000"/>
                    <a:lumOff val="35000"/>
                  </a:schemeClr>
                </a:solidFill>
              </a:rPr>
              <a:t>“Educating Georgia’s Future”</a:t>
            </a:r>
          </a:p>
          <a:p>
            <a:pPr algn="r" fontAlgn="auto">
              <a:spcBef>
                <a:spcPts val="0"/>
              </a:spcBef>
              <a:spcAft>
                <a:spcPts val="0"/>
              </a:spcAft>
              <a:defRPr/>
            </a:pPr>
            <a:r>
              <a:rPr lang="en-US" sz="1000" b="1" dirty="0" smtClean="0">
                <a:solidFill>
                  <a:schemeClr val="tx1">
                    <a:lumMod val="65000"/>
                    <a:lumOff val="35000"/>
                  </a:schemeClr>
                </a:solidFill>
              </a:rPr>
              <a:t>gadoe.org</a:t>
            </a:r>
            <a:endParaRPr lang="en-US" sz="1000" b="1" dirty="0">
              <a:solidFill>
                <a:schemeClr val="tx1">
                  <a:lumMod val="65000"/>
                  <a:lumOff val="35000"/>
                </a:schemeClr>
              </a:solidFill>
            </a:endParaRPr>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8" r:id="rId7"/>
    <p:sldLayoutId id="2147483733" r:id="rId8"/>
    <p:sldLayoutId id="2147483734" r:id="rId9"/>
    <p:sldLayoutId id="2147483735" r:id="rId10"/>
  </p:sldLayoutIdLst>
  <p:hf hdr="0" ftr="0"/>
  <p:txStyles>
    <p:titleStyle>
      <a:lvl1pPr algn="l" rtl="0" eaLnBrk="0" fontAlgn="base" hangingPunct="0">
        <a:lnSpc>
          <a:spcPct val="90000"/>
        </a:lnSpc>
        <a:spcBef>
          <a:spcPct val="0"/>
        </a:spcBef>
        <a:spcAft>
          <a:spcPct val="0"/>
        </a:spcAft>
        <a:defRPr sz="4400" b="1" kern="1200">
          <a:solidFill>
            <a:schemeClr val="tx1"/>
          </a:solidFill>
          <a:latin typeface="Segoe UI Semibold" panose="020B0702040204020203" pitchFamily="34" charset="0"/>
          <a:ea typeface="+mj-ea"/>
          <a:cs typeface="Times New Roman" panose="02020603050405020304" pitchFamily="18" charset="0"/>
        </a:defRPr>
      </a:lvl1pPr>
      <a:lvl2pPr algn="l" rtl="0" eaLnBrk="0" fontAlgn="base" hangingPunct="0">
        <a:lnSpc>
          <a:spcPct val="90000"/>
        </a:lnSpc>
        <a:spcBef>
          <a:spcPct val="0"/>
        </a:spcBef>
        <a:spcAft>
          <a:spcPct val="0"/>
        </a:spcAft>
        <a:defRPr sz="4400" b="1">
          <a:solidFill>
            <a:schemeClr val="tx1"/>
          </a:solidFill>
          <a:latin typeface="Arial Rounded MT Bold" panose="020F0704030504030204" pitchFamily="34" charset="0"/>
        </a:defRPr>
      </a:lvl2pPr>
      <a:lvl3pPr algn="l" rtl="0" eaLnBrk="0" fontAlgn="base" hangingPunct="0">
        <a:lnSpc>
          <a:spcPct val="90000"/>
        </a:lnSpc>
        <a:spcBef>
          <a:spcPct val="0"/>
        </a:spcBef>
        <a:spcAft>
          <a:spcPct val="0"/>
        </a:spcAft>
        <a:defRPr sz="4400" b="1">
          <a:solidFill>
            <a:schemeClr val="tx1"/>
          </a:solidFill>
          <a:latin typeface="Arial Rounded MT Bold" panose="020F0704030504030204" pitchFamily="34" charset="0"/>
        </a:defRPr>
      </a:lvl3pPr>
      <a:lvl4pPr algn="l" rtl="0" eaLnBrk="0" fontAlgn="base" hangingPunct="0">
        <a:lnSpc>
          <a:spcPct val="90000"/>
        </a:lnSpc>
        <a:spcBef>
          <a:spcPct val="0"/>
        </a:spcBef>
        <a:spcAft>
          <a:spcPct val="0"/>
        </a:spcAft>
        <a:defRPr sz="4400" b="1">
          <a:solidFill>
            <a:schemeClr val="tx1"/>
          </a:solidFill>
          <a:latin typeface="Arial Rounded MT Bold" panose="020F0704030504030204" pitchFamily="34" charset="0"/>
        </a:defRPr>
      </a:lvl4pPr>
      <a:lvl5pPr algn="l" rtl="0" eaLnBrk="0" fontAlgn="base" hangingPunct="0">
        <a:lnSpc>
          <a:spcPct val="90000"/>
        </a:lnSpc>
        <a:spcBef>
          <a:spcPct val="0"/>
        </a:spcBef>
        <a:spcAft>
          <a:spcPct val="0"/>
        </a:spcAft>
        <a:defRPr sz="4400" b="1">
          <a:solidFill>
            <a:schemeClr val="tx1"/>
          </a:solidFill>
          <a:latin typeface="Arial Rounded MT Bold" panose="020F0704030504030204" pitchFamily="34" charset="0"/>
        </a:defRPr>
      </a:lvl5pPr>
      <a:lvl6pPr marL="457200" algn="l" rtl="0" fontAlgn="base">
        <a:lnSpc>
          <a:spcPct val="90000"/>
        </a:lnSpc>
        <a:spcBef>
          <a:spcPct val="0"/>
        </a:spcBef>
        <a:spcAft>
          <a:spcPct val="0"/>
        </a:spcAft>
        <a:defRPr sz="4400" b="1">
          <a:solidFill>
            <a:schemeClr val="tx1"/>
          </a:solidFill>
          <a:latin typeface="Arial Rounded MT Bold" panose="020F0704030504030204" pitchFamily="34" charset="0"/>
        </a:defRPr>
      </a:lvl6pPr>
      <a:lvl7pPr marL="914400" algn="l" rtl="0" fontAlgn="base">
        <a:lnSpc>
          <a:spcPct val="90000"/>
        </a:lnSpc>
        <a:spcBef>
          <a:spcPct val="0"/>
        </a:spcBef>
        <a:spcAft>
          <a:spcPct val="0"/>
        </a:spcAft>
        <a:defRPr sz="4400" b="1">
          <a:solidFill>
            <a:schemeClr val="tx1"/>
          </a:solidFill>
          <a:latin typeface="Arial Rounded MT Bold" panose="020F0704030504030204" pitchFamily="34" charset="0"/>
        </a:defRPr>
      </a:lvl7pPr>
      <a:lvl8pPr marL="1371600" algn="l" rtl="0" fontAlgn="base">
        <a:lnSpc>
          <a:spcPct val="90000"/>
        </a:lnSpc>
        <a:spcBef>
          <a:spcPct val="0"/>
        </a:spcBef>
        <a:spcAft>
          <a:spcPct val="0"/>
        </a:spcAft>
        <a:defRPr sz="4400" b="1">
          <a:solidFill>
            <a:schemeClr val="tx1"/>
          </a:solidFill>
          <a:latin typeface="Arial Rounded MT Bold" panose="020F0704030504030204" pitchFamily="34" charset="0"/>
        </a:defRPr>
      </a:lvl8pPr>
      <a:lvl9pPr marL="1828800" algn="l" rtl="0" fontAlgn="base">
        <a:lnSpc>
          <a:spcPct val="90000"/>
        </a:lnSpc>
        <a:spcBef>
          <a:spcPct val="0"/>
        </a:spcBef>
        <a:spcAft>
          <a:spcPct val="0"/>
        </a:spcAft>
        <a:defRPr sz="4400" b="1">
          <a:solidFill>
            <a:schemeClr val="tx1"/>
          </a:solidFill>
          <a:latin typeface="Arial Rounded MT Bold" panose="020F07040305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Segoe UI" panose="020B0502040204020203" pitchFamily="34" charset="0"/>
          <a:ea typeface="Segoe UI" panose="020B0502040204020203" pitchFamily="34" charset="0"/>
          <a:cs typeface="Segoe UI" panose="020B0502040204020203" pitchFamily="34"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Segoe UI" panose="020B0502040204020203" pitchFamily="34" charset="0"/>
          <a:ea typeface="Segoe UI" panose="020B0502040204020203" pitchFamily="34" charset="0"/>
          <a:cs typeface="Segoe UI" panose="020B0502040204020203" pitchFamily="34"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Segoe UI" panose="020B0502040204020203" pitchFamily="34" charset="0"/>
          <a:ea typeface="Segoe UI" panose="020B0502040204020203" pitchFamily="34" charset="0"/>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nhandville@doe.k12.ga.us" TargetMode="External"/><Relationship Id="rId2" Type="http://schemas.openxmlformats.org/officeDocument/2006/relationships/hyperlink" Target="mailto:achurney@Atlanta.k12.ga.us" TargetMode="External"/><Relationship Id="rId1" Type="http://schemas.openxmlformats.org/officeDocument/2006/relationships/slideLayout" Target="../slideLayouts/slideLayout5.xml"/><Relationship Id="rId4" Type="http://schemas.openxmlformats.org/officeDocument/2006/relationships/hyperlink" Target="http://www.doe.k12.ga.us/"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ctrTitle"/>
          </p:nvPr>
        </p:nvSpPr>
        <p:spPr/>
        <p:txBody>
          <a:bodyPr/>
          <a:lstStyle/>
          <a:p>
            <a:pPr eaLnBrk="1" hangingPunct="1"/>
            <a:r>
              <a:rPr lang="en-US" sz="3600" dirty="0" smtClean="0">
                <a:latin typeface="Segoe UI Semibold" panose="020B0702040204020203" pitchFamily="34" charset="0"/>
              </a:rPr>
              <a:t>Using Data Visualization and Reporting to Improve Federal Programs</a:t>
            </a:r>
            <a:endParaRPr lang="en-US" altLang="en-US" sz="3600" dirty="0" smtClean="0">
              <a:latin typeface="Segoe UI Semibold" panose="020B0702040204020203" pitchFamily="34" charset="0"/>
            </a:endParaRPr>
          </a:p>
        </p:txBody>
      </p:sp>
      <p:sp>
        <p:nvSpPr>
          <p:cNvPr id="14340" name="Date Placeholder 5"/>
          <p:cNvSpPr>
            <a:spLocks noGrp="1"/>
          </p:cNvSpPr>
          <p:nvPr>
            <p:ph type="dt" sz="half"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fontAlgn="base">
              <a:lnSpc>
                <a:spcPct val="100000"/>
              </a:lnSpc>
              <a:spcBef>
                <a:spcPct val="0"/>
              </a:spcBef>
              <a:spcAft>
                <a:spcPct val="0"/>
              </a:spcAft>
              <a:buFontTx/>
              <a:buNone/>
            </a:pPr>
            <a:fld id="{C4EB85B9-7469-4FA6-BD05-9CD4132FBDF8}" type="datetime1">
              <a:rPr lang="en-US" altLang="en-US" sz="1200" smtClean="0">
                <a:solidFill>
                  <a:schemeClr val="bg1"/>
                </a:solidFill>
                <a:latin typeface="Segoe UI" panose="020B0502040204020203" pitchFamily="34" charset="0"/>
                <a:cs typeface="Segoe UI" panose="020B0502040204020203" pitchFamily="34" charset="0"/>
              </a:rPr>
              <a:pPr fontAlgn="base">
                <a:lnSpc>
                  <a:spcPct val="100000"/>
                </a:lnSpc>
                <a:spcBef>
                  <a:spcPct val="0"/>
                </a:spcBef>
                <a:spcAft>
                  <a:spcPct val="0"/>
                </a:spcAft>
                <a:buFontTx/>
                <a:buNone/>
              </a:pPr>
              <a:t>5/18/2015</a:t>
            </a:fld>
            <a:endParaRPr lang="en-US" altLang="en-US" sz="1200" dirty="0" smtClean="0">
              <a:solidFill>
                <a:schemeClr val="bg1"/>
              </a:solidFill>
              <a:latin typeface="Segoe UI" panose="020B0502040204020203" pitchFamily="34" charset="0"/>
              <a:cs typeface="Segoe UI" panose="020B0502040204020203" pitchFamily="34" charset="0"/>
            </a:endParaRPr>
          </a:p>
        </p:txBody>
      </p:sp>
      <p:sp>
        <p:nvSpPr>
          <p:cNvPr id="14341" name="Slide Number Placeholder 6"/>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nSpc>
                <a:spcPct val="90000"/>
              </a:lnSpc>
              <a:spcBef>
                <a:spcPts val="1000"/>
              </a:spcBef>
              <a:buFont typeface="Arial" panose="020B0604020202020204" pitchFamily="34" charset="0"/>
              <a:buChar char="•"/>
              <a:defRPr sz="2800">
                <a:solidFill>
                  <a:schemeClr val="tx1"/>
                </a:solidFill>
                <a:latin typeface="Calibri" panose="020F0502020204030204" pitchFamily="34" charset="0"/>
              </a:defRPr>
            </a:lvl1pPr>
            <a:lvl2pPr marL="742950" indent="-285750">
              <a:lnSpc>
                <a:spcPct val="90000"/>
              </a:lnSpc>
              <a:spcBef>
                <a:spcPts val="500"/>
              </a:spcBef>
              <a:buFont typeface="Arial" panose="020B0604020202020204" pitchFamily="34" charset="0"/>
              <a:buChar char="•"/>
              <a:defRPr sz="2400">
                <a:solidFill>
                  <a:schemeClr val="tx1"/>
                </a:solidFill>
                <a:latin typeface="Calibri" panose="020F0502020204030204" pitchFamily="34" charset="0"/>
              </a:defRPr>
            </a:lvl2pPr>
            <a:lvl3pPr marL="1143000" indent="-228600">
              <a:lnSpc>
                <a:spcPct val="90000"/>
              </a:lnSpc>
              <a:spcBef>
                <a:spcPts val="500"/>
              </a:spcBef>
              <a:buFont typeface="Arial" panose="020B0604020202020204" pitchFamily="34" charset="0"/>
              <a:buChar char="•"/>
              <a:defRPr sz="2000">
                <a:solidFill>
                  <a:schemeClr val="tx1"/>
                </a:solidFill>
                <a:latin typeface="Calibri" panose="020F050202020403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alibri" panose="020F050202020403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alibri" panose="020F0502020204030204" pitchFamily="34" charset="0"/>
              </a:defRPr>
            </a:lvl9pPr>
          </a:lstStyle>
          <a:p>
            <a:pPr>
              <a:lnSpc>
                <a:spcPct val="100000"/>
              </a:lnSpc>
              <a:spcBef>
                <a:spcPct val="0"/>
              </a:spcBef>
              <a:buFontTx/>
              <a:buNone/>
            </a:pPr>
            <a:fld id="{72559203-E156-4DEC-934F-1F506C664E21}" type="slidenum">
              <a:rPr lang="en-US" altLang="en-US" sz="1200" smtClean="0">
                <a:solidFill>
                  <a:schemeClr val="bg1"/>
                </a:solidFill>
                <a:latin typeface="Segoe UI" panose="020B0502040204020203" pitchFamily="34" charset="0"/>
                <a:ea typeface="Segoe UI" panose="020B0502040204020203" pitchFamily="34" charset="0"/>
                <a:cs typeface="Segoe UI" panose="020B0502040204020203" pitchFamily="34" charset="0"/>
              </a:rPr>
              <a:pPr>
                <a:lnSpc>
                  <a:spcPct val="100000"/>
                </a:lnSpc>
                <a:spcBef>
                  <a:spcPct val="0"/>
                </a:spcBef>
                <a:buFontTx/>
                <a:buNone/>
              </a:pPr>
              <a:t>1</a:t>
            </a:fld>
            <a:endParaRPr lang="en-US" altLang="en-US" sz="1200" dirty="0" smtClean="0">
              <a:solidFill>
                <a:schemeClr val="bg1"/>
              </a:solidFill>
              <a:latin typeface="Segoe UI" panose="020B0502040204020203" pitchFamily="34" charset="0"/>
              <a:ea typeface="Segoe UI" panose="020B0502040204020203" pitchFamily="34" charset="0"/>
              <a:cs typeface="Segoe UI" panose="020B0502040204020203" pitchFamily="34" charset="0"/>
            </a:endParaRPr>
          </a:p>
        </p:txBody>
      </p:sp>
      <p:sp>
        <p:nvSpPr>
          <p:cNvPr id="6" name="Subtitle 2"/>
          <p:cNvSpPr txBox="1">
            <a:spLocks/>
          </p:cNvSpPr>
          <p:nvPr/>
        </p:nvSpPr>
        <p:spPr bwMode="auto">
          <a:xfrm>
            <a:off x="123096" y="4573344"/>
            <a:ext cx="4015154" cy="165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0" indent="0" algn="ctr" rtl="0" eaLnBrk="0" fontAlgn="base" hangingPunct="0">
              <a:lnSpc>
                <a:spcPct val="90000"/>
              </a:lnSpc>
              <a:spcBef>
                <a:spcPts val="1000"/>
              </a:spcBef>
              <a:spcAft>
                <a:spcPct val="0"/>
              </a:spcAft>
              <a:buFont typeface="Arial" panose="020B0604020202020204" pitchFamily="34" charset="0"/>
              <a:buNone/>
              <a:defRPr sz="2400" kern="1200">
                <a:solidFill>
                  <a:schemeClr val="tx1"/>
                </a:solidFill>
                <a:latin typeface="+mn-lt"/>
                <a:ea typeface="+mn-ea"/>
                <a:cs typeface="+mn-cs"/>
              </a:defRPr>
            </a:lvl1pPr>
            <a:lvl2pPr marL="457200" indent="0" algn="ctr" rtl="0" eaLnBrk="0" fontAlgn="base" hangingPunct="0">
              <a:lnSpc>
                <a:spcPct val="90000"/>
              </a:lnSpc>
              <a:spcBef>
                <a:spcPts val="500"/>
              </a:spcBef>
              <a:spcAft>
                <a:spcPct val="0"/>
              </a:spcAft>
              <a:buFont typeface="Arial" panose="020B0604020202020204" pitchFamily="34" charset="0"/>
              <a:buNone/>
              <a:defRPr sz="2000" kern="1200">
                <a:solidFill>
                  <a:schemeClr val="tx1"/>
                </a:solidFill>
                <a:latin typeface="+mn-lt"/>
                <a:ea typeface="+mn-ea"/>
                <a:cs typeface="+mn-cs"/>
              </a:defRPr>
            </a:lvl2pPr>
            <a:lvl3pPr marL="914400" indent="0" algn="ctr" rtl="0" eaLnBrk="0" fontAlgn="base" hangingPunct="0">
              <a:lnSpc>
                <a:spcPct val="90000"/>
              </a:lnSpc>
              <a:spcBef>
                <a:spcPts val="500"/>
              </a:spcBef>
              <a:spcAft>
                <a:spcPct val="0"/>
              </a:spcAft>
              <a:buFont typeface="Arial" panose="020B0604020202020204" pitchFamily="34" charset="0"/>
              <a:buNone/>
              <a:defRPr sz="1800" kern="1200">
                <a:solidFill>
                  <a:schemeClr val="tx1"/>
                </a:solidFill>
                <a:latin typeface="+mn-lt"/>
                <a:ea typeface="+mn-ea"/>
                <a:cs typeface="+mn-cs"/>
              </a:defRPr>
            </a:lvl3pPr>
            <a:lvl4pPr marL="1371600" indent="0" algn="ctr" rtl="0" eaLnBrk="0" fontAlgn="base" hangingPunct="0">
              <a:lnSpc>
                <a:spcPct val="90000"/>
              </a:lnSpc>
              <a:spcBef>
                <a:spcPts val="500"/>
              </a:spcBef>
              <a:spcAft>
                <a:spcPct val="0"/>
              </a:spcAft>
              <a:buFont typeface="Arial" panose="020B0604020202020204" pitchFamily="34" charset="0"/>
              <a:buNone/>
              <a:defRPr sz="1600" kern="1200">
                <a:solidFill>
                  <a:schemeClr val="tx1"/>
                </a:solidFill>
                <a:latin typeface="+mn-lt"/>
                <a:ea typeface="+mn-ea"/>
                <a:cs typeface="+mn-cs"/>
              </a:defRPr>
            </a:lvl4pPr>
            <a:lvl5pPr marL="1828800" indent="0" algn="ctr" rtl="0" eaLnBrk="0" fontAlgn="base" hangingPunct="0">
              <a:lnSpc>
                <a:spcPct val="90000"/>
              </a:lnSpc>
              <a:spcBef>
                <a:spcPts val="500"/>
              </a:spcBef>
              <a:spcAft>
                <a:spcPct val="0"/>
              </a:spcAft>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a:latin typeface="Segoe UI" panose="020B0502040204020203" pitchFamily="34" charset="0"/>
                <a:ea typeface="Segoe UI" panose="020B0502040204020203" pitchFamily="34" charset="0"/>
                <a:cs typeface="Segoe UI" panose="020B0502040204020203" pitchFamily="34" charset="0"/>
              </a:rPr>
              <a:t>Adam Churney</a:t>
            </a:r>
            <a:br>
              <a:rPr lang="en-US" dirty="0">
                <a:latin typeface="Segoe UI" panose="020B0502040204020203" pitchFamily="34" charset="0"/>
                <a:ea typeface="Segoe UI" panose="020B0502040204020203" pitchFamily="34" charset="0"/>
                <a:cs typeface="Segoe UI" panose="020B0502040204020203" pitchFamily="34" charset="0"/>
              </a:rPr>
            </a:br>
            <a:r>
              <a:rPr lang="en-US" sz="2000" dirty="0">
                <a:latin typeface="Segoe UI" panose="020B0502040204020203" pitchFamily="34" charset="0"/>
                <a:ea typeface="Segoe UI" panose="020B0502040204020203" pitchFamily="34" charset="0"/>
                <a:cs typeface="Segoe UI" panose="020B0502040204020203" pitchFamily="34" charset="0"/>
              </a:rPr>
              <a:t>Business Intelligence Manager</a:t>
            </a:r>
            <a:br>
              <a:rPr lang="en-US" sz="2000" dirty="0">
                <a:latin typeface="Segoe UI" panose="020B0502040204020203" pitchFamily="34" charset="0"/>
                <a:ea typeface="Segoe UI" panose="020B0502040204020203" pitchFamily="34" charset="0"/>
                <a:cs typeface="Segoe UI" panose="020B0502040204020203" pitchFamily="34" charset="0"/>
              </a:rPr>
            </a:br>
            <a:r>
              <a:rPr lang="en-US" sz="2000" dirty="0">
                <a:latin typeface="Segoe UI" panose="020B0502040204020203" pitchFamily="34" charset="0"/>
                <a:ea typeface="Segoe UI" panose="020B0502040204020203" pitchFamily="34" charset="0"/>
                <a:cs typeface="Segoe UI" panose="020B0502040204020203" pitchFamily="34" charset="0"/>
              </a:rPr>
              <a:t>Atlanta Public </a:t>
            </a:r>
            <a:r>
              <a:rPr lang="en-US" sz="2000" dirty="0" smtClean="0">
                <a:latin typeface="Segoe UI" panose="020B0502040204020203" pitchFamily="34" charset="0"/>
                <a:ea typeface="Segoe UI" panose="020B0502040204020203" pitchFamily="34" charset="0"/>
                <a:cs typeface="Segoe UI" panose="020B0502040204020203" pitchFamily="34" charset="0"/>
              </a:rPr>
              <a:t>Schools</a:t>
            </a:r>
            <a:endParaRPr lang="en-US" altLang="en-US" dirty="0" smtClean="0">
              <a:latin typeface="Segoe UI" panose="020B0502040204020203" pitchFamily="34" charset="0"/>
              <a:ea typeface="Segoe UI" panose="020B0502040204020203" pitchFamily="34" charset="0"/>
              <a:cs typeface="Segoe UI" panose="020B0502040204020203" pitchFamily="34" charset="0"/>
            </a:endParaRPr>
          </a:p>
        </p:txBody>
      </p:sp>
      <p:sp>
        <p:nvSpPr>
          <p:cNvPr id="7" name="Subtitle 2"/>
          <p:cNvSpPr txBox="1">
            <a:spLocks/>
          </p:cNvSpPr>
          <p:nvPr/>
        </p:nvSpPr>
        <p:spPr bwMode="auto">
          <a:xfrm>
            <a:off x="4999895" y="4573344"/>
            <a:ext cx="4015154" cy="1655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marL="0" indent="0" algn="ctr" rtl="0" eaLnBrk="0" fontAlgn="base" hangingPunct="0">
              <a:lnSpc>
                <a:spcPct val="90000"/>
              </a:lnSpc>
              <a:spcBef>
                <a:spcPts val="1000"/>
              </a:spcBef>
              <a:spcAft>
                <a:spcPct val="0"/>
              </a:spcAft>
              <a:buFont typeface="Arial" panose="020B0604020202020204" pitchFamily="34" charset="0"/>
              <a:buNone/>
              <a:defRPr sz="2400" kern="1200">
                <a:solidFill>
                  <a:schemeClr val="tx1"/>
                </a:solidFill>
                <a:latin typeface="+mn-lt"/>
                <a:ea typeface="+mn-ea"/>
                <a:cs typeface="+mn-cs"/>
              </a:defRPr>
            </a:lvl1pPr>
            <a:lvl2pPr marL="457200" indent="0" algn="ctr" rtl="0" eaLnBrk="0" fontAlgn="base" hangingPunct="0">
              <a:lnSpc>
                <a:spcPct val="90000"/>
              </a:lnSpc>
              <a:spcBef>
                <a:spcPts val="500"/>
              </a:spcBef>
              <a:spcAft>
                <a:spcPct val="0"/>
              </a:spcAft>
              <a:buFont typeface="Arial" panose="020B0604020202020204" pitchFamily="34" charset="0"/>
              <a:buNone/>
              <a:defRPr sz="2000" kern="1200">
                <a:solidFill>
                  <a:schemeClr val="tx1"/>
                </a:solidFill>
                <a:latin typeface="+mn-lt"/>
                <a:ea typeface="+mn-ea"/>
                <a:cs typeface="+mn-cs"/>
              </a:defRPr>
            </a:lvl2pPr>
            <a:lvl3pPr marL="914400" indent="0" algn="ctr" rtl="0" eaLnBrk="0" fontAlgn="base" hangingPunct="0">
              <a:lnSpc>
                <a:spcPct val="90000"/>
              </a:lnSpc>
              <a:spcBef>
                <a:spcPts val="500"/>
              </a:spcBef>
              <a:spcAft>
                <a:spcPct val="0"/>
              </a:spcAft>
              <a:buFont typeface="Arial" panose="020B0604020202020204" pitchFamily="34" charset="0"/>
              <a:buNone/>
              <a:defRPr sz="1800" kern="1200">
                <a:solidFill>
                  <a:schemeClr val="tx1"/>
                </a:solidFill>
                <a:latin typeface="+mn-lt"/>
                <a:ea typeface="+mn-ea"/>
                <a:cs typeface="+mn-cs"/>
              </a:defRPr>
            </a:lvl3pPr>
            <a:lvl4pPr marL="1371600" indent="0" algn="ctr" rtl="0" eaLnBrk="0" fontAlgn="base" hangingPunct="0">
              <a:lnSpc>
                <a:spcPct val="90000"/>
              </a:lnSpc>
              <a:spcBef>
                <a:spcPts val="500"/>
              </a:spcBef>
              <a:spcAft>
                <a:spcPct val="0"/>
              </a:spcAft>
              <a:buFont typeface="Arial" panose="020B0604020202020204" pitchFamily="34" charset="0"/>
              <a:buNone/>
              <a:defRPr sz="1600" kern="1200">
                <a:solidFill>
                  <a:schemeClr val="tx1"/>
                </a:solidFill>
                <a:latin typeface="+mn-lt"/>
                <a:ea typeface="+mn-ea"/>
                <a:cs typeface="+mn-cs"/>
              </a:defRPr>
            </a:lvl4pPr>
            <a:lvl5pPr marL="1828800" indent="0" algn="ctr" rtl="0" eaLnBrk="0" fontAlgn="base" hangingPunct="0">
              <a:lnSpc>
                <a:spcPct val="90000"/>
              </a:lnSpc>
              <a:spcBef>
                <a:spcPts val="500"/>
              </a:spcBef>
              <a:spcAft>
                <a:spcPct val="0"/>
              </a:spcAft>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dirty="0" smtClean="0">
                <a:latin typeface="Segoe UI" panose="020B0502040204020203" pitchFamily="34" charset="0"/>
                <a:ea typeface="Segoe UI" panose="020B0502040204020203" pitchFamily="34" charset="0"/>
                <a:cs typeface="Segoe UI" panose="020B0502040204020203" pitchFamily="34" charset="0"/>
              </a:rPr>
              <a:t>Nicholas L. Handville</a:t>
            </a:r>
            <a:r>
              <a:rPr lang="en-US" dirty="0">
                <a:latin typeface="Segoe UI" panose="020B0502040204020203" pitchFamily="34" charset="0"/>
                <a:ea typeface="Segoe UI" panose="020B0502040204020203" pitchFamily="34" charset="0"/>
                <a:cs typeface="Segoe UI" panose="020B0502040204020203" pitchFamily="34" charset="0"/>
              </a:rPr>
              <a:t/>
            </a:r>
            <a:br>
              <a:rPr lang="en-US" dirty="0">
                <a:latin typeface="Segoe UI" panose="020B0502040204020203" pitchFamily="34" charset="0"/>
                <a:ea typeface="Segoe UI" panose="020B0502040204020203" pitchFamily="34" charset="0"/>
                <a:cs typeface="Segoe UI" panose="020B0502040204020203" pitchFamily="34" charset="0"/>
              </a:rPr>
            </a:br>
            <a:r>
              <a:rPr lang="en-US" sz="2000" dirty="0" smtClean="0">
                <a:latin typeface="Segoe UI" panose="020B0502040204020203" pitchFamily="34" charset="0"/>
                <a:ea typeface="Segoe UI" panose="020B0502040204020203" pitchFamily="34" charset="0"/>
                <a:cs typeface="Segoe UI" panose="020B0502040204020203" pitchFamily="34" charset="0"/>
              </a:rPr>
              <a:t>Operations Analyst III</a:t>
            </a:r>
            <a:r>
              <a:rPr lang="en-US" sz="2000" dirty="0">
                <a:latin typeface="Segoe UI" panose="020B0502040204020203" pitchFamily="34" charset="0"/>
                <a:ea typeface="Segoe UI" panose="020B0502040204020203" pitchFamily="34" charset="0"/>
                <a:cs typeface="Segoe UI" panose="020B0502040204020203" pitchFamily="34" charset="0"/>
              </a:rPr>
              <a:t/>
            </a:r>
            <a:br>
              <a:rPr lang="en-US" sz="2000" dirty="0">
                <a:latin typeface="Segoe UI" panose="020B0502040204020203" pitchFamily="34" charset="0"/>
                <a:ea typeface="Segoe UI" panose="020B0502040204020203" pitchFamily="34" charset="0"/>
                <a:cs typeface="Segoe UI" panose="020B0502040204020203" pitchFamily="34" charset="0"/>
              </a:rPr>
            </a:br>
            <a:r>
              <a:rPr lang="en-US" sz="2000" dirty="0" smtClean="0">
                <a:latin typeface="Segoe UI" panose="020B0502040204020203" pitchFamily="34" charset="0"/>
                <a:ea typeface="Segoe UI" panose="020B0502040204020203" pitchFamily="34" charset="0"/>
                <a:cs typeface="Segoe UI" panose="020B0502040204020203" pitchFamily="34" charset="0"/>
              </a:rPr>
              <a:t>Georgia Department of Education</a:t>
            </a:r>
            <a:endParaRPr lang="en-US" altLang="en-US" sz="2000" dirty="0" smtClean="0">
              <a:latin typeface="Segoe UI" panose="020B0502040204020203" pitchFamily="34" charset="0"/>
              <a:ea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19978413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Contact Information</a:t>
            </a:r>
            <a:endParaRPr lang="en-US" sz="3600" dirty="0"/>
          </a:p>
        </p:txBody>
      </p:sp>
      <p:sp>
        <p:nvSpPr>
          <p:cNvPr id="3" name="Text Placeholder 2"/>
          <p:cNvSpPr>
            <a:spLocks noGrp="1"/>
          </p:cNvSpPr>
          <p:nvPr>
            <p:ph type="body" idx="1"/>
          </p:nvPr>
        </p:nvSpPr>
        <p:spPr/>
        <p:txBody>
          <a:bodyPr/>
          <a:lstStyle/>
          <a:p>
            <a:pPr algn="ctr"/>
            <a:r>
              <a:rPr lang="en-US" dirty="0"/>
              <a:t>Adam Churney</a:t>
            </a:r>
          </a:p>
        </p:txBody>
      </p:sp>
      <p:sp>
        <p:nvSpPr>
          <p:cNvPr id="4" name="Content Placeholder 3"/>
          <p:cNvSpPr>
            <a:spLocks noGrp="1"/>
          </p:cNvSpPr>
          <p:nvPr>
            <p:ph sz="half" idx="2"/>
          </p:nvPr>
        </p:nvSpPr>
        <p:spPr/>
        <p:txBody>
          <a:bodyPr/>
          <a:lstStyle/>
          <a:p>
            <a:pPr marL="0" indent="0" algn="ctr">
              <a:buNone/>
            </a:pPr>
            <a:r>
              <a:rPr lang="en-US" sz="1800" dirty="0"/>
              <a:t>Business Intelligence Manager</a:t>
            </a:r>
            <a:br>
              <a:rPr lang="en-US" sz="1800" dirty="0"/>
            </a:br>
            <a:r>
              <a:rPr lang="en-US" sz="1800" dirty="0"/>
              <a:t>Research &amp; Evaluation for School Improvement</a:t>
            </a:r>
            <a:br>
              <a:rPr lang="en-US" sz="1800" dirty="0"/>
            </a:br>
            <a:r>
              <a:rPr lang="en-US" sz="1800" dirty="0"/>
              <a:t>Atlanta Public Schools</a:t>
            </a:r>
            <a:br>
              <a:rPr lang="en-US" sz="1800" dirty="0"/>
            </a:br>
            <a:r>
              <a:rPr lang="en-US" sz="1800" dirty="0"/>
              <a:t/>
            </a:r>
            <a:br>
              <a:rPr lang="en-US" sz="1800" dirty="0"/>
            </a:br>
            <a:r>
              <a:rPr lang="en-US" sz="1800" dirty="0"/>
              <a:t>Office: (404) 802-2657</a:t>
            </a:r>
            <a:r>
              <a:rPr lang="en-US" sz="1800" dirty="0">
                <a:hlinkClick r:id="rId2"/>
              </a:rPr>
              <a:t/>
            </a:r>
            <a:br>
              <a:rPr lang="en-US" sz="1800" dirty="0">
                <a:hlinkClick r:id="rId2"/>
              </a:rPr>
            </a:br>
            <a:r>
              <a:rPr lang="en-US" sz="1800" dirty="0" smtClean="0">
                <a:hlinkClick r:id="rId2"/>
              </a:rPr>
              <a:t>achurney@atlanta.k12.ga.us</a:t>
            </a:r>
            <a:endParaRPr lang="en-US" sz="1800" dirty="0"/>
          </a:p>
        </p:txBody>
      </p:sp>
      <p:sp>
        <p:nvSpPr>
          <p:cNvPr id="5" name="Text Placeholder 4"/>
          <p:cNvSpPr>
            <a:spLocks noGrp="1"/>
          </p:cNvSpPr>
          <p:nvPr>
            <p:ph type="body" sz="quarter" idx="3"/>
          </p:nvPr>
        </p:nvSpPr>
        <p:spPr/>
        <p:txBody>
          <a:bodyPr/>
          <a:lstStyle/>
          <a:p>
            <a:pPr algn="ctr"/>
            <a:r>
              <a:rPr lang="en-US" dirty="0"/>
              <a:t>Nicholas L. Handville</a:t>
            </a:r>
          </a:p>
        </p:txBody>
      </p:sp>
      <p:sp>
        <p:nvSpPr>
          <p:cNvPr id="6" name="Content Placeholder 5"/>
          <p:cNvSpPr>
            <a:spLocks noGrp="1"/>
          </p:cNvSpPr>
          <p:nvPr>
            <p:ph sz="quarter" idx="4"/>
          </p:nvPr>
        </p:nvSpPr>
        <p:spPr/>
        <p:txBody>
          <a:bodyPr/>
          <a:lstStyle/>
          <a:p>
            <a:pPr marL="0" indent="0" algn="ctr">
              <a:buNone/>
            </a:pPr>
            <a:r>
              <a:rPr lang="en-US" sz="1800" dirty="0"/>
              <a:t>Operations Analyst III</a:t>
            </a:r>
            <a:br>
              <a:rPr lang="en-US" sz="1800" dirty="0"/>
            </a:br>
            <a:r>
              <a:rPr lang="en-US" sz="1800" dirty="0"/>
              <a:t>Office of School Improvement</a:t>
            </a:r>
            <a:br>
              <a:rPr lang="en-US" sz="1800" dirty="0"/>
            </a:br>
            <a:r>
              <a:rPr lang="en-US" sz="1800" dirty="0"/>
              <a:t>Georgia </a:t>
            </a:r>
            <a:r>
              <a:rPr lang="en-US" sz="1800" dirty="0" smtClean="0"/>
              <a:t>Department of </a:t>
            </a:r>
            <a:r>
              <a:rPr lang="en-US" sz="1800" dirty="0"/>
              <a:t>Education</a:t>
            </a:r>
            <a:br>
              <a:rPr lang="en-US" sz="1800" dirty="0"/>
            </a:br>
            <a:r>
              <a:rPr lang="en-US" sz="1800" dirty="0"/>
              <a:t>1854 Twin Towers East</a:t>
            </a:r>
            <a:br>
              <a:rPr lang="en-US" sz="1800" dirty="0"/>
            </a:br>
            <a:r>
              <a:rPr lang="en-US" sz="1800" dirty="0"/>
              <a:t>205 Jesse Hill Jr. Drive, SE</a:t>
            </a:r>
            <a:br>
              <a:rPr lang="en-US" sz="1800" dirty="0"/>
            </a:br>
            <a:r>
              <a:rPr lang="en-US" sz="1800" dirty="0"/>
              <a:t>Atlanta, Georgia  30334</a:t>
            </a:r>
            <a:br>
              <a:rPr lang="en-US" sz="1800" dirty="0"/>
            </a:br>
            <a:r>
              <a:rPr lang="en-US" sz="1800" dirty="0"/>
              <a:t/>
            </a:r>
            <a:br>
              <a:rPr lang="en-US" sz="1800" dirty="0"/>
            </a:br>
            <a:r>
              <a:rPr lang="en-US" sz="1800" dirty="0"/>
              <a:t>Office: (404) 657-9864</a:t>
            </a:r>
            <a:br>
              <a:rPr lang="en-US" sz="1800" dirty="0"/>
            </a:br>
            <a:r>
              <a:rPr lang="en-US" sz="1800" u="sng" dirty="0">
                <a:hlinkClick r:id="rId3"/>
              </a:rPr>
              <a:t>nhandville@doe.k12.ga.us</a:t>
            </a:r>
            <a:r>
              <a:rPr lang="en-US" sz="1800" u="sng" dirty="0"/>
              <a:t/>
            </a:r>
            <a:br>
              <a:rPr lang="en-US" sz="1800" u="sng" dirty="0"/>
            </a:br>
            <a:r>
              <a:rPr lang="en-US" sz="1800" u="sng" dirty="0" smtClean="0">
                <a:hlinkClick r:id="rId4"/>
              </a:rPr>
              <a:t>www.doe.k12.ga.us</a:t>
            </a:r>
            <a:endParaRPr lang="en-US" sz="1800" dirty="0"/>
          </a:p>
        </p:txBody>
      </p:sp>
      <p:sp>
        <p:nvSpPr>
          <p:cNvPr id="7" name="Date Placeholder 6"/>
          <p:cNvSpPr>
            <a:spLocks noGrp="1"/>
          </p:cNvSpPr>
          <p:nvPr>
            <p:ph type="dt" sz="half" idx="10"/>
          </p:nvPr>
        </p:nvSpPr>
        <p:spPr/>
        <p:txBody>
          <a:bodyPr/>
          <a:lstStyle/>
          <a:p>
            <a:pPr>
              <a:defRPr/>
            </a:pPr>
            <a:fld id="{2DA52D7E-7551-4CD9-86C1-8FD7C070DD33}" type="datetime1">
              <a:rPr lang="en-US" smtClean="0"/>
              <a:pPr>
                <a:defRPr/>
              </a:pPr>
              <a:t>5/18/2015</a:t>
            </a:fld>
            <a:endParaRPr lang="en-US" dirty="0"/>
          </a:p>
        </p:txBody>
      </p:sp>
      <p:sp>
        <p:nvSpPr>
          <p:cNvPr id="8" name="Slide Number Placeholder 7"/>
          <p:cNvSpPr>
            <a:spLocks noGrp="1"/>
          </p:cNvSpPr>
          <p:nvPr>
            <p:ph type="sldNum" sz="quarter" idx="12"/>
          </p:nvPr>
        </p:nvSpPr>
        <p:spPr/>
        <p:txBody>
          <a:bodyPr/>
          <a:lstStyle/>
          <a:p>
            <a:pPr>
              <a:defRPr/>
            </a:pPr>
            <a:fld id="{2DF6E145-1882-46F3-8857-C5175D74462C}" type="slidenum">
              <a:rPr lang="en-US" altLang="en-US" smtClean="0"/>
              <a:pPr>
                <a:defRPr/>
              </a:pPr>
              <a:t>10</a:t>
            </a:fld>
            <a:endParaRPr lang="en-US" altLang="en-US"/>
          </a:p>
        </p:txBody>
      </p:sp>
    </p:spTree>
    <p:extLst>
      <p:ext uri="{BB962C8B-B14F-4D97-AF65-F5344CB8AC3E}">
        <p14:creationId xmlns:p14="http://schemas.microsoft.com/office/powerpoint/2010/main" val="1218900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p:cNvPicPr>
            <a:picLocks noGrp="1" noChangeAspect="1"/>
          </p:cNvPicPr>
          <p:nvPr>
            <p:ph idx="1"/>
          </p:nvPr>
        </p:nvPicPr>
        <p:blipFill>
          <a:blip r:embed="rId2"/>
          <a:stretch>
            <a:fillRect/>
          </a:stretch>
        </p:blipFill>
        <p:spPr>
          <a:xfrm>
            <a:off x="2434107" y="1777636"/>
            <a:ext cx="4487682" cy="4270415"/>
          </a:xfrm>
          <a:prstGeom prst="rect">
            <a:avLst/>
          </a:prstGeom>
        </p:spPr>
      </p:pic>
      <p:sp>
        <p:nvSpPr>
          <p:cNvPr id="4" name="Date Placeholder 3"/>
          <p:cNvSpPr>
            <a:spLocks noGrp="1"/>
          </p:cNvSpPr>
          <p:nvPr>
            <p:ph type="dt" sz="half" idx="10"/>
          </p:nvPr>
        </p:nvSpPr>
        <p:spPr/>
        <p:txBody>
          <a:bodyPr/>
          <a:lstStyle/>
          <a:p>
            <a:pPr>
              <a:defRPr/>
            </a:pPr>
            <a:fld id="{AB9891DF-5AC1-4AEA-A723-2CDA21858250}" type="datetime1">
              <a:rPr lang="en-US" smtClean="0">
                <a:latin typeface="Segoe UI" panose="020B0502040204020203" pitchFamily="34" charset="0"/>
                <a:cs typeface="Segoe UI" panose="020B0502040204020203" pitchFamily="34" charset="0"/>
              </a:rPr>
              <a:pPr>
                <a:defRPr/>
              </a:pPr>
              <a:t>5/18/2015</a:t>
            </a:fld>
            <a:endParaRPr lang="en-US" dirty="0">
              <a:latin typeface="Segoe UI" panose="020B0502040204020203" pitchFamily="34" charset="0"/>
              <a:cs typeface="Segoe UI" panose="020B0502040204020203" pitchFamily="34" charset="0"/>
            </a:endParaRPr>
          </a:p>
        </p:txBody>
      </p:sp>
      <p:sp>
        <p:nvSpPr>
          <p:cNvPr id="5" name="Slide Number Placeholder 4"/>
          <p:cNvSpPr>
            <a:spLocks noGrp="1"/>
          </p:cNvSpPr>
          <p:nvPr>
            <p:ph type="sldNum" sz="quarter" idx="12"/>
          </p:nvPr>
        </p:nvSpPr>
        <p:spPr/>
        <p:txBody>
          <a:bodyPr/>
          <a:lstStyle/>
          <a:p>
            <a:pPr>
              <a:defRPr/>
            </a:pPr>
            <a:fld id="{FEE18061-71BB-4BEE-8AAA-AAD42EA719B6}" type="slidenum">
              <a:rPr lang="en-US" altLang="en-US" smtClean="0">
                <a:latin typeface="Segoe UI" panose="020B0502040204020203" pitchFamily="34" charset="0"/>
                <a:ea typeface="Segoe UI" panose="020B0502040204020203" pitchFamily="34" charset="0"/>
                <a:cs typeface="Segoe UI" panose="020B0502040204020203" pitchFamily="34" charset="0"/>
              </a:rPr>
              <a:pPr>
                <a:defRPr/>
              </a:pPr>
              <a:t>2</a:t>
            </a:fld>
            <a:endParaRPr lang="en-US" altLang="en-US">
              <a:latin typeface="Segoe UI" panose="020B0502040204020203" pitchFamily="34" charset="0"/>
              <a:ea typeface="Segoe UI" panose="020B0502040204020203" pitchFamily="34" charset="0"/>
              <a:cs typeface="Segoe UI" panose="020B0502040204020203" pitchFamily="34" charset="0"/>
            </a:endParaRPr>
          </a:p>
        </p:txBody>
      </p:sp>
      <p:sp>
        <p:nvSpPr>
          <p:cNvPr id="2" name="TextBox 1"/>
          <p:cNvSpPr txBox="1"/>
          <p:nvPr/>
        </p:nvSpPr>
        <p:spPr>
          <a:xfrm>
            <a:off x="1056068" y="1408304"/>
            <a:ext cx="6554167" cy="369332"/>
          </a:xfrm>
          <a:prstGeom prst="rect">
            <a:avLst/>
          </a:prstGeom>
          <a:noFill/>
        </p:spPr>
        <p:txBody>
          <a:bodyPr wrap="none" rtlCol="0">
            <a:spAutoFit/>
          </a:bodyPr>
          <a:lstStyle/>
          <a:p>
            <a:r>
              <a:rPr lang="en-US" dirty="0" smtClean="0"/>
              <a:t>SCHOOL IMPROVEMENT AND DISTRICT EFFECTIVENESS</a:t>
            </a:r>
            <a:endParaRPr lang="en-US" dirty="0"/>
          </a:p>
        </p:txBody>
      </p:sp>
    </p:spTree>
    <p:extLst>
      <p:ext uri="{BB962C8B-B14F-4D97-AF65-F5344CB8AC3E}">
        <p14:creationId xmlns:p14="http://schemas.microsoft.com/office/powerpoint/2010/main" val="18129808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Session Description</a:t>
            </a:r>
            <a:endParaRPr lang="en-US" sz="3600" dirty="0"/>
          </a:p>
        </p:txBody>
      </p:sp>
      <p:sp>
        <p:nvSpPr>
          <p:cNvPr id="3" name="Content Placeholder 2"/>
          <p:cNvSpPr>
            <a:spLocks noGrp="1"/>
          </p:cNvSpPr>
          <p:nvPr>
            <p:ph idx="1"/>
          </p:nvPr>
        </p:nvSpPr>
        <p:spPr/>
        <p:txBody>
          <a:bodyPr/>
          <a:lstStyle/>
          <a:p>
            <a:pPr marL="0" indent="0">
              <a:buNone/>
            </a:pPr>
            <a:r>
              <a:rPr lang="en-US" dirty="0"/>
              <a:t>This session will cover the basics of </a:t>
            </a:r>
            <a:r>
              <a:rPr lang="en-US" b="1" i="1" dirty="0"/>
              <a:t>using data visualization </a:t>
            </a:r>
            <a:r>
              <a:rPr lang="en-US" dirty="0"/>
              <a:t>and </a:t>
            </a:r>
            <a:r>
              <a:rPr lang="en-US" b="1" i="1" dirty="0"/>
              <a:t>reporting</a:t>
            </a:r>
            <a:r>
              <a:rPr lang="en-US" dirty="0"/>
              <a:t> to improve </a:t>
            </a:r>
            <a:r>
              <a:rPr lang="en-US" dirty="0" smtClean="0"/>
              <a:t>Federal </a:t>
            </a:r>
            <a:r>
              <a:rPr lang="en-US" dirty="0"/>
              <a:t>programs. Attendees will learn the </a:t>
            </a:r>
            <a:r>
              <a:rPr lang="en-US" b="1" i="1" dirty="0"/>
              <a:t>basics of data visualization</a:t>
            </a:r>
            <a:r>
              <a:rPr lang="en-US" dirty="0"/>
              <a:t> and how to collaborate with internal data experts based upon best practices from the field and experiences from ongoing work in Atlanta Public Schools. The session is designed to be beneficial to both new and experienced data users</a:t>
            </a:r>
            <a:r>
              <a:rPr lang="en-US" dirty="0" smtClean="0"/>
              <a:t>.</a:t>
            </a:r>
            <a:endParaRPr lang="en-US" dirty="0"/>
          </a:p>
        </p:txBody>
      </p:sp>
      <p:sp>
        <p:nvSpPr>
          <p:cNvPr id="4" name="Date Placeholder 3"/>
          <p:cNvSpPr>
            <a:spLocks noGrp="1"/>
          </p:cNvSpPr>
          <p:nvPr>
            <p:ph type="dt" sz="half" idx="10"/>
          </p:nvPr>
        </p:nvSpPr>
        <p:spPr/>
        <p:txBody>
          <a:bodyPr/>
          <a:lstStyle/>
          <a:p>
            <a:pPr>
              <a:defRPr/>
            </a:pPr>
            <a:fld id="{AB9891DF-5AC1-4AEA-A723-2CDA21858250}" type="datetime1">
              <a:rPr lang="en-US" smtClean="0"/>
              <a:pPr>
                <a:defRPr/>
              </a:pPr>
              <a:t>5/18/2015</a:t>
            </a:fld>
            <a:endParaRPr lang="en-US" dirty="0"/>
          </a:p>
        </p:txBody>
      </p:sp>
      <p:sp>
        <p:nvSpPr>
          <p:cNvPr id="5" name="Slide Number Placeholder 4"/>
          <p:cNvSpPr>
            <a:spLocks noGrp="1"/>
          </p:cNvSpPr>
          <p:nvPr>
            <p:ph type="sldNum" sz="quarter" idx="12"/>
          </p:nvPr>
        </p:nvSpPr>
        <p:spPr/>
        <p:txBody>
          <a:bodyPr/>
          <a:lstStyle/>
          <a:p>
            <a:pPr>
              <a:defRPr/>
            </a:pPr>
            <a:fld id="{FEE18061-71BB-4BEE-8AAA-AAD42EA719B6}" type="slidenum">
              <a:rPr lang="en-US" altLang="en-US" smtClean="0"/>
              <a:pPr>
                <a:defRPr/>
              </a:pPr>
              <a:t>3</a:t>
            </a:fld>
            <a:endParaRPr lang="en-US" altLang="en-US"/>
          </a:p>
        </p:txBody>
      </p:sp>
    </p:spTree>
    <p:extLst>
      <p:ext uri="{BB962C8B-B14F-4D97-AF65-F5344CB8AC3E}">
        <p14:creationId xmlns:p14="http://schemas.microsoft.com/office/powerpoint/2010/main" val="10682374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Session Outline</a:t>
            </a:r>
            <a:endParaRPr lang="en-US" sz="3600" dirty="0"/>
          </a:p>
        </p:txBody>
      </p:sp>
      <p:sp>
        <p:nvSpPr>
          <p:cNvPr id="3" name="Content Placeholder 2"/>
          <p:cNvSpPr>
            <a:spLocks noGrp="1"/>
          </p:cNvSpPr>
          <p:nvPr>
            <p:ph idx="1"/>
          </p:nvPr>
        </p:nvSpPr>
        <p:spPr/>
        <p:txBody>
          <a:bodyPr/>
          <a:lstStyle/>
          <a:p>
            <a:r>
              <a:rPr lang="en-US" dirty="0"/>
              <a:t>Brief introduction to data visualization</a:t>
            </a:r>
          </a:p>
          <a:p>
            <a:r>
              <a:rPr lang="en-US" dirty="0"/>
              <a:t>Demonstration of real-world applications for Title programs</a:t>
            </a:r>
          </a:p>
          <a:p>
            <a:r>
              <a:rPr lang="en-US" dirty="0"/>
              <a:t>Q&amp;A and group </a:t>
            </a:r>
            <a:r>
              <a:rPr lang="en-US" dirty="0" smtClean="0"/>
              <a:t>conversation</a:t>
            </a:r>
            <a:endParaRPr lang="en-US" dirty="0"/>
          </a:p>
        </p:txBody>
      </p:sp>
      <p:sp>
        <p:nvSpPr>
          <p:cNvPr id="4" name="Date Placeholder 3"/>
          <p:cNvSpPr>
            <a:spLocks noGrp="1"/>
          </p:cNvSpPr>
          <p:nvPr>
            <p:ph type="dt" sz="half" idx="10"/>
          </p:nvPr>
        </p:nvSpPr>
        <p:spPr/>
        <p:txBody>
          <a:bodyPr/>
          <a:lstStyle/>
          <a:p>
            <a:pPr>
              <a:defRPr/>
            </a:pPr>
            <a:fld id="{AB9891DF-5AC1-4AEA-A723-2CDA21858250}" type="datetime1">
              <a:rPr lang="en-US" smtClean="0"/>
              <a:pPr>
                <a:defRPr/>
              </a:pPr>
              <a:t>5/18/2015</a:t>
            </a:fld>
            <a:endParaRPr lang="en-US" dirty="0"/>
          </a:p>
        </p:txBody>
      </p:sp>
      <p:sp>
        <p:nvSpPr>
          <p:cNvPr id="5" name="Slide Number Placeholder 4"/>
          <p:cNvSpPr>
            <a:spLocks noGrp="1"/>
          </p:cNvSpPr>
          <p:nvPr>
            <p:ph type="sldNum" sz="quarter" idx="12"/>
          </p:nvPr>
        </p:nvSpPr>
        <p:spPr/>
        <p:txBody>
          <a:bodyPr/>
          <a:lstStyle/>
          <a:p>
            <a:pPr>
              <a:defRPr/>
            </a:pPr>
            <a:fld id="{FEE18061-71BB-4BEE-8AAA-AAD42EA719B6}" type="slidenum">
              <a:rPr lang="en-US" altLang="en-US" smtClean="0"/>
              <a:pPr>
                <a:defRPr/>
              </a:pPr>
              <a:t>4</a:t>
            </a:fld>
            <a:endParaRPr lang="en-US" altLang="en-US"/>
          </a:p>
        </p:txBody>
      </p:sp>
    </p:spTree>
    <p:extLst>
      <p:ext uri="{BB962C8B-B14F-4D97-AF65-F5344CB8AC3E}">
        <p14:creationId xmlns:p14="http://schemas.microsoft.com/office/powerpoint/2010/main" val="33853821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Goals of Data Visualization</a:t>
            </a:r>
            <a:endParaRPr lang="en-US" sz="3600" dirty="0"/>
          </a:p>
        </p:txBody>
      </p:sp>
      <p:sp>
        <p:nvSpPr>
          <p:cNvPr id="3" name="Content Placeholder 2"/>
          <p:cNvSpPr>
            <a:spLocks noGrp="1"/>
          </p:cNvSpPr>
          <p:nvPr>
            <p:ph idx="1"/>
          </p:nvPr>
        </p:nvSpPr>
        <p:spPr/>
        <p:txBody>
          <a:bodyPr/>
          <a:lstStyle/>
          <a:p>
            <a:r>
              <a:rPr lang="en-US" dirty="0"/>
              <a:t>Present more data than otherwise feasible</a:t>
            </a:r>
          </a:p>
          <a:p>
            <a:r>
              <a:rPr lang="en-US" dirty="0"/>
              <a:t>Present data in a way that is actionable</a:t>
            </a:r>
          </a:p>
          <a:p>
            <a:r>
              <a:rPr lang="en-US" dirty="0"/>
              <a:t>To support decision making </a:t>
            </a:r>
          </a:p>
          <a:p>
            <a:r>
              <a:rPr lang="en-US" dirty="0"/>
              <a:t>Illustrate patterns that are not immediately obvious, identify relationships that are meaningful</a:t>
            </a:r>
          </a:p>
          <a:p>
            <a:r>
              <a:rPr lang="en-US" dirty="0"/>
              <a:t>Inspire new questions and further exploration</a:t>
            </a:r>
          </a:p>
          <a:p>
            <a:r>
              <a:rPr lang="en-US" dirty="0" smtClean="0"/>
              <a:t>Identify </a:t>
            </a:r>
            <a:r>
              <a:rPr lang="en-US" dirty="0"/>
              <a:t>trends and outliers</a:t>
            </a:r>
          </a:p>
          <a:p>
            <a:r>
              <a:rPr lang="en-US" dirty="0"/>
              <a:t>Compare values, show change over </a:t>
            </a:r>
            <a:r>
              <a:rPr lang="en-US" dirty="0" smtClean="0"/>
              <a:t>time</a:t>
            </a:r>
            <a:endParaRPr lang="en-US" dirty="0"/>
          </a:p>
        </p:txBody>
      </p:sp>
      <p:sp>
        <p:nvSpPr>
          <p:cNvPr id="4" name="Date Placeholder 3"/>
          <p:cNvSpPr>
            <a:spLocks noGrp="1"/>
          </p:cNvSpPr>
          <p:nvPr>
            <p:ph type="dt" sz="half" idx="10"/>
          </p:nvPr>
        </p:nvSpPr>
        <p:spPr/>
        <p:txBody>
          <a:bodyPr/>
          <a:lstStyle/>
          <a:p>
            <a:pPr>
              <a:defRPr/>
            </a:pPr>
            <a:fld id="{AB9891DF-5AC1-4AEA-A723-2CDA21858250}" type="datetime1">
              <a:rPr lang="en-US" smtClean="0"/>
              <a:pPr>
                <a:defRPr/>
              </a:pPr>
              <a:t>5/18/2015</a:t>
            </a:fld>
            <a:endParaRPr lang="en-US" dirty="0"/>
          </a:p>
        </p:txBody>
      </p:sp>
      <p:sp>
        <p:nvSpPr>
          <p:cNvPr id="5" name="Slide Number Placeholder 4"/>
          <p:cNvSpPr>
            <a:spLocks noGrp="1"/>
          </p:cNvSpPr>
          <p:nvPr>
            <p:ph type="sldNum" sz="quarter" idx="12"/>
          </p:nvPr>
        </p:nvSpPr>
        <p:spPr/>
        <p:txBody>
          <a:bodyPr/>
          <a:lstStyle/>
          <a:p>
            <a:pPr>
              <a:defRPr/>
            </a:pPr>
            <a:fld id="{FEE18061-71BB-4BEE-8AAA-AAD42EA719B6}" type="slidenum">
              <a:rPr lang="en-US" altLang="en-US" smtClean="0"/>
              <a:pPr>
                <a:defRPr/>
              </a:pPr>
              <a:t>5</a:t>
            </a:fld>
            <a:endParaRPr lang="en-US" altLang="en-US"/>
          </a:p>
        </p:txBody>
      </p:sp>
    </p:spTree>
    <p:extLst>
      <p:ext uri="{BB962C8B-B14F-4D97-AF65-F5344CB8AC3E}">
        <p14:creationId xmlns:p14="http://schemas.microsoft.com/office/powerpoint/2010/main" val="25854479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Questions to Consider</a:t>
            </a:r>
            <a:endParaRPr lang="en-US" sz="3600" dirty="0"/>
          </a:p>
        </p:txBody>
      </p:sp>
      <p:sp>
        <p:nvSpPr>
          <p:cNvPr id="3" name="Content Placeholder 2"/>
          <p:cNvSpPr>
            <a:spLocks noGrp="1"/>
          </p:cNvSpPr>
          <p:nvPr>
            <p:ph idx="1"/>
          </p:nvPr>
        </p:nvSpPr>
        <p:spPr/>
        <p:txBody>
          <a:bodyPr/>
          <a:lstStyle/>
          <a:p>
            <a:r>
              <a:rPr lang="en-US" dirty="0"/>
              <a:t>Does </a:t>
            </a:r>
            <a:r>
              <a:rPr lang="en-US" dirty="0" smtClean="0"/>
              <a:t>the </a:t>
            </a:r>
            <a:r>
              <a:rPr lang="en-US" dirty="0"/>
              <a:t>visualization contain too much information? Too little? </a:t>
            </a:r>
          </a:p>
          <a:p>
            <a:r>
              <a:rPr lang="en-US" dirty="0"/>
              <a:t>Is the data presented in a clear and comprehensible way?</a:t>
            </a:r>
          </a:p>
          <a:p>
            <a:r>
              <a:rPr lang="en-US" dirty="0"/>
              <a:t>Does each data element in the visualization add meaning? Does any feature of the visualization distract from the intended focus or meaning?</a:t>
            </a:r>
          </a:p>
          <a:p>
            <a:r>
              <a:rPr lang="en-US" dirty="0"/>
              <a:t>Will </a:t>
            </a:r>
            <a:r>
              <a:rPr lang="en-US" dirty="0" smtClean="0"/>
              <a:t>the </a:t>
            </a:r>
            <a:r>
              <a:rPr lang="en-US" dirty="0"/>
              <a:t>visualization support action toward desired program outcomes</a:t>
            </a:r>
            <a:r>
              <a:rPr lang="en-US" dirty="0" smtClean="0"/>
              <a:t>?</a:t>
            </a:r>
            <a:endParaRPr lang="en-US" dirty="0"/>
          </a:p>
        </p:txBody>
      </p:sp>
      <p:sp>
        <p:nvSpPr>
          <p:cNvPr id="4" name="Date Placeholder 3"/>
          <p:cNvSpPr>
            <a:spLocks noGrp="1"/>
          </p:cNvSpPr>
          <p:nvPr>
            <p:ph type="dt" sz="half" idx="10"/>
          </p:nvPr>
        </p:nvSpPr>
        <p:spPr/>
        <p:txBody>
          <a:bodyPr/>
          <a:lstStyle/>
          <a:p>
            <a:pPr>
              <a:defRPr/>
            </a:pPr>
            <a:fld id="{AB9891DF-5AC1-4AEA-A723-2CDA21858250}" type="datetime1">
              <a:rPr lang="en-US" smtClean="0"/>
              <a:pPr>
                <a:defRPr/>
              </a:pPr>
              <a:t>5/18/2015</a:t>
            </a:fld>
            <a:endParaRPr lang="en-US" dirty="0"/>
          </a:p>
        </p:txBody>
      </p:sp>
      <p:sp>
        <p:nvSpPr>
          <p:cNvPr id="5" name="Slide Number Placeholder 4"/>
          <p:cNvSpPr>
            <a:spLocks noGrp="1"/>
          </p:cNvSpPr>
          <p:nvPr>
            <p:ph type="sldNum" sz="quarter" idx="12"/>
          </p:nvPr>
        </p:nvSpPr>
        <p:spPr/>
        <p:txBody>
          <a:bodyPr/>
          <a:lstStyle/>
          <a:p>
            <a:pPr>
              <a:defRPr/>
            </a:pPr>
            <a:fld id="{FEE18061-71BB-4BEE-8AAA-AAD42EA719B6}" type="slidenum">
              <a:rPr lang="en-US" altLang="en-US" smtClean="0"/>
              <a:pPr>
                <a:defRPr/>
              </a:pPr>
              <a:t>6</a:t>
            </a:fld>
            <a:endParaRPr lang="en-US" altLang="en-US"/>
          </a:p>
        </p:txBody>
      </p:sp>
    </p:spTree>
    <p:extLst>
      <p:ext uri="{BB962C8B-B14F-4D97-AF65-F5344CB8AC3E}">
        <p14:creationId xmlns:p14="http://schemas.microsoft.com/office/powerpoint/2010/main" val="351492748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Visualization Demonstration</a:t>
            </a:r>
            <a:endParaRPr lang="en-US" sz="3600" dirty="0"/>
          </a:p>
        </p:txBody>
      </p:sp>
      <p:sp>
        <p:nvSpPr>
          <p:cNvPr id="4" name="Date Placeholder 3"/>
          <p:cNvSpPr>
            <a:spLocks noGrp="1"/>
          </p:cNvSpPr>
          <p:nvPr>
            <p:ph type="dt" sz="half" idx="10"/>
          </p:nvPr>
        </p:nvSpPr>
        <p:spPr/>
        <p:txBody>
          <a:bodyPr/>
          <a:lstStyle/>
          <a:p>
            <a:pPr>
              <a:defRPr/>
            </a:pPr>
            <a:fld id="{AB9891DF-5AC1-4AEA-A723-2CDA21858250}" type="datetime1">
              <a:rPr lang="en-US" smtClean="0"/>
              <a:pPr>
                <a:defRPr/>
              </a:pPr>
              <a:t>5/18/2015</a:t>
            </a:fld>
            <a:endParaRPr lang="en-US" dirty="0"/>
          </a:p>
        </p:txBody>
      </p:sp>
      <p:sp>
        <p:nvSpPr>
          <p:cNvPr id="5" name="Slide Number Placeholder 4"/>
          <p:cNvSpPr>
            <a:spLocks noGrp="1"/>
          </p:cNvSpPr>
          <p:nvPr>
            <p:ph type="sldNum" sz="quarter" idx="12"/>
          </p:nvPr>
        </p:nvSpPr>
        <p:spPr/>
        <p:txBody>
          <a:bodyPr/>
          <a:lstStyle/>
          <a:p>
            <a:pPr>
              <a:defRPr/>
            </a:pPr>
            <a:fld id="{FEE18061-71BB-4BEE-8AAA-AAD42EA719B6}" type="slidenum">
              <a:rPr lang="en-US" altLang="en-US" smtClean="0"/>
              <a:pPr>
                <a:defRPr/>
              </a:pPr>
              <a:t>7</a:t>
            </a:fld>
            <a:endParaRPr lang="en-US" altLang="en-US"/>
          </a:p>
        </p:txBody>
      </p:sp>
      <p:pic>
        <p:nvPicPr>
          <p:cNvPr id="6" name="Content Placeholder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468675" y="1658938"/>
            <a:ext cx="3993391" cy="2089471"/>
          </a:xfr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42789" y="3818965"/>
            <a:ext cx="6007370" cy="2270362"/>
          </a:xfrm>
          <a:prstGeom prst="rect">
            <a:avLst/>
          </a:prstGeom>
        </p:spPr>
      </p:pic>
    </p:spTree>
    <p:extLst>
      <p:ext uri="{BB962C8B-B14F-4D97-AF65-F5344CB8AC3E}">
        <p14:creationId xmlns:p14="http://schemas.microsoft.com/office/powerpoint/2010/main" val="25074797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3250" y="333375"/>
            <a:ext cx="6422239" cy="1325563"/>
          </a:xfrm>
        </p:spPr>
        <p:txBody>
          <a:bodyPr/>
          <a:lstStyle/>
          <a:p>
            <a:r>
              <a:rPr lang="en-US" sz="3600" dirty="0" smtClean="0"/>
              <a:t>Q&amp;A and Group Conversation</a:t>
            </a:r>
            <a:endParaRPr lang="en-US" sz="3600" dirty="0"/>
          </a:p>
        </p:txBody>
      </p:sp>
      <p:sp>
        <p:nvSpPr>
          <p:cNvPr id="3" name="Content Placeholder 2"/>
          <p:cNvSpPr>
            <a:spLocks noGrp="1"/>
          </p:cNvSpPr>
          <p:nvPr>
            <p:ph idx="1"/>
          </p:nvPr>
        </p:nvSpPr>
        <p:spPr/>
        <p:txBody>
          <a:bodyPr/>
          <a:lstStyle/>
          <a:p>
            <a:r>
              <a:rPr lang="en-US" dirty="0"/>
              <a:t>What are your visualization interests and needs?</a:t>
            </a:r>
          </a:p>
          <a:p>
            <a:r>
              <a:rPr lang="en-US" dirty="0"/>
              <a:t>What challenges do you face?</a:t>
            </a:r>
          </a:p>
          <a:p>
            <a:r>
              <a:rPr lang="en-US" dirty="0"/>
              <a:t>What programmatic need will be addressed by utilizing data visualization</a:t>
            </a:r>
            <a:r>
              <a:rPr lang="en-US" dirty="0" smtClean="0"/>
              <a:t>?</a:t>
            </a:r>
            <a:endParaRPr lang="en-US" dirty="0"/>
          </a:p>
        </p:txBody>
      </p:sp>
      <p:sp>
        <p:nvSpPr>
          <p:cNvPr id="4" name="Date Placeholder 3"/>
          <p:cNvSpPr>
            <a:spLocks noGrp="1"/>
          </p:cNvSpPr>
          <p:nvPr>
            <p:ph type="dt" sz="half" idx="10"/>
          </p:nvPr>
        </p:nvSpPr>
        <p:spPr/>
        <p:txBody>
          <a:bodyPr/>
          <a:lstStyle/>
          <a:p>
            <a:pPr>
              <a:defRPr/>
            </a:pPr>
            <a:fld id="{AB9891DF-5AC1-4AEA-A723-2CDA21858250}" type="datetime1">
              <a:rPr lang="en-US" smtClean="0"/>
              <a:pPr>
                <a:defRPr/>
              </a:pPr>
              <a:t>5/18/2015</a:t>
            </a:fld>
            <a:endParaRPr lang="en-US" dirty="0"/>
          </a:p>
        </p:txBody>
      </p:sp>
      <p:sp>
        <p:nvSpPr>
          <p:cNvPr id="5" name="Slide Number Placeholder 4"/>
          <p:cNvSpPr>
            <a:spLocks noGrp="1"/>
          </p:cNvSpPr>
          <p:nvPr>
            <p:ph type="sldNum" sz="quarter" idx="12"/>
          </p:nvPr>
        </p:nvSpPr>
        <p:spPr/>
        <p:txBody>
          <a:bodyPr/>
          <a:lstStyle/>
          <a:p>
            <a:pPr>
              <a:defRPr/>
            </a:pPr>
            <a:fld id="{FEE18061-71BB-4BEE-8AAA-AAD42EA719B6}" type="slidenum">
              <a:rPr lang="en-US" altLang="en-US" smtClean="0"/>
              <a:pPr>
                <a:defRPr/>
              </a:pPr>
              <a:t>8</a:t>
            </a:fld>
            <a:endParaRPr lang="en-US" altLang="en-US"/>
          </a:p>
        </p:txBody>
      </p:sp>
    </p:spTree>
    <p:extLst>
      <p:ext uri="{BB962C8B-B14F-4D97-AF65-F5344CB8AC3E}">
        <p14:creationId xmlns:p14="http://schemas.microsoft.com/office/powerpoint/2010/main" val="236772361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References</a:t>
            </a:r>
            <a:endParaRPr lang="en-US" sz="3600" dirty="0"/>
          </a:p>
        </p:txBody>
      </p:sp>
      <p:sp>
        <p:nvSpPr>
          <p:cNvPr id="3" name="Content Placeholder 2"/>
          <p:cNvSpPr>
            <a:spLocks noGrp="1"/>
          </p:cNvSpPr>
          <p:nvPr>
            <p:ph idx="1"/>
          </p:nvPr>
        </p:nvSpPr>
        <p:spPr/>
        <p:txBody>
          <a:bodyPr/>
          <a:lstStyle/>
          <a:p>
            <a:r>
              <a:rPr lang="en-US" sz="2400" dirty="0" err="1"/>
              <a:t>Iliinsky</a:t>
            </a:r>
            <a:r>
              <a:rPr lang="en-US" sz="2400" dirty="0"/>
              <a:t>, N. and J. Steele (2011). </a:t>
            </a:r>
            <a:r>
              <a:rPr lang="en-US" sz="2400" i="1" dirty="0"/>
              <a:t>Designing Data Visualizations: Intentional Communication from Data to Display</a:t>
            </a:r>
            <a:r>
              <a:rPr lang="en-US" sz="2400" dirty="0"/>
              <a:t>. O’Reilly. </a:t>
            </a:r>
          </a:p>
          <a:p>
            <a:r>
              <a:rPr lang="en-US" sz="2400" dirty="0" err="1"/>
              <a:t>Mazza</a:t>
            </a:r>
            <a:r>
              <a:rPr lang="en-US" sz="2400" dirty="0"/>
              <a:t>, R. (2009). </a:t>
            </a:r>
            <a:r>
              <a:rPr lang="en-US" sz="2400" i="1" dirty="0"/>
              <a:t>Introduction to Information Visualization</a:t>
            </a:r>
            <a:r>
              <a:rPr lang="en-US" sz="2400" dirty="0"/>
              <a:t>. Springer.</a:t>
            </a:r>
          </a:p>
          <a:p>
            <a:r>
              <a:rPr lang="en-US" sz="2400" dirty="0"/>
              <a:t>Stacey, M., J. Salvatore, and A. Jorgensen. (2013). </a:t>
            </a:r>
            <a:r>
              <a:rPr lang="en-US" sz="2400" i="1" dirty="0"/>
              <a:t>Visual Intelligence: Microsoft Tools and techniques for Visualizing Data</a:t>
            </a:r>
            <a:r>
              <a:rPr lang="en-US" sz="2400" dirty="0"/>
              <a:t>. Wiley.</a:t>
            </a:r>
          </a:p>
          <a:p>
            <a:r>
              <a:rPr lang="en-US" sz="2400" dirty="0" err="1"/>
              <a:t>Telea</a:t>
            </a:r>
            <a:r>
              <a:rPr lang="en-US" sz="2400" dirty="0"/>
              <a:t>, A. (2015). </a:t>
            </a:r>
            <a:r>
              <a:rPr lang="en-US" sz="2400" i="1" dirty="0"/>
              <a:t>Data Visualization: Principles and Practice</a:t>
            </a:r>
            <a:r>
              <a:rPr lang="en-US" sz="2400" dirty="0"/>
              <a:t>. CRC Press</a:t>
            </a:r>
            <a:r>
              <a:rPr lang="en-US" sz="2400" dirty="0" smtClean="0"/>
              <a:t>.</a:t>
            </a:r>
            <a:endParaRPr lang="en-US" sz="2400" dirty="0"/>
          </a:p>
        </p:txBody>
      </p:sp>
      <p:sp>
        <p:nvSpPr>
          <p:cNvPr id="4" name="Date Placeholder 3"/>
          <p:cNvSpPr>
            <a:spLocks noGrp="1"/>
          </p:cNvSpPr>
          <p:nvPr>
            <p:ph type="dt" sz="half" idx="10"/>
          </p:nvPr>
        </p:nvSpPr>
        <p:spPr/>
        <p:txBody>
          <a:bodyPr/>
          <a:lstStyle/>
          <a:p>
            <a:pPr>
              <a:defRPr/>
            </a:pPr>
            <a:fld id="{AB9891DF-5AC1-4AEA-A723-2CDA21858250}" type="datetime1">
              <a:rPr lang="en-US" smtClean="0"/>
              <a:pPr>
                <a:defRPr/>
              </a:pPr>
              <a:t>5/18/2015</a:t>
            </a:fld>
            <a:endParaRPr lang="en-US" dirty="0"/>
          </a:p>
        </p:txBody>
      </p:sp>
      <p:sp>
        <p:nvSpPr>
          <p:cNvPr id="5" name="Slide Number Placeholder 4"/>
          <p:cNvSpPr>
            <a:spLocks noGrp="1"/>
          </p:cNvSpPr>
          <p:nvPr>
            <p:ph type="sldNum" sz="quarter" idx="12"/>
          </p:nvPr>
        </p:nvSpPr>
        <p:spPr/>
        <p:txBody>
          <a:bodyPr/>
          <a:lstStyle/>
          <a:p>
            <a:pPr>
              <a:defRPr/>
            </a:pPr>
            <a:fld id="{FEE18061-71BB-4BEE-8AAA-AAD42EA719B6}" type="slidenum">
              <a:rPr lang="en-US" altLang="en-US" smtClean="0"/>
              <a:pPr>
                <a:defRPr/>
              </a:pPr>
              <a:t>9</a:t>
            </a:fld>
            <a:endParaRPr lang="en-US" altLang="en-US"/>
          </a:p>
        </p:txBody>
      </p:sp>
    </p:spTree>
    <p:extLst>
      <p:ext uri="{BB962C8B-B14F-4D97-AF65-F5344CB8AC3E}">
        <p14:creationId xmlns:p14="http://schemas.microsoft.com/office/powerpoint/2010/main" val="3878374703"/>
      </p:ext>
    </p:extLst>
  </p:cSld>
  <p:clrMapOvr>
    <a:masterClrMapping/>
  </p:clrMapOvr>
  <p:timing>
    <p:tnLst>
      <p:par>
        <p:cTn id="1" dur="indefinite" restart="never" nodeType="tmRoot"/>
      </p:par>
    </p:tnLst>
  </p:timing>
</p:sld>
</file>

<file path=ppt/theme/theme1.xml><?xml version="1.0" encoding="utf-8"?>
<a:theme xmlns:a="http://schemas.openxmlformats.org/drawingml/2006/main" name="GaDOE-PowerPoint-Template (1)">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1d496aed-39d0-4758-b3cf-4e4773287716"/>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6A25B6E7437D643BEAAC06D495827D4" ma:contentTypeVersion="1" ma:contentTypeDescription="Create a new document." ma:contentTypeScope="" ma:versionID="3327b551467a8fb9fedd2d34fe1508e1">
  <xsd:schema xmlns:xsd="http://www.w3.org/2001/XMLSchema" xmlns:xs="http://www.w3.org/2001/XMLSchema" xmlns:p="http://schemas.microsoft.com/office/2006/metadata/properties" xmlns:ns1="http://schemas.microsoft.com/sharepoint/v3" xmlns:ns2="1d496aed-39d0-4758-b3cf-4e4773287716" targetNamespace="http://schemas.microsoft.com/office/2006/metadata/properties" ma:root="true" ma:fieldsID="feb49e78f3da19e4d02149b6c86843ad" ns1:_="" ns2:_="">
    <xsd:import namespace="http://schemas.microsoft.com/sharepoint/v3"/>
    <xsd:import namespace="1d496aed-39d0-4758-b3cf-4e4773287716"/>
    <xsd:element name="properties">
      <xsd:complexType>
        <xsd:sequence>
          <xsd:element name="documentManagement">
            <xsd:complexType>
              <xsd:all>
                <xsd:element ref="ns2:TaxCatchAll" minOccurs="0"/>
                <xsd:element ref="ns2:TaxCatchAllLabel"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duling Start Date" ma:description="" ma:internalName="PublishingStartDate">
      <xsd:simpleType>
        <xsd:restriction base="dms:Unknown"/>
      </xsd:simpleType>
    </xsd:element>
    <xsd:element name="PublishingExpirationDate" ma:index="11" nillable="true" ma:displayName="Scheduling End Date" ma:descriptio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d496aed-39d0-4758-b3cf-4e4773287716" elementFormDefault="qualified">
    <xsd:import namespace="http://schemas.microsoft.com/office/2006/documentManagement/types"/>
    <xsd:import namespace="http://schemas.microsoft.com/office/infopath/2007/PartnerControls"/>
    <xsd:element name="TaxCatchAll" ma:index="8" nillable="true" ma:displayName="Taxonomy Catch All Column" ma:description="" ma:hidden="true" ma:list="{c9dd594f-b3c3-485c-979e-10fa5fdd8c85}" ma:internalName="TaxCatchAll" ma:showField="CatchAllData" ma:web="f9e61c99-8b37-4962-a864-d7fde1b0d03b">
      <xsd:complexType>
        <xsd:complexContent>
          <xsd:extension base="dms:MultiChoiceLookup">
            <xsd:sequence>
              <xsd:element name="Value" type="dms:Lookup" maxOccurs="unbounded" minOccurs="0" nillable="true"/>
            </xsd:sequence>
          </xsd:extension>
        </xsd:complexContent>
      </xsd:complexType>
    </xsd:element>
    <xsd:element name="TaxCatchAllLabel" ma:index="9" nillable="true" ma:displayName="Taxonomy Catch All Column1" ma:description="" ma:hidden="true" ma:list="{c9dd594f-b3c3-485c-979e-10fa5fdd8c85}" ma:internalName="TaxCatchAllLabel" ma:readOnly="true" ma:showField="CatchAllDataLabel" ma:web="f9e61c99-8b37-4962-a864-d7fde1b0d03b">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44C619F-98B2-410D-8370-FD9E7D2D87EA}"/>
</file>

<file path=customXml/itemProps2.xml><?xml version="1.0" encoding="utf-8"?>
<ds:datastoreItem xmlns:ds="http://schemas.openxmlformats.org/officeDocument/2006/customXml" ds:itemID="{43262DB8-DF66-4C1B-8815-1DFB6D20D8E7}"/>
</file>

<file path=customXml/itemProps3.xml><?xml version="1.0" encoding="utf-8"?>
<ds:datastoreItem xmlns:ds="http://schemas.openxmlformats.org/officeDocument/2006/customXml" ds:itemID="{1743107B-E5FD-4F30-AE0B-9BC5D7031CA4}"/>
</file>

<file path=docProps/app.xml><?xml version="1.0" encoding="utf-8"?>
<Properties xmlns="http://schemas.openxmlformats.org/officeDocument/2006/extended-properties" xmlns:vt="http://schemas.openxmlformats.org/officeDocument/2006/docPropsVTypes">
  <Template>GaDOE-PowerPoint-Template (1)</Template>
  <TotalTime>3274</TotalTime>
  <Words>366</Words>
  <Application>Microsoft Office PowerPoint</Application>
  <PresentationFormat>On-screen Show (4:3)</PresentationFormat>
  <Paragraphs>58</Paragraphs>
  <Slides>10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Arial Rounded MT Bold</vt:lpstr>
      <vt:lpstr>Calibri</vt:lpstr>
      <vt:lpstr>Segoe UI</vt:lpstr>
      <vt:lpstr>Segoe UI Semibold</vt:lpstr>
      <vt:lpstr>Times New Roman</vt:lpstr>
      <vt:lpstr>GaDOE-PowerPoint-Template (1)</vt:lpstr>
      <vt:lpstr>Using Data Visualization and Reporting to Improve Federal Programs</vt:lpstr>
      <vt:lpstr>PowerPoint Presentation</vt:lpstr>
      <vt:lpstr>Session Description</vt:lpstr>
      <vt:lpstr>Session Outline</vt:lpstr>
      <vt:lpstr>Goals of Data Visualization</vt:lpstr>
      <vt:lpstr>Questions to Consider</vt:lpstr>
      <vt:lpstr>Visualization Demonstration</vt:lpstr>
      <vt:lpstr>Q&amp;A and Group Conversation</vt:lpstr>
      <vt:lpstr>References</vt:lpstr>
      <vt:lpstr>Contact Information</vt:lpstr>
    </vt:vector>
  </TitlesOfParts>
  <Company>Georgia Department of Education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Margo DeLaune</dc:creator>
  <cp:lastModifiedBy>Margo DeLaune</cp:lastModifiedBy>
  <cp:revision>88</cp:revision>
  <dcterms:created xsi:type="dcterms:W3CDTF">2015-01-12T20:39:15Z</dcterms:created>
  <dcterms:modified xsi:type="dcterms:W3CDTF">2015-05-18T17:36:50Z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0x01010026A25B6E7437D643BEAAC06D495827D4</vt:lpwstr>
  </property>
  <property fmtid="{D5CDD505-2E9C-101B-9397-08002B2CF9AE}" pid="3" name="xd_Signature">
    <vt:bool>false</vt:bool>
  </property>
  <property fmtid="{D5CDD505-2E9C-101B-9397-08002B2CF9AE}" pid="4" name="xd_ProgID">
    <vt:lpwstr/>
  </property>
  <property fmtid="{D5CDD505-2E9C-101B-9397-08002B2CF9AE}" pid="5" name="_SourceUrl">
    <vt:lpwstr/>
  </property>
  <property fmtid="{D5CDD505-2E9C-101B-9397-08002B2CF9AE}" pid="6" name="_SharedFileIndex">
    <vt:lpwstr/>
  </property>
  <property fmtid="{D5CDD505-2E9C-101B-9397-08002B2CF9AE}" pid="7" name="TemplateUrl">
    <vt:lpwstr/>
  </property>
  <property fmtid="{D5CDD505-2E9C-101B-9397-08002B2CF9AE}" pid="8" name="Page SubHeader">
    <vt:lpwstr/>
  </property>
  <property fmtid="{D5CDD505-2E9C-101B-9397-08002B2CF9AE}" pid="9" name="Page">
    <vt:lpwstr/>
  </property>
</Properties>
</file>