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2.xml" ContentType="application/vnd.ms-office.drawingml.diagramDrawing+xml"/>
  <Override PartName="/ppt/handoutMasters/handoutMaster1.xml" ContentType="application/vnd.openxmlformats-officedocument.presentationml.handoutMaster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93" r:id="rId4"/>
    <p:sldId id="263" r:id="rId5"/>
    <p:sldId id="296" r:id="rId6"/>
    <p:sldId id="297" r:id="rId7"/>
    <p:sldId id="298" r:id="rId8"/>
    <p:sldId id="299" r:id="rId9"/>
    <p:sldId id="276" r:id="rId10"/>
    <p:sldId id="292" r:id="rId11"/>
    <p:sldId id="277" r:id="rId12"/>
    <p:sldId id="279" r:id="rId13"/>
    <p:sldId id="278" r:id="rId14"/>
    <p:sldId id="282" r:id="rId15"/>
    <p:sldId id="280" r:id="rId16"/>
    <p:sldId id="281" r:id="rId17"/>
    <p:sldId id="284" r:id="rId18"/>
    <p:sldId id="266" r:id="rId19"/>
    <p:sldId id="304" r:id="rId20"/>
    <p:sldId id="305" r:id="rId21"/>
    <p:sldId id="289" r:id="rId22"/>
    <p:sldId id="283" r:id="rId23"/>
    <p:sldId id="265" r:id="rId24"/>
    <p:sldId id="267" r:id="rId25"/>
    <p:sldId id="288" r:id="rId26"/>
    <p:sldId id="268" r:id="rId27"/>
    <p:sldId id="269" r:id="rId28"/>
    <p:sldId id="270" r:id="rId29"/>
    <p:sldId id="290" r:id="rId30"/>
    <p:sldId id="272" r:id="rId31"/>
    <p:sldId id="271" r:id="rId32"/>
    <p:sldId id="291" r:id="rId33"/>
    <p:sldId id="273" r:id="rId34"/>
    <p:sldId id="274" r:id="rId35"/>
    <p:sldId id="306" r:id="rId36"/>
    <p:sldId id="275" r:id="rId37"/>
    <p:sldId id="303" r:id="rId38"/>
    <p:sldId id="300" r:id="rId39"/>
    <p:sldId id="301" r:id="rId40"/>
    <p:sldId id="302" r:id="rId41"/>
    <p:sldId id="307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my Wilkes" initials="TW" lastIdx="2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3D5"/>
    <a:srgbClr val="FCEBE0"/>
    <a:srgbClr val="FBE0CD"/>
    <a:srgbClr val="F9D5BD"/>
    <a:srgbClr val="FBE5D6"/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15336"/>
    </p:cViewPr>
  </p:sorterViewPr>
  <p:notesViewPr>
    <p:cSldViewPr snapToGrid="0" showGuides="1">
      <p:cViewPr varScale="1">
        <p:scale>
          <a:sx n="88" d="100"/>
          <a:sy n="88" d="100"/>
        </p:scale>
        <p:origin x="-385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F0053-504E-46F6-942A-F19BB12AE4CE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1FB1255-DB0E-4F5A-87EB-1A86D24A3148}">
      <dgm:prSet phldrT="[Text]"/>
      <dgm:spPr/>
      <dgm:t>
        <a:bodyPr/>
        <a:lstStyle/>
        <a:p>
          <a:r>
            <a:rPr lang="en-US" dirty="0" smtClean="0"/>
            <a:t>Title I, Part A – Including Homeless and N&amp;D</a:t>
          </a:r>
          <a:endParaRPr lang="en-US" dirty="0"/>
        </a:p>
      </dgm:t>
    </dgm:pt>
    <dgm:pt modelId="{14715EAE-1F7C-401D-9617-65E36C2487E0}" type="parTrans" cxnId="{E67D7E80-55B5-4A04-A652-5C2E5B3A0187}">
      <dgm:prSet/>
      <dgm:spPr/>
      <dgm:t>
        <a:bodyPr/>
        <a:lstStyle/>
        <a:p>
          <a:endParaRPr lang="en-US"/>
        </a:p>
      </dgm:t>
    </dgm:pt>
    <dgm:pt modelId="{B83F3B7C-42E1-4A5B-9010-BD2885A77D97}" type="sibTrans" cxnId="{E67D7E80-55B5-4A04-A652-5C2E5B3A0187}">
      <dgm:prSet/>
      <dgm:spPr/>
      <dgm:t>
        <a:bodyPr/>
        <a:lstStyle/>
        <a:p>
          <a:endParaRPr lang="en-US"/>
        </a:p>
      </dgm:t>
    </dgm:pt>
    <dgm:pt modelId="{E00983B9-E88D-4002-B3B7-E542518CAF74}">
      <dgm:prSet phldrT="[Text]"/>
      <dgm:spPr/>
      <dgm:t>
        <a:bodyPr/>
        <a:lstStyle/>
        <a:p>
          <a:r>
            <a:rPr lang="en-US" dirty="0" smtClean="0"/>
            <a:t>Title I, Part C - Migrant</a:t>
          </a:r>
          <a:endParaRPr lang="en-US" dirty="0"/>
        </a:p>
      </dgm:t>
    </dgm:pt>
    <dgm:pt modelId="{DAE734AA-1E82-4263-86A2-A20C5757BFBC}" type="parTrans" cxnId="{3CBF394C-8C26-46E6-8AFC-4449F14941E4}">
      <dgm:prSet/>
      <dgm:spPr/>
      <dgm:t>
        <a:bodyPr/>
        <a:lstStyle/>
        <a:p>
          <a:endParaRPr lang="en-US"/>
        </a:p>
      </dgm:t>
    </dgm:pt>
    <dgm:pt modelId="{E879A02C-DEC4-4CD8-9DEB-2C66BE556263}" type="sibTrans" cxnId="{3CBF394C-8C26-46E6-8AFC-4449F14941E4}">
      <dgm:prSet/>
      <dgm:spPr/>
      <dgm:t>
        <a:bodyPr/>
        <a:lstStyle/>
        <a:p>
          <a:endParaRPr lang="en-US"/>
        </a:p>
      </dgm:t>
    </dgm:pt>
    <dgm:pt modelId="{C4323A0E-0D53-4DEE-B47C-C620497DB0DD}">
      <dgm:prSet phldrT="[Text]"/>
      <dgm:spPr/>
      <dgm:t>
        <a:bodyPr/>
        <a:lstStyle/>
        <a:p>
          <a:r>
            <a:rPr lang="en-US" dirty="0" smtClean="0"/>
            <a:t>1003(g) SIG</a:t>
          </a:r>
          <a:endParaRPr lang="en-US" dirty="0"/>
        </a:p>
      </dgm:t>
    </dgm:pt>
    <dgm:pt modelId="{5595439E-089F-4881-AC4D-1130C99D9B72}" type="parTrans" cxnId="{09E59DBD-1299-45FA-A5B4-B4B7B547AA36}">
      <dgm:prSet/>
      <dgm:spPr/>
      <dgm:t>
        <a:bodyPr/>
        <a:lstStyle/>
        <a:p>
          <a:endParaRPr lang="en-US"/>
        </a:p>
      </dgm:t>
    </dgm:pt>
    <dgm:pt modelId="{889155FA-A892-42C0-A4D4-A6B72A11965F}" type="sibTrans" cxnId="{09E59DBD-1299-45FA-A5B4-B4B7B547AA36}">
      <dgm:prSet/>
      <dgm:spPr/>
      <dgm:t>
        <a:bodyPr/>
        <a:lstStyle/>
        <a:p>
          <a:endParaRPr lang="en-US"/>
        </a:p>
      </dgm:t>
    </dgm:pt>
    <dgm:pt modelId="{506D48E1-DD90-48E3-9448-2A5F368BDD6B}">
      <dgm:prSet phldrT="[Text]"/>
      <dgm:spPr/>
      <dgm:t>
        <a:bodyPr/>
        <a:lstStyle/>
        <a:p>
          <a:r>
            <a:rPr lang="en-US" dirty="0" smtClean="0"/>
            <a:t>IDEA – Special Education</a:t>
          </a:r>
          <a:endParaRPr lang="en-US" dirty="0"/>
        </a:p>
      </dgm:t>
    </dgm:pt>
    <dgm:pt modelId="{77F6C7CE-6E50-4F5D-8A95-FDD23D97842B}" type="parTrans" cxnId="{94F8F285-23DC-40A9-A439-0DC571582D18}">
      <dgm:prSet/>
      <dgm:spPr/>
      <dgm:t>
        <a:bodyPr/>
        <a:lstStyle/>
        <a:p>
          <a:endParaRPr lang="en-US"/>
        </a:p>
      </dgm:t>
    </dgm:pt>
    <dgm:pt modelId="{87BDB65F-FE4B-4C35-92C3-BB0D8E476937}" type="sibTrans" cxnId="{94F8F285-23DC-40A9-A439-0DC571582D18}">
      <dgm:prSet/>
      <dgm:spPr/>
      <dgm:t>
        <a:bodyPr/>
        <a:lstStyle/>
        <a:p>
          <a:endParaRPr lang="en-US"/>
        </a:p>
      </dgm:t>
    </dgm:pt>
    <dgm:pt modelId="{1B667616-1EF9-44D9-9F5F-C9E5BA7484C1}">
      <dgm:prSet phldrT="[Text]"/>
      <dgm:spPr/>
      <dgm:t>
        <a:bodyPr/>
        <a:lstStyle/>
        <a:p>
          <a:r>
            <a:rPr lang="en-US" dirty="0" smtClean="0"/>
            <a:t>Title II, Part A – Teacher Quality</a:t>
          </a:r>
          <a:endParaRPr lang="en-US" dirty="0"/>
        </a:p>
      </dgm:t>
    </dgm:pt>
    <dgm:pt modelId="{6FE37938-27F3-4685-80E7-C652C3C5F8FD}" type="parTrans" cxnId="{FF3EC0DD-C567-4A38-AD44-E6E5B67A8EC0}">
      <dgm:prSet/>
      <dgm:spPr/>
      <dgm:t>
        <a:bodyPr/>
        <a:lstStyle/>
        <a:p>
          <a:endParaRPr lang="en-US"/>
        </a:p>
      </dgm:t>
    </dgm:pt>
    <dgm:pt modelId="{6ED735EC-4706-42AE-8C40-C97FAA45E328}" type="sibTrans" cxnId="{FF3EC0DD-C567-4A38-AD44-E6E5B67A8EC0}">
      <dgm:prSet/>
      <dgm:spPr/>
      <dgm:t>
        <a:bodyPr/>
        <a:lstStyle/>
        <a:p>
          <a:endParaRPr lang="en-US"/>
        </a:p>
      </dgm:t>
    </dgm:pt>
    <dgm:pt modelId="{43B04AD8-645A-4267-9F68-2CDF904FCEDE}">
      <dgm:prSet phldrT="[Text]"/>
      <dgm:spPr/>
      <dgm:t>
        <a:bodyPr/>
        <a:lstStyle/>
        <a:p>
          <a:r>
            <a:rPr lang="en-US" dirty="0" smtClean="0"/>
            <a:t>Pre-K – Early Learning</a:t>
          </a:r>
          <a:endParaRPr lang="en-US" dirty="0"/>
        </a:p>
      </dgm:t>
    </dgm:pt>
    <dgm:pt modelId="{B633D3A0-BB95-4666-A713-E8ED0999A557}" type="parTrans" cxnId="{8686B3DA-CECF-40A9-8479-06B289C63C64}">
      <dgm:prSet/>
      <dgm:spPr/>
      <dgm:t>
        <a:bodyPr/>
        <a:lstStyle/>
        <a:p>
          <a:endParaRPr lang="en-US"/>
        </a:p>
      </dgm:t>
    </dgm:pt>
    <dgm:pt modelId="{00E01A71-72F4-47D0-92E9-722F40796236}" type="sibTrans" cxnId="{8686B3DA-CECF-40A9-8479-06B289C63C64}">
      <dgm:prSet/>
      <dgm:spPr/>
      <dgm:t>
        <a:bodyPr/>
        <a:lstStyle/>
        <a:p>
          <a:endParaRPr lang="en-US"/>
        </a:p>
      </dgm:t>
    </dgm:pt>
    <dgm:pt modelId="{2EEB5B22-67FC-4B9A-8EEB-7DC23B67ADE6}">
      <dgm:prSet phldrT="[Text]"/>
      <dgm:spPr/>
      <dgm:t>
        <a:bodyPr/>
        <a:lstStyle/>
        <a:p>
          <a:r>
            <a:rPr lang="en-US" dirty="0" smtClean="0"/>
            <a:t>Title III, Part C – ELL</a:t>
          </a:r>
          <a:endParaRPr lang="en-US" dirty="0"/>
        </a:p>
      </dgm:t>
    </dgm:pt>
    <dgm:pt modelId="{375F0401-F0CE-4985-BDB2-A53BA12AE363}" type="parTrans" cxnId="{47736B90-A125-4835-B4C6-6CC1A888D7C7}">
      <dgm:prSet/>
      <dgm:spPr/>
      <dgm:t>
        <a:bodyPr/>
        <a:lstStyle/>
        <a:p>
          <a:endParaRPr lang="en-US"/>
        </a:p>
      </dgm:t>
    </dgm:pt>
    <dgm:pt modelId="{250CBA1C-C0BE-41CC-B9CD-32C32687B809}" type="sibTrans" cxnId="{47736B90-A125-4835-B4C6-6CC1A888D7C7}">
      <dgm:prSet/>
      <dgm:spPr/>
      <dgm:t>
        <a:bodyPr/>
        <a:lstStyle/>
        <a:p>
          <a:endParaRPr lang="en-US"/>
        </a:p>
      </dgm:t>
    </dgm:pt>
    <dgm:pt modelId="{BA0272C5-E8D1-4072-A165-E075FEDE9B60}">
      <dgm:prSet phldrT="[Text]"/>
      <dgm:spPr/>
      <dgm:t>
        <a:bodyPr/>
        <a:lstStyle/>
        <a:p>
          <a:r>
            <a:rPr lang="en-US" dirty="0" smtClean="0"/>
            <a:t>Curriculum Specialists</a:t>
          </a:r>
          <a:endParaRPr lang="en-US" dirty="0"/>
        </a:p>
      </dgm:t>
    </dgm:pt>
    <dgm:pt modelId="{62CF80A9-2E4F-42C7-8CBC-46B14EA08A61}" type="parTrans" cxnId="{E6E68010-9D62-4EF7-99D8-93C22081F55C}">
      <dgm:prSet/>
      <dgm:spPr/>
      <dgm:t>
        <a:bodyPr/>
        <a:lstStyle/>
        <a:p>
          <a:endParaRPr lang="en-US"/>
        </a:p>
      </dgm:t>
    </dgm:pt>
    <dgm:pt modelId="{2307637B-1FC2-40FF-B11E-68DEB7741206}" type="sibTrans" cxnId="{E6E68010-9D62-4EF7-99D8-93C22081F55C}">
      <dgm:prSet/>
      <dgm:spPr/>
      <dgm:t>
        <a:bodyPr/>
        <a:lstStyle/>
        <a:p>
          <a:endParaRPr lang="en-US"/>
        </a:p>
      </dgm:t>
    </dgm:pt>
    <dgm:pt modelId="{00D3B438-CC42-46D4-BA53-5E4798D53D3B}">
      <dgm:prSet phldrT="[Text]"/>
      <dgm:spPr/>
      <dgm:t>
        <a:bodyPr/>
        <a:lstStyle/>
        <a:p>
          <a:r>
            <a:rPr lang="en-US" dirty="0" smtClean="0"/>
            <a:t>1003(a) -  School Improvement</a:t>
          </a:r>
          <a:endParaRPr lang="en-US" dirty="0"/>
        </a:p>
      </dgm:t>
    </dgm:pt>
    <dgm:pt modelId="{2D4B5F79-D11B-4B74-B142-E1EF0F6BEE0A}" type="parTrans" cxnId="{D0AEB560-6450-4A0C-84E0-BF2E8FC54B3C}">
      <dgm:prSet/>
      <dgm:spPr/>
      <dgm:t>
        <a:bodyPr/>
        <a:lstStyle/>
        <a:p>
          <a:endParaRPr lang="en-US"/>
        </a:p>
      </dgm:t>
    </dgm:pt>
    <dgm:pt modelId="{1B5E123A-8748-4AF4-AEB9-AA12E9317D12}" type="sibTrans" cxnId="{D0AEB560-6450-4A0C-84E0-BF2E8FC54B3C}">
      <dgm:prSet/>
      <dgm:spPr/>
      <dgm:t>
        <a:bodyPr/>
        <a:lstStyle/>
        <a:p>
          <a:endParaRPr lang="en-US"/>
        </a:p>
      </dgm:t>
    </dgm:pt>
    <dgm:pt modelId="{9B9E66C2-C922-48CD-AB91-02A551F22695}">
      <dgm:prSet phldrT="[Text]"/>
      <dgm:spPr/>
      <dgm:t>
        <a:bodyPr/>
        <a:lstStyle/>
        <a:p>
          <a:r>
            <a:rPr lang="en-US" dirty="0" smtClean="0"/>
            <a:t>Finance &amp; Budget</a:t>
          </a:r>
          <a:endParaRPr lang="en-US" dirty="0"/>
        </a:p>
      </dgm:t>
    </dgm:pt>
    <dgm:pt modelId="{4C798D99-2786-46DB-897B-22B061201F01}" type="parTrans" cxnId="{FC6A6429-F3CC-45DA-A4B1-7CDAA34B38E5}">
      <dgm:prSet/>
      <dgm:spPr/>
      <dgm:t>
        <a:bodyPr/>
        <a:lstStyle/>
        <a:p>
          <a:endParaRPr lang="en-US"/>
        </a:p>
      </dgm:t>
    </dgm:pt>
    <dgm:pt modelId="{E7A0C260-742C-493D-A1CC-37F0A5DC95FE}" type="sibTrans" cxnId="{FC6A6429-F3CC-45DA-A4B1-7CDAA34B38E5}">
      <dgm:prSet/>
      <dgm:spPr/>
      <dgm:t>
        <a:bodyPr/>
        <a:lstStyle/>
        <a:p>
          <a:endParaRPr lang="en-US"/>
        </a:p>
      </dgm:t>
    </dgm:pt>
    <dgm:pt modelId="{A7CFCD61-13AF-4EFA-ADAA-83C10E570C63}" type="pres">
      <dgm:prSet presAssocID="{91BF0053-504E-46F6-942A-F19BB12AE4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DB3E8F-BA65-4258-8F6B-66D8EBFC76A7}" type="pres">
      <dgm:prSet presAssocID="{21FB1255-DB0E-4F5A-87EB-1A86D24A314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9CF09-C8BC-467C-8B3E-782FF7417D1A}" type="pres">
      <dgm:prSet presAssocID="{B83F3B7C-42E1-4A5B-9010-BD2885A77D97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785179E4-CF69-41EF-846D-129BFE3E1F60}" type="pres">
      <dgm:prSet presAssocID="{B83F3B7C-42E1-4A5B-9010-BD2885A77D97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3CEAD2A2-247D-4148-A0E2-A262613609FE}" type="pres">
      <dgm:prSet presAssocID="{E00983B9-E88D-4002-B3B7-E542518CAF7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02A27-53AD-4718-AAF9-CEEACA640C1C}" type="pres">
      <dgm:prSet presAssocID="{E879A02C-DEC4-4CD8-9DEB-2C66BE556263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791DF6A6-D580-40FB-A400-F1AD253F1F86}" type="pres">
      <dgm:prSet presAssocID="{E879A02C-DEC4-4CD8-9DEB-2C66BE556263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E8F64E4C-FE4A-4EF0-99DF-B81EDD1312A4}" type="pres">
      <dgm:prSet presAssocID="{C4323A0E-0D53-4DEE-B47C-C620497DB0D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F219E-FA72-4A93-BDB0-FFA98B9371AB}" type="pres">
      <dgm:prSet presAssocID="{889155FA-A892-42C0-A4D4-A6B72A11965F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A1D7F0DA-CDB0-455A-A766-AE595103F6AA}" type="pres">
      <dgm:prSet presAssocID="{889155FA-A892-42C0-A4D4-A6B72A11965F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A588581A-B13E-44B8-83E8-EDD1E134B9E6}" type="pres">
      <dgm:prSet presAssocID="{506D48E1-DD90-48E3-9448-2A5F368BDD6B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4310D-909D-49B6-ABEC-C56C6A3D1D14}" type="pres">
      <dgm:prSet presAssocID="{87BDB65F-FE4B-4C35-92C3-BB0D8E476937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BB24FEDD-9C5F-4100-B0A6-D435F847BB85}" type="pres">
      <dgm:prSet presAssocID="{87BDB65F-FE4B-4C35-92C3-BB0D8E476937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ECA7B6F0-82B8-4D4F-9C6F-AE34D8BBDACF}" type="pres">
      <dgm:prSet presAssocID="{1B667616-1EF9-44D9-9F5F-C9E5BA7484C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9B88A-7349-49D5-B004-B6B77A11D6F1}" type="pres">
      <dgm:prSet presAssocID="{6ED735EC-4706-42AE-8C40-C97FAA45E328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8E429B26-6CD5-4E3A-821C-4D3D4AAE24F5}" type="pres">
      <dgm:prSet presAssocID="{6ED735EC-4706-42AE-8C40-C97FAA45E328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B07D211A-1FA0-4487-8E8E-70D36E3CA626}" type="pres">
      <dgm:prSet presAssocID="{43B04AD8-645A-4267-9F68-2CDF904FCED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4F445-ECFA-4ABC-A5E3-BBBF493A25E9}" type="pres">
      <dgm:prSet presAssocID="{00E01A71-72F4-47D0-92E9-722F40796236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BA065FCF-3B23-4F7D-A9CE-2ED0A7988952}" type="pres">
      <dgm:prSet presAssocID="{00E01A71-72F4-47D0-92E9-722F40796236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C3780244-7B81-4C4A-BDED-DBAB769CDB78}" type="pres">
      <dgm:prSet presAssocID="{2EEB5B22-67FC-4B9A-8EEB-7DC23B67ADE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9FA71-A8C6-469E-81EE-5CF8BD5C62C9}" type="pres">
      <dgm:prSet presAssocID="{250CBA1C-C0BE-41CC-B9CD-32C32687B809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73301E60-A569-41D3-9B11-5BEEE93FB442}" type="pres">
      <dgm:prSet presAssocID="{250CBA1C-C0BE-41CC-B9CD-32C32687B809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3B277D4-2E9D-405E-A967-00E18D33E71F}" type="pres">
      <dgm:prSet presAssocID="{BA0272C5-E8D1-4072-A165-E075FEDE9B60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36D4-C6F1-420D-A816-EFA4E46F047E}" type="pres">
      <dgm:prSet presAssocID="{2307637B-1FC2-40FF-B11E-68DEB7741206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4B2B8821-0A84-4563-929B-9CE7BA94F410}" type="pres">
      <dgm:prSet presAssocID="{2307637B-1FC2-40FF-B11E-68DEB7741206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DF0FA407-D3C1-4CF2-B983-1451D96C23BE}" type="pres">
      <dgm:prSet presAssocID="{00D3B438-CC42-46D4-BA53-5E4798D53D3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9EC3B-9A2F-4B86-A1FD-32206EAC7CAF}" type="pres">
      <dgm:prSet presAssocID="{1B5E123A-8748-4AF4-AEB9-AA12E9317D12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2F445DB6-FB17-4AFC-BD85-85E752C3D9B7}" type="pres">
      <dgm:prSet presAssocID="{1B5E123A-8748-4AF4-AEB9-AA12E9317D12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EEAF7EC0-A0EA-48FD-B012-823E954BF447}" type="pres">
      <dgm:prSet presAssocID="{9B9E66C2-C922-48CD-AB91-02A551F2269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E7F9C-D2EE-438C-92E4-7EFC16FFCCC8}" type="pres">
      <dgm:prSet presAssocID="{E7A0C260-742C-493D-A1CC-37F0A5DC95FE}" presName="sibTrans" presStyleLbl="sibTrans2D1" presStyleIdx="9" presStyleCnt="10"/>
      <dgm:spPr/>
      <dgm:t>
        <a:bodyPr/>
        <a:lstStyle/>
        <a:p>
          <a:endParaRPr lang="en-US"/>
        </a:p>
      </dgm:t>
    </dgm:pt>
    <dgm:pt modelId="{A847BD32-B1ED-49D8-BA64-0184FDCA54A2}" type="pres">
      <dgm:prSet presAssocID="{E7A0C260-742C-493D-A1CC-37F0A5DC95FE}" presName="connectorText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F0506C70-37F6-4F05-B289-0A51355FCD45}" type="presOf" srcId="{21FB1255-DB0E-4F5A-87EB-1A86D24A3148}" destId="{55DB3E8F-BA65-4258-8F6B-66D8EBFC76A7}" srcOrd="0" destOrd="0" presId="urn:microsoft.com/office/officeart/2005/8/layout/cycle2"/>
    <dgm:cxn modelId="{4EF07BDA-BC16-4E71-A9BD-1397C4A5C403}" type="presOf" srcId="{B83F3B7C-42E1-4A5B-9010-BD2885A77D97}" destId="{785179E4-CF69-41EF-846D-129BFE3E1F60}" srcOrd="1" destOrd="0" presId="urn:microsoft.com/office/officeart/2005/8/layout/cycle2"/>
    <dgm:cxn modelId="{D0AEB560-6450-4A0C-84E0-BF2E8FC54B3C}" srcId="{91BF0053-504E-46F6-942A-F19BB12AE4CE}" destId="{00D3B438-CC42-46D4-BA53-5E4798D53D3B}" srcOrd="8" destOrd="0" parTransId="{2D4B5F79-D11B-4B74-B142-E1EF0F6BEE0A}" sibTransId="{1B5E123A-8748-4AF4-AEB9-AA12E9317D12}"/>
    <dgm:cxn modelId="{113C91D5-6447-48B0-824C-418B4BDF041C}" type="presOf" srcId="{87BDB65F-FE4B-4C35-92C3-BB0D8E476937}" destId="{BB24FEDD-9C5F-4100-B0A6-D435F847BB85}" srcOrd="1" destOrd="0" presId="urn:microsoft.com/office/officeart/2005/8/layout/cycle2"/>
    <dgm:cxn modelId="{9E6D5692-9F52-4A6B-9EA3-0E83A02E3208}" type="presOf" srcId="{250CBA1C-C0BE-41CC-B9CD-32C32687B809}" destId="{EB29FA71-A8C6-469E-81EE-5CF8BD5C62C9}" srcOrd="0" destOrd="0" presId="urn:microsoft.com/office/officeart/2005/8/layout/cycle2"/>
    <dgm:cxn modelId="{D3750B0E-6FFA-4DF2-9893-E2089DE7852A}" type="presOf" srcId="{E7A0C260-742C-493D-A1CC-37F0A5DC95FE}" destId="{5FCE7F9C-D2EE-438C-92E4-7EFC16FFCCC8}" srcOrd="0" destOrd="0" presId="urn:microsoft.com/office/officeart/2005/8/layout/cycle2"/>
    <dgm:cxn modelId="{C130BDEC-9403-4FFD-903F-E71F55480EC6}" type="presOf" srcId="{00D3B438-CC42-46D4-BA53-5E4798D53D3B}" destId="{DF0FA407-D3C1-4CF2-B983-1451D96C23BE}" srcOrd="0" destOrd="0" presId="urn:microsoft.com/office/officeart/2005/8/layout/cycle2"/>
    <dgm:cxn modelId="{E54E9C58-D57A-4338-AE94-15378628F05F}" type="presOf" srcId="{2307637B-1FC2-40FF-B11E-68DEB7741206}" destId="{4B2B8821-0A84-4563-929B-9CE7BA94F410}" srcOrd="1" destOrd="0" presId="urn:microsoft.com/office/officeart/2005/8/layout/cycle2"/>
    <dgm:cxn modelId="{E476D38A-7F52-4FE7-8245-BA1D9F194C36}" type="presOf" srcId="{506D48E1-DD90-48E3-9448-2A5F368BDD6B}" destId="{A588581A-B13E-44B8-83E8-EDD1E134B9E6}" srcOrd="0" destOrd="0" presId="urn:microsoft.com/office/officeart/2005/8/layout/cycle2"/>
    <dgm:cxn modelId="{68C90CE1-DF3C-43CF-8E4E-2C6601A891E4}" type="presOf" srcId="{00E01A71-72F4-47D0-92E9-722F40796236}" destId="{BA065FCF-3B23-4F7D-A9CE-2ED0A7988952}" srcOrd="1" destOrd="0" presId="urn:microsoft.com/office/officeart/2005/8/layout/cycle2"/>
    <dgm:cxn modelId="{900DA6AA-32CA-4889-B8E8-5A79C6B6F515}" type="presOf" srcId="{889155FA-A892-42C0-A4D4-A6B72A11965F}" destId="{C19F219E-FA72-4A93-BDB0-FFA98B9371AB}" srcOrd="0" destOrd="0" presId="urn:microsoft.com/office/officeart/2005/8/layout/cycle2"/>
    <dgm:cxn modelId="{4DC5988C-FFAC-4A35-A6B9-3D528920F038}" type="presOf" srcId="{2307637B-1FC2-40FF-B11E-68DEB7741206}" destId="{000936D4-C6F1-420D-A816-EFA4E46F047E}" srcOrd="0" destOrd="0" presId="urn:microsoft.com/office/officeart/2005/8/layout/cycle2"/>
    <dgm:cxn modelId="{3725FFB5-8BCE-40CB-BA58-281BDB1568A5}" type="presOf" srcId="{1B667616-1EF9-44D9-9F5F-C9E5BA7484C1}" destId="{ECA7B6F0-82B8-4D4F-9C6F-AE34D8BBDACF}" srcOrd="0" destOrd="0" presId="urn:microsoft.com/office/officeart/2005/8/layout/cycle2"/>
    <dgm:cxn modelId="{09E59DBD-1299-45FA-A5B4-B4B7B547AA36}" srcId="{91BF0053-504E-46F6-942A-F19BB12AE4CE}" destId="{C4323A0E-0D53-4DEE-B47C-C620497DB0DD}" srcOrd="2" destOrd="0" parTransId="{5595439E-089F-4881-AC4D-1130C99D9B72}" sibTransId="{889155FA-A892-42C0-A4D4-A6B72A11965F}"/>
    <dgm:cxn modelId="{41C17AD7-6628-401C-928D-6F79445E516F}" type="presOf" srcId="{87BDB65F-FE4B-4C35-92C3-BB0D8E476937}" destId="{6484310D-909D-49B6-ABEC-C56C6A3D1D14}" srcOrd="0" destOrd="0" presId="urn:microsoft.com/office/officeart/2005/8/layout/cycle2"/>
    <dgm:cxn modelId="{FF3EC0DD-C567-4A38-AD44-E6E5B67A8EC0}" srcId="{91BF0053-504E-46F6-942A-F19BB12AE4CE}" destId="{1B667616-1EF9-44D9-9F5F-C9E5BA7484C1}" srcOrd="4" destOrd="0" parTransId="{6FE37938-27F3-4685-80E7-C652C3C5F8FD}" sibTransId="{6ED735EC-4706-42AE-8C40-C97FAA45E328}"/>
    <dgm:cxn modelId="{386AC466-E027-4AB2-AA78-F6CB3C3D0096}" type="presOf" srcId="{E00983B9-E88D-4002-B3B7-E542518CAF74}" destId="{3CEAD2A2-247D-4148-A0E2-A262613609FE}" srcOrd="0" destOrd="0" presId="urn:microsoft.com/office/officeart/2005/8/layout/cycle2"/>
    <dgm:cxn modelId="{47736B90-A125-4835-B4C6-6CC1A888D7C7}" srcId="{91BF0053-504E-46F6-942A-F19BB12AE4CE}" destId="{2EEB5B22-67FC-4B9A-8EEB-7DC23B67ADE6}" srcOrd="6" destOrd="0" parTransId="{375F0401-F0CE-4985-BDB2-A53BA12AE363}" sibTransId="{250CBA1C-C0BE-41CC-B9CD-32C32687B809}"/>
    <dgm:cxn modelId="{99668982-DC99-4F96-934A-9B78C9FE37EE}" type="presOf" srcId="{2EEB5B22-67FC-4B9A-8EEB-7DC23B67ADE6}" destId="{C3780244-7B81-4C4A-BDED-DBAB769CDB78}" srcOrd="0" destOrd="0" presId="urn:microsoft.com/office/officeart/2005/8/layout/cycle2"/>
    <dgm:cxn modelId="{B1B7BE7F-F9C9-4663-8BB0-0D22BF5F709D}" type="presOf" srcId="{1B5E123A-8748-4AF4-AEB9-AA12E9317D12}" destId="{0289EC3B-9A2F-4B86-A1FD-32206EAC7CAF}" srcOrd="0" destOrd="0" presId="urn:microsoft.com/office/officeart/2005/8/layout/cycle2"/>
    <dgm:cxn modelId="{8686B3DA-CECF-40A9-8479-06B289C63C64}" srcId="{91BF0053-504E-46F6-942A-F19BB12AE4CE}" destId="{43B04AD8-645A-4267-9F68-2CDF904FCEDE}" srcOrd="5" destOrd="0" parTransId="{B633D3A0-BB95-4666-A713-E8ED0999A557}" sibTransId="{00E01A71-72F4-47D0-92E9-722F40796236}"/>
    <dgm:cxn modelId="{3CBF394C-8C26-46E6-8AFC-4449F14941E4}" srcId="{91BF0053-504E-46F6-942A-F19BB12AE4CE}" destId="{E00983B9-E88D-4002-B3B7-E542518CAF74}" srcOrd="1" destOrd="0" parTransId="{DAE734AA-1E82-4263-86A2-A20C5757BFBC}" sibTransId="{E879A02C-DEC4-4CD8-9DEB-2C66BE556263}"/>
    <dgm:cxn modelId="{2DBFF35E-53F9-494E-968E-622FE1DCE81F}" type="presOf" srcId="{6ED735EC-4706-42AE-8C40-C97FAA45E328}" destId="{8E429B26-6CD5-4E3A-821C-4D3D4AAE24F5}" srcOrd="1" destOrd="0" presId="urn:microsoft.com/office/officeart/2005/8/layout/cycle2"/>
    <dgm:cxn modelId="{94F8F285-23DC-40A9-A439-0DC571582D18}" srcId="{91BF0053-504E-46F6-942A-F19BB12AE4CE}" destId="{506D48E1-DD90-48E3-9448-2A5F368BDD6B}" srcOrd="3" destOrd="0" parTransId="{77F6C7CE-6E50-4F5D-8A95-FDD23D97842B}" sibTransId="{87BDB65F-FE4B-4C35-92C3-BB0D8E476937}"/>
    <dgm:cxn modelId="{5A4DD03D-4190-4DB2-BAE5-E08D01FA32E7}" type="presOf" srcId="{9B9E66C2-C922-48CD-AB91-02A551F22695}" destId="{EEAF7EC0-A0EA-48FD-B012-823E954BF447}" srcOrd="0" destOrd="0" presId="urn:microsoft.com/office/officeart/2005/8/layout/cycle2"/>
    <dgm:cxn modelId="{A5A2EF87-7FDF-4BCC-8A54-88A20C2D9A3F}" type="presOf" srcId="{250CBA1C-C0BE-41CC-B9CD-32C32687B809}" destId="{73301E60-A569-41D3-9B11-5BEEE93FB442}" srcOrd="1" destOrd="0" presId="urn:microsoft.com/office/officeart/2005/8/layout/cycle2"/>
    <dgm:cxn modelId="{593F2C82-CA40-4E1E-84E9-9BCA92B5DB6E}" type="presOf" srcId="{C4323A0E-0D53-4DEE-B47C-C620497DB0DD}" destId="{E8F64E4C-FE4A-4EF0-99DF-B81EDD1312A4}" srcOrd="0" destOrd="0" presId="urn:microsoft.com/office/officeart/2005/8/layout/cycle2"/>
    <dgm:cxn modelId="{1DCB62B4-9EFF-4350-836C-BCA82D37D6E0}" type="presOf" srcId="{1B5E123A-8748-4AF4-AEB9-AA12E9317D12}" destId="{2F445DB6-FB17-4AFC-BD85-85E752C3D9B7}" srcOrd="1" destOrd="0" presId="urn:microsoft.com/office/officeart/2005/8/layout/cycle2"/>
    <dgm:cxn modelId="{E6E68010-9D62-4EF7-99D8-93C22081F55C}" srcId="{91BF0053-504E-46F6-942A-F19BB12AE4CE}" destId="{BA0272C5-E8D1-4072-A165-E075FEDE9B60}" srcOrd="7" destOrd="0" parTransId="{62CF80A9-2E4F-42C7-8CBC-46B14EA08A61}" sibTransId="{2307637B-1FC2-40FF-B11E-68DEB7741206}"/>
    <dgm:cxn modelId="{FC6A6429-F3CC-45DA-A4B1-7CDAA34B38E5}" srcId="{91BF0053-504E-46F6-942A-F19BB12AE4CE}" destId="{9B9E66C2-C922-48CD-AB91-02A551F22695}" srcOrd="9" destOrd="0" parTransId="{4C798D99-2786-46DB-897B-22B061201F01}" sibTransId="{E7A0C260-742C-493D-A1CC-37F0A5DC95FE}"/>
    <dgm:cxn modelId="{34FD9B41-6107-4666-801E-30F545E20F88}" type="presOf" srcId="{91BF0053-504E-46F6-942A-F19BB12AE4CE}" destId="{A7CFCD61-13AF-4EFA-ADAA-83C10E570C63}" srcOrd="0" destOrd="0" presId="urn:microsoft.com/office/officeart/2005/8/layout/cycle2"/>
    <dgm:cxn modelId="{43C2D37B-B9CB-4A10-A112-452FE5D6225A}" type="presOf" srcId="{B83F3B7C-42E1-4A5B-9010-BD2885A77D97}" destId="{3EC9CF09-C8BC-467C-8B3E-782FF7417D1A}" srcOrd="0" destOrd="0" presId="urn:microsoft.com/office/officeart/2005/8/layout/cycle2"/>
    <dgm:cxn modelId="{3E517F0A-F0B9-4A73-B38A-5D45787A974C}" type="presOf" srcId="{00E01A71-72F4-47D0-92E9-722F40796236}" destId="{1204F445-ECFA-4ABC-A5E3-BBBF493A25E9}" srcOrd="0" destOrd="0" presId="urn:microsoft.com/office/officeart/2005/8/layout/cycle2"/>
    <dgm:cxn modelId="{D2C1A8B9-F47A-45C5-B632-B0C0D8511883}" type="presOf" srcId="{E879A02C-DEC4-4CD8-9DEB-2C66BE556263}" destId="{791DF6A6-D580-40FB-A400-F1AD253F1F86}" srcOrd="1" destOrd="0" presId="urn:microsoft.com/office/officeart/2005/8/layout/cycle2"/>
    <dgm:cxn modelId="{BCF1745D-76FA-40DC-BC64-36EA6720DEB9}" type="presOf" srcId="{43B04AD8-645A-4267-9F68-2CDF904FCEDE}" destId="{B07D211A-1FA0-4487-8E8E-70D36E3CA626}" srcOrd="0" destOrd="0" presId="urn:microsoft.com/office/officeart/2005/8/layout/cycle2"/>
    <dgm:cxn modelId="{7188AB11-1E64-4162-9461-DE1783D648BA}" type="presOf" srcId="{BA0272C5-E8D1-4072-A165-E075FEDE9B60}" destId="{03B277D4-2E9D-405E-A967-00E18D33E71F}" srcOrd="0" destOrd="0" presId="urn:microsoft.com/office/officeart/2005/8/layout/cycle2"/>
    <dgm:cxn modelId="{F79867D8-819F-458E-A425-537913F80B31}" type="presOf" srcId="{889155FA-A892-42C0-A4D4-A6B72A11965F}" destId="{A1D7F0DA-CDB0-455A-A766-AE595103F6AA}" srcOrd="1" destOrd="0" presId="urn:microsoft.com/office/officeart/2005/8/layout/cycle2"/>
    <dgm:cxn modelId="{10EA8DF5-1CEE-4029-B712-944EA239DF89}" type="presOf" srcId="{6ED735EC-4706-42AE-8C40-C97FAA45E328}" destId="{8B89B88A-7349-49D5-B004-B6B77A11D6F1}" srcOrd="0" destOrd="0" presId="urn:microsoft.com/office/officeart/2005/8/layout/cycle2"/>
    <dgm:cxn modelId="{6DF54998-C695-46B2-8A79-3068F9242E7C}" type="presOf" srcId="{E7A0C260-742C-493D-A1CC-37F0A5DC95FE}" destId="{A847BD32-B1ED-49D8-BA64-0184FDCA54A2}" srcOrd="1" destOrd="0" presId="urn:microsoft.com/office/officeart/2005/8/layout/cycle2"/>
    <dgm:cxn modelId="{E67D7E80-55B5-4A04-A652-5C2E5B3A0187}" srcId="{91BF0053-504E-46F6-942A-F19BB12AE4CE}" destId="{21FB1255-DB0E-4F5A-87EB-1A86D24A3148}" srcOrd="0" destOrd="0" parTransId="{14715EAE-1F7C-401D-9617-65E36C2487E0}" sibTransId="{B83F3B7C-42E1-4A5B-9010-BD2885A77D97}"/>
    <dgm:cxn modelId="{AE95D95B-FB3D-46E7-B6BD-899B2B7BF341}" type="presOf" srcId="{E879A02C-DEC4-4CD8-9DEB-2C66BE556263}" destId="{CB002A27-53AD-4718-AAF9-CEEACA640C1C}" srcOrd="0" destOrd="0" presId="urn:microsoft.com/office/officeart/2005/8/layout/cycle2"/>
    <dgm:cxn modelId="{46A28738-DD3D-4408-959C-2D8F4DE38861}" type="presParOf" srcId="{A7CFCD61-13AF-4EFA-ADAA-83C10E570C63}" destId="{55DB3E8F-BA65-4258-8F6B-66D8EBFC76A7}" srcOrd="0" destOrd="0" presId="urn:microsoft.com/office/officeart/2005/8/layout/cycle2"/>
    <dgm:cxn modelId="{417D14D9-A2F2-498D-ADBE-7A5D139F2D61}" type="presParOf" srcId="{A7CFCD61-13AF-4EFA-ADAA-83C10E570C63}" destId="{3EC9CF09-C8BC-467C-8B3E-782FF7417D1A}" srcOrd="1" destOrd="0" presId="urn:microsoft.com/office/officeart/2005/8/layout/cycle2"/>
    <dgm:cxn modelId="{63E5AD1F-12E3-468B-B4A4-676AC5EF6ADE}" type="presParOf" srcId="{3EC9CF09-C8BC-467C-8B3E-782FF7417D1A}" destId="{785179E4-CF69-41EF-846D-129BFE3E1F60}" srcOrd="0" destOrd="0" presId="urn:microsoft.com/office/officeart/2005/8/layout/cycle2"/>
    <dgm:cxn modelId="{0F1420DD-2E9D-44A3-A6BD-800FD184D19C}" type="presParOf" srcId="{A7CFCD61-13AF-4EFA-ADAA-83C10E570C63}" destId="{3CEAD2A2-247D-4148-A0E2-A262613609FE}" srcOrd="2" destOrd="0" presId="urn:microsoft.com/office/officeart/2005/8/layout/cycle2"/>
    <dgm:cxn modelId="{E49BF292-335E-422E-A26A-D8A5F4AB7FB1}" type="presParOf" srcId="{A7CFCD61-13AF-4EFA-ADAA-83C10E570C63}" destId="{CB002A27-53AD-4718-AAF9-CEEACA640C1C}" srcOrd="3" destOrd="0" presId="urn:microsoft.com/office/officeart/2005/8/layout/cycle2"/>
    <dgm:cxn modelId="{041D5621-6BA7-4E77-B00B-01A09AC823AD}" type="presParOf" srcId="{CB002A27-53AD-4718-AAF9-CEEACA640C1C}" destId="{791DF6A6-D580-40FB-A400-F1AD253F1F86}" srcOrd="0" destOrd="0" presId="urn:microsoft.com/office/officeart/2005/8/layout/cycle2"/>
    <dgm:cxn modelId="{4D97EE87-1645-4FE1-92B1-25986AAB0D57}" type="presParOf" srcId="{A7CFCD61-13AF-4EFA-ADAA-83C10E570C63}" destId="{E8F64E4C-FE4A-4EF0-99DF-B81EDD1312A4}" srcOrd="4" destOrd="0" presId="urn:microsoft.com/office/officeart/2005/8/layout/cycle2"/>
    <dgm:cxn modelId="{B32C0221-916B-4E51-B3EB-1A730A7C4176}" type="presParOf" srcId="{A7CFCD61-13AF-4EFA-ADAA-83C10E570C63}" destId="{C19F219E-FA72-4A93-BDB0-FFA98B9371AB}" srcOrd="5" destOrd="0" presId="urn:microsoft.com/office/officeart/2005/8/layout/cycle2"/>
    <dgm:cxn modelId="{220AB532-BC9B-4305-83E1-8D028F585C47}" type="presParOf" srcId="{C19F219E-FA72-4A93-BDB0-FFA98B9371AB}" destId="{A1D7F0DA-CDB0-455A-A766-AE595103F6AA}" srcOrd="0" destOrd="0" presId="urn:microsoft.com/office/officeart/2005/8/layout/cycle2"/>
    <dgm:cxn modelId="{5C87BEB6-3FA3-4907-90B3-C2D0FD73D194}" type="presParOf" srcId="{A7CFCD61-13AF-4EFA-ADAA-83C10E570C63}" destId="{A588581A-B13E-44B8-83E8-EDD1E134B9E6}" srcOrd="6" destOrd="0" presId="urn:microsoft.com/office/officeart/2005/8/layout/cycle2"/>
    <dgm:cxn modelId="{73908432-ABCD-406C-A4B4-7F5B093489BD}" type="presParOf" srcId="{A7CFCD61-13AF-4EFA-ADAA-83C10E570C63}" destId="{6484310D-909D-49B6-ABEC-C56C6A3D1D14}" srcOrd="7" destOrd="0" presId="urn:microsoft.com/office/officeart/2005/8/layout/cycle2"/>
    <dgm:cxn modelId="{8F00000B-0C6E-44B0-A6E3-30B1DB039378}" type="presParOf" srcId="{6484310D-909D-49B6-ABEC-C56C6A3D1D14}" destId="{BB24FEDD-9C5F-4100-B0A6-D435F847BB85}" srcOrd="0" destOrd="0" presId="urn:microsoft.com/office/officeart/2005/8/layout/cycle2"/>
    <dgm:cxn modelId="{9887F63B-06B8-44CC-951C-720E4F0273CD}" type="presParOf" srcId="{A7CFCD61-13AF-4EFA-ADAA-83C10E570C63}" destId="{ECA7B6F0-82B8-4D4F-9C6F-AE34D8BBDACF}" srcOrd="8" destOrd="0" presId="urn:microsoft.com/office/officeart/2005/8/layout/cycle2"/>
    <dgm:cxn modelId="{179CBFDB-0C56-4781-826C-0BB15E1EA69B}" type="presParOf" srcId="{A7CFCD61-13AF-4EFA-ADAA-83C10E570C63}" destId="{8B89B88A-7349-49D5-B004-B6B77A11D6F1}" srcOrd="9" destOrd="0" presId="urn:microsoft.com/office/officeart/2005/8/layout/cycle2"/>
    <dgm:cxn modelId="{D7490BC7-AC20-4C61-B99D-14CC16599193}" type="presParOf" srcId="{8B89B88A-7349-49D5-B004-B6B77A11D6F1}" destId="{8E429B26-6CD5-4E3A-821C-4D3D4AAE24F5}" srcOrd="0" destOrd="0" presId="urn:microsoft.com/office/officeart/2005/8/layout/cycle2"/>
    <dgm:cxn modelId="{47C0F955-053E-4B4F-9ED8-2D354091975A}" type="presParOf" srcId="{A7CFCD61-13AF-4EFA-ADAA-83C10E570C63}" destId="{B07D211A-1FA0-4487-8E8E-70D36E3CA626}" srcOrd="10" destOrd="0" presId="urn:microsoft.com/office/officeart/2005/8/layout/cycle2"/>
    <dgm:cxn modelId="{080EBA5F-0F7A-42D0-8E4F-E8A65F8A03BB}" type="presParOf" srcId="{A7CFCD61-13AF-4EFA-ADAA-83C10E570C63}" destId="{1204F445-ECFA-4ABC-A5E3-BBBF493A25E9}" srcOrd="11" destOrd="0" presId="urn:microsoft.com/office/officeart/2005/8/layout/cycle2"/>
    <dgm:cxn modelId="{99581FBE-1992-4086-A9EA-3954673B9075}" type="presParOf" srcId="{1204F445-ECFA-4ABC-A5E3-BBBF493A25E9}" destId="{BA065FCF-3B23-4F7D-A9CE-2ED0A7988952}" srcOrd="0" destOrd="0" presId="urn:microsoft.com/office/officeart/2005/8/layout/cycle2"/>
    <dgm:cxn modelId="{527642E3-0D71-4C9C-A8C1-C6AC621613D9}" type="presParOf" srcId="{A7CFCD61-13AF-4EFA-ADAA-83C10E570C63}" destId="{C3780244-7B81-4C4A-BDED-DBAB769CDB78}" srcOrd="12" destOrd="0" presId="urn:microsoft.com/office/officeart/2005/8/layout/cycle2"/>
    <dgm:cxn modelId="{78BDB0F0-26E1-4009-A980-9C938FFBB0D0}" type="presParOf" srcId="{A7CFCD61-13AF-4EFA-ADAA-83C10E570C63}" destId="{EB29FA71-A8C6-469E-81EE-5CF8BD5C62C9}" srcOrd="13" destOrd="0" presId="urn:microsoft.com/office/officeart/2005/8/layout/cycle2"/>
    <dgm:cxn modelId="{A145DCB1-470C-429A-B278-2DAC276ADC6B}" type="presParOf" srcId="{EB29FA71-A8C6-469E-81EE-5CF8BD5C62C9}" destId="{73301E60-A569-41D3-9B11-5BEEE93FB442}" srcOrd="0" destOrd="0" presId="urn:microsoft.com/office/officeart/2005/8/layout/cycle2"/>
    <dgm:cxn modelId="{BB9F243E-7436-4A97-90C2-05299A74C70D}" type="presParOf" srcId="{A7CFCD61-13AF-4EFA-ADAA-83C10E570C63}" destId="{03B277D4-2E9D-405E-A967-00E18D33E71F}" srcOrd="14" destOrd="0" presId="urn:microsoft.com/office/officeart/2005/8/layout/cycle2"/>
    <dgm:cxn modelId="{2053E187-2994-431A-9C05-1001F4D06510}" type="presParOf" srcId="{A7CFCD61-13AF-4EFA-ADAA-83C10E570C63}" destId="{000936D4-C6F1-420D-A816-EFA4E46F047E}" srcOrd="15" destOrd="0" presId="urn:microsoft.com/office/officeart/2005/8/layout/cycle2"/>
    <dgm:cxn modelId="{D6DA2E75-1B24-4B4D-A4A6-F2BE6893766B}" type="presParOf" srcId="{000936D4-C6F1-420D-A816-EFA4E46F047E}" destId="{4B2B8821-0A84-4563-929B-9CE7BA94F410}" srcOrd="0" destOrd="0" presId="urn:microsoft.com/office/officeart/2005/8/layout/cycle2"/>
    <dgm:cxn modelId="{19A88447-1D54-4541-A07B-F12C0C971064}" type="presParOf" srcId="{A7CFCD61-13AF-4EFA-ADAA-83C10E570C63}" destId="{DF0FA407-D3C1-4CF2-B983-1451D96C23BE}" srcOrd="16" destOrd="0" presId="urn:microsoft.com/office/officeart/2005/8/layout/cycle2"/>
    <dgm:cxn modelId="{6C443D0E-4202-48BD-A523-51B5D568DA35}" type="presParOf" srcId="{A7CFCD61-13AF-4EFA-ADAA-83C10E570C63}" destId="{0289EC3B-9A2F-4B86-A1FD-32206EAC7CAF}" srcOrd="17" destOrd="0" presId="urn:microsoft.com/office/officeart/2005/8/layout/cycle2"/>
    <dgm:cxn modelId="{A677B40B-DEF4-4392-A361-8787B0FB0BF6}" type="presParOf" srcId="{0289EC3B-9A2F-4B86-A1FD-32206EAC7CAF}" destId="{2F445DB6-FB17-4AFC-BD85-85E752C3D9B7}" srcOrd="0" destOrd="0" presId="urn:microsoft.com/office/officeart/2005/8/layout/cycle2"/>
    <dgm:cxn modelId="{70A56703-3988-4D2F-A773-47610FD7E942}" type="presParOf" srcId="{A7CFCD61-13AF-4EFA-ADAA-83C10E570C63}" destId="{EEAF7EC0-A0EA-48FD-B012-823E954BF447}" srcOrd="18" destOrd="0" presId="urn:microsoft.com/office/officeart/2005/8/layout/cycle2"/>
    <dgm:cxn modelId="{1EB2C540-989E-4435-8B27-C7E48AAE7306}" type="presParOf" srcId="{A7CFCD61-13AF-4EFA-ADAA-83C10E570C63}" destId="{5FCE7F9C-D2EE-438C-92E4-7EFC16FFCCC8}" srcOrd="19" destOrd="0" presId="urn:microsoft.com/office/officeart/2005/8/layout/cycle2"/>
    <dgm:cxn modelId="{3D2C8BA8-66E5-41EB-AAE8-8D91EC9ECE71}" type="presParOf" srcId="{5FCE7F9C-D2EE-438C-92E4-7EFC16FFCCC8}" destId="{A847BD32-B1ED-49D8-BA64-0184FDCA54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7FCFF1-BE0A-4D0D-A001-1534AB6D5559}" type="doc">
      <dgm:prSet loTypeId="urn:microsoft.com/office/officeart/2005/8/layout/venn2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672AE7-56EA-4082-9DAE-E3AF6EBF4C1F}">
      <dgm:prSet phldrT="[Text]"/>
      <dgm:spPr/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C90DEFD0-F41A-474C-90E1-DE23B564E3C8}" type="parTrans" cxnId="{E75663BB-EC4B-487B-8D94-A72530306583}">
      <dgm:prSet/>
      <dgm:spPr/>
      <dgm:t>
        <a:bodyPr/>
        <a:lstStyle/>
        <a:p>
          <a:endParaRPr lang="en-US"/>
        </a:p>
      </dgm:t>
    </dgm:pt>
    <dgm:pt modelId="{C3FAB8B5-3021-4949-A15C-8C761314CADB}" type="sibTrans" cxnId="{E75663BB-EC4B-487B-8D94-A72530306583}">
      <dgm:prSet/>
      <dgm:spPr/>
      <dgm:t>
        <a:bodyPr/>
        <a:lstStyle/>
        <a:p>
          <a:endParaRPr lang="en-US"/>
        </a:p>
      </dgm:t>
    </dgm:pt>
    <dgm:pt modelId="{62741E88-F3DD-4F10-BA4A-7C44D57C0C1F}">
      <dgm:prSet phldrT="[Text]"/>
      <dgm:spPr/>
      <dgm:t>
        <a:bodyPr/>
        <a:lstStyle/>
        <a:p>
          <a:r>
            <a:rPr lang="en-US" dirty="0" smtClean="0"/>
            <a:t>District, Schools, Community</a:t>
          </a:r>
          <a:endParaRPr lang="en-US" dirty="0"/>
        </a:p>
      </dgm:t>
    </dgm:pt>
    <dgm:pt modelId="{84BAFBD1-5A18-4D70-A798-296D2DDECE02}" type="parTrans" cxnId="{07BB6EC1-390A-4D49-B533-AABE6CA8BE45}">
      <dgm:prSet/>
      <dgm:spPr/>
      <dgm:t>
        <a:bodyPr/>
        <a:lstStyle/>
        <a:p>
          <a:endParaRPr lang="en-US"/>
        </a:p>
      </dgm:t>
    </dgm:pt>
    <dgm:pt modelId="{0BC0DC9D-8B25-457B-853A-963A16FF5CD1}" type="sibTrans" cxnId="{07BB6EC1-390A-4D49-B533-AABE6CA8BE45}">
      <dgm:prSet/>
      <dgm:spPr/>
      <dgm:t>
        <a:bodyPr/>
        <a:lstStyle/>
        <a:p>
          <a:endParaRPr lang="en-US"/>
        </a:p>
      </dgm:t>
    </dgm:pt>
    <dgm:pt modelId="{4EFCCE42-261B-48A0-B18D-41062E8E79B6}">
      <dgm:prSet phldrT="[Text]"/>
      <dgm:spPr/>
      <dgm:t>
        <a:bodyPr/>
        <a:lstStyle/>
        <a:p>
          <a:r>
            <a:rPr lang="en-US" dirty="0" smtClean="0"/>
            <a:t>Programs</a:t>
          </a:r>
          <a:endParaRPr lang="en-US" dirty="0"/>
        </a:p>
      </dgm:t>
    </dgm:pt>
    <dgm:pt modelId="{2C8865C8-81A0-469D-9633-50CA432E2779}" type="parTrans" cxnId="{C417C7FA-A773-4E2A-8217-20272CC2D461}">
      <dgm:prSet/>
      <dgm:spPr/>
      <dgm:t>
        <a:bodyPr/>
        <a:lstStyle/>
        <a:p>
          <a:endParaRPr lang="en-US"/>
        </a:p>
      </dgm:t>
    </dgm:pt>
    <dgm:pt modelId="{5F009D55-98A6-435F-B635-F6351F97598F}" type="sibTrans" cxnId="{C417C7FA-A773-4E2A-8217-20272CC2D461}">
      <dgm:prSet/>
      <dgm:spPr/>
      <dgm:t>
        <a:bodyPr/>
        <a:lstStyle/>
        <a:p>
          <a:endParaRPr lang="en-US"/>
        </a:p>
      </dgm:t>
    </dgm:pt>
    <dgm:pt modelId="{876DE9B1-BC62-47BC-A7C2-E33895E227BD}">
      <dgm:prSet phldrT="[Text]"/>
      <dgm:spPr/>
      <dgm:t>
        <a:bodyPr/>
        <a:lstStyle/>
        <a:p>
          <a:r>
            <a:rPr lang="en-US" dirty="0" smtClean="0"/>
            <a:t>Instruction</a:t>
          </a:r>
          <a:endParaRPr lang="en-US" dirty="0"/>
        </a:p>
      </dgm:t>
    </dgm:pt>
    <dgm:pt modelId="{4AE18D7A-AB7B-439F-BB7F-69BF9D802446}" type="parTrans" cxnId="{5BEA3C24-42C0-4D8E-801D-80CFF907B6FC}">
      <dgm:prSet/>
      <dgm:spPr/>
      <dgm:t>
        <a:bodyPr/>
        <a:lstStyle/>
        <a:p>
          <a:endParaRPr lang="en-US"/>
        </a:p>
      </dgm:t>
    </dgm:pt>
    <dgm:pt modelId="{FB772C79-A8EF-4D66-8BA9-80EFC6899643}" type="sibTrans" cxnId="{5BEA3C24-42C0-4D8E-801D-80CFF907B6FC}">
      <dgm:prSet/>
      <dgm:spPr/>
      <dgm:t>
        <a:bodyPr/>
        <a:lstStyle/>
        <a:p>
          <a:endParaRPr lang="en-US"/>
        </a:p>
      </dgm:t>
    </dgm:pt>
    <dgm:pt modelId="{CBFBB712-08A4-4BEE-B3DD-58196E8350C5}" type="pres">
      <dgm:prSet presAssocID="{8B7FCFF1-BE0A-4D0D-A001-1534AB6D555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573485-EABD-4C4C-90A0-3A2BE3841911}" type="pres">
      <dgm:prSet presAssocID="{8B7FCFF1-BE0A-4D0D-A001-1534AB6D5559}" presName="comp1" presStyleCnt="0"/>
      <dgm:spPr/>
    </dgm:pt>
    <dgm:pt modelId="{A248399D-3330-40F7-AB62-C779DE9F10CA}" type="pres">
      <dgm:prSet presAssocID="{8B7FCFF1-BE0A-4D0D-A001-1534AB6D5559}" presName="circle1" presStyleLbl="node1" presStyleIdx="0" presStyleCnt="4"/>
      <dgm:spPr/>
      <dgm:t>
        <a:bodyPr/>
        <a:lstStyle/>
        <a:p>
          <a:endParaRPr lang="en-US"/>
        </a:p>
      </dgm:t>
    </dgm:pt>
    <dgm:pt modelId="{04676D34-4623-42D8-82DA-FB6CE4568E54}" type="pres">
      <dgm:prSet presAssocID="{8B7FCFF1-BE0A-4D0D-A001-1534AB6D5559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62AB5-7FB6-42E7-BCEE-F40320312828}" type="pres">
      <dgm:prSet presAssocID="{8B7FCFF1-BE0A-4D0D-A001-1534AB6D5559}" presName="comp2" presStyleCnt="0"/>
      <dgm:spPr/>
    </dgm:pt>
    <dgm:pt modelId="{017CE9D6-003C-4243-9449-E36650EEFB53}" type="pres">
      <dgm:prSet presAssocID="{8B7FCFF1-BE0A-4D0D-A001-1534AB6D5559}" presName="circle2" presStyleLbl="node1" presStyleIdx="1" presStyleCnt="4"/>
      <dgm:spPr/>
      <dgm:t>
        <a:bodyPr/>
        <a:lstStyle/>
        <a:p>
          <a:endParaRPr lang="en-US"/>
        </a:p>
      </dgm:t>
    </dgm:pt>
    <dgm:pt modelId="{449A5E50-B2C8-4F38-A952-85677517A7A2}" type="pres">
      <dgm:prSet presAssocID="{8B7FCFF1-BE0A-4D0D-A001-1534AB6D5559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51E7B-9680-4EDB-B69B-1E5C9820EFC4}" type="pres">
      <dgm:prSet presAssocID="{8B7FCFF1-BE0A-4D0D-A001-1534AB6D5559}" presName="comp3" presStyleCnt="0"/>
      <dgm:spPr/>
    </dgm:pt>
    <dgm:pt modelId="{8D472EAB-832F-4D35-8B48-8D56DD0D7DA0}" type="pres">
      <dgm:prSet presAssocID="{8B7FCFF1-BE0A-4D0D-A001-1534AB6D5559}" presName="circle3" presStyleLbl="node1" presStyleIdx="2" presStyleCnt="4"/>
      <dgm:spPr/>
      <dgm:t>
        <a:bodyPr/>
        <a:lstStyle/>
        <a:p>
          <a:endParaRPr lang="en-US"/>
        </a:p>
      </dgm:t>
    </dgm:pt>
    <dgm:pt modelId="{4949333E-2260-4B70-95F3-57C45F366A98}" type="pres">
      <dgm:prSet presAssocID="{8B7FCFF1-BE0A-4D0D-A001-1534AB6D5559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A45CE-405B-42D9-BC48-B010968A0035}" type="pres">
      <dgm:prSet presAssocID="{8B7FCFF1-BE0A-4D0D-A001-1534AB6D5559}" presName="comp4" presStyleCnt="0"/>
      <dgm:spPr/>
    </dgm:pt>
    <dgm:pt modelId="{72C5D747-EEFD-4CDF-B1DB-643E6815E11C}" type="pres">
      <dgm:prSet presAssocID="{8B7FCFF1-BE0A-4D0D-A001-1534AB6D5559}" presName="circle4" presStyleLbl="node1" presStyleIdx="3" presStyleCnt="4"/>
      <dgm:spPr/>
      <dgm:t>
        <a:bodyPr/>
        <a:lstStyle/>
        <a:p>
          <a:endParaRPr lang="en-US"/>
        </a:p>
      </dgm:t>
    </dgm:pt>
    <dgm:pt modelId="{4F74EF0B-04FB-4644-8AA4-CCE017934F2E}" type="pres">
      <dgm:prSet presAssocID="{8B7FCFF1-BE0A-4D0D-A001-1534AB6D5559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17C7FA-A773-4E2A-8217-20272CC2D461}" srcId="{8B7FCFF1-BE0A-4D0D-A001-1534AB6D5559}" destId="{4EFCCE42-261B-48A0-B18D-41062E8E79B6}" srcOrd="2" destOrd="0" parTransId="{2C8865C8-81A0-469D-9633-50CA432E2779}" sibTransId="{5F009D55-98A6-435F-B635-F6351F97598F}"/>
    <dgm:cxn modelId="{D6920017-B757-4F3C-854D-D72C4570F8BA}" type="presOf" srcId="{8B7FCFF1-BE0A-4D0D-A001-1534AB6D5559}" destId="{CBFBB712-08A4-4BEE-B3DD-58196E8350C5}" srcOrd="0" destOrd="0" presId="urn:microsoft.com/office/officeart/2005/8/layout/venn2"/>
    <dgm:cxn modelId="{9A94818D-CA93-4629-B6A9-8438D1A63251}" type="presOf" srcId="{62741E88-F3DD-4F10-BA4A-7C44D57C0C1F}" destId="{017CE9D6-003C-4243-9449-E36650EEFB53}" srcOrd="0" destOrd="0" presId="urn:microsoft.com/office/officeart/2005/8/layout/venn2"/>
    <dgm:cxn modelId="{07BB6EC1-390A-4D49-B533-AABE6CA8BE45}" srcId="{8B7FCFF1-BE0A-4D0D-A001-1534AB6D5559}" destId="{62741E88-F3DD-4F10-BA4A-7C44D57C0C1F}" srcOrd="1" destOrd="0" parTransId="{84BAFBD1-5A18-4D70-A798-296D2DDECE02}" sibTransId="{0BC0DC9D-8B25-457B-853A-963A16FF5CD1}"/>
    <dgm:cxn modelId="{7486C9AA-4B22-4DD1-8646-6DCB9B493D7D}" type="presOf" srcId="{4EFCCE42-261B-48A0-B18D-41062E8E79B6}" destId="{8D472EAB-832F-4D35-8B48-8D56DD0D7DA0}" srcOrd="0" destOrd="0" presId="urn:microsoft.com/office/officeart/2005/8/layout/venn2"/>
    <dgm:cxn modelId="{6AAE9B12-F39B-4A1D-862E-602C2AAF7B72}" type="presOf" srcId="{876DE9B1-BC62-47BC-A7C2-E33895E227BD}" destId="{4F74EF0B-04FB-4644-8AA4-CCE017934F2E}" srcOrd="1" destOrd="0" presId="urn:microsoft.com/office/officeart/2005/8/layout/venn2"/>
    <dgm:cxn modelId="{4596785F-6A7F-4FCA-ACCB-9389F05EF753}" type="presOf" srcId="{4EFCCE42-261B-48A0-B18D-41062E8E79B6}" destId="{4949333E-2260-4B70-95F3-57C45F366A98}" srcOrd="1" destOrd="0" presId="urn:microsoft.com/office/officeart/2005/8/layout/venn2"/>
    <dgm:cxn modelId="{E75663BB-EC4B-487B-8D94-A72530306583}" srcId="{8B7FCFF1-BE0A-4D0D-A001-1534AB6D5559}" destId="{3B672AE7-56EA-4082-9DAE-E3AF6EBF4C1F}" srcOrd="0" destOrd="0" parTransId="{C90DEFD0-F41A-474C-90E1-DE23B564E3C8}" sibTransId="{C3FAB8B5-3021-4949-A15C-8C761314CADB}"/>
    <dgm:cxn modelId="{4F0E7D00-B721-4AED-BE99-66DBC95430A8}" type="presOf" srcId="{876DE9B1-BC62-47BC-A7C2-E33895E227BD}" destId="{72C5D747-EEFD-4CDF-B1DB-643E6815E11C}" srcOrd="0" destOrd="0" presId="urn:microsoft.com/office/officeart/2005/8/layout/venn2"/>
    <dgm:cxn modelId="{5BEA3C24-42C0-4D8E-801D-80CFF907B6FC}" srcId="{8B7FCFF1-BE0A-4D0D-A001-1534AB6D5559}" destId="{876DE9B1-BC62-47BC-A7C2-E33895E227BD}" srcOrd="3" destOrd="0" parTransId="{4AE18D7A-AB7B-439F-BB7F-69BF9D802446}" sibTransId="{FB772C79-A8EF-4D66-8BA9-80EFC6899643}"/>
    <dgm:cxn modelId="{146AB282-531B-4810-972B-EAF65E830DDD}" type="presOf" srcId="{62741E88-F3DD-4F10-BA4A-7C44D57C0C1F}" destId="{449A5E50-B2C8-4F38-A952-85677517A7A2}" srcOrd="1" destOrd="0" presId="urn:microsoft.com/office/officeart/2005/8/layout/venn2"/>
    <dgm:cxn modelId="{9AA9BCF0-95F7-42E8-A62B-C9C435166DDC}" type="presOf" srcId="{3B672AE7-56EA-4082-9DAE-E3AF6EBF4C1F}" destId="{A248399D-3330-40F7-AB62-C779DE9F10CA}" srcOrd="0" destOrd="0" presId="urn:microsoft.com/office/officeart/2005/8/layout/venn2"/>
    <dgm:cxn modelId="{17478F61-F792-4B40-811E-B09DAF214F49}" type="presOf" srcId="{3B672AE7-56EA-4082-9DAE-E3AF6EBF4C1F}" destId="{04676D34-4623-42D8-82DA-FB6CE4568E54}" srcOrd="1" destOrd="0" presId="urn:microsoft.com/office/officeart/2005/8/layout/venn2"/>
    <dgm:cxn modelId="{A59BB071-AE3F-4E2F-9178-A76ADDF208CE}" type="presParOf" srcId="{CBFBB712-08A4-4BEE-B3DD-58196E8350C5}" destId="{AB573485-EABD-4C4C-90A0-3A2BE3841911}" srcOrd="0" destOrd="0" presId="urn:microsoft.com/office/officeart/2005/8/layout/venn2"/>
    <dgm:cxn modelId="{F84664B8-8397-4BC6-BB92-14910814B537}" type="presParOf" srcId="{AB573485-EABD-4C4C-90A0-3A2BE3841911}" destId="{A248399D-3330-40F7-AB62-C779DE9F10CA}" srcOrd="0" destOrd="0" presId="urn:microsoft.com/office/officeart/2005/8/layout/venn2"/>
    <dgm:cxn modelId="{FD66EE89-32F3-4243-87B5-1947F228B82B}" type="presParOf" srcId="{AB573485-EABD-4C4C-90A0-3A2BE3841911}" destId="{04676D34-4623-42D8-82DA-FB6CE4568E54}" srcOrd="1" destOrd="0" presId="urn:microsoft.com/office/officeart/2005/8/layout/venn2"/>
    <dgm:cxn modelId="{E7937641-7A19-4E7B-B747-635C3E323EA6}" type="presParOf" srcId="{CBFBB712-08A4-4BEE-B3DD-58196E8350C5}" destId="{E2A62AB5-7FB6-42E7-BCEE-F40320312828}" srcOrd="1" destOrd="0" presId="urn:microsoft.com/office/officeart/2005/8/layout/venn2"/>
    <dgm:cxn modelId="{5C498680-CD31-4F88-AA51-5C92E046A8B6}" type="presParOf" srcId="{E2A62AB5-7FB6-42E7-BCEE-F40320312828}" destId="{017CE9D6-003C-4243-9449-E36650EEFB53}" srcOrd="0" destOrd="0" presId="urn:microsoft.com/office/officeart/2005/8/layout/venn2"/>
    <dgm:cxn modelId="{A0A245D0-A39B-4525-A6B8-499887EE2B42}" type="presParOf" srcId="{E2A62AB5-7FB6-42E7-BCEE-F40320312828}" destId="{449A5E50-B2C8-4F38-A952-85677517A7A2}" srcOrd="1" destOrd="0" presId="urn:microsoft.com/office/officeart/2005/8/layout/venn2"/>
    <dgm:cxn modelId="{8645041F-C6DC-4270-979B-9C2135A1AB58}" type="presParOf" srcId="{CBFBB712-08A4-4BEE-B3DD-58196E8350C5}" destId="{19D51E7B-9680-4EDB-B69B-1E5C9820EFC4}" srcOrd="2" destOrd="0" presId="urn:microsoft.com/office/officeart/2005/8/layout/venn2"/>
    <dgm:cxn modelId="{0BCF4707-CADF-4D13-8196-153D3A79036D}" type="presParOf" srcId="{19D51E7B-9680-4EDB-B69B-1E5C9820EFC4}" destId="{8D472EAB-832F-4D35-8B48-8D56DD0D7DA0}" srcOrd="0" destOrd="0" presId="urn:microsoft.com/office/officeart/2005/8/layout/venn2"/>
    <dgm:cxn modelId="{6F66406E-13BA-49C7-BE52-EC8585488908}" type="presParOf" srcId="{19D51E7B-9680-4EDB-B69B-1E5C9820EFC4}" destId="{4949333E-2260-4B70-95F3-57C45F366A98}" srcOrd="1" destOrd="0" presId="urn:microsoft.com/office/officeart/2005/8/layout/venn2"/>
    <dgm:cxn modelId="{C6A73C10-40CF-4906-819E-B6086770F22A}" type="presParOf" srcId="{CBFBB712-08A4-4BEE-B3DD-58196E8350C5}" destId="{32FA45CE-405B-42D9-BC48-B010968A0035}" srcOrd="3" destOrd="0" presId="urn:microsoft.com/office/officeart/2005/8/layout/venn2"/>
    <dgm:cxn modelId="{5CBC6215-27CE-4472-BCD3-8B927F10AA9F}" type="presParOf" srcId="{32FA45CE-405B-42D9-BC48-B010968A0035}" destId="{72C5D747-EEFD-4CDF-B1DB-643E6815E11C}" srcOrd="0" destOrd="0" presId="urn:microsoft.com/office/officeart/2005/8/layout/venn2"/>
    <dgm:cxn modelId="{38CFB71F-4BD1-4537-B317-10580AE182F2}" type="presParOf" srcId="{32FA45CE-405B-42D9-BC48-B010968A0035}" destId="{4F74EF0B-04FB-4644-8AA4-CCE017934F2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B3E8F-BA65-4258-8F6B-66D8EBFC76A7}">
      <dsp:nvSpPr>
        <dsp:cNvPr id="0" name=""/>
        <dsp:cNvSpPr/>
      </dsp:nvSpPr>
      <dsp:spPr>
        <a:xfrm>
          <a:off x="3414785" y="2073"/>
          <a:ext cx="900167" cy="9001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Title I, Part A – Including Homeless and N&amp;D</a:t>
          </a:r>
          <a:endParaRPr lang="en-US" sz="800" kern="1200" dirty="0"/>
        </a:p>
      </dsp:txBody>
      <dsp:txXfrm>
        <a:off x="3546611" y="133899"/>
        <a:ext cx="636515" cy="636515"/>
      </dsp:txXfrm>
    </dsp:sp>
    <dsp:sp modelId="{3EC9CF09-C8BC-467C-8B3E-782FF7417D1A}">
      <dsp:nvSpPr>
        <dsp:cNvPr id="0" name=""/>
        <dsp:cNvSpPr/>
      </dsp:nvSpPr>
      <dsp:spPr>
        <a:xfrm rot="1080000">
          <a:off x="4381653" y="507094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383412" y="556748"/>
        <a:ext cx="167728" cy="182284"/>
      </dsp:txXfrm>
    </dsp:sp>
    <dsp:sp modelId="{3CEAD2A2-247D-4148-A0E2-A262613609FE}">
      <dsp:nvSpPr>
        <dsp:cNvPr id="0" name=""/>
        <dsp:cNvSpPr/>
      </dsp:nvSpPr>
      <dsp:spPr>
        <a:xfrm>
          <a:off x="4700866" y="419946"/>
          <a:ext cx="900167" cy="900167"/>
        </a:xfrm>
        <a:prstGeom prst="ellipse">
          <a:avLst/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Title I, Part C - Migrant</a:t>
          </a:r>
          <a:endParaRPr lang="en-US" sz="800" kern="1200" dirty="0"/>
        </a:p>
      </dsp:txBody>
      <dsp:txXfrm>
        <a:off x="4832692" y="551772"/>
        <a:ext cx="636515" cy="636515"/>
      </dsp:txXfrm>
    </dsp:sp>
    <dsp:sp modelId="{CB002A27-53AD-4718-AAF9-CEEACA640C1C}">
      <dsp:nvSpPr>
        <dsp:cNvPr id="0" name=""/>
        <dsp:cNvSpPr/>
      </dsp:nvSpPr>
      <dsp:spPr>
        <a:xfrm rot="3240000">
          <a:off x="5424578" y="1259643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439394" y="1291327"/>
        <a:ext cx="167728" cy="182284"/>
      </dsp:txXfrm>
    </dsp:sp>
    <dsp:sp modelId="{E8F64E4C-FE4A-4EF0-99DF-B81EDD1312A4}">
      <dsp:nvSpPr>
        <dsp:cNvPr id="0" name=""/>
        <dsp:cNvSpPr/>
      </dsp:nvSpPr>
      <dsp:spPr>
        <a:xfrm>
          <a:off x="5495707" y="1513952"/>
          <a:ext cx="900167" cy="900167"/>
        </a:xfrm>
        <a:prstGeom prst="ellipse">
          <a:avLst/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1003(g) SIG</a:t>
          </a:r>
          <a:endParaRPr lang="en-US" sz="800" kern="1200" dirty="0"/>
        </a:p>
      </dsp:txBody>
      <dsp:txXfrm>
        <a:off x="5627533" y="1645778"/>
        <a:ext cx="636515" cy="636515"/>
      </dsp:txXfrm>
    </dsp:sp>
    <dsp:sp modelId="{C19F219E-FA72-4A93-BDB0-FFA98B9371AB}">
      <dsp:nvSpPr>
        <dsp:cNvPr id="0" name=""/>
        <dsp:cNvSpPr/>
      </dsp:nvSpPr>
      <dsp:spPr>
        <a:xfrm rot="5400000">
          <a:off x="5825985" y="2481483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861927" y="2506303"/>
        <a:ext cx="167728" cy="182284"/>
      </dsp:txXfrm>
    </dsp:sp>
    <dsp:sp modelId="{A588581A-B13E-44B8-83E8-EDD1E134B9E6}">
      <dsp:nvSpPr>
        <dsp:cNvPr id="0" name=""/>
        <dsp:cNvSpPr/>
      </dsp:nvSpPr>
      <dsp:spPr>
        <a:xfrm>
          <a:off x="5495707" y="2866217"/>
          <a:ext cx="900167" cy="900167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IDEA – Special Education</a:t>
          </a:r>
          <a:endParaRPr lang="en-US" sz="800" kern="1200" dirty="0"/>
        </a:p>
      </dsp:txBody>
      <dsp:txXfrm>
        <a:off x="5627533" y="2998043"/>
        <a:ext cx="636515" cy="636515"/>
      </dsp:txXfrm>
    </dsp:sp>
    <dsp:sp modelId="{6484310D-909D-49B6-ABEC-C56C6A3D1D14}">
      <dsp:nvSpPr>
        <dsp:cNvPr id="0" name=""/>
        <dsp:cNvSpPr/>
      </dsp:nvSpPr>
      <dsp:spPr>
        <a:xfrm rot="7560000">
          <a:off x="5432550" y="3705914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5489617" y="3737598"/>
        <a:ext cx="167728" cy="182284"/>
      </dsp:txXfrm>
    </dsp:sp>
    <dsp:sp modelId="{ECA7B6F0-82B8-4D4F-9C6F-AE34D8BBDACF}">
      <dsp:nvSpPr>
        <dsp:cNvPr id="0" name=""/>
        <dsp:cNvSpPr/>
      </dsp:nvSpPr>
      <dsp:spPr>
        <a:xfrm>
          <a:off x="4700866" y="3960223"/>
          <a:ext cx="900167" cy="900167"/>
        </a:xfrm>
        <a:prstGeom prst="ellipse">
          <a:avLst/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Title II, Part A – Teacher Quality</a:t>
          </a:r>
          <a:endParaRPr lang="en-US" sz="800" kern="1200" dirty="0"/>
        </a:p>
      </dsp:txBody>
      <dsp:txXfrm>
        <a:off x="4832692" y="4092049"/>
        <a:ext cx="636515" cy="636515"/>
      </dsp:txXfrm>
    </dsp:sp>
    <dsp:sp modelId="{8B89B88A-7349-49D5-B004-B6B77A11D6F1}">
      <dsp:nvSpPr>
        <dsp:cNvPr id="0" name=""/>
        <dsp:cNvSpPr/>
      </dsp:nvSpPr>
      <dsp:spPr>
        <a:xfrm rot="9720000">
          <a:off x="4394552" y="4465244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4464676" y="4514898"/>
        <a:ext cx="167728" cy="182284"/>
      </dsp:txXfrm>
    </dsp:sp>
    <dsp:sp modelId="{B07D211A-1FA0-4487-8E8E-70D36E3CA626}">
      <dsp:nvSpPr>
        <dsp:cNvPr id="0" name=""/>
        <dsp:cNvSpPr/>
      </dsp:nvSpPr>
      <dsp:spPr>
        <a:xfrm>
          <a:off x="3414785" y="4378096"/>
          <a:ext cx="900167" cy="900167"/>
        </a:xfrm>
        <a:prstGeom prst="ellipse">
          <a:avLst/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Pre-K – Early Learning</a:t>
          </a:r>
          <a:endParaRPr lang="en-US" sz="800" kern="1200" dirty="0"/>
        </a:p>
      </dsp:txBody>
      <dsp:txXfrm>
        <a:off x="3546611" y="4509922"/>
        <a:ext cx="636515" cy="636515"/>
      </dsp:txXfrm>
    </dsp:sp>
    <dsp:sp modelId="{1204F445-ECFA-4ABC-A5E3-BBBF493A25E9}">
      <dsp:nvSpPr>
        <dsp:cNvPr id="0" name=""/>
        <dsp:cNvSpPr/>
      </dsp:nvSpPr>
      <dsp:spPr>
        <a:xfrm rot="11880000">
          <a:off x="3108472" y="4469435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3178596" y="4541303"/>
        <a:ext cx="167728" cy="182284"/>
      </dsp:txXfrm>
    </dsp:sp>
    <dsp:sp modelId="{C3780244-7B81-4C4A-BDED-DBAB769CDB78}">
      <dsp:nvSpPr>
        <dsp:cNvPr id="0" name=""/>
        <dsp:cNvSpPr/>
      </dsp:nvSpPr>
      <dsp:spPr>
        <a:xfrm>
          <a:off x="2128704" y="3960223"/>
          <a:ext cx="900167" cy="900167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Title III, Part C – ELL</a:t>
          </a:r>
          <a:endParaRPr lang="en-US" sz="800" kern="1200" dirty="0"/>
        </a:p>
      </dsp:txBody>
      <dsp:txXfrm>
        <a:off x="2260530" y="4092049"/>
        <a:ext cx="636515" cy="636515"/>
      </dsp:txXfrm>
    </dsp:sp>
    <dsp:sp modelId="{EB29FA71-A8C6-469E-81EE-5CF8BD5C62C9}">
      <dsp:nvSpPr>
        <dsp:cNvPr id="0" name=""/>
        <dsp:cNvSpPr/>
      </dsp:nvSpPr>
      <dsp:spPr>
        <a:xfrm rot="14040000">
          <a:off x="2065547" y="3716887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2122614" y="3806725"/>
        <a:ext cx="167728" cy="182284"/>
      </dsp:txXfrm>
    </dsp:sp>
    <dsp:sp modelId="{03B277D4-2E9D-405E-A967-00E18D33E71F}">
      <dsp:nvSpPr>
        <dsp:cNvPr id="0" name=""/>
        <dsp:cNvSpPr/>
      </dsp:nvSpPr>
      <dsp:spPr>
        <a:xfrm>
          <a:off x="1333863" y="2866217"/>
          <a:ext cx="900167" cy="900167"/>
        </a:xfrm>
        <a:prstGeom prst="ellipse">
          <a:avLst/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Curriculum Specialists</a:t>
          </a:r>
          <a:endParaRPr lang="en-US" sz="800" kern="1200" dirty="0"/>
        </a:p>
      </dsp:txBody>
      <dsp:txXfrm>
        <a:off x="1465689" y="2998043"/>
        <a:ext cx="636515" cy="636515"/>
      </dsp:txXfrm>
    </dsp:sp>
    <dsp:sp modelId="{000936D4-C6F1-420D-A816-EFA4E46F047E}">
      <dsp:nvSpPr>
        <dsp:cNvPr id="0" name=""/>
        <dsp:cNvSpPr/>
      </dsp:nvSpPr>
      <dsp:spPr>
        <a:xfrm rot="16200000">
          <a:off x="1664140" y="2495046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700082" y="2591749"/>
        <a:ext cx="167728" cy="182284"/>
      </dsp:txXfrm>
    </dsp:sp>
    <dsp:sp modelId="{DF0FA407-D3C1-4CF2-B983-1451D96C23BE}">
      <dsp:nvSpPr>
        <dsp:cNvPr id="0" name=""/>
        <dsp:cNvSpPr/>
      </dsp:nvSpPr>
      <dsp:spPr>
        <a:xfrm>
          <a:off x="1333863" y="1513952"/>
          <a:ext cx="900167" cy="900167"/>
        </a:xfrm>
        <a:prstGeom prst="ellipse">
          <a:avLst/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1003(a) -  School Improvement</a:t>
          </a:r>
          <a:endParaRPr lang="en-US" sz="800" kern="1200" dirty="0"/>
        </a:p>
      </dsp:txBody>
      <dsp:txXfrm>
        <a:off x="1465689" y="1645778"/>
        <a:ext cx="636515" cy="636515"/>
      </dsp:txXfrm>
    </dsp:sp>
    <dsp:sp modelId="{0289EC3B-9A2F-4B86-A1FD-32206EAC7CAF}">
      <dsp:nvSpPr>
        <dsp:cNvPr id="0" name=""/>
        <dsp:cNvSpPr/>
      </dsp:nvSpPr>
      <dsp:spPr>
        <a:xfrm rot="18360000">
          <a:off x="2057575" y="1270616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072391" y="1360454"/>
        <a:ext cx="167728" cy="182284"/>
      </dsp:txXfrm>
    </dsp:sp>
    <dsp:sp modelId="{EEAF7EC0-A0EA-48FD-B012-823E954BF447}">
      <dsp:nvSpPr>
        <dsp:cNvPr id="0" name=""/>
        <dsp:cNvSpPr/>
      </dsp:nvSpPr>
      <dsp:spPr>
        <a:xfrm>
          <a:off x="2128704" y="419946"/>
          <a:ext cx="900167" cy="900167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Finance &amp; Budget</a:t>
          </a:r>
          <a:endParaRPr lang="en-US" sz="800" kern="1200" dirty="0"/>
        </a:p>
      </dsp:txBody>
      <dsp:txXfrm>
        <a:off x="2260530" y="551772"/>
        <a:ext cx="636515" cy="636515"/>
      </dsp:txXfrm>
    </dsp:sp>
    <dsp:sp modelId="{5FCE7F9C-D2EE-438C-92E4-7EFC16FFCCC8}">
      <dsp:nvSpPr>
        <dsp:cNvPr id="0" name=""/>
        <dsp:cNvSpPr/>
      </dsp:nvSpPr>
      <dsp:spPr>
        <a:xfrm rot="20520000">
          <a:off x="3095573" y="511286"/>
          <a:ext cx="239611" cy="3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97332" y="583154"/>
        <a:ext cx="167728" cy="182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8399D-3330-40F7-AB62-C779DE9F10CA}">
      <dsp:nvSpPr>
        <dsp:cNvPr id="0" name=""/>
        <dsp:cNvSpPr/>
      </dsp:nvSpPr>
      <dsp:spPr>
        <a:xfrm>
          <a:off x="963769" y="0"/>
          <a:ext cx="4546242" cy="45462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Culture</a:t>
          </a:r>
          <a:endParaRPr lang="en-US" sz="1200" kern="1200" dirty="0"/>
        </a:p>
      </dsp:txBody>
      <dsp:txXfrm>
        <a:off x="2601325" y="227312"/>
        <a:ext cx="1271129" cy="681936"/>
      </dsp:txXfrm>
    </dsp:sp>
    <dsp:sp modelId="{017CE9D6-003C-4243-9449-E36650EEFB53}">
      <dsp:nvSpPr>
        <dsp:cNvPr id="0" name=""/>
        <dsp:cNvSpPr/>
      </dsp:nvSpPr>
      <dsp:spPr>
        <a:xfrm>
          <a:off x="1418393" y="909248"/>
          <a:ext cx="3636993" cy="3636993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District, Schools, Community</a:t>
          </a:r>
          <a:endParaRPr lang="en-US" sz="1200" kern="1200" dirty="0"/>
        </a:p>
      </dsp:txBody>
      <dsp:txXfrm>
        <a:off x="2601325" y="1127468"/>
        <a:ext cx="1271129" cy="654658"/>
      </dsp:txXfrm>
    </dsp:sp>
    <dsp:sp modelId="{8D472EAB-832F-4D35-8B48-8D56DD0D7DA0}">
      <dsp:nvSpPr>
        <dsp:cNvPr id="0" name=""/>
        <dsp:cNvSpPr/>
      </dsp:nvSpPr>
      <dsp:spPr>
        <a:xfrm>
          <a:off x="1873017" y="1818496"/>
          <a:ext cx="2727745" cy="2727745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Programs</a:t>
          </a:r>
          <a:endParaRPr lang="en-US" sz="1200" kern="1200" dirty="0"/>
        </a:p>
      </dsp:txBody>
      <dsp:txXfrm>
        <a:off x="2601325" y="2023077"/>
        <a:ext cx="1271129" cy="613742"/>
      </dsp:txXfrm>
    </dsp:sp>
    <dsp:sp modelId="{72C5D747-EEFD-4CDF-B1DB-643E6815E11C}">
      <dsp:nvSpPr>
        <dsp:cNvPr id="0" name=""/>
        <dsp:cNvSpPr/>
      </dsp:nvSpPr>
      <dsp:spPr>
        <a:xfrm>
          <a:off x="2327641" y="2727745"/>
          <a:ext cx="1818496" cy="1818496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Instruction</a:t>
          </a:r>
          <a:endParaRPr lang="en-US" sz="1200" kern="1200" dirty="0"/>
        </a:p>
      </dsp:txBody>
      <dsp:txXfrm>
        <a:off x="2593954" y="3182369"/>
        <a:ext cx="1285871" cy="909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10400" cy="472890"/>
          </a:xfrm>
          <a:prstGeom prst="rect">
            <a:avLst/>
          </a:prstGeom>
        </p:spPr>
        <p:txBody>
          <a:bodyPr vert="horz" lIns="94947" tIns="47474" rIns="94947" bIns="47474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/>
              <a:t>A Review of Important Aspects of Targeted Assistance and Schoolwide Programs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0" y="8785373"/>
            <a:ext cx="7010400" cy="474116"/>
          </a:xfrm>
          <a:prstGeom prst="rect">
            <a:avLst/>
          </a:prstGeom>
        </p:spPr>
        <p:txBody>
          <a:bodyPr lIns="94947" tIns="47474" rIns="94947" bIns="47474" anchor="b"/>
          <a:lstStyle>
            <a:lvl1pPr algn="ctr">
              <a:defRPr sz="1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z="800" dirty="0"/>
              <a:t>Georgia Department of Education</a:t>
            </a:r>
          </a:p>
          <a:p>
            <a:pPr>
              <a:defRPr/>
            </a:pPr>
            <a:r>
              <a:rPr lang="en-US" sz="800" dirty="0"/>
              <a:t> March 2015</a:t>
            </a:r>
          </a:p>
        </p:txBody>
      </p:sp>
    </p:spTree>
    <p:extLst>
      <p:ext uri="{BB962C8B-B14F-4D97-AF65-F5344CB8AC3E}">
        <p14:creationId xmlns:p14="http://schemas.microsoft.com/office/powerpoint/2010/main" val="77571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gov/programs/titleiparta/ps/titleitoolit.pdf" TargetMode="External"/><Relationship Id="rId2" Type="http://schemas.openxmlformats.org/officeDocument/2006/relationships/hyperlink" Target="http://.ed.gov/policy/elsec/guid/equitableserguidance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.gov/programs/titleiparta/ps/titleitoolkit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wilkes@doe.k12.ga.us" TargetMode="External"/><Relationship Id="rId2" Type="http://schemas.openxmlformats.org/officeDocument/2006/relationships/hyperlink" Target="mailto:gmcelveen@doe.k12.ga.u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twilkes@doe.k12.ga.us" TargetMode="External"/><Relationship Id="rId2" Type="http://schemas.openxmlformats.org/officeDocument/2006/relationships/hyperlink" Target="mailto:gmcelveen@doe.k12.ga.u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Title I Program Timeline for Successful Program Implementation and Program Evaluation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Georgia Department of Education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Title Programs Conference</a:t>
            </a:r>
          </a:p>
          <a:p>
            <a:r>
              <a:rPr lang="en-US" dirty="0" smtClean="0"/>
              <a:t>June 17 – 18, 2015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Survey parents and analyze and summarize data</a:t>
            </a:r>
          </a:p>
          <a:p>
            <a:endParaRPr lang="en-US" dirty="0" smtClean="0"/>
          </a:p>
          <a:p>
            <a:r>
              <a:rPr lang="en-US" dirty="0" smtClean="0"/>
              <a:t>Conduct annual spring </a:t>
            </a:r>
            <a:r>
              <a:rPr lang="en-US" b="1" dirty="0" smtClean="0"/>
              <a:t>planning</a:t>
            </a:r>
            <a:r>
              <a:rPr lang="en-US" dirty="0" smtClean="0"/>
              <a:t> meetings with parents and staff – be sure to document with detailed agendas and sign-in sheets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Involve all parents in the annual needs assessment, program evaluation, and all program planning – (CLIP, SWP, TAP, FLP, Parental Involvement)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Review and revise plans and compacts based on evaluations and feedback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Document stakeholder involvement – multiple opportunities to give input and provide feedback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 smtClean="0"/>
              <a:t>Include revision </a:t>
            </a:r>
            <a:r>
              <a:rPr lang="en-US" dirty="0"/>
              <a:t>dates </a:t>
            </a:r>
            <a:r>
              <a:rPr lang="en-US" dirty="0" smtClean="0"/>
              <a:t>on all plans (month</a:t>
            </a:r>
            <a:r>
              <a:rPr lang="en-US" dirty="0"/>
              <a:t>, </a:t>
            </a:r>
            <a:r>
              <a:rPr lang="en-US" dirty="0" smtClean="0"/>
              <a:t>day, year)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 smtClean="0"/>
              <a:t>Complete and sign plan checklists</a:t>
            </a:r>
          </a:p>
          <a:p>
            <a:pPr lvl="1">
              <a:buFont typeface="Courier New" pitchFamily="49" charset="0"/>
              <a:buChar char="o"/>
            </a:pP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progress of schools planning to become </a:t>
            </a:r>
            <a:r>
              <a:rPr lang="en-US" dirty="0" err="1"/>
              <a:t>schoolwide</a:t>
            </a:r>
            <a:r>
              <a:rPr lang="en-US" dirty="0"/>
              <a:t> in FY16.  </a:t>
            </a:r>
            <a:r>
              <a:rPr lang="en-US" dirty="0" smtClean="0"/>
              <a:t>(Applications for </a:t>
            </a:r>
            <a:r>
              <a:rPr lang="en-US" dirty="0"/>
              <a:t>NEW FY16 </a:t>
            </a:r>
            <a:r>
              <a:rPr lang="en-US" dirty="0" err="1"/>
              <a:t>schoolwide</a:t>
            </a:r>
            <a:r>
              <a:rPr lang="en-US" dirty="0"/>
              <a:t> plans </a:t>
            </a:r>
            <a:r>
              <a:rPr lang="en-US" dirty="0" smtClean="0"/>
              <a:t>were due to the Department </a:t>
            </a:r>
            <a:r>
              <a:rPr lang="en-US" dirty="0"/>
              <a:t>for approval by April </a:t>
            </a:r>
            <a:r>
              <a:rPr lang="en-US" dirty="0" smtClean="0"/>
              <a:t>30)</a:t>
            </a:r>
          </a:p>
          <a:p>
            <a:endParaRPr lang="en-US" dirty="0"/>
          </a:p>
          <a:p>
            <a:r>
              <a:rPr lang="en-US" dirty="0" smtClean="0"/>
              <a:t>Collaborate with LEA/school personnel regarding schools that may be interested in beginning to plan for SW during FY16 to begin in FY17 – submit intent letter before August 15, 2015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8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 appropriate data for FY16 Consolidated Application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Enrollment by school (October, 2014)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Free/Reduced meal data, including Pre-K (October, 2014 or CEP)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Private School data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If rezoning, collect all appropriate data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Complete a “dry run” attendance area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Rank schools for FY16 – plan to serve all schools with poverty above </a:t>
            </a:r>
            <a:r>
              <a:rPr lang="en-US" dirty="0" smtClean="0"/>
              <a:t>75-percent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 appropriate data for FY16 Consolidated Application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Collaborate with appropriate LEA personnel to plan budgets for FY16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Staff needed – to include class size reduction teachers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Budgets must be based on the annual needs assessment and be included in the program plans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Complete a dry run for comparability to identify any potential </a:t>
            </a:r>
            <a:r>
              <a:rPr lang="en-US" dirty="0" smtClean="0"/>
              <a:t>issues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Deadline for submission is July 31, 2015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4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School Participation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 Private School Guidance: </a:t>
            </a:r>
            <a:r>
              <a:rPr lang="en-US" sz="2000" dirty="0" smtClean="0">
                <a:hlinkClick r:id="rId2"/>
              </a:rPr>
              <a:t>http://.ed.gov/policy/</a:t>
            </a:r>
            <a:r>
              <a:rPr lang="en-US" sz="2000" dirty="0" err="1" smtClean="0">
                <a:hlinkClick r:id="rId2"/>
              </a:rPr>
              <a:t>elsec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err="1" smtClean="0">
                <a:hlinkClick r:id="rId2"/>
              </a:rPr>
              <a:t>guid</a:t>
            </a:r>
            <a:r>
              <a:rPr lang="en-US" sz="2000" dirty="0" smtClean="0">
                <a:hlinkClick r:id="rId2"/>
              </a:rPr>
              <a:t>/equitableserguidance.doc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Review: Ensuring Equitable Services to Private School Children – A Title I Resource Toolkit  </a:t>
            </a:r>
            <a:r>
              <a:rPr lang="en-US" sz="2000" dirty="0" smtClean="0">
                <a:hlinkClick r:id="rId3"/>
              </a:rPr>
              <a:t>http://www.ed.gov/programs/titleiparta/ps/titleitoolit.pdf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Review: </a:t>
            </a:r>
            <a:r>
              <a:rPr lang="x-none" u="sng" dirty="0"/>
              <a:t>Implementing Title I in Georgia Schools</a:t>
            </a:r>
            <a:r>
              <a:rPr lang="en-US" u="sng" dirty="0"/>
              <a:t> - </a:t>
            </a:r>
            <a:r>
              <a:rPr lang="x-none" u="sng" dirty="0" smtClean="0"/>
              <a:t>FY1</a:t>
            </a:r>
            <a:r>
              <a:rPr lang="en-US" u="sng" dirty="0" smtClean="0"/>
              <a:t>6</a:t>
            </a:r>
            <a:r>
              <a:rPr lang="x-none" u="sng" dirty="0" smtClean="0"/>
              <a:t> </a:t>
            </a:r>
            <a:r>
              <a:rPr lang="x-none" u="sng" dirty="0"/>
              <a:t>Handbook for Title I Directors</a:t>
            </a:r>
            <a:r>
              <a:rPr lang="en-US" dirty="0"/>
              <a:t>, Section 1, Page 29 – Participations of Children Enrolled in Private Schools. 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Review: </a:t>
            </a:r>
            <a:r>
              <a:rPr lang="en-US" u="sng" dirty="0"/>
              <a:t>Ensuring Equitable Services to Private School Children:  A Title I Resource Tool Kit </a:t>
            </a:r>
            <a:r>
              <a:rPr lang="en-US" sz="2000" dirty="0">
                <a:hlinkClick r:id="rId4"/>
              </a:rPr>
              <a:t>http://www.ed.gov/programs/titleiparta/ps/titleitoolkit.pdf</a:t>
            </a:r>
            <a:endParaRPr lang="en-US" sz="20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1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School Participation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Planning for new private schools must begin in late fall after initial consultation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Continue on-going consultation with participating private schools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Plan for and conduct FY15 private school evaluations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Prior to August 30, 2015, attach to Consolidation Application the following: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FY15 private school final evaluation results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FY15 private school affirmation of consultation forms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FY15 private school affirmation of equitable participation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Valuable Resources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Attend all trainings to include Title I Conference, regional meetings and webinars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Implementing Title I in Georgia Schools:  FY16 A Handbook for Title I Directors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 smtClean="0"/>
              <a:t>Systemic Family Engagement:  A Comprehensive Guide to Implementing an Effective Title I Parental Involvement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Federal Programs Web site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Private School Guidance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669653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the following program tasks: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CLIP and LEA Implementation Plans approved </a:t>
            </a:r>
            <a:r>
              <a:rPr lang="en-US" dirty="0" smtClean="0"/>
              <a:t>(Due by July </a:t>
            </a:r>
            <a:r>
              <a:rPr lang="en-US" dirty="0"/>
              <a:t>31)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FLP plans for Priority and Focus Schools approved </a:t>
            </a:r>
            <a:r>
              <a:rPr lang="en-US" dirty="0" smtClean="0"/>
              <a:t>(Due by July 31) with implementation to begin at start of school year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Original Title I budget approved (October</a:t>
            </a:r>
            <a:r>
              <a:rPr lang="en-US" dirty="0" smtClean="0"/>
              <a:t>); Ensure each Title I school served receives enough funding to operate a viable Title I program</a:t>
            </a:r>
            <a:endParaRPr lang="en-US" dirty="0"/>
          </a:p>
          <a:p>
            <a:pPr marL="800100" lvl="1" indent="-342900">
              <a:buFont typeface="Courier New" pitchFamily="49" charset="0"/>
              <a:buChar char="o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669653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 the following parental notifications: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Intradistrict</a:t>
            </a:r>
            <a:r>
              <a:rPr lang="en-US" dirty="0" smtClean="0"/>
              <a:t> Transfer Policy/procedures (July 1)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School Designation Status (Title I Priority, Focus, Reward or no designation)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ESEA Flexibility Waiver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FLP Participation Invitations, multiple ways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Teacher and paraprofessional qualifications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Non Hi-Q teachers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Compacts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Parents Right to Know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Parental Involvement Plans</a:t>
            </a:r>
            <a:endParaRPr lang="en-US" dirty="0"/>
          </a:p>
          <a:p>
            <a:pPr marL="800100" lvl="1" indent="-342900">
              <a:buFont typeface="Courier New" pitchFamily="49" charset="0"/>
              <a:buChar char="o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260456" cy="12243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Presenters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83" y="1352282"/>
            <a:ext cx="7886700" cy="4893971"/>
          </a:xfrm>
        </p:spPr>
        <p:txBody>
          <a:bodyPr numCol="1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Grace McElveen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Georgia Department of Education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Title I Education Program </a:t>
            </a:r>
            <a:r>
              <a:rPr lang="en-US" sz="1800" dirty="0" smtClean="0"/>
              <a:t>Specialist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hlinkClick r:id="rId2"/>
              </a:rPr>
              <a:t>gmcelveen@doe.k12.ga.us</a:t>
            </a:r>
            <a:endParaRPr lang="en-US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(912) 334-0802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Tammy Wilkes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Georgia Department of Education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Title I Education Program </a:t>
            </a:r>
            <a:r>
              <a:rPr lang="en-US" sz="1800" dirty="0" smtClean="0"/>
              <a:t>Specialist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hlinkClick r:id="rId3"/>
              </a:rPr>
              <a:t>twilkes@doe.k12.ga.us</a:t>
            </a:r>
            <a:endParaRPr lang="en-US" sz="1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(478) 237-2873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669653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 that all staff have been informed of: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 smtClean="0"/>
              <a:t>Complaint Procedures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 smtClean="0"/>
              <a:t>LEA’s Fraudulent activity policy including code of ethics, fraud, waste and abuse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 smtClean="0"/>
              <a:t>LEA’s test security policy/plan and consequences for violation 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 smtClean="0"/>
              <a:t>Documentation required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Copy of policies/procedures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Proof of dissemination</a:t>
            </a:r>
          </a:p>
          <a:p>
            <a:pPr marL="800100" lvl="1" indent="-342900">
              <a:buFont typeface="Courier New" pitchFamily="49" charset="0"/>
              <a:buChar char="o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669653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the following program tasks: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Annual Title I </a:t>
            </a:r>
            <a:r>
              <a:rPr lang="en-US" dirty="0" smtClean="0"/>
              <a:t>informational </a:t>
            </a:r>
            <a:r>
              <a:rPr lang="en-US" dirty="0"/>
              <a:t>parent meeting </a:t>
            </a:r>
            <a:r>
              <a:rPr lang="en-US" dirty="0" smtClean="0"/>
              <a:t>for each Title I school(by end </a:t>
            </a:r>
            <a:r>
              <a:rPr lang="en-US" dirty="0"/>
              <a:t>of October)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Services for private school students must begin at the same time as services to public school students</a:t>
            </a:r>
          </a:p>
          <a:p>
            <a:pPr marL="800100" lvl="1" indent="-342900">
              <a:buFont typeface="Courier New" pitchFamily="49" charset="0"/>
              <a:buChar char="o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669653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the following program tasks: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Annual private school consultation invitation and meeting (October)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Comparability reports completed with all school </a:t>
            </a:r>
            <a:r>
              <a:rPr lang="en-US" dirty="0" smtClean="0"/>
              <a:t>comparable (December)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Completion reports submitted (</a:t>
            </a:r>
            <a:r>
              <a:rPr lang="en-US" dirty="0" smtClean="0"/>
              <a:t>September 30)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Submit </a:t>
            </a:r>
            <a:r>
              <a:rPr lang="en-US" dirty="0"/>
              <a:t>waiver request for carryover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5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status of budgets, expenditures and internal controls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Review district’s written </a:t>
            </a:r>
            <a:r>
              <a:rPr lang="en-US" dirty="0" smtClean="0"/>
              <a:t>internal controls/operational </a:t>
            </a:r>
            <a:r>
              <a:rPr lang="en-US" dirty="0"/>
              <a:t>procedures for accuracy.  Are they working?  Modify, if necessary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endParaRPr lang="en-US" sz="1300" dirty="0"/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Provide training on operational procedures, internal controls and inventory requirements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endParaRPr lang="en-US" sz="1300" dirty="0"/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Verify personnel on </a:t>
            </a:r>
            <a:r>
              <a:rPr lang="en-US" dirty="0" smtClean="0"/>
              <a:t>FY16 </a:t>
            </a:r>
            <a:r>
              <a:rPr lang="en-US" dirty="0"/>
              <a:t>payroll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endParaRPr lang="en-US" sz="1200" dirty="0"/>
          </a:p>
          <a:p>
            <a:pPr lvl="1">
              <a:lnSpc>
                <a:spcPct val="100000"/>
              </a:lnSpc>
              <a:buFont typeface="Courier New" pitchFamily="49" charset="0"/>
              <a:buChar char="o"/>
            </a:pPr>
            <a:r>
              <a:rPr lang="en-US" dirty="0"/>
              <a:t>Meet at least quarterly with finance officer to review expenditure details and budget status reports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program budgets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Parental Involvement set-aside and school </a:t>
            </a:r>
            <a:r>
              <a:rPr lang="en-US" dirty="0" smtClean="0"/>
              <a:t>level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Professional learning – </a:t>
            </a:r>
            <a:r>
              <a:rPr lang="en-US" dirty="0" smtClean="0"/>
              <a:t>Hi-Q</a:t>
            </a:r>
            <a:r>
              <a:rPr lang="en-US" dirty="0"/>
              <a:t>, school and district </a:t>
            </a:r>
            <a:r>
              <a:rPr lang="en-US" dirty="0" smtClean="0"/>
              <a:t>level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Homeless/neglected </a:t>
            </a:r>
            <a:r>
              <a:rPr lang="en-US" dirty="0" smtClean="0"/>
              <a:t>set-asides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Private school expenditures – Per pupil and equitable </a:t>
            </a:r>
            <a:r>
              <a:rPr lang="en-US" dirty="0" smtClean="0"/>
              <a:t>services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FLP expenditures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Ensure each Title I school served receives enough funding to operate a viable Title I program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program budgets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Verify that expenditures are supplemental, based on needs assessment and included in school level plan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Submit an amendment to reflect carryover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 </a:t>
            </a:r>
            <a:r>
              <a:rPr lang="en-US" dirty="0" err="1"/>
              <a:t>s</a:t>
            </a:r>
            <a:r>
              <a:rPr lang="en-US" dirty="0" err="1" smtClean="0"/>
              <a:t>choolwide</a:t>
            </a:r>
            <a:r>
              <a:rPr lang="en-US" dirty="0" smtClean="0"/>
              <a:t> </a:t>
            </a:r>
            <a:r>
              <a:rPr lang="en-US" dirty="0"/>
              <a:t>funding (Fund 400), if applicable, create amendments as necessitated by program amendments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program budgets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Begin to estimate </a:t>
            </a:r>
            <a:r>
              <a:rPr lang="en-US" dirty="0" smtClean="0"/>
              <a:t>FY16 </a:t>
            </a:r>
            <a:r>
              <a:rPr lang="en-US" dirty="0"/>
              <a:t>carryover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If not expended in </a:t>
            </a:r>
            <a:r>
              <a:rPr lang="en-US" dirty="0" smtClean="0"/>
              <a:t>FY16, </a:t>
            </a:r>
            <a:r>
              <a:rPr lang="en-US" dirty="0"/>
              <a:t>funds required to be set-aside and budgeted for private schools, parental involvement, and FLP will need be budgeted as carryover in </a:t>
            </a:r>
            <a:r>
              <a:rPr lang="en-US" dirty="0" smtClean="0"/>
              <a:t>FY17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If needed, prepare to request a lesser amount for FLP once aggressive recruitment requirements have been met and enrollment opportunities have been offered to all students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and Document Technical Assistance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 expectations, monitoring procedures, inventory requirements, parental involvement requirements and other required documentation with each principal and other appropriate staff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Review/provide feedback and approve the revised plans (TAP or SWP), as well as parental involvement plans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Monitor implementation of plans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and Document Technical Assistance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Consult with participating private schools and/or N&amp;D facilities to insure their plans are being implemented 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In targeted assistance programs verify personnel’s work is allowable and matches approved schedules and models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Review and approve the documentation of multiple selection criteria and rank order in </a:t>
            </a:r>
            <a:r>
              <a:rPr lang="en-US" dirty="0" smtClean="0"/>
              <a:t>TAP (including private schools)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and Document Technical Assistance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Obtain evidence that resources are being used to serve only eligible students, their teachers and their parents in TAP (including private schools)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Continue collaboration with private schools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Obtain documentation of required parent notifications – have systematic process in place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969" y="2254070"/>
            <a:ext cx="4243184" cy="37676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8259" y="1425514"/>
            <a:ext cx="627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>
                <a:latin typeface="Arial" panose="020B0604020202020204" pitchFamily="34" charset="0"/>
              </a:rPr>
              <a:t>SCHOOL IMPROVEMENT &amp; DISTRICT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and Document Technical Assistance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Verify professional learning activities are scheduled and aligned to identified needs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Monitor flexible learning program and maintain appropriate documentation for on-site monitoring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Maintain files of any complaints and resolutions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Create working files in the fall to organize the documentation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and revise written inventory management procedures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On-site inventory check – with signature and dates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Labeled, location, allowable use</a:t>
            </a:r>
          </a:p>
          <a:p>
            <a:pPr lvl="2"/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Inventory has all required elements 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r>
              <a:rPr lang="en-US" dirty="0"/>
              <a:t>Description, Serial ID Number, Vendor, Purchase Date, Unit Cost, Funding Source, Location, Use, Condition, and Disposition</a:t>
            </a:r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endParaRPr lang="en-US" sz="16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</a:t>
            </a:r>
            <a:r>
              <a:rPr lang="en-US" sz="4000" dirty="0">
                <a:latin typeface="Calibri" pitchFamily="34" charset="0"/>
              </a:rPr>
              <a:t>Program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and revise written inventory procedures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All </a:t>
            </a:r>
            <a:r>
              <a:rPr lang="en-US" dirty="0" smtClean="0"/>
              <a:t>pilferable (walkable) </a:t>
            </a:r>
            <a:r>
              <a:rPr lang="en-US" dirty="0"/>
              <a:t>items must be included on inventory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Disposition of property is up-to-date with disposition policy on file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An equipment use plan must be in place for TAPs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Ongoing Program Monitoring and 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Title I Director continuously monitors the implementation of all plans/budgets, reviews data, academic status and FLP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Monitoring is not an event – it is about how the Title I director effectively implements and supervises the programs to insure compliance – it is job embedded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Establish clear, systematic expectations, procedures and required documentation for monitoring and evaluation – set deadlines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Ongoing Program Monitoring and 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Collect appropriate time and effort documentation for </a:t>
            </a:r>
            <a:r>
              <a:rPr lang="en-US" sz="2400" b="1" dirty="0" smtClean="0"/>
              <a:t>any </a:t>
            </a:r>
            <a:r>
              <a:rPr lang="en-US" sz="2400" dirty="0" smtClean="0"/>
              <a:t>staff member paid with Title I funds</a:t>
            </a:r>
            <a:endParaRPr lang="en-US" sz="2400" b="1" dirty="0" smtClean="0"/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/>
              <a:t>Detailed monthly time logs (monitor %)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/>
              <a:t>Periodic Certifications 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Make payroll adjustments as needed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4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Ongoing Program Monitoring and 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Involve principals and other staff members in preparation for Cross-Functional Monitoring visit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If no on-site monitoring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/>
              <a:t>Expectation of work the same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/>
              <a:t>Gather documentation</a:t>
            </a:r>
          </a:p>
          <a:p>
            <a:pPr lvl="1"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/>
              <a:t>Submit self-monitoring documentation (May 15) 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1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2" y="334016"/>
            <a:ext cx="6721609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FY16 Ongoing Program Monitoring and Evaluation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On-going Evaluation – How do you know the programs are working?</a:t>
            </a:r>
          </a:p>
          <a:p>
            <a:r>
              <a:rPr lang="en-US" sz="2400" dirty="0" smtClean="0"/>
              <a:t>Conduct written comprehensive systematic program evaluations and needs assessments.  Is each program addressing the identified needs?  How do you know?</a:t>
            </a:r>
          </a:p>
          <a:p>
            <a:r>
              <a:rPr lang="en-US" sz="2400" dirty="0" smtClean="0"/>
              <a:t>If you cannot determine program effectiveness, make a change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Execution of Title I Programs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cycle for implementing a viable Title I Program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Planning for </a:t>
            </a:r>
            <a:r>
              <a:rPr lang="en-US" dirty="0" smtClean="0"/>
              <a:t>Upcoming Year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Program Implementation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Monitoring and Evaluation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Title I, Part A Program Specialists’ Contact Information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699" cy="3554344"/>
        </p:xfrm>
        <a:graphic>
          <a:graphicData uri="http://schemas.openxmlformats.org/drawingml/2006/table">
            <a:tbl>
              <a:tblPr firstRow="1" bandRow="1"/>
              <a:tblGrid>
                <a:gridCol w="713830"/>
                <a:gridCol w="2298775"/>
                <a:gridCol w="1762970"/>
                <a:gridCol w="3111124"/>
              </a:tblGrid>
              <a:tr h="748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Area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42" marR="108842" marT="56436" marB="5643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42" marR="108842" marT="56436" marB="5643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Office Telephone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42" marR="108842" marT="56436" marB="5643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Email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42" marR="108842" marT="56436" marB="5643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Robyn Planchard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(404) 985-3808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rplanchard@doe.k12.ga.us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Randy Phillips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(770) 221-5232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rphillips@doe.k12.ga.us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Anthony Threat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(706) 615-0367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anthony.threat@doe.k12.ga.us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Evelyn Maddox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(404) 975-3145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emaddox@doe.k12.ga.us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Judy Alger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(229) 321-9305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jualger@doe.k12.ga.us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Grace McElveen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(912) 334-0802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gmcelveen@doe.k12.ga.us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400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Jimmy Everson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(229) 723-2664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jeverson@doe.k12.ga.us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27" marR="82927" marT="41463" marB="4146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Title I, Part A Program Specialists’ Contact Information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530131"/>
              </p:ext>
            </p:extLst>
          </p:nvPr>
        </p:nvGraphicFramePr>
        <p:xfrm>
          <a:off x="628650" y="1825625"/>
          <a:ext cx="7886699" cy="355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830"/>
                <a:gridCol w="2298775"/>
                <a:gridCol w="1762970"/>
                <a:gridCol w="3111124"/>
              </a:tblGrid>
              <a:tr h="7489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Area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89" marR="108889" marT="56461" marB="564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89" marR="108889" marT="56461" marB="564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Office Telephone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89" marR="108889" marT="56461" marB="564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Email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889" marR="108889" marT="56461" marB="56461"/>
                </a:tc>
              </a:tr>
              <a:tr h="40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Marijo Pitts-Sheffield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(912) 269-1216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mpitts@doe.k12.ga.us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</a:tr>
              <a:tr h="40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Kathy Pruett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(706) 540-8959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kpruett@doe.k12.ga.us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</a:tr>
              <a:tr h="40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Elaine Dawsey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(478) 971-0114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edawsey@doe.k12.ga.us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</a:tr>
              <a:tr h="40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Olufunke Osunkoya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(678) 704-3557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oosunkoya@doe.k12.ga.us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</a:tr>
              <a:tr h="40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Bobby Trawick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(229) 246-1976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btrawick@doe.k12.ga.us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</a:tr>
              <a:tr h="400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Ken Banter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(478)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960-2255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kbanter@doe.k12.ga.us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</a:tr>
              <a:tr h="2564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Tammy Wilkes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(478) 237-2873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3" marR="82963" marT="41482" marB="41482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twilkes@doe.k12.ga.us</a:t>
                      </a:r>
                    </a:p>
                  </a:txBody>
                  <a:tcPr marL="82963" marR="82963" marT="41482" marB="41482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Execution of Title I Programs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for Title I programs can be divided into three broad categories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Planning for </a:t>
            </a:r>
            <a:r>
              <a:rPr lang="en-US" dirty="0" smtClean="0"/>
              <a:t>Upcoming Year (spring/summer)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Program </a:t>
            </a:r>
            <a:r>
              <a:rPr lang="en-US" dirty="0" smtClean="0"/>
              <a:t>Implementation (summer/fall)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Monitoring and </a:t>
            </a:r>
            <a:r>
              <a:rPr lang="en-US" dirty="0" smtClean="0"/>
              <a:t>Evaluation (winter/spring)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34017"/>
            <a:ext cx="6291963" cy="12243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Presenters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83" y="1339402"/>
            <a:ext cx="7886700" cy="490685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Grace </a:t>
            </a:r>
            <a:r>
              <a:rPr lang="en-US" sz="2000" dirty="0"/>
              <a:t>McElveen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Georgia Department of Education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Title I Education Program Specialist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hlinkClick r:id="rId2"/>
              </a:rPr>
              <a:t>gmcelveen@doe.k12.ga.us</a:t>
            </a:r>
            <a:endParaRPr lang="en-US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(912) 334-0802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Tammy Wilkes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Georgia Department of Education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Title I Education Program Specialist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hlinkClick r:id="rId3"/>
              </a:rPr>
              <a:t>twilkes@doe.k12.ga.us</a:t>
            </a:r>
            <a:endParaRPr lang="en-US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(478) 237-2873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itchFamily="34" charset="0"/>
              </a:rPr>
              <a:t>Title I Program Timeline for Successful Program Implementation and Program Evaluation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Georgia Department of Education</a:t>
            </a:r>
          </a:p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Title Programs Conference</a:t>
            </a:r>
          </a:p>
          <a:p>
            <a:r>
              <a:rPr lang="en-US" dirty="0" smtClean="0"/>
              <a:t>June 17 – 18, 2015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2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20" y="128790"/>
            <a:ext cx="6316630" cy="73409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itchFamily="34" charset="0"/>
              </a:rPr>
              <a:t>Planning for FY16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A82E43-F334-4B83-9151-C0C24AE8A2B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50941539"/>
              </p:ext>
            </p:extLst>
          </p:nvPr>
        </p:nvGraphicFramePr>
        <p:xfrm>
          <a:off x="628651" y="862886"/>
          <a:ext cx="7729738" cy="5280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142446" y="2334610"/>
            <a:ext cx="2717442" cy="255001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Comprehensive LEA Improvement Plan (CLIP) Planning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itchFamily="34" charset="0"/>
              </a:rPr>
              <a:t>Planning for FY16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300" dirty="0" smtClean="0"/>
              <a:t>Working together internally to blend programs and funding to carry out the district plan and to provide a viable Title I program: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dirty="0" smtClean="0"/>
              <a:t>Personnel</a:t>
            </a:r>
          </a:p>
          <a:p>
            <a:r>
              <a:rPr lang="en-US" dirty="0" smtClean="0"/>
              <a:t>Financial Resources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Technical Assistance</a:t>
            </a:r>
          </a:p>
          <a:p>
            <a:r>
              <a:rPr lang="en-US" dirty="0" smtClean="0"/>
              <a:t>Academic Interventions</a:t>
            </a:r>
          </a:p>
          <a:p>
            <a:r>
              <a:rPr lang="en-US" dirty="0" smtClean="0"/>
              <a:t>Professional Learning</a:t>
            </a:r>
          </a:p>
          <a:p>
            <a:r>
              <a:rPr lang="en-US" dirty="0" smtClean="0"/>
              <a:t>Parental Involvement </a:t>
            </a:r>
          </a:p>
          <a:p>
            <a:r>
              <a:rPr lang="en-US" dirty="0" smtClean="0"/>
              <a:t>Expertise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itchFamily="34" charset="0"/>
              </a:rPr>
              <a:t>Planning for FY16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an effort to:</a:t>
            </a:r>
          </a:p>
          <a:p>
            <a:r>
              <a:rPr lang="en-US" sz="2400" dirty="0" smtClean="0"/>
              <a:t>Improve </a:t>
            </a:r>
            <a:r>
              <a:rPr lang="en-US" sz="2400" dirty="0"/>
              <a:t>instruction </a:t>
            </a:r>
          </a:p>
          <a:p>
            <a:r>
              <a:rPr lang="en-US" sz="2400" dirty="0" smtClean="0"/>
              <a:t>Enhance </a:t>
            </a:r>
            <a:r>
              <a:rPr lang="en-US" sz="2400" dirty="0"/>
              <a:t>school improvement </a:t>
            </a:r>
          </a:p>
          <a:p>
            <a:r>
              <a:rPr lang="en-US" sz="2400" dirty="0" smtClean="0"/>
              <a:t>Create </a:t>
            </a:r>
            <a:r>
              <a:rPr lang="en-US" sz="2400" dirty="0"/>
              <a:t>community </a:t>
            </a:r>
          </a:p>
          <a:p>
            <a:r>
              <a:rPr lang="en-US" sz="2400" dirty="0" smtClean="0"/>
              <a:t>Change </a:t>
            </a:r>
            <a:r>
              <a:rPr lang="en-US" sz="2400" dirty="0"/>
              <a:t>culture </a:t>
            </a:r>
          </a:p>
          <a:p>
            <a:r>
              <a:rPr lang="en-US" sz="2400" dirty="0" smtClean="0"/>
              <a:t>Improve </a:t>
            </a:r>
            <a:r>
              <a:rPr lang="en-US" sz="2400" dirty="0"/>
              <a:t>technical assistance </a:t>
            </a:r>
          </a:p>
          <a:p>
            <a:r>
              <a:rPr lang="en-US" sz="2400" dirty="0" smtClean="0"/>
              <a:t>Provide </a:t>
            </a:r>
            <a:r>
              <a:rPr lang="en-US" sz="2400" dirty="0"/>
              <a:t>clarity </a:t>
            </a:r>
            <a:endParaRPr lang="en-US" sz="2400" dirty="0" smtClean="0"/>
          </a:p>
          <a:p>
            <a:r>
              <a:rPr lang="en-US" sz="2400" dirty="0" smtClean="0"/>
              <a:t>Improve communication</a:t>
            </a:r>
          </a:p>
          <a:p>
            <a:r>
              <a:rPr lang="en-US" sz="2400" dirty="0"/>
              <a:t>Develop professional </a:t>
            </a:r>
            <a:r>
              <a:rPr lang="en-US" sz="2400" dirty="0" smtClean="0"/>
              <a:t>learning</a:t>
            </a:r>
            <a:endParaRPr lang="en-US" sz="2400" dirty="0"/>
          </a:p>
          <a:p>
            <a:r>
              <a:rPr lang="en-US" sz="2400" dirty="0" smtClean="0"/>
              <a:t>Develop </a:t>
            </a:r>
            <a:r>
              <a:rPr lang="en-US" sz="2400" dirty="0"/>
              <a:t>sustainability </a:t>
            </a:r>
            <a:endParaRPr lang="en-US" sz="24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itchFamily="34" charset="0"/>
              </a:rPr>
              <a:t>Planning for FY16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A82E43-F334-4B83-9151-C0C24AE8A2BC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5900280"/>
              </p:ext>
            </p:extLst>
          </p:nvPr>
        </p:nvGraphicFramePr>
        <p:xfrm>
          <a:off x="1524000" y="1262130"/>
          <a:ext cx="6473780" cy="4546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1776600" y="1562526"/>
            <a:ext cx="731520" cy="150230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3649" y="1972145"/>
            <a:ext cx="2188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Targeted Professional</a:t>
            </a:r>
          </a:p>
          <a:p>
            <a:r>
              <a:rPr lang="en-US" dirty="0" smtClean="0"/>
              <a:t>Development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5959" y="3415784"/>
            <a:ext cx="749873" cy="18384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6600" y="3839120"/>
            <a:ext cx="167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Effective </a:t>
            </a:r>
          </a:p>
          <a:p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 flipV="1">
            <a:off x="6902615" y="1544160"/>
            <a:ext cx="749873" cy="1502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20613" y="3415784"/>
            <a:ext cx="749873" cy="18384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7113" y="2068128"/>
            <a:ext cx="213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Intentional Structure</a:t>
            </a:r>
          </a:p>
          <a:p>
            <a:r>
              <a:rPr lang="en-US" dirty="0" smtClean="0"/>
              <a:t>And Support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8818" y="3977620"/>
            <a:ext cx="176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Focused Funding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95741" y="5383369"/>
            <a:ext cx="1259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Sustainable</a:t>
            </a:r>
          </a:p>
          <a:p>
            <a:pPr algn="ctr"/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itchFamily="34" charset="0"/>
              </a:rPr>
              <a:t>Planning for FY16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Review program evaluations with both school level and district level administrators</a:t>
            </a:r>
          </a:p>
          <a:p>
            <a:endParaRPr lang="en-US" dirty="0" smtClean="0"/>
          </a:p>
          <a:p>
            <a:r>
              <a:rPr lang="en-US" dirty="0" smtClean="0"/>
              <a:t>Analyze 2015 system and school data reports</a:t>
            </a:r>
          </a:p>
          <a:p>
            <a:endParaRPr lang="en-US" dirty="0" smtClean="0"/>
          </a:p>
          <a:p>
            <a:r>
              <a:rPr lang="en-US" dirty="0" smtClean="0"/>
              <a:t>Assist with school improvement planning for Priority Schools, Focus Schools, Reward Schools, and Performance Flags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5/25/2015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25B6E7437D643BEAAC06D495827D4" ma:contentTypeVersion="1" ma:contentTypeDescription="Create a new document." ma:contentTypeScope="" ma:versionID="66569ed78ef03d9940b56cdcaa4b98c3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targetNamespace="http://schemas.microsoft.com/office/2006/metadata/properties" ma:root="true" ma:fieldsID="e0a227e79e5b6307bbf1572d7d772b37" ns1:_="" ns2:_="">
    <xsd:import namespace="http://schemas.microsoft.com/sharepoint/v3"/>
    <xsd:import namespace="1d496aed-39d0-4758-b3cf-4e477328771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C4EA72-F1BC-4FDF-9BA0-D5F5E0E3F6E9}"/>
</file>

<file path=customXml/itemProps2.xml><?xml version="1.0" encoding="utf-8"?>
<ds:datastoreItem xmlns:ds="http://schemas.openxmlformats.org/officeDocument/2006/customXml" ds:itemID="{AE270C04-161C-48C4-8915-F82B8685AA1A}"/>
</file>

<file path=customXml/itemProps3.xml><?xml version="1.0" encoding="utf-8"?>
<ds:datastoreItem xmlns:ds="http://schemas.openxmlformats.org/officeDocument/2006/customXml" ds:itemID="{C3EC90A7-717A-41A5-8FDC-6DF2A516B6B1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2941</TotalTime>
  <Words>2066</Words>
  <Application>Microsoft Office PowerPoint</Application>
  <PresentationFormat>On-screen Show (4:3)</PresentationFormat>
  <Paragraphs>461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GaDOE-PowerPoint-WhiteTemplate</vt:lpstr>
      <vt:lpstr>Title I Program Timeline for Successful Program Implementation and Program Evaluation</vt:lpstr>
      <vt:lpstr>Presenters</vt:lpstr>
      <vt:lpstr>PowerPoint Presentation</vt:lpstr>
      <vt:lpstr>Execution of Title I Programs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Planning for FY16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Program Implementation</vt:lpstr>
      <vt:lpstr>FY16 Ongoing Program Monitoring and Evaluation</vt:lpstr>
      <vt:lpstr>FY16 Ongoing Program Monitoring and Evaluation</vt:lpstr>
      <vt:lpstr>FY16 Ongoing Program Monitoring and Evaluation</vt:lpstr>
      <vt:lpstr>FY16 Ongoing Program Monitoring and Evaluation</vt:lpstr>
      <vt:lpstr>Execution of Title I Programs</vt:lpstr>
      <vt:lpstr>Title I, Part A Program Specialists’ Contact Information</vt:lpstr>
      <vt:lpstr>Title I, Part A Program Specialists’ Contact Information</vt:lpstr>
      <vt:lpstr>Presenters</vt:lpstr>
      <vt:lpstr>Title I Program Timeline for Successful Program Implementation and Program Evaluation</vt:lpstr>
    </vt:vector>
  </TitlesOfParts>
  <Company>GADOE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Directors Academy:  Part II – A Review of Important Aspects of Targeted Assistance and Schoolwide Programs</dc:title>
  <dc:creator>Grace McElveen</dc:creator>
  <cp:lastModifiedBy>LENOVO USER</cp:lastModifiedBy>
  <cp:revision>86</cp:revision>
  <cp:lastPrinted>2015-05-08T15:07:26Z</cp:lastPrinted>
  <dcterms:created xsi:type="dcterms:W3CDTF">2015-02-03T18:11:18Z</dcterms:created>
  <dcterms:modified xsi:type="dcterms:W3CDTF">2015-05-25T20:16:27Z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0x01010026A25B6E7437D643BEAAC06D495827D4</vt:lpwstr>
  </property>
  <property fmtid="{D5CDD505-2E9C-101B-9397-08002B2CF9AE}" pid="3" name="TemplateUrl">
    <vt:lpwstr/>
  </property>
  <property fmtid="{D5CDD505-2E9C-101B-9397-08002B2CF9AE}" pid="4" name="Order">
    <vt:r8>141000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Page">
    <vt:lpwstr/>
  </property>
  <property fmtid="{D5CDD505-2E9C-101B-9397-08002B2CF9AE}" pid="10" name="Page SubHeader">
    <vt:lpwstr/>
  </property>
</Properties>
</file>