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52"/>
  </p:notesMasterIdLst>
  <p:handoutMasterIdLst>
    <p:handoutMasterId r:id="rId53"/>
  </p:handoutMasterIdLst>
  <p:sldIdLst>
    <p:sldId id="345" r:id="rId5"/>
    <p:sldId id="354" r:id="rId6"/>
    <p:sldId id="262" r:id="rId7"/>
    <p:sldId id="281" r:id="rId8"/>
    <p:sldId id="355" r:id="rId9"/>
    <p:sldId id="367" r:id="rId10"/>
    <p:sldId id="368" r:id="rId11"/>
    <p:sldId id="410" r:id="rId12"/>
    <p:sldId id="356" r:id="rId13"/>
    <p:sldId id="357" r:id="rId14"/>
    <p:sldId id="358" r:id="rId15"/>
    <p:sldId id="382" r:id="rId16"/>
    <p:sldId id="383" r:id="rId17"/>
    <p:sldId id="384" r:id="rId18"/>
    <p:sldId id="386" r:id="rId19"/>
    <p:sldId id="385" r:id="rId20"/>
    <p:sldId id="387" r:id="rId21"/>
    <p:sldId id="388" r:id="rId22"/>
    <p:sldId id="393" r:id="rId23"/>
    <p:sldId id="394" r:id="rId24"/>
    <p:sldId id="389" r:id="rId25"/>
    <p:sldId id="395" r:id="rId26"/>
    <p:sldId id="390" r:id="rId27"/>
    <p:sldId id="402" r:id="rId28"/>
    <p:sldId id="306" r:id="rId29"/>
    <p:sldId id="307" r:id="rId30"/>
    <p:sldId id="303" r:id="rId31"/>
    <p:sldId id="391" r:id="rId32"/>
    <p:sldId id="408" r:id="rId33"/>
    <p:sldId id="360" r:id="rId34"/>
    <p:sldId id="374" r:id="rId35"/>
    <p:sldId id="371" r:id="rId36"/>
    <p:sldId id="396" r:id="rId37"/>
    <p:sldId id="403" r:id="rId38"/>
    <p:sldId id="404" r:id="rId39"/>
    <p:sldId id="405" r:id="rId40"/>
    <p:sldId id="406" r:id="rId41"/>
    <p:sldId id="407" r:id="rId42"/>
    <p:sldId id="392" r:id="rId43"/>
    <p:sldId id="397" r:id="rId44"/>
    <p:sldId id="398" r:id="rId45"/>
    <p:sldId id="340" r:id="rId46"/>
    <p:sldId id="341" r:id="rId47"/>
    <p:sldId id="399" r:id="rId48"/>
    <p:sldId id="400" r:id="rId49"/>
    <p:sldId id="401" r:id="rId50"/>
    <p:sldId id="409"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B1D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autoAdjust="0"/>
  </p:normalViewPr>
  <p:slideViewPr>
    <p:cSldViewPr snapToGrid="0">
      <p:cViewPr>
        <p:scale>
          <a:sx n="96" d="100"/>
          <a:sy n="96" d="100"/>
        </p:scale>
        <p:origin x="-1170" y="210"/>
      </p:cViewPr>
      <p:guideLst>
        <p:guide orient="horz" pos="2160"/>
        <p:guide pos="2880"/>
      </p:guideLst>
    </p:cSldViewPr>
  </p:slideViewPr>
  <p:outlineViewPr>
    <p:cViewPr>
      <p:scale>
        <a:sx n="33" d="100"/>
        <a:sy n="33" d="100"/>
      </p:scale>
      <p:origin x="0" y="21202"/>
    </p:cViewPr>
  </p:outlineViewPr>
  <p:notesTextViewPr>
    <p:cViewPr>
      <p:scale>
        <a:sx n="1" d="1"/>
        <a:sy n="1" d="1"/>
      </p:scale>
      <p:origin x="0" y="0"/>
    </p:cViewPr>
  </p:notesTextViewPr>
  <p:sorterViewPr>
    <p:cViewPr>
      <p:scale>
        <a:sx n="54" d="100"/>
        <a:sy n="54" d="100"/>
      </p:scale>
      <p:origin x="0" y="24"/>
    </p:cViewPr>
  </p:sorterViewPr>
  <p:notesViewPr>
    <p:cSldViewPr snapToGrid="0">
      <p:cViewPr varScale="1">
        <p:scale>
          <a:sx n="67" d="100"/>
          <a:sy n="67" d="100"/>
        </p:scale>
        <p:origin x="-3168" y="-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13F8C5-A1D8-4BBE-B842-222FF77ED9DB}" type="doc">
      <dgm:prSet loTypeId="urn:microsoft.com/office/officeart/2005/8/layout/chevron1" loCatId="process" qsTypeId="urn:microsoft.com/office/officeart/2005/8/quickstyle/simple5" qsCatId="simple" csTypeId="urn:microsoft.com/office/officeart/2005/8/colors/accent1_2" csCatId="accent1" phldr="1"/>
      <dgm:spPr/>
    </dgm:pt>
    <dgm:pt modelId="{546CBDB0-22CF-4E52-9A2A-0F2A77028F89}">
      <dgm:prSet phldrT="[Text]"/>
      <dgm:spPr>
        <a:solidFill>
          <a:srgbClr val="CD770F"/>
        </a:solidFill>
      </dgm:spPr>
      <dgm:t>
        <a:bodyPr/>
        <a:lstStyle/>
        <a:p>
          <a:r>
            <a:rPr lang="en-US" b="1" dirty="0">
              <a:solidFill>
                <a:schemeClr val="tx1"/>
              </a:solidFill>
            </a:rPr>
            <a:t>July 1 </a:t>
          </a:r>
          <a:r>
            <a:rPr lang="en-US" b="1" dirty="0" smtClean="0">
              <a:solidFill>
                <a:schemeClr val="tx1"/>
              </a:solidFill>
            </a:rPr>
            <a:t>2015</a:t>
          </a:r>
          <a:endParaRPr lang="en-US" b="1" dirty="0">
            <a:solidFill>
              <a:schemeClr val="tx1"/>
            </a:solidFill>
          </a:endParaRPr>
        </a:p>
      </dgm:t>
    </dgm:pt>
    <dgm:pt modelId="{24F15E91-1337-4C3B-83B9-A870B668E815}" type="parTrans" cxnId="{39DA5135-CC97-41D2-BD94-C5BE9BF0F04A}">
      <dgm:prSet/>
      <dgm:spPr/>
      <dgm:t>
        <a:bodyPr/>
        <a:lstStyle/>
        <a:p>
          <a:endParaRPr lang="en-US"/>
        </a:p>
      </dgm:t>
    </dgm:pt>
    <dgm:pt modelId="{665EBE80-080F-4134-9C63-AEC0E4154A7A}" type="sibTrans" cxnId="{39DA5135-CC97-41D2-BD94-C5BE9BF0F04A}">
      <dgm:prSet/>
      <dgm:spPr/>
      <dgm:t>
        <a:bodyPr/>
        <a:lstStyle/>
        <a:p>
          <a:endParaRPr lang="en-US"/>
        </a:p>
      </dgm:t>
    </dgm:pt>
    <dgm:pt modelId="{F71EDB19-794F-40D5-8C8E-C8680CC5662E}">
      <dgm:prSet phldrT="[Text]"/>
      <dgm:spPr>
        <a:solidFill>
          <a:srgbClr val="CD770F"/>
        </a:solidFill>
      </dgm:spPr>
      <dgm:t>
        <a:bodyPr/>
        <a:lstStyle/>
        <a:p>
          <a:r>
            <a:rPr lang="en-US" b="1" dirty="0">
              <a:solidFill>
                <a:schemeClr val="tx1"/>
              </a:solidFill>
            </a:rPr>
            <a:t>Jan  </a:t>
          </a:r>
          <a:r>
            <a:rPr lang="en-US" b="1" dirty="0" smtClean="0">
              <a:solidFill>
                <a:schemeClr val="tx1"/>
              </a:solidFill>
            </a:rPr>
            <a:t>2016</a:t>
          </a:r>
          <a:endParaRPr lang="en-US" b="1" dirty="0">
            <a:solidFill>
              <a:schemeClr val="tx1"/>
            </a:solidFill>
          </a:endParaRPr>
        </a:p>
      </dgm:t>
    </dgm:pt>
    <dgm:pt modelId="{C507735D-A0EE-4883-8D4E-53B3ED746F0B}" type="parTrans" cxnId="{E40C8031-C89B-4054-AD30-E50486D7752C}">
      <dgm:prSet/>
      <dgm:spPr/>
      <dgm:t>
        <a:bodyPr/>
        <a:lstStyle/>
        <a:p>
          <a:endParaRPr lang="en-US"/>
        </a:p>
      </dgm:t>
    </dgm:pt>
    <dgm:pt modelId="{715F7461-6EAC-4BDF-BE1B-5E3C785884B5}" type="sibTrans" cxnId="{E40C8031-C89B-4054-AD30-E50486D7752C}">
      <dgm:prSet/>
      <dgm:spPr/>
      <dgm:t>
        <a:bodyPr/>
        <a:lstStyle/>
        <a:p>
          <a:endParaRPr lang="en-US"/>
        </a:p>
      </dgm:t>
    </dgm:pt>
    <dgm:pt modelId="{F41F78DE-8936-4405-9D3A-2484F957FCE6}">
      <dgm:prSet phldrT="[Text]"/>
      <dgm:spPr>
        <a:solidFill>
          <a:srgbClr val="CD770F"/>
        </a:solidFill>
      </dgm:spPr>
      <dgm:t>
        <a:bodyPr/>
        <a:lstStyle/>
        <a:p>
          <a:r>
            <a:rPr lang="en-US" b="1" dirty="0">
              <a:solidFill>
                <a:schemeClr val="tx1"/>
              </a:solidFill>
            </a:rPr>
            <a:t>July 1 </a:t>
          </a:r>
          <a:r>
            <a:rPr lang="en-US" b="1" dirty="0" smtClean="0">
              <a:solidFill>
                <a:schemeClr val="tx1"/>
              </a:solidFill>
            </a:rPr>
            <a:t>2016</a:t>
          </a:r>
          <a:endParaRPr lang="en-US" b="1" dirty="0">
            <a:solidFill>
              <a:schemeClr val="tx1"/>
            </a:solidFill>
          </a:endParaRPr>
        </a:p>
      </dgm:t>
    </dgm:pt>
    <dgm:pt modelId="{03CC08A8-16E8-419F-A088-A34D05A87A25}" type="parTrans" cxnId="{E71A7F67-ADDD-44D0-946E-D1FAF80BE816}">
      <dgm:prSet/>
      <dgm:spPr/>
      <dgm:t>
        <a:bodyPr/>
        <a:lstStyle/>
        <a:p>
          <a:endParaRPr lang="en-US"/>
        </a:p>
      </dgm:t>
    </dgm:pt>
    <dgm:pt modelId="{16DA0A8E-643E-452E-AA47-4818B19C32E5}" type="sibTrans" cxnId="{E71A7F67-ADDD-44D0-946E-D1FAF80BE816}">
      <dgm:prSet/>
      <dgm:spPr/>
      <dgm:t>
        <a:bodyPr/>
        <a:lstStyle/>
        <a:p>
          <a:endParaRPr lang="en-US"/>
        </a:p>
      </dgm:t>
    </dgm:pt>
    <dgm:pt modelId="{CFDA4DB8-E9F5-481E-8D2C-74D82EB13C39}">
      <dgm:prSet phldrT="[Text]"/>
      <dgm:spPr>
        <a:solidFill>
          <a:srgbClr val="CD770F"/>
        </a:solidFill>
      </dgm:spPr>
      <dgm:t>
        <a:bodyPr/>
        <a:lstStyle/>
        <a:p>
          <a:r>
            <a:rPr lang="en-US" b="1" dirty="0">
              <a:solidFill>
                <a:schemeClr val="tx1"/>
              </a:solidFill>
            </a:rPr>
            <a:t>Sept  30 </a:t>
          </a:r>
          <a:r>
            <a:rPr lang="en-US" b="1" dirty="0" smtClean="0">
              <a:solidFill>
                <a:schemeClr val="tx1"/>
              </a:solidFill>
            </a:rPr>
            <a:t>2016</a:t>
          </a:r>
          <a:endParaRPr lang="en-US" b="1" dirty="0">
            <a:solidFill>
              <a:schemeClr val="tx1"/>
            </a:solidFill>
          </a:endParaRPr>
        </a:p>
      </dgm:t>
    </dgm:pt>
    <dgm:pt modelId="{B45FB610-2D40-4B44-86E2-F81DE910A878}" type="parTrans" cxnId="{7CDDCC48-6BBD-4E9E-A1DF-AF446191D54F}">
      <dgm:prSet/>
      <dgm:spPr/>
      <dgm:t>
        <a:bodyPr/>
        <a:lstStyle/>
        <a:p>
          <a:endParaRPr lang="en-US"/>
        </a:p>
      </dgm:t>
    </dgm:pt>
    <dgm:pt modelId="{49587872-BA7A-41E5-93E2-635F75455109}" type="sibTrans" cxnId="{7CDDCC48-6BBD-4E9E-A1DF-AF446191D54F}">
      <dgm:prSet/>
      <dgm:spPr/>
      <dgm:t>
        <a:bodyPr/>
        <a:lstStyle/>
        <a:p>
          <a:endParaRPr lang="en-US"/>
        </a:p>
      </dgm:t>
    </dgm:pt>
    <dgm:pt modelId="{E433476F-A8D5-4183-A018-A1EC474EE194}">
      <dgm:prSet phldrT="[Text]"/>
      <dgm:spPr>
        <a:solidFill>
          <a:srgbClr val="CD770F"/>
        </a:solidFill>
      </dgm:spPr>
      <dgm:t>
        <a:bodyPr/>
        <a:lstStyle/>
        <a:p>
          <a:r>
            <a:rPr lang="en-US" b="1" dirty="0">
              <a:solidFill>
                <a:schemeClr val="tx1"/>
              </a:solidFill>
            </a:rPr>
            <a:t>Jan </a:t>
          </a:r>
          <a:r>
            <a:rPr lang="en-US" b="1" dirty="0" smtClean="0">
              <a:solidFill>
                <a:schemeClr val="tx1"/>
              </a:solidFill>
            </a:rPr>
            <a:t>2017</a:t>
          </a:r>
          <a:endParaRPr lang="en-US" b="1" dirty="0">
            <a:solidFill>
              <a:schemeClr val="tx1"/>
            </a:solidFill>
          </a:endParaRPr>
        </a:p>
      </dgm:t>
    </dgm:pt>
    <dgm:pt modelId="{F4645D88-9050-4549-92E6-56DA925413A5}" type="parTrans" cxnId="{6E4FB910-9083-43F2-9828-B824ADB91071}">
      <dgm:prSet/>
      <dgm:spPr/>
      <dgm:t>
        <a:bodyPr/>
        <a:lstStyle/>
        <a:p>
          <a:endParaRPr lang="en-US"/>
        </a:p>
      </dgm:t>
    </dgm:pt>
    <dgm:pt modelId="{9CCA3A8C-E201-4CC5-B1A5-A2AC08DBE978}" type="sibTrans" cxnId="{6E4FB910-9083-43F2-9828-B824ADB91071}">
      <dgm:prSet/>
      <dgm:spPr/>
      <dgm:t>
        <a:bodyPr/>
        <a:lstStyle/>
        <a:p>
          <a:endParaRPr lang="en-US"/>
        </a:p>
      </dgm:t>
    </dgm:pt>
    <dgm:pt modelId="{CB1E4A58-1B28-4D66-B0F8-77B7E15149A0}">
      <dgm:prSet phldrT="[Text]"/>
      <dgm:spPr>
        <a:solidFill>
          <a:srgbClr val="CD770F"/>
        </a:solidFill>
      </dgm:spPr>
      <dgm:t>
        <a:bodyPr/>
        <a:lstStyle/>
        <a:p>
          <a:r>
            <a:rPr lang="en-US" b="1" dirty="0">
              <a:solidFill>
                <a:schemeClr val="tx1"/>
              </a:solidFill>
            </a:rPr>
            <a:t>July 1 </a:t>
          </a:r>
          <a:r>
            <a:rPr lang="en-US" b="1" dirty="0" smtClean="0">
              <a:solidFill>
                <a:schemeClr val="tx1"/>
              </a:solidFill>
            </a:rPr>
            <a:t>2017</a:t>
          </a:r>
          <a:endParaRPr lang="en-US" b="1" dirty="0">
            <a:solidFill>
              <a:schemeClr val="tx1"/>
            </a:solidFill>
          </a:endParaRPr>
        </a:p>
      </dgm:t>
    </dgm:pt>
    <dgm:pt modelId="{4C33031D-0B8E-4560-BDD2-73EB69848F98}" type="parTrans" cxnId="{3AC4FD88-E792-4A3F-BC3A-43BED2F52E9A}">
      <dgm:prSet/>
      <dgm:spPr/>
      <dgm:t>
        <a:bodyPr/>
        <a:lstStyle/>
        <a:p>
          <a:endParaRPr lang="en-US"/>
        </a:p>
      </dgm:t>
    </dgm:pt>
    <dgm:pt modelId="{B94BEF44-6A7A-4B0A-BFA7-5EFD6C3E4CA2}" type="sibTrans" cxnId="{3AC4FD88-E792-4A3F-BC3A-43BED2F52E9A}">
      <dgm:prSet/>
      <dgm:spPr/>
      <dgm:t>
        <a:bodyPr/>
        <a:lstStyle/>
        <a:p>
          <a:endParaRPr lang="en-US"/>
        </a:p>
      </dgm:t>
    </dgm:pt>
    <dgm:pt modelId="{CF4BD7EE-4D56-4519-8407-CC59EFE96030}">
      <dgm:prSet phldrT="[Text]"/>
      <dgm:spPr>
        <a:solidFill>
          <a:srgbClr val="CD770F"/>
        </a:solidFill>
      </dgm:spPr>
      <dgm:t>
        <a:bodyPr/>
        <a:lstStyle/>
        <a:p>
          <a:r>
            <a:rPr lang="en-US" b="1" dirty="0">
              <a:solidFill>
                <a:schemeClr val="tx1"/>
              </a:solidFill>
            </a:rPr>
            <a:t>Sept 30 </a:t>
          </a:r>
          <a:r>
            <a:rPr lang="en-US" b="1" dirty="0" smtClean="0">
              <a:solidFill>
                <a:schemeClr val="tx1"/>
              </a:solidFill>
            </a:rPr>
            <a:t>2017</a:t>
          </a:r>
          <a:endParaRPr lang="en-US" b="1" dirty="0">
            <a:solidFill>
              <a:schemeClr val="tx1"/>
            </a:solidFill>
          </a:endParaRPr>
        </a:p>
      </dgm:t>
    </dgm:pt>
    <dgm:pt modelId="{9BFDA6FE-CF29-442E-932A-DF75EDF2EEEE}" type="parTrans" cxnId="{92667D94-4698-4C7D-82B0-2E5687F0094A}">
      <dgm:prSet/>
      <dgm:spPr/>
      <dgm:t>
        <a:bodyPr/>
        <a:lstStyle/>
        <a:p>
          <a:endParaRPr lang="en-US"/>
        </a:p>
      </dgm:t>
    </dgm:pt>
    <dgm:pt modelId="{4F3B0197-8EE6-4AA0-851A-1F942B9F2B22}" type="sibTrans" cxnId="{92667D94-4698-4C7D-82B0-2E5687F0094A}">
      <dgm:prSet/>
      <dgm:spPr/>
      <dgm:t>
        <a:bodyPr/>
        <a:lstStyle/>
        <a:p>
          <a:endParaRPr lang="en-US"/>
        </a:p>
      </dgm:t>
    </dgm:pt>
    <dgm:pt modelId="{70FDA55D-262C-4566-A230-DEF006BE5431}" type="pres">
      <dgm:prSet presAssocID="{8613F8C5-A1D8-4BBE-B842-222FF77ED9DB}" presName="Name0" presStyleCnt="0">
        <dgm:presLayoutVars>
          <dgm:dir/>
          <dgm:animLvl val="lvl"/>
          <dgm:resizeHandles val="exact"/>
        </dgm:presLayoutVars>
      </dgm:prSet>
      <dgm:spPr/>
    </dgm:pt>
    <dgm:pt modelId="{A937F5CD-3451-4BBB-9533-343D0D49CEC1}" type="pres">
      <dgm:prSet presAssocID="{546CBDB0-22CF-4E52-9A2A-0F2A77028F89}" presName="parTxOnly" presStyleLbl="node1" presStyleIdx="0" presStyleCnt="7">
        <dgm:presLayoutVars>
          <dgm:chMax val="0"/>
          <dgm:chPref val="0"/>
          <dgm:bulletEnabled val="1"/>
        </dgm:presLayoutVars>
      </dgm:prSet>
      <dgm:spPr/>
      <dgm:t>
        <a:bodyPr/>
        <a:lstStyle/>
        <a:p>
          <a:endParaRPr lang="en-US"/>
        </a:p>
      </dgm:t>
    </dgm:pt>
    <dgm:pt modelId="{033C5230-9DDA-4967-ACB2-B587C513D890}" type="pres">
      <dgm:prSet presAssocID="{665EBE80-080F-4134-9C63-AEC0E4154A7A}" presName="parTxOnlySpace" presStyleCnt="0"/>
      <dgm:spPr/>
    </dgm:pt>
    <dgm:pt modelId="{9FB8A3B3-E321-43A9-A9AD-EF6061DDA1F9}" type="pres">
      <dgm:prSet presAssocID="{F71EDB19-794F-40D5-8C8E-C8680CC5662E}" presName="parTxOnly" presStyleLbl="node1" presStyleIdx="1" presStyleCnt="7">
        <dgm:presLayoutVars>
          <dgm:chMax val="0"/>
          <dgm:chPref val="0"/>
          <dgm:bulletEnabled val="1"/>
        </dgm:presLayoutVars>
      </dgm:prSet>
      <dgm:spPr/>
      <dgm:t>
        <a:bodyPr/>
        <a:lstStyle/>
        <a:p>
          <a:endParaRPr lang="en-US"/>
        </a:p>
      </dgm:t>
    </dgm:pt>
    <dgm:pt modelId="{CE0E0CC5-DA6B-49B6-9BBE-4B70AB76C12B}" type="pres">
      <dgm:prSet presAssocID="{715F7461-6EAC-4BDF-BE1B-5E3C785884B5}" presName="parTxOnlySpace" presStyleCnt="0"/>
      <dgm:spPr/>
    </dgm:pt>
    <dgm:pt modelId="{E6EFFA51-580C-4EE2-8768-A745B70A787F}" type="pres">
      <dgm:prSet presAssocID="{F41F78DE-8936-4405-9D3A-2484F957FCE6}" presName="parTxOnly" presStyleLbl="node1" presStyleIdx="2" presStyleCnt="7">
        <dgm:presLayoutVars>
          <dgm:chMax val="0"/>
          <dgm:chPref val="0"/>
          <dgm:bulletEnabled val="1"/>
        </dgm:presLayoutVars>
      </dgm:prSet>
      <dgm:spPr/>
      <dgm:t>
        <a:bodyPr/>
        <a:lstStyle/>
        <a:p>
          <a:endParaRPr lang="en-US"/>
        </a:p>
      </dgm:t>
    </dgm:pt>
    <dgm:pt modelId="{BA10B502-F7FA-4086-8F45-38F0FA5033AD}" type="pres">
      <dgm:prSet presAssocID="{16DA0A8E-643E-452E-AA47-4818B19C32E5}" presName="parTxOnlySpace" presStyleCnt="0"/>
      <dgm:spPr/>
    </dgm:pt>
    <dgm:pt modelId="{6B08A4CA-626D-4BAB-BE90-10099456BAFD}" type="pres">
      <dgm:prSet presAssocID="{CFDA4DB8-E9F5-481E-8D2C-74D82EB13C39}" presName="parTxOnly" presStyleLbl="node1" presStyleIdx="3" presStyleCnt="7" custScaleX="101852">
        <dgm:presLayoutVars>
          <dgm:chMax val="0"/>
          <dgm:chPref val="0"/>
          <dgm:bulletEnabled val="1"/>
        </dgm:presLayoutVars>
      </dgm:prSet>
      <dgm:spPr/>
      <dgm:t>
        <a:bodyPr/>
        <a:lstStyle/>
        <a:p>
          <a:endParaRPr lang="en-US"/>
        </a:p>
      </dgm:t>
    </dgm:pt>
    <dgm:pt modelId="{DB0F10E9-6FE7-48C5-AFCC-29055D129786}" type="pres">
      <dgm:prSet presAssocID="{49587872-BA7A-41E5-93E2-635F75455109}" presName="parTxOnlySpace" presStyleCnt="0"/>
      <dgm:spPr/>
    </dgm:pt>
    <dgm:pt modelId="{FF4F0AFA-D33E-4ECF-9370-727758CCF396}" type="pres">
      <dgm:prSet presAssocID="{E433476F-A8D5-4183-A018-A1EC474EE194}" presName="parTxOnly" presStyleLbl="node1" presStyleIdx="4" presStyleCnt="7">
        <dgm:presLayoutVars>
          <dgm:chMax val="0"/>
          <dgm:chPref val="0"/>
          <dgm:bulletEnabled val="1"/>
        </dgm:presLayoutVars>
      </dgm:prSet>
      <dgm:spPr/>
      <dgm:t>
        <a:bodyPr/>
        <a:lstStyle/>
        <a:p>
          <a:endParaRPr lang="en-US"/>
        </a:p>
      </dgm:t>
    </dgm:pt>
    <dgm:pt modelId="{E4D5BAE8-470E-4046-AC52-1649DFA1328C}" type="pres">
      <dgm:prSet presAssocID="{9CCA3A8C-E201-4CC5-B1A5-A2AC08DBE978}" presName="parTxOnlySpace" presStyleCnt="0"/>
      <dgm:spPr/>
    </dgm:pt>
    <dgm:pt modelId="{A074F363-129B-49EE-825C-74F03AA5BE70}" type="pres">
      <dgm:prSet presAssocID="{CB1E4A58-1B28-4D66-B0F8-77B7E15149A0}" presName="parTxOnly" presStyleLbl="node1" presStyleIdx="5" presStyleCnt="7">
        <dgm:presLayoutVars>
          <dgm:chMax val="0"/>
          <dgm:chPref val="0"/>
          <dgm:bulletEnabled val="1"/>
        </dgm:presLayoutVars>
      </dgm:prSet>
      <dgm:spPr/>
      <dgm:t>
        <a:bodyPr/>
        <a:lstStyle/>
        <a:p>
          <a:endParaRPr lang="en-US"/>
        </a:p>
      </dgm:t>
    </dgm:pt>
    <dgm:pt modelId="{E6DBDA96-A634-4D54-986A-2C2F9960DCB7}" type="pres">
      <dgm:prSet presAssocID="{B94BEF44-6A7A-4B0A-BFA7-5EFD6C3E4CA2}" presName="parTxOnlySpace" presStyleCnt="0"/>
      <dgm:spPr/>
    </dgm:pt>
    <dgm:pt modelId="{5A1A6525-FFBF-4D97-B5E1-2DDD5DB402AB}" type="pres">
      <dgm:prSet presAssocID="{CF4BD7EE-4D56-4519-8407-CC59EFE96030}" presName="parTxOnly" presStyleLbl="node1" presStyleIdx="6" presStyleCnt="7">
        <dgm:presLayoutVars>
          <dgm:chMax val="0"/>
          <dgm:chPref val="0"/>
          <dgm:bulletEnabled val="1"/>
        </dgm:presLayoutVars>
      </dgm:prSet>
      <dgm:spPr/>
      <dgm:t>
        <a:bodyPr/>
        <a:lstStyle/>
        <a:p>
          <a:endParaRPr lang="en-US"/>
        </a:p>
      </dgm:t>
    </dgm:pt>
  </dgm:ptLst>
  <dgm:cxnLst>
    <dgm:cxn modelId="{9986B1CD-ADA4-408C-BEF4-CFA963C279F5}" type="presOf" srcId="{8613F8C5-A1D8-4BBE-B842-222FF77ED9DB}" destId="{70FDA55D-262C-4566-A230-DEF006BE5431}" srcOrd="0" destOrd="0" presId="urn:microsoft.com/office/officeart/2005/8/layout/chevron1"/>
    <dgm:cxn modelId="{9EC4C473-E5E7-400E-AF42-5A406AB09BD9}" type="presOf" srcId="{F71EDB19-794F-40D5-8C8E-C8680CC5662E}" destId="{9FB8A3B3-E321-43A9-A9AD-EF6061DDA1F9}" srcOrd="0" destOrd="0" presId="urn:microsoft.com/office/officeart/2005/8/layout/chevron1"/>
    <dgm:cxn modelId="{92667D94-4698-4C7D-82B0-2E5687F0094A}" srcId="{8613F8C5-A1D8-4BBE-B842-222FF77ED9DB}" destId="{CF4BD7EE-4D56-4519-8407-CC59EFE96030}" srcOrd="6" destOrd="0" parTransId="{9BFDA6FE-CF29-442E-932A-DF75EDF2EEEE}" sibTransId="{4F3B0197-8EE6-4AA0-851A-1F942B9F2B22}"/>
    <dgm:cxn modelId="{54622BE0-51F1-46A2-8F6C-5DA6A804606F}" type="presOf" srcId="{CB1E4A58-1B28-4D66-B0F8-77B7E15149A0}" destId="{A074F363-129B-49EE-825C-74F03AA5BE70}" srcOrd="0" destOrd="0" presId="urn:microsoft.com/office/officeart/2005/8/layout/chevron1"/>
    <dgm:cxn modelId="{D34C2C2F-33EC-4DF3-9EBA-16D4563C3565}" type="presOf" srcId="{F41F78DE-8936-4405-9D3A-2484F957FCE6}" destId="{E6EFFA51-580C-4EE2-8768-A745B70A787F}" srcOrd="0" destOrd="0" presId="urn:microsoft.com/office/officeart/2005/8/layout/chevron1"/>
    <dgm:cxn modelId="{3AC4FD88-E792-4A3F-BC3A-43BED2F52E9A}" srcId="{8613F8C5-A1D8-4BBE-B842-222FF77ED9DB}" destId="{CB1E4A58-1B28-4D66-B0F8-77B7E15149A0}" srcOrd="5" destOrd="0" parTransId="{4C33031D-0B8E-4560-BDD2-73EB69848F98}" sibTransId="{B94BEF44-6A7A-4B0A-BFA7-5EFD6C3E4CA2}"/>
    <dgm:cxn modelId="{39DA5135-CC97-41D2-BD94-C5BE9BF0F04A}" srcId="{8613F8C5-A1D8-4BBE-B842-222FF77ED9DB}" destId="{546CBDB0-22CF-4E52-9A2A-0F2A77028F89}" srcOrd="0" destOrd="0" parTransId="{24F15E91-1337-4C3B-83B9-A870B668E815}" sibTransId="{665EBE80-080F-4134-9C63-AEC0E4154A7A}"/>
    <dgm:cxn modelId="{D0BEE87F-05E4-49ED-AA6F-D60F4A142EEB}" type="presOf" srcId="{CF4BD7EE-4D56-4519-8407-CC59EFE96030}" destId="{5A1A6525-FFBF-4D97-B5E1-2DDD5DB402AB}" srcOrd="0" destOrd="0" presId="urn:microsoft.com/office/officeart/2005/8/layout/chevron1"/>
    <dgm:cxn modelId="{E40C8031-C89B-4054-AD30-E50486D7752C}" srcId="{8613F8C5-A1D8-4BBE-B842-222FF77ED9DB}" destId="{F71EDB19-794F-40D5-8C8E-C8680CC5662E}" srcOrd="1" destOrd="0" parTransId="{C507735D-A0EE-4883-8D4E-53B3ED746F0B}" sibTransId="{715F7461-6EAC-4BDF-BE1B-5E3C785884B5}"/>
    <dgm:cxn modelId="{6E4FB910-9083-43F2-9828-B824ADB91071}" srcId="{8613F8C5-A1D8-4BBE-B842-222FF77ED9DB}" destId="{E433476F-A8D5-4183-A018-A1EC474EE194}" srcOrd="4" destOrd="0" parTransId="{F4645D88-9050-4549-92E6-56DA925413A5}" sibTransId="{9CCA3A8C-E201-4CC5-B1A5-A2AC08DBE978}"/>
    <dgm:cxn modelId="{55818436-2708-4B50-8ADD-D1E8C52CC812}" type="presOf" srcId="{CFDA4DB8-E9F5-481E-8D2C-74D82EB13C39}" destId="{6B08A4CA-626D-4BAB-BE90-10099456BAFD}" srcOrd="0" destOrd="0" presId="urn:microsoft.com/office/officeart/2005/8/layout/chevron1"/>
    <dgm:cxn modelId="{7AE17B91-302C-4D6D-965D-A9C414538947}" type="presOf" srcId="{E433476F-A8D5-4183-A018-A1EC474EE194}" destId="{FF4F0AFA-D33E-4ECF-9370-727758CCF396}" srcOrd="0" destOrd="0" presId="urn:microsoft.com/office/officeart/2005/8/layout/chevron1"/>
    <dgm:cxn modelId="{E71A7F67-ADDD-44D0-946E-D1FAF80BE816}" srcId="{8613F8C5-A1D8-4BBE-B842-222FF77ED9DB}" destId="{F41F78DE-8936-4405-9D3A-2484F957FCE6}" srcOrd="2" destOrd="0" parTransId="{03CC08A8-16E8-419F-A088-A34D05A87A25}" sibTransId="{16DA0A8E-643E-452E-AA47-4818B19C32E5}"/>
    <dgm:cxn modelId="{44DC85BC-9B6A-4CE6-B772-E84350B13361}" type="presOf" srcId="{546CBDB0-22CF-4E52-9A2A-0F2A77028F89}" destId="{A937F5CD-3451-4BBB-9533-343D0D49CEC1}" srcOrd="0" destOrd="0" presId="urn:microsoft.com/office/officeart/2005/8/layout/chevron1"/>
    <dgm:cxn modelId="{7CDDCC48-6BBD-4E9E-A1DF-AF446191D54F}" srcId="{8613F8C5-A1D8-4BBE-B842-222FF77ED9DB}" destId="{CFDA4DB8-E9F5-481E-8D2C-74D82EB13C39}" srcOrd="3" destOrd="0" parTransId="{B45FB610-2D40-4B44-86E2-F81DE910A878}" sibTransId="{49587872-BA7A-41E5-93E2-635F75455109}"/>
    <dgm:cxn modelId="{C9F1EDCC-7817-4FD2-A7D8-33F29627506E}" type="presParOf" srcId="{70FDA55D-262C-4566-A230-DEF006BE5431}" destId="{A937F5CD-3451-4BBB-9533-343D0D49CEC1}" srcOrd="0" destOrd="0" presId="urn:microsoft.com/office/officeart/2005/8/layout/chevron1"/>
    <dgm:cxn modelId="{972D1FD5-E351-4C77-B5C0-011FE4E43655}" type="presParOf" srcId="{70FDA55D-262C-4566-A230-DEF006BE5431}" destId="{033C5230-9DDA-4967-ACB2-B587C513D890}" srcOrd="1" destOrd="0" presId="urn:microsoft.com/office/officeart/2005/8/layout/chevron1"/>
    <dgm:cxn modelId="{7ED9994D-6F4D-4EBE-AC26-1295186FD047}" type="presParOf" srcId="{70FDA55D-262C-4566-A230-DEF006BE5431}" destId="{9FB8A3B3-E321-43A9-A9AD-EF6061DDA1F9}" srcOrd="2" destOrd="0" presId="urn:microsoft.com/office/officeart/2005/8/layout/chevron1"/>
    <dgm:cxn modelId="{562CA786-63D7-4035-A0F9-AD2D710BE9C3}" type="presParOf" srcId="{70FDA55D-262C-4566-A230-DEF006BE5431}" destId="{CE0E0CC5-DA6B-49B6-9BBE-4B70AB76C12B}" srcOrd="3" destOrd="0" presId="urn:microsoft.com/office/officeart/2005/8/layout/chevron1"/>
    <dgm:cxn modelId="{53652003-2922-401B-B673-EF5A948C2962}" type="presParOf" srcId="{70FDA55D-262C-4566-A230-DEF006BE5431}" destId="{E6EFFA51-580C-4EE2-8768-A745B70A787F}" srcOrd="4" destOrd="0" presId="urn:microsoft.com/office/officeart/2005/8/layout/chevron1"/>
    <dgm:cxn modelId="{902BF20A-2CC2-41F5-8928-DFFA4F3C3273}" type="presParOf" srcId="{70FDA55D-262C-4566-A230-DEF006BE5431}" destId="{BA10B502-F7FA-4086-8F45-38F0FA5033AD}" srcOrd="5" destOrd="0" presId="urn:microsoft.com/office/officeart/2005/8/layout/chevron1"/>
    <dgm:cxn modelId="{F25C3ABF-2AF6-4868-B5E4-A22546E2C70E}" type="presParOf" srcId="{70FDA55D-262C-4566-A230-DEF006BE5431}" destId="{6B08A4CA-626D-4BAB-BE90-10099456BAFD}" srcOrd="6" destOrd="0" presId="urn:microsoft.com/office/officeart/2005/8/layout/chevron1"/>
    <dgm:cxn modelId="{43AF302A-A317-4B25-9D4C-88AB4F860462}" type="presParOf" srcId="{70FDA55D-262C-4566-A230-DEF006BE5431}" destId="{DB0F10E9-6FE7-48C5-AFCC-29055D129786}" srcOrd="7" destOrd="0" presId="urn:microsoft.com/office/officeart/2005/8/layout/chevron1"/>
    <dgm:cxn modelId="{4A1E6C26-2799-44F5-82A3-A31F9A9659EB}" type="presParOf" srcId="{70FDA55D-262C-4566-A230-DEF006BE5431}" destId="{FF4F0AFA-D33E-4ECF-9370-727758CCF396}" srcOrd="8" destOrd="0" presId="urn:microsoft.com/office/officeart/2005/8/layout/chevron1"/>
    <dgm:cxn modelId="{171BFEC7-1568-41F8-909F-9EE8D1B6EF32}" type="presParOf" srcId="{70FDA55D-262C-4566-A230-DEF006BE5431}" destId="{E4D5BAE8-470E-4046-AC52-1649DFA1328C}" srcOrd="9" destOrd="0" presId="urn:microsoft.com/office/officeart/2005/8/layout/chevron1"/>
    <dgm:cxn modelId="{64DCC100-49A7-4AB0-BF2B-DA2BC068D626}" type="presParOf" srcId="{70FDA55D-262C-4566-A230-DEF006BE5431}" destId="{A074F363-129B-49EE-825C-74F03AA5BE70}" srcOrd="10" destOrd="0" presId="urn:microsoft.com/office/officeart/2005/8/layout/chevron1"/>
    <dgm:cxn modelId="{1A4D4365-DBFE-48E8-A5BC-965DAA8CDF08}" type="presParOf" srcId="{70FDA55D-262C-4566-A230-DEF006BE5431}" destId="{E6DBDA96-A634-4D54-986A-2C2F9960DCB7}" srcOrd="11" destOrd="0" presId="urn:microsoft.com/office/officeart/2005/8/layout/chevron1"/>
    <dgm:cxn modelId="{EA3D69CE-1799-4323-9FB2-5E880A0C302A}" type="presParOf" srcId="{70FDA55D-262C-4566-A230-DEF006BE5431}" destId="{5A1A6525-FFBF-4D97-B5E1-2DDD5DB402AB}" srcOrd="1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37F5CD-3451-4BBB-9533-343D0D49CEC1}">
      <dsp:nvSpPr>
        <dsp:cNvPr id="0" name=""/>
        <dsp:cNvSpPr/>
      </dsp:nvSpPr>
      <dsp:spPr>
        <a:xfrm>
          <a:off x="785" y="178162"/>
          <a:ext cx="1018668" cy="407467"/>
        </a:xfrm>
        <a:prstGeom prst="chevron">
          <a:avLst/>
        </a:prstGeom>
        <a:solidFill>
          <a:srgbClr val="CD770F"/>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b="1" kern="1200" dirty="0">
              <a:solidFill>
                <a:schemeClr val="tx1"/>
              </a:solidFill>
            </a:rPr>
            <a:t>July 1 </a:t>
          </a:r>
          <a:r>
            <a:rPr lang="en-US" sz="1300" b="1" kern="1200" dirty="0" smtClean="0">
              <a:solidFill>
                <a:schemeClr val="tx1"/>
              </a:solidFill>
            </a:rPr>
            <a:t>2015</a:t>
          </a:r>
          <a:endParaRPr lang="en-US" sz="1300" b="1" kern="1200" dirty="0">
            <a:solidFill>
              <a:schemeClr val="tx1"/>
            </a:solidFill>
          </a:endParaRPr>
        </a:p>
      </dsp:txBody>
      <dsp:txXfrm>
        <a:off x="204519" y="178162"/>
        <a:ext cx="611201" cy="407467"/>
      </dsp:txXfrm>
    </dsp:sp>
    <dsp:sp modelId="{9FB8A3B3-E321-43A9-A9AD-EF6061DDA1F9}">
      <dsp:nvSpPr>
        <dsp:cNvPr id="0" name=""/>
        <dsp:cNvSpPr/>
      </dsp:nvSpPr>
      <dsp:spPr>
        <a:xfrm>
          <a:off x="917587" y="178162"/>
          <a:ext cx="1018668" cy="407467"/>
        </a:xfrm>
        <a:prstGeom prst="chevron">
          <a:avLst/>
        </a:prstGeom>
        <a:solidFill>
          <a:srgbClr val="CD770F"/>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b="1" kern="1200" dirty="0">
              <a:solidFill>
                <a:schemeClr val="tx1"/>
              </a:solidFill>
            </a:rPr>
            <a:t>Jan  </a:t>
          </a:r>
          <a:r>
            <a:rPr lang="en-US" sz="1300" b="1" kern="1200" dirty="0" smtClean="0">
              <a:solidFill>
                <a:schemeClr val="tx1"/>
              </a:solidFill>
            </a:rPr>
            <a:t>2016</a:t>
          </a:r>
          <a:endParaRPr lang="en-US" sz="1300" b="1" kern="1200" dirty="0">
            <a:solidFill>
              <a:schemeClr val="tx1"/>
            </a:solidFill>
          </a:endParaRPr>
        </a:p>
      </dsp:txBody>
      <dsp:txXfrm>
        <a:off x="1121321" y="178162"/>
        <a:ext cx="611201" cy="407467"/>
      </dsp:txXfrm>
    </dsp:sp>
    <dsp:sp modelId="{E6EFFA51-580C-4EE2-8768-A745B70A787F}">
      <dsp:nvSpPr>
        <dsp:cNvPr id="0" name=""/>
        <dsp:cNvSpPr/>
      </dsp:nvSpPr>
      <dsp:spPr>
        <a:xfrm>
          <a:off x="1834388" y="178162"/>
          <a:ext cx="1018668" cy="407467"/>
        </a:xfrm>
        <a:prstGeom prst="chevron">
          <a:avLst/>
        </a:prstGeom>
        <a:solidFill>
          <a:srgbClr val="CD770F"/>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b="1" kern="1200" dirty="0">
              <a:solidFill>
                <a:schemeClr val="tx1"/>
              </a:solidFill>
            </a:rPr>
            <a:t>July 1 </a:t>
          </a:r>
          <a:r>
            <a:rPr lang="en-US" sz="1300" b="1" kern="1200" dirty="0" smtClean="0">
              <a:solidFill>
                <a:schemeClr val="tx1"/>
              </a:solidFill>
            </a:rPr>
            <a:t>2016</a:t>
          </a:r>
          <a:endParaRPr lang="en-US" sz="1300" b="1" kern="1200" dirty="0">
            <a:solidFill>
              <a:schemeClr val="tx1"/>
            </a:solidFill>
          </a:endParaRPr>
        </a:p>
      </dsp:txBody>
      <dsp:txXfrm>
        <a:off x="2038122" y="178162"/>
        <a:ext cx="611201" cy="407467"/>
      </dsp:txXfrm>
    </dsp:sp>
    <dsp:sp modelId="{6B08A4CA-626D-4BAB-BE90-10099456BAFD}">
      <dsp:nvSpPr>
        <dsp:cNvPr id="0" name=""/>
        <dsp:cNvSpPr/>
      </dsp:nvSpPr>
      <dsp:spPr>
        <a:xfrm>
          <a:off x="2751190" y="178162"/>
          <a:ext cx="1037534" cy="407467"/>
        </a:xfrm>
        <a:prstGeom prst="chevron">
          <a:avLst/>
        </a:prstGeom>
        <a:solidFill>
          <a:srgbClr val="CD770F"/>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b="1" kern="1200" dirty="0">
              <a:solidFill>
                <a:schemeClr val="tx1"/>
              </a:solidFill>
            </a:rPr>
            <a:t>Sept  30 </a:t>
          </a:r>
          <a:r>
            <a:rPr lang="en-US" sz="1300" b="1" kern="1200" dirty="0" smtClean="0">
              <a:solidFill>
                <a:schemeClr val="tx1"/>
              </a:solidFill>
            </a:rPr>
            <a:t>2016</a:t>
          </a:r>
          <a:endParaRPr lang="en-US" sz="1300" b="1" kern="1200" dirty="0">
            <a:solidFill>
              <a:schemeClr val="tx1"/>
            </a:solidFill>
          </a:endParaRPr>
        </a:p>
      </dsp:txBody>
      <dsp:txXfrm>
        <a:off x="2954924" y="178162"/>
        <a:ext cx="630067" cy="407467"/>
      </dsp:txXfrm>
    </dsp:sp>
    <dsp:sp modelId="{FF4F0AFA-D33E-4ECF-9370-727758CCF396}">
      <dsp:nvSpPr>
        <dsp:cNvPr id="0" name=""/>
        <dsp:cNvSpPr/>
      </dsp:nvSpPr>
      <dsp:spPr>
        <a:xfrm>
          <a:off x="3686857" y="178162"/>
          <a:ext cx="1018668" cy="407467"/>
        </a:xfrm>
        <a:prstGeom prst="chevron">
          <a:avLst/>
        </a:prstGeom>
        <a:solidFill>
          <a:srgbClr val="CD770F"/>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b="1" kern="1200" dirty="0">
              <a:solidFill>
                <a:schemeClr val="tx1"/>
              </a:solidFill>
            </a:rPr>
            <a:t>Jan </a:t>
          </a:r>
          <a:r>
            <a:rPr lang="en-US" sz="1300" b="1" kern="1200" dirty="0" smtClean="0">
              <a:solidFill>
                <a:schemeClr val="tx1"/>
              </a:solidFill>
            </a:rPr>
            <a:t>2017</a:t>
          </a:r>
          <a:endParaRPr lang="en-US" sz="1300" b="1" kern="1200" dirty="0">
            <a:solidFill>
              <a:schemeClr val="tx1"/>
            </a:solidFill>
          </a:endParaRPr>
        </a:p>
      </dsp:txBody>
      <dsp:txXfrm>
        <a:off x="3890591" y="178162"/>
        <a:ext cx="611201" cy="407467"/>
      </dsp:txXfrm>
    </dsp:sp>
    <dsp:sp modelId="{A074F363-129B-49EE-825C-74F03AA5BE70}">
      <dsp:nvSpPr>
        <dsp:cNvPr id="0" name=""/>
        <dsp:cNvSpPr/>
      </dsp:nvSpPr>
      <dsp:spPr>
        <a:xfrm>
          <a:off x="4603659" y="178162"/>
          <a:ext cx="1018668" cy="407467"/>
        </a:xfrm>
        <a:prstGeom prst="chevron">
          <a:avLst/>
        </a:prstGeom>
        <a:solidFill>
          <a:srgbClr val="CD770F"/>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b="1" kern="1200" dirty="0">
              <a:solidFill>
                <a:schemeClr val="tx1"/>
              </a:solidFill>
            </a:rPr>
            <a:t>July 1 </a:t>
          </a:r>
          <a:r>
            <a:rPr lang="en-US" sz="1300" b="1" kern="1200" dirty="0" smtClean="0">
              <a:solidFill>
                <a:schemeClr val="tx1"/>
              </a:solidFill>
            </a:rPr>
            <a:t>2017</a:t>
          </a:r>
          <a:endParaRPr lang="en-US" sz="1300" b="1" kern="1200" dirty="0">
            <a:solidFill>
              <a:schemeClr val="tx1"/>
            </a:solidFill>
          </a:endParaRPr>
        </a:p>
      </dsp:txBody>
      <dsp:txXfrm>
        <a:off x="4807393" y="178162"/>
        <a:ext cx="611201" cy="407467"/>
      </dsp:txXfrm>
    </dsp:sp>
    <dsp:sp modelId="{5A1A6525-FFBF-4D97-B5E1-2DDD5DB402AB}">
      <dsp:nvSpPr>
        <dsp:cNvPr id="0" name=""/>
        <dsp:cNvSpPr/>
      </dsp:nvSpPr>
      <dsp:spPr>
        <a:xfrm>
          <a:off x="5520460" y="178162"/>
          <a:ext cx="1018668" cy="407467"/>
        </a:xfrm>
        <a:prstGeom prst="chevron">
          <a:avLst/>
        </a:prstGeom>
        <a:solidFill>
          <a:srgbClr val="CD770F"/>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b="1" kern="1200" dirty="0">
              <a:solidFill>
                <a:schemeClr val="tx1"/>
              </a:solidFill>
            </a:rPr>
            <a:t>Sept 30 </a:t>
          </a:r>
          <a:r>
            <a:rPr lang="en-US" sz="1300" b="1" kern="1200" dirty="0" smtClean="0">
              <a:solidFill>
                <a:schemeClr val="tx1"/>
              </a:solidFill>
            </a:rPr>
            <a:t>2017</a:t>
          </a:r>
          <a:endParaRPr lang="en-US" sz="1300" b="1" kern="1200" dirty="0">
            <a:solidFill>
              <a:schemeClr val="tx1"/>
            </a:solidFill>
          </a:endParaRPr>
        </a:p>
      </dsp:txBody>
      <dsp:txXfrm>
        <a:off x="5724194" y="178162"/>
        <a:ext cx="611201" cy="407467"/>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Preparing for FY16 as a Title I State Charter School – Dr. Randy Phillips</a:t>
            </a: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D55B913-24F0-422A-8514-08DB83CDF71E}" type="datetimeFigureOut">
              <a:rPr lang="en-US" smtClean="0"/>
              <a:t>5/25/2015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lgn="ctr"/>
            <a:r>
              <a:rPr lang="en-US" sz="1100" dirty="0" smtClean="0"/>
              <a:t>Richard Woods, Georgia State Superintendent, June 2015</a:t>
            </a:r>
            <a:endParaRPr lang="en-US" sz="1100"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E614113-AAA2-47D5-9C64-9CDB93EDE8CC}" type="slidenum">
              <a:rPr lang="en-US" smtClean="0"/>
              <a:t>‹#›</a:t>
            </a:fld>
            <a:endParaRPr lang="en-US" dirty="0"/>
          </a:p>
        </p:txBody>
      </p:sp>
    </p:spTree>
    <p:extLst>
      <p:ext uri="{BB962C8B-B14F-4D97-AF65-F5344CB8AC3E}">
        <p14:creationId xmlns:p14="http://schemas.microsoft.com/office/powerpoint/2010/main" val="329756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AB1433-BF8B-45C5-81D6-089F21EECCF9}" type="datetimeFigureOut">
              <a:rPr lang="en-US" smtClean="0"/>
              <a:t>5/25/2015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530340-F5C0-43BA-9CC1-D63E860F355B}" type="slidenum">
              <a:rPr lang="en-US" smtClean="0"/>
              <a:t>‹#›</a:t>
            </a:fld>
            <a:endParaRPr lang="en-US" dirty="0"/>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F1B8C718-EE52-4A30-A888-45A1605B2EA2}" type="slidenum">
              <a:rPr lang="en-US" smtClean="0"/>
              <a:pPr>
                <a:defRPr/>
              </a:pPr>
              <a:t>1</a:t>
            </a:fld>
            <a:endParaRPr lang="en-US" dirty="0"/>
          </a:p>
        </p:txBody>
      </p:sp>
    </p:spTree>
    <p:extLst>
      <p:ext uri="{BB962C8B-B14F-4D97-AF65-F5344CB8AC3E}">
        <p14:creationId xmlns:p14="http://schemas.microsoft.com/office/powerpoint/2010/main" val="36428385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a:t>Charter Schools: Federal Programs 101 - FY15</a:t>
            </a:r>
          </a:p>
        </p:txBody>
      </p:sp>
      <p:sp>
        <p:nvSpPr>
          <p:cNvPr id="5" name="Footer Placeholder 4"/>
          <p:cNvSpPr>
            <a:spLocks noGrp="1"/>
          </p:cNvSpPr>
          <p:nvPr>
            <p:ph type="ftr" sz="quarter" idx="4"/>
          </p:nvPr>
        </p:nvSpPr>
        <p:spPr/>
        <p:txBody>
          <a:bodyPr/>
          <a:lstStyle/>
          <a:p>
            <a:pPr>
              <a:defRPr/>
            </a:pPr>
            <a:r>
              <a:rPr lang="en-US" dirty="0"/>
              <a:t>Phillips - Title I, Part A</a:t>
            </a:r>
          </a:p>
        </p:txBody>
      </p:sp>
      <p:sp>
        <p:nvSpPr>
          <p:cNvPr id="6" name="Slide Number Placeholder 5"/>
          <p:cNvSpPr>
            <a:spLocks noGrp="1"/>
          </p:cNvSpPr>
          <p:nvPr>
            <p:ph type="sldNum" sz="quarter" idx="5"/>
          </p:nvPr>
        </p:nvSpPr>
        <p:spPr/>
        <p:txBody>
          <a:bodyPr/>
          <a:lstStyle/>
          <a:p>
            <a:pPr>
              <a:defRPr/>
            </a:pPr>
            <a:fld id="{BD7C826D-E1B9-4997-B2ED-9539C16BAF13}" type="slidenum">
              <a:rPr lang="en-US" smtClean="0"/>
              <a:pPr>
                <a:defRPr/>
              </a:pPr>
              <a:t>32</a:t>
            </a:fld>
            <a:endParaRPr lang="en-US" dirty="0"/>
          </a:p>
        </p:txBody>
      </p:sp>
    </p:spTree>
    <p:extLst>
      <p:ext uri="{BB962C8B-B14F-4D97-AF65-F5344CB8AC3E}">
        <p14:creationId xmlns:p14="http://schemas.microsoft.com/office/powerpoint/2010/main" val="12693808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A </a:t>
            </a:r>
            <a:r>
              <a:rPr lang="en-US" b="1" dirty="0" smtClean="0"/>
              <a:t>description</a:t>
            </a:r>
            <a:r>
              <a:rPr lang="en-US" dirty="0" smtClean="0"/>
              <a:t> of the equipment.</a:t>
            </a:r>
          </a:p>
          <a:p>
            <a:r>
              <a:rPr lang="en-US" dirty="0" smtClean="0"/>
              <a:t>A </a:t>
            </a:r>
            <a:r>
              <a:rPr lang="en-US" b="1" dirty="0" smtClean="0"/>
              <a:t>serial number</a:t>
            </a:r>
            <a:r>
              <a:rPr lang="en-US" dirty="0" smtClean="0"/>
              <a:t>, model number, or other identification number.</a:t>
            </a:r>
          </a:p>
          <a:p>
            <a:r>
              <a:rPr lang="en-US" dirty="0" smtClean="0"/>
              <a:t>The </a:t>
            </a:r>
            <a:r>
              <a:rPr lang="en-US" b="1" dirty="0" smtClean="0"/>
              <a:t>funding source and percentage</a:t>
            </a:r>
            <a:r>
              <a:rPr lang="en-US" dirty="0" smtClean="0"/>
              <a:t> under which the equipment was acquired. </a:t>
            </a:r>
            <a:r>
              <a:rPr lang="en-US" b="1" i="1" dirty="0" smtClean="0"/>
              <a:t>Note</a:t>
            </a:r>
            <a:r>
              <a:rPr lang="en-US" dirty="0" smtClean="0"/>
              <a:t>: Equipment purchased with federal funds shall be identified to indicate federal ownership by specific federal program (e.g. items purchased with Title I Part A monies must be marked as Title I, Part A with grant award year.)</a:t>
            </a:r>
          </a:p>
          <a:p>
            <a:r>
              <a:rPr lang="en-US" dirty="0" smtClean="0"/>
              <a:t>The </a:t>
            </a:r>
            <a:r>
              <a:rPr lang="en-US" b="1" dirty="0" smtClean="0"/>
              <a:t>source of property/vendor.</a:t>
            </a:r>
            <a:r>
              <a:rPr lang="en-US" dirty="0" smtClean="0"/>
              <a:t> </a:t>
            </a:r>
          </a:p>
          <a:p>
            <a:r>
              <a:rPr lang="en-US" dirty="0" smtClean="0"/>
              <a:t>The </a:t>
            </a:r>
            <a:r>
              <a:rPr lang="en-US" b="1" dirty="0" smtClean="0"/>
              <a:t>acquisition date</a:t>
            </a:r>
            <a:r>
              <a:rPr lang="en-US" dirty="0" smtClean="0"/>
              <a:t> and </a:t>
            </a:r>
            <a:r>
              <a:rPr lang="en-US" b="1" dirty="0" smtClean="0"/>
              <a:t>unit cost</a:t>
            </a:r>
            <a:r>
              <a:rPr lang="en-US" dirty="0" smtClean="0"/>
              <a:t>.</a:t>
            </a:r>
          </a:p>
          <a:p>
            <a:r>
              <a:rPr lang="en-US" dirty="0" smtClean="0"/>
              <a:t>The present </a:t>
            </a:r>
            <a:r>
              <a:rPr lang="en-US" b="1" dirty="0" smtClean="0"/>
              <a:t>location </a:t>
            </a:r>
            <a:r>
              <a:rPr lang="en-US" dirty="0" smtClean="0"/>
              <a:t>of the equipment.</a:t>
            </a:r>
          </a:p>
          <a:p>
            <a:r>
              <a:rPr lang="en-US" dirty="0" smtClean="0"/>
              <a:t>Indication of the </a:t>
            </a:r>
            <a:r>
              <a:rPr lang="en-US" b="1" dirty="0" smtClean="0"/>
              <a:t>use </a:t>
            </a:r>
            <a:r>
              <a:rPr lang="en-US" dirty="0" smtClean="0"/>
              <a:t>of the equipment.  For example, Title I classroom, Title I afterschool program, Title I Administration, etc.  </a:t>
            </a:r>
          </a:p>
          <a:p>
            <a:r>
              <a:rPr lang="en-US" dirty="0" smtClean="0"/>
              <a:t>The </a:t>
            </a:r>
            <a:r>
              <a:rPr lang="en-US" b="1" dirty="0" smtClean="0"/>
              <a:t>condition </a:t>
            </a:r>
            <a:r>
              <a:rPr lang="en-US" dirty="0" smtClean="0"/>
              <a:t>of the equipment. </a:t>
            </a:r>
          </a:p>
          <a:p>
            <a:r>
              <a:rPr lang="en-US" dirty="0" smtClean="0"/>
              <a:t>The </a:t>
            </a:r>
            <a:r>
              <a:rPr lang="en-US" b="1" dirty="0" smtClean="0"/>
              <a:t>date</a:t>
            </a:r>
            <a:r>
              <a:rPr lang="en-US" dirty="0" smtClean="0"/>
              <a:t> the information was reported on the inventory. </a:t>
            </a:r>
          </a:p>
          <a:p>
            <a:r>
              <a:rPr lang="en-US" dirty="0" smtClean="0"/>
              <a:t>Who holds </a:t>
            </a:r>
            <a:r>
              <a:rPr lang="en-US" b="1" dirty="0" smtClean="0"/>
              <a:t>title</a:t>
            </a:r>
            <a:r>
              <a:rPr lang="en-US" dirty="0" smtClean="0"/>
              <a:t> to the equipment?  If funds from more than one program was used to purchase the equipment then each programs should be listed as the Title, and if possible, notation of percentage should be listed.</a:t>
            </a:r>
          </a:p>
          <a:p>
            <a:r>
              <a:rPr lang="en-US" dirty="0" smtClean="0"/>
              <a:t>All pertinent information on the final transfer, replacement, or disposition of the equipment (including the date of disposal and sale price of the equipment).</a:t>
            </a:r>
          </a:p>
          <a:p>
            <a:r>
              <a:rPr lang="en-US" dirty="0" smtClean="0"/>
              <a:t>Inventory must be updated as equipment items are purged or new purchases are made.</a:t>
            </a:r>
          </a:p>
          <a:p>
            <a:r>
              <a:rPr lang="en-US" dirty="0" smtClean="0"/>
              <a:t>Equipment items purchased with federal funds are to be identified and physically marked as noted above. </a:t>
            </a:r>
          </a:p>
          <a:p>
            <a:r>
              <a:rPr lang="en-US" dirty="0" smtClean="0"/>
              <a:t>Adequate safeguards must be in place related to the loss, damage, or theft of the equipment. Any loss, damage, or theft should be investigated and fully documented.</a:t>
            </a:r>
          </a:p>
          <a:p>
            <a:r>
              <a:rPr lang="en-US" dirty="0" smtClean="0"/>
              <a:t>Adequate maintenance procedures should be implemented to keep the equipment in good condition.</a:t>
            </a:r>
          </a:p>
          <a:p>
            <a:r>
              <a:rPr lang="en-US" dirty="0" smtClean="0"/>
              <a:t>A physical inventory of equipment items must be taken and the results reconciled with the inventory records at least once every two years. </a:t>
            </a:r>
          </a:p>
          <a:p>
            <a:pPr eaLnBrk="1" hangingPunct="1">
              <a:spcBef>
                <a:spcPct val="0"/>
              </a:spcBef>
            </a:pPr>
            <a:endParaRPr lang="en-US" dirty="0" smtClean="0"/>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6762BC4-FBE7-4D5D-8397-7697DFB28980}" type="slidenum">
              <a:rPr lang="en-US" smtClean="0"/>
              <a:pPr fontAlgn="base">
                <a:spcBef>
                  <a:spcPct val="0"/>
                </a:spcBef>
                <a:spcAft>
                  <a:spcPct val="0"/>
                </a:spcAft>
                <a:defRPr/>
              </a:pPr>
              <a:t>40</a:t>
            </a:fld>
            <a:endParaRPr lang="en-US" dirty="0" smtClean="0"/>
          </a:p>
        </p:txBody>
      </p:sp>
    </p:spTree>
    <p:extLst>
      <p:ext uri="{BB962C8B-B14F-4D97-AF65-F5344CB8AC3E}">
        <p14:creationId xmlns:p14="http://schemas.microsoft.com/office/powerpoint/2010/main" val="20374990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 physical inventory of equipment purchased with federal funds shall be taken and the results reconciled with the equipment records </a:t>
            </a:r>
            <a:r>
              <a:rPr lang="en-US" b="1" dirty="0" smtClean="0"/>
              <a:t>at least once every two years</a:t>
            </a:r>
            <a:r>
              <a:rPr lang="en-US" dirty="0" smtClean="0"/>
              <a:t> in accordance with </a:t>
            </a:r>
            <a:r>
              <a:rPr lang="en-US" i="1" dirty="0" smtClean="0"/>
              <a:t>EDGAR 80.32(d)(1-2). </a:t>
            </a:r>
          </a:p>
          <a:p>
            <a:pPr eaLnBrk="1" hangingPunct="1">
              <a:spcBef>
                <a:spcPct val="0"/>
              </a:spcBef>
            </a:pPr>
            <a:endParaRPr lang="en-US" i="1" dirty="0" smtClean="0"/>
          </a:p>
          <a:p>
            <a:pPr eaLnBrk="1" hangingPunct="1">
              <a:spcBef>
                <a:spcPct val="0"/>
              </a:spcBef>
            </a:pPr>
            <a:r>
              <a:rPr lang="en-US" dirty="0" smtClean="0"/>
              <a:t>Any differences between quantities determined by the physical inspection and those shown in the accounting records shall be investigated to determine the causes of the difference. </a:t>
            </a:r>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DE8393-84A6-46DF-8B96-E7945F46410C}" type="slidenum">
              <a:rPr lang="en-US" smtClean="0"/>
              <a:pPr fontAlgn="base">
                <a:spcBef>
                  <a:spcPct val="0"/>
                </a:spcBef>
                <a:spcAft>
                  <a:spcPct val="0"/>
                </a:spcAft>
                <a:defRPr/>
              </a:pPr>
              <a:t>41</a:t>
            </a:fld>
            <a:endParaRPr lang="en-US" dirty="0" smtClean="0"/>
          </a:p>
        </p:txBody>
      </p:sp>
    </p:spTree>
    <p:extLst>
      <p:ext uri="{BB962C8B-B14F-4D97-AF65-F5344CB8AC3E}">
        <p14:creationId xmlns:p14="http://schemas.microsoft.com/office/powerpoint/2010/main" val="3190287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F1B8C718-EE52-4A30-A888-45A1605B2EA2}" type="slidenum">
              <a:rPr lang="en-US" smtClean="0"/>
              <a:pPr>
                <a:defRPr/>
              </a:pPr>
              <a:t>47</a:t>
            </a:fld>
            <a:endParaRPr lang="en-US" dirty="0"/>
          </a:p>
        </p:txBody>
      </p:sp>
    </p:spTree>
    <p:extLst>
      <p:ext uri="{BB962C8B-B14F-4D97-AF65-F5344CB8AC3E}">
        <p14:creationId xmlns:p14="http://schemas.microsoft.com/office/powerpoint/2010/main" val="3642838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a:t>Charter Schools: Federal Programs 101 - FY15</a:t>
            </a:r>
          </a:p>
        </p:txBody>
      </p:sp>
      <p:sp>
        <p:nvSpPr>
          <p:cNvPr id="5" name="Footer Placeholder 4"/>
          <p:cNvSpPr>
            <a:spLocks noGrp="1"/>
          </p:cNvSpPr>
          <p:nvPr>
            <p:ph type="ftr" sz="quarter" idx="4"/>
          </p:nvPr>
        </p:nvSpPr>
        <p:spPr/>
        <p:txBody>
          <a:bodyPr/>
          <a:lstStyle/>
          <a:p>
            <a:pPr>
              <a:defRPr/>
            </a:pPr>
            <a:r>
              <a:rPr lang="en-US" dirty="0"/>
              <a:t>Phillips - Title I, Part A</a:t>
            </a:r>
          </a:p>
        </p:txBody>
      </p:sp>
      <p:sp>
        <p:nvSpPr>
          <p:cNvPr id="6" name="Slide Number Placeholder 5"/>
          <p:cNvSpPr>
            <a:spLocks noGrp="1"/>
          </p:cNvSpPr>
          <p:nvPr>
            <p:ph type="sldNum" sz="quarter" idx="5"/>
          </p:nvPr>
        </p:nvSpPr>
        <p:spPr/>
        <p:txBody>
          <a:bodyPr/>
          <a:lstStyle/>
          <a:p>
            <a:pPr>
              <a:defRPr/>
            </a:pPr>
            <a:fld id="{4BC3CA96-16B5-4ED6-AC07-91423DCDC791}" type="slidenum">
              <a:rPr lang="en-US" smtClean="0"/>
              <a:pPr>
                <a:defRPr/>
              </a:pPr>
              <a:t>5</a:t>
            </a:fld>
            <a:endParaRPr lang="en-US" dirty="0"/>
          </a:p>
        </p:txBody>
      </p:sp>
    </p:spTree>
    <p:extLst>
      <p:ext uri="{BB962C8B-B14F-4D97-AF65-F5344CB8AC3E}">
        <p14:creationId xmlns:p14="http://schemas.microsoft.com/office/powerpoint/2010/main" val="969753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a:t>Charter Schools: Federal Programs 101 - FY15</a:t>
            </a:r>
          </a:p>
        </p:txBody>
      </p:sp>
      <p:sp>
        <p:nvSpPr>
          <p:cNvPr id="5" name="Footer Placeholder 4"/>
          <p:cNvSpPr>
            <a:spLocks noGrp="1"/>
          </p:cNvSpPr>
          <p:nvPr>
            <p:ph type="ftr" sz="quarter" idx="4"/>
          </p:nvPr>
        </p:nvSpPr>
        <p:spPr/>
        <p:txBody>
          <a:bodyPr/>
          <a:lstStyle/>
          <a:p>
            <a:pPr>
              <a:defRPr/>
            </a:pPr>
            <a:r>
              <a:rPr lang="en-US" dirty="0"/>
              <a:t>Phillips - Title I, Part A</a:t>
            </a:r>
          </a:p>
        </p:txBody>
      </p:sp>
      <p:sp>
        <p:nvSpPr>
          <p:cNvPr id="6" name="Slide Number Placeholder 5"/>
          <p:cNvSpPr>
            <a:spLocks noGrp="1"/>
          </p:cNvSpPr>
          <p:nvPr>
            <p:ph type="sldNum" sz="quarter" idx="5"/>
          </p:nvPr>
        </p:nvSpPr>
        <p:spPr/>
        <p:txBody>
          <a:bodyPr/>
          <a:lstStyle/>
          <a:p>
            <a:pPr>
              <a:defRPr/>
            </a:pPr>
            <a:fld id="{8082B395-F8E0-4C21-A5CC-07CBEA63C424}" type="slidenum">
              <a:rPr lang="en-US" smtClean="0"/>
              <a:pPr>
                <a:defRPr/>
              </a:pPr>
              <a:t>6</a:t>
            </a:fld>
            <a:endParaRPr lang="en-US" dirty="0"/>
          </a:p>
        </p:txBody>
      </p:sp>
    </p:spTree>
    <p:extLst>
      <p:ext uri="{BB962C8B-B14F-4D97-AF65-F5344CB8AC3E}">
        <p14:creationId xmlns:p14="http://schemas.microsoft.com/office/powerpoint/2010/main" val="1722877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a:t>Charter Schools: Federal Programs 101 - FY15</a:t>
            </a:r>
          </a:p>
        </p:txBody>
      </p:sp>
      <p:sp>
        <p:nvSpPr>
          <p:cNvPr id="5" name="Footer Placeholder 4"/>
          <p:cNvSpPr>
            <a:spLocks noGrp="1"/>
          </p:cNvSpPr>
          <p:nvPr>
            <p:ph type="ftr" sz="quarter" idx="4"/>
          </p:nvPr>
        </p:nvSpPr>
        <p:spPr/>
        <p:txBody>
          <a:bodyPr/>
          <a:lstStyle/>
          <a:p>
            <a:pPr>
              <a:defRPr/>
            </a:pPr>
            <a:r>
              <a:rPr lang="en-US" dirty="0"/>
              <a:t>Phillips - Title I, Part A</a:t>
            </a:r>
          </a:p>
        </p:txBody>
      </p:sp>
      <p:sp>
        <p:nvSpPr>
          <p:cNvPr id="6" name="Slide Number Placeholder 5"/>
          <p:cNvSpPr>
            <a:spLocks noGrp="1"/>
          </p:cNvSpPr>
          <p:nvPr>
            <p:ph type="sldNum" sz="quarter" idx="5"/>
          </p:nvPr>
        </p:nvSpPr>
        <p:spPr/>
        <p:txBody>
          <a:bodyPr/>
          <a:lstStyle/>
          <a:p>
            <a:pPr>
              <a:defRPr/>
            </a:pPr>
            <a:fld id="{5B122001-801B-40AF-A1DD-A7797CD63B29}" type="slidenum">
              <a:rPr lang="en-US" smtClean="0"/>
              <a:pPr>
                <a:defRPr/>
              </a:pPr>
              <a:t>7</a:t>
            </a:fld>
            <a:endParaRPr lang="en-US" dirty="0"/>
          </a:p>
        </p:txBody>
      </p:sp>
    </p:spTree>
    <p:extLst>
      <p:ext uri="{BB962C8B-B14F-4D97-AF65-F5344CB8AC3E}">
        <p14:creationId xmlns:p14="http://schemas.microsoft.com/office/powerpoint/2010/main" val="48414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a:t>Charter Schools: Federal Programs 101 - FY15</a:t>
            </a:r>
          </a:p>
        </p:txBody>
      </p:sp>
      <p:sp>
        <p:nvSpPr>
          <p:cNvPr id="5" name="Footer Placeholder 4"/>
          <p:cNvSpPr>
            <a:spLocks noGrp="1"/>
          </p:cNvSpPr>
          <p:nvPr>
            <p:ph type="ftr" sz="quarter" idx="4"/>
          </p:nvPr>
        </p:nvSpPr>
        <p:spPr/>
        <p:txBody>
          <a:bodyPr/>
          <a:lstStyle/>
          <a:p>
            <a:pPr>
              <a:defRPr/>
            </a:pPr>
            <a:r>
              <a:rPr lang="en-US" dirty="0"/>
              <a:t>Phillips - Title I, Part A</a:t>
            </a:r>
          </a:p>
        </p:txBody>
      </p:sp>
      <p:sp>
        <p:nvSpPr>
          <p:cNvPr id="6" name="Slide Number Placeholder 5"/>
          <p:cNvSpPr>
            <a:spLocks noGrp="1"/>
          </p:cNvSpPr>
          <p:nvPr>
            <p:ph type="sldNum" sz="quarter" idx="5"/>
          </p:nvPr>
        </p:nvSpPr>
        <p:spPr/>
        <p:txBody>
          <a:bodyPr/>
          <a:lstStyle/>
          <a:p>
            <a:pPr>
              <a:defRPr/>
            </a:pPr>
            <a:fld id="{5B122001-801B-40AF-A1DD-A7797CD63B29}" type="slidenum">
              <a:rPr lang="en-US" smtClean="0"/>
              <a:pPr>
                <a:defRPr/>
              </a:pPr>
              <a:t>8</a:t>
            </a:fld>
            <a:endParaRPr lang="en-US" dirty="0"/>
          </a:p>
        </p:txBody>
      </p:sp>
    </p:spTree>
    <p:extLst>
      <p:ext uri="{BB962C8B-B14F-4D97-AF65-F5344CB8AC3E}">
        <p14:creationId xmlns:p14="http://schemas.microsoft.com/office/powerpoint/2010/main" val="48414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a:t>Charter Schools: Federal Programs 101 - FY15</a:t>
            </a:r>
          </a:p>
        </p:txBody>
      </p:sp>
      <p:sp>
        <p:nvSpPr>
          <p:cNvPr id="5" name="Footer Placeholder 4"/>
          <p:cNvSpPr>
            <a:spLocks noGrp="1"/>
          </p:cNvSpPr>
          <p:nvPr>
            <p:ph type="ftr" sz="quarter" idx="4"/>
          </p:nvPr>
        </p:nvSpPr>
        <p:spPr/>
        <p:txBody>
          <a:bodyPr/>
          <a:lstStyle/>
          <a:p>
            <a:pPr>
              <a:defRPr/>
            </a:pPr>
            <a:r>
              <a:rPr lang="en-US" dirty="0"/>
              <a:t>Phillips - Title I, Part A</a:t>
            </a:r>
          </a:p>
        </p:txBody>
      </p:sp>
      <p:sp>
        <p:nvSpPr>
          <p:cNvPr id="6" name="Slide Number Placeholder 5"/>
          <p:cNvSpPr>
            <a:spLocks noGrp="1"/>
          </p:cNvSpPr>
          <p:nvPr>
            <p:ph type="sldNum" sz="quarter" idx="5"/>
          </p:nvPr>
        </p:nvSpPr>
        <p:spPr/>
        <p:txBody>
          <a:bodyPr/>
          <a:lstStyle/>
          <a:p>
            <a:pPr>
              <a:defRPr/>
            </a:pPr>
            <a:fld id="{6A02E58C-7D6F-498F-B5EF-B6E126C74480}" type="slidenum">
              <a:rPr lang="en-US" smtClean="0"/>
              <a:pPr>
                <a:defRPr/>
              </a:pPr>
              <a:t>9</a:t>
            </a:fld>
            <a:endParaRPr lang="en-US" dirty="0"/>
          </a:p>
        </p:txBody>
      </p:sp>
    </p:spTree>
    <p:extLst>
      <p:ext uri="{BB962C8B-B14F-4D97-AF65-F5344CB8AC3E}">
        <p14:creationId xmlns:p14="http://schemas.microsoft.com/office/powerpoint/2010/main" val="3860264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2C28ABBE-34EA-4576-8DF0-BB758531AC3E}" type="slidenum">
              <a:rPr lang="en-US" smtClean="0"/>
              <a:pPr>
                <a:defRPr/>
              </a:pPr>
              <a:t>10</a:t>
            </a:fld>
            <a:endParaRPr lang="en-US" dirty="0"/>
          </a:p>
        </p:txBody>
      </p:sp>
      <p:sp>
        <p:nvSpPr>
          <p:cNvPr id="2" name="Footer Placeholder 1"/>
          <p:cNvSpPr>
            <a:spLocks noGrp="1"/>
          </p:cNvSpPr>
          <p:nvPr>
            <p:ph type="ftr" sz="quarter" idx="4"/>
          </p:nvPr>
        </p:nvSpPr>
        <p:spPr/>
        <p:txBody>
          <a:bodyPr/>
          <a:lstStyle/>
          <a:p>
            <a:pPr>
              <a:defRPr/>
            </a:pPr>
            <a:r>
              <a:rPr lang="en-US" dirty="0"/>
              <a:t>Phillips - Title I, Part A</a:t>
            </a:r>
          </a:p>
        </p:txBody>
      </p:sp>
      <p:sp>
        <p:nvSpPr>
          <p:cNvPr id="3" name="Header Placeholder 2"/>
          <p:cNvSpPr>
            <a:spLocks noGrp="1"/>
          </p:cNvSpPr>
          <p:nvPr>
            <p:ph type="hdr" sz="quarter"/>
          </p:nvPr>
        </p:nvSpPr>
        <p:spPr/>
        <p:txBody>
          <a:bodyPr/>
          <a:lstStyle/>
          <a:p>
            <a:pPr>
              <a:defRPr/>
            </a:pPr>
            <a:r>
              <a:rPr lang="en-US" dirty="0"/>
              <a:t>Charter Schools: Federal Programs 101 - FY15</a:t>
            </a:r>
          </a:p>
        </p:txBody>
      </p:sp>
    </p:spTree>
    <p:extLst>
      <p:ext uri="{BB962C8B-B14F-4D97-AF65-F5344CB8AC3E}">
        <p14:creationId xmlns:p14="http://schemas.microsoft.com/office/powerpoint/2010/main" val="3784169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a:t>Charter Schools: Federal Programs 101 - FY15</a:t>
            </a:r>
          </a:p>
        </p:txBody>
      </p:sp>
      <p:sp>
        <p:nvSpPr>
          <p:cNvPr id="5" name="Footer Placeholder 4"/>
          <p:cNvSpPr>
            <a:spLocks noGrp="1"/>
          </p:cNvSpPr>
          <p:nvPr>
            <p:ph type="ftr" sz="quarter" idx="4"/>
          </p:nvPr>
        </p:nvSpPr>
        <p:spPr/>
        <p:txBody>
          <a:bodyPr/>
          <a:lstStyle/>
          <a:p>
            <a:pPr>
              <a:defRPr/>
            </a:pPr>
            <a:r>
              <a:rPr lang="en-US" dirty="0"/>
              <a:t>Phillips - Title I, Part A</a:t>
            </a:r>
          </a:p>
        </p:txBody>
      </p:sp>
      <p:sp>
        <p:nvSpPr>
          <p:cNvPr id="6" name="Slide Number Placeholder 5"/>
          <p:cNvSpPr>
            <a:spLocks noGrp="1"/>
          </p:cNvSpPr>
          <p:nvPr>
            <p:ph type="sldNum" sz="quarter" idx="5"/>
          </p:nvPr>
        </p:nvSpPr>
        <p:spPr/>
        <p:txBody>
          <a:bodyPr/>
          <a:lstStyle/>
          <a:p>
            <a:pPr>
              <a:defRPr/>
            </a:pPr>
            <a:fld id="{C37B7B69-D25F-4246-ABB2-10A441461A49}" type="slidenum">
              <a:rPr lang="en-US" smtClean="0"/>
              <a:pPr>
                <a:defRPr/>
              </a:pPr>
              <a:t>11</a:t>
            </a:fld>
            <a:endParaRPr lang="en-US" dirty="0"/>
          </a:p>
        </p:txBody>
      </p:sp>
    </p:spTree>
    <p:extLst>
      <p:ext uri="{BB962C8B-B14F-4D97-AF65-F5344CB8AC3E}">
        <p14:creationId xmlns:p14="http://schemas.microsoft.com/office/powerpoint/2010/main" val="3322693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ADD CHART</a:t>
            </a:r>
          </a:p>
        </p:txBody>
      </p:sp>
      <p:sp>
        <p:nvSpPr>
          <p:cNvPr id="166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9DD3037-D249-41B9-80F2-F8C3A53ECE20}" type="slidenum">
              <a:rPr lang="en-US" smtClean="0"/>
              <a:pPr>
                <a:defRPr/>
              </a:pPr>
              <a:t>30</a:t>
            </a:fld>
            <a:endParaRPr lang="en-US" dirty="0" smtClean="0"/>
          </a:p>
        </p:txBody>
      </p:sp>
      <p:sp>
        <p:nvSpPr>
          <p:cNvPr id="166917"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a:t>Phillips - Title I, Part A</a:t>
            </a:r>
          </a:p>
        </p:txBody>
      </p:sp>
      <p:sp>
        <p:nvSpPr>
          <p:cNvPr id="2" name="Header Placeholder 1"/>
          <p:cNvSpPr>
            <a:spLocks noGrp="1"/>
          </p:cNvSpPr>
          <p:nvPr>
            <p:ph type="hdr" sz="quarter"/>
          </p:nvPr>
        </p:nvSpPr>
        <p:spPr/>
        <p:txBody>
          <a:bodyPr/>
          <a:lstStyle/>
          <a:p>
            <a:pPr>
              <a:defRPr/>
            </a:pPr>
            <a:r>
              <a:rPr lang="en-US" dirty="0"/>
              <a:t>Charter Schools: Federal Programs 101 - FY15</a:t>
            </a:r>
          </a:p>
        </p:txBody>
      </p:sp>
    </p:spTree>
    <p:extLst>
      <p:ext uri="{BB962C8B-B14F-4D97-AF65-F5344CB8AC3E}">
        <p14:creationId xmlns:p14="http://schemas.microsoft.com/office/powerpoint/2010/main" val="6615075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4381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351268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5_Custom Layout">
    <p:spTree>
      <p:nvGrpSpPr>
        <p:cNvPr id="1" name=""/>
        <p:cNvGrpSpPr/>
        <p:nvPr/>
      </p:nvGrpSpPr>
      <p:grpSpPr>
        <a:xfrm>
          <a:off x="0" y="0"/>
          <a:ext cx="0" cy="0"/>
          <a:chOff x="0" y="0"/>
          <a:chExt cx="0" cy="0"/>
        </a:xfrm>
      </p:grpSpPr>
      <p:sp>
        <p:nvSpPr>
          <p:cNvPr id="4" name="Title 1"/>
          <p:cNvSpPr>
            <a:spLocks noGrp="1"/>
          </p:cNvSpPr>
          <p:nvPr>
            <p:ph type="ctrTitle"/>
          </p:nvPr>
        </p:nvSpPr>
        <p:spPr>
          <a:xfrm>
            <a:off x="533400" y="1752600"/>
            <a:ext cx="8001000" cy="673395"/>
          </a:xfrm>
          <a:prstGeom prst="rect">
            <a:avLst/>
          </a:prstGeom>
          <a:ln>
            <a:solidFill>
              <a:schemeClr val="bg1"/>
            </a:solidFill>
          </a:ln>
        </p:spPr>
        <p:txBody>
          <a:bodyPr/>
          <a:lstStyle>
            <a:lvl1pPr algn="ctr">
              <a:defRPr sz="3600">
                <a:solidFill>
                  <a:srgbClr val="1467B2"/>
                </a:solidFill>
                <a:latin typeface="Helvetica"/>
                <a:cs typeface="Helvetica"/>
              </a:defRPr>
            </a:lvl1pPr>
          </a:lstStyle>
          <a:p>
            <a:r>
              <a:rPr lang="en-US" smtClean="0"/>
              <a:t>Click to edit Master title style</a:t>
            </a:r>
            <a:endParaRPr lang="en-US" dirty="0"/>
          </a:p>
        </p:txBody>
      </p:sp>
      <p:sp>
        <p:nvSpPr>
          <p:cNvPr id="5" name="Subtitle 2"/>
          <p:cNvSpPr>
            <a:spLocks noGrp="1"/>
          </p:cNvSpPr>
          <p:nvPr>
            <p:ph type="subTitle" idx="1"/>
          </p:nvPr>
        </p:nvSpPr>
        <p:spPr>
          <a:xfrm>
            <a:off x="533400" y="2514600"/>
            <a:ext cx="8001000" cy="2895600"/>
          </a:xfrm>
          <a:prstGeom prst="rect">
            <a:avLst/>
          </a:prstGeom>
          <a:solidFill>
            <a:schemeClr val="bg1"/>
          </a:solidFill>
          <a:ln>
            <a:solidFill>
              <a:schemeClr val="bg1"/>
            </a:solidFill>
          </a:ln>
        </p:spPr>
        <p:txBody>
          <a:bodyPr/>
          <a:lstStyle>
            <a:lvl1pPr marL="0" indent="0" algn="l">
              <a:buClr>
                <a:srgbClr val="8DB43D"/>
              </a:buClr>
              <a:buFont typeface="Arial"/>
              <a:buChar char="•"/>
              <a:defRPr sz="2400">
                <a:solidFill>
                  <a:schemeClr val="tx1">
                    <a:lumMod val="75000"/>
                    <a:lumOff val="25000"/>
                  </a:schemeClr>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951542794"/>
      </p:ext>
    </p:extLst>
  </p:cSld>
  <p:clrMapOvr>
    <a:masterClrMapping/>
  </p:clrMapOvr>
  <p:transition spd="med">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342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userDrawn="1"/>
        </p:nvPicPr>
        <p:blipFill>
          <a:blip r:embed="rId3"/>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1" name="Picture 10"/>
          <p:cNvPicPr>
            <a:picLocks noChangeAspect="1"/>
          </p:cNvPicPr>
          <p:nvPr/>
        </p:nvPicPr>
        <p:blipFill>
          <a:blip r:embed="rId14"/>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rotWithShape="1">
          <a:blip r:embed="rId15"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app3.doe.k12.ga.us/ows-bin/owa/fte_pack_frl001_public.entry_form" TargetMode="External"/><Relationship Id="rId2" Type="http://schemas.openxmlformats.org/officeDocument/2006/relationships/hyperlink" Target="https://app3.doe.k12.ga.us/ows-bin/owa/fte_pack_enrollgrade.entry_for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mailto:oosunkoya@doe.k12.ga.us"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mailto:oosunkoya@doe.k12.ga.us"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normAutofit fontScale="92500" lnSpcReduction="20000"/>
          </a:bodyPr>
          <a:lstStyle/>
          <a:p>
            <a:pPr algn="ctr" eaLnBrk="1" fontAlgn="auto" hangingPunct="1">
              <a:spcBef>
                <a:spcPts val="580"/>
              </a:spcBef>
              <a:spcAft>
                <a:spcPts val="0"/>
              </a:spcAft>
              <a:buFont typeface="Arial" charset="0"/>
              <a:buNone/>
              <a:defRPr/>
            </a:pPr>
            <a:r>
              <a:rPr lang="en-US" sz="6000" b="1" dirty="0" smtClean="0">
                <a:latin typeface="Arial Rounded MT Bold" panose="020F0704030504030204" pitchFamily="34" charset="0"/>
              </a:rPr>
              <a:t>Preparing for FY16 </a:t>
            </a:r>
          </a:p>
          <a:p>
            <a:pPr algn="ctr" eaLnBrk="1" fontAlgn="auto" hangingPunct="1">
              <a:spcBef>
                <a:spcPts val="580"/>
              </a:spcBef>
              <a:spcAft>
                <a:spcPts val="0"/>
              </a:spcAft>
              <a:buFont typeface="Arial" charset="0"/>
              <a:buNone/>
              <a:defRPr/>
            </a:pPr>
            <a:r>
              <a:rPr lang="en-US" sz="6000" b="1" dirty="0" smtClean="0">
                <a:latin typeface="Arial Rounded MT Bold" panose="020F0704030504030204" pitchFamily="34" charset="0"/>
              </a:rPr>
              <a:t>as a Title I </a:t>
            </a:r>
          </a:p>
          <a:p>
            <a:pPr algn="ctr" eaLnBrk="1" fontAlgn="auto" hangingPunct="1">
              <a:spcBef>
                <a:spcPts val="580"/>
              </a:spcBef>
              <a:spcAft>
                <a:spcPts val="0"/>
              </a:spcAft>
              <a:buFont typeface="Arial" charset="0"/>
              <a:buNone/>
              <a:defRPr/>
            </a:pPr>
            <a:r>
              <a:rPr lang="en-US" sz="6000" b="1" dirty="0" smtClean="0">
                <a:latin typeface="Arial Rounded MT Bold" panose="020F0704030504030204" pitchFamily="34" charset="0"/>
              </a:rPr>
              <a:t>State Charter School</a:t>
            </a:r>
            <a:endParaRPr lang="en-US" sz="4800" b="1" dirty="0" smtClean="0">
              <a:latin typeface="Arial Rounded MT Bold" panose="020F0704030504030204" pitchFamily="34" charset="0"/>
            </a:endParaRPr>
          </a:p>
          <a:p>
            <a:pPr algn="ctr" eaLnBrk="1" fontAlgn="auto" hangingPunct="1">
              <a:spcBef>
                <a:spcPts val="580"/>
              </a:spcBef>
              <a:spcAft>
                <a:spcPts val="0"/>
              </a:spcAft>
              <a:buFont typeface="Arial" charset="0"/>
              <a:buNone/>
              <a:defRPr/>
            </a:pPr>
            <a:endParaRPr lang="en-US" sz="4800" b="1" dirty="0" smtClean="0">
              <a:latin typeface="+mj-lt"/>
            </a:endParaRPr>
          </a:p>
          <a:p>
            <a:pPr algn="ctr">
              <a:buNone/>
              <a:defRPr/>
            </a:pPr>
            <a:r>
              <a:rPr lang="en-US" sz="2200" dirty="0"/>
              <a:t>13</a:t>
            </a:r>
            <a:r>
              <a:rPr lang="en-US" sz="2200" baseline="30000" dirty="0"/>
              <a:t>th</a:t>
            </a:r>
            <a:r>
              <a:rPr lang="en-US" sz="2200" dirty="0"/>
              <a:t> Annual Title Programs Conference</a:t>
            </a:r>
          </a:p>
          <a:p>
            <a:pPr algn="ctr">
              <a:buNone/>
              <a:defRPr/>
            </a:pPr>
            <a:r>
              <a:rPr lang="en-US" sz="2200" dirty="0"/>
              <a:t>June 17-18, 2015</a:t>
            </a:r>
          </a:p>
          <a:p>
            <a:pPr algn="ctr">
              <a:buNone/>
              <a:defRPr/>
            </a:pPr>
            <a:r>
              <a:rPr lang="en-US" sz="2200" dirty="0"/>
              <a:t>Atlanta Airport Marriott Gateway</a:t>
            </a:r>
          </a:p>
          <a:p>
            <a:pPr algn="ctr">
              <a:buNone/>
              <a:defRPr/>
            </a:pPr>
            <a:r>
              <a:rPr lang="en-US" sz="2200" dirty="0"/>
              <a:t>2020 Convention Center Concourse, Atlanta, GA 30337</a:t>
            </a:r>
          </a:p>
          <a:p>
            <a:pPr algn="ctr" eaLnBrk="1" fontAlgn="auto" hangingPunct="1">
              <a:spcBef>
                <a:spcPts val="580"/>
              </a:spcBef>
              <a:spcAft>
                <a:spcPts val="0"/>
              </a:spcAft>
              <a:buFont typeface="Wingdings 2"/>
              <a:buNone/>
              <a:defRPr/>
            </a:pPr>
            <a:endParaRPr lang="en-US" b="1" dirty="0" smtClean="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5B633B73-8478-4BE0-8E30-23B71C470F89}" type="slidenum">
              <a:rPr lang="en-US" smtClean="0"/>
              <a:pPr>
                <a:defRPr/>
              </a:pPr>
              <a:t>1</a:t>
            </a:fld>
            <a:endParaRPr lang="en-US" dirty="0"/>
          </a:p>
        </p:txBody>
      </p:sp>
    </p:spTree>
    <p:extLst>
      <p:ext uri="{BB962C8B-B14F-4D97-AF65-F5344CB8AC3E}">
        <p14:creationId xmlns:p14="http://schemas.microsoft.com/office/powerpoint/2010/main" val="906715619"/>
      </p:ext>
    </p:extLst>
  </p:cSld>
  <p:clrMapOvr>
    <a:masterClrMapping/>
  </p:clrMapOvr>
  <p:transition spd="med">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381000"/>
            <a:ext cx="8229600" cy="1143000"/>
          </a:xfrm>
        </p:spPr>
        <p:txBody>
          <a:bodyPr>
            <a:normAutofit fontScale="90000"/>
          </a:bodyPr>
          <a:lstStyle/>
          <a:p>
            <a:r>
              <a:rPr lang="en-US" altLang="en-US" dirty="0" smtClean="0"/>
              <a:t>The Role of Educational Management Organizations</a:t>
            </a:r>
          </a:p>
        </p:txBody>
      </p:sp>
      <p:sp>
        <p:nvSpPr>
          <p:cNvPr id="10243" name="Content Placeholder 2"/>
          <p:cNvSpPr>
            <a:spLocks noGrp="1"/>
          </p:cNvSpPr>
          <p:nvPr>
            <p:ph idx="1"/>
          </p:nvPr>
        </p:nvSpPr>
        <p:spPr>
          <a:xfrm>
            <a:off x="0" y="2179638"/>
            <a:ext cx="9144000" cy="4525962"/>
          </a:xfrm>
        </p:spPr>
        <p:txBody>
          <a:bodyPr/>
          <a:lstStyle/>
          <a:p>
            <a:pPr marL="0" indent="0" algn="ctr">
              <a:buFont typeface="Arial" charset="0"/>
              <a:buNone/>
            </a:pPr>
            <a:r>
              <a:rPr lang="en-US" altLang="en-US" sz="3600" dirty="0" smtClean="0"/>
              <a:t>EMO’s do not approve your plans or budgets!</a:t>
            </a:r>
          </a:p>
          <a:p>
            <a:pPr marL="0" indent="0" algn="ctr">
              <a:buFont typeface="Arial" charset="0"/>
              <a:buNone/>
            </a:pPr>
            <a:r>
              <a:rPr lang="en-US" altLang="en-US" sz="3600" dirty="0" smtClean="0"/>
              <a:t>You contract for the services of an EMO – </a:t>
            </a:r>
          </a:p>
          <a:p>
            <a:pPr marL="0" indent="0" algn="ctr">
              <a:buFont typeface="Arial" charset="0"/>
              <a:buNone/>
            </a:pPr>
            <a:r>
              <a:rPr lang="en-US" altLang="en-US" sz="3600" dirty="0" smtClean="0"/>
              <a:t>Not visa-versa!  </a:t>
            </a:r>
          </a:p>
          <a:p>
            <a:pPr marL="0" indent="0" algn="ctr">
              <a:buFont typeface="Arial" charset="0"/>
              <a:buNone/>
            </a:pPr>
            <a:r>
              <a:rPr lang="en-US" altLang="en-US" sz="3600" dirty="0" smtClean="0"/>
              <a:t>EMO intervention could violate your charter!</a:t>
            </a:r>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F8D5CDE4-CC02-48F5-94BE-0D152D2572A6}" type="slidenum">
              <a:rPr lang="en-US" sz="1200" smtClean="0">
                <a:solidFill>
                  <a:schemeClr val="bg1"/>
                </a:solidFill>
              </a:rPr>
              <a:pPr>
                <a:defRPr/>
              </a:pPr>
              <a:t>10</a:t>
            </a:fld>
            <a:endParaRPr lang="en-US" sz="1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5"/>
          <p:cNvSpPr>
            <a:spLocks noGrp="1"/>
          </p:cNvSpPr>
          <p:nvPr>
            <p:ph type="ctrTitle"/>
          </p:nvPr>
        </p:nvSpPr>
        <p:spPr>
          <a:xfrm>
            <a:off x="685800" y="1643669"/>
            <a:ext cx="7772400" cy="2387600"/>
          </a:xfrm>
        </p:spPr>
        <p:txBody>
          <a:bodyPr/>
          <a:lstStyle/>
          <a:p>
            <a:r>
              <a:rPr lang="en-US" altLang="en-US" sz="8000" dirty="0" smtClean="0">
                <a:solidFill>
                  <a:schemeClr val="tx2"/>
                </a:solidFill>
              </a:rPr>
              <a:t>What Can I Do Now?</a:t>
            </a:r>
          </a:p>
        </p:txBody>
      </p:sp>
      <p:sp>
        <p:nvSpPr>
          <p:cNvPr id="3" name="Subtitle 2"/>
          <p:cNvSpPr>
            <a:spLocks noGrp="1"/>
          </p:cNvSpPr>
          <p:nvPr>
            <p:ph type="subTitle" idx="1"/>
          </p:nvPr>
        </p:nvSpPr>
        <p:spPr>
          <a:xfrm>
            <a:off x="1143000" y="4294264"/>
            <a:ext cx="6858000" cy="1655762"/>
          </a:xfrm>
        </p:spPr>
        <p:txBody>
          <a:bodyPr/>
          <a:lstStyle/>
          <a:p>
            <a:pPr>
              <a:buFont typeface="Arial" pitchFamily="34" charset="0"/>
              <a:buNone/>
              <a:defRPr/>
            </a:pPr>
            <a:r>
              <a:rPr lang="en-US" dirty="0" smtClean="0"/>
              <a:t>To Have a Successful FY16 Title I Program</a:t>
            </a:r>
            <a:endParaRPr lang="en-US" dirty="0"/>
          </a:p>
        </p:txBody>
      </p:sp>
      <p:sp>
        <p:nvSpPr>
          <p:cNvPr id="2" name="Slide Number Placeholder 1"/>
          <p:cNvSpPr>
            <a:spLocks noGrp="1"/>
          </p:cNvSpPr>
          <p:nvPr>
            <p:ph type="sldNum" sz="quarter" idx="4"/>
          </p:nvPr>
        </p:nvSpPr>
        <p:spPr/>
        <p:txBody>
          <a:bodyPr/>
          <a:lstStyle/>
          <a:p>
            <a:fld id="{B63E4CEF-BB1E-48C7-AE93-F39F6AA99AD7}" type="slidenum">
              <a:rPr lang="en-US" smtClean="0"/>
              <a:pPr/>
              <a:t>11</a:t>
            </a:fld>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ktangel 5"/>
          <p:cNvSpPr/>
          <p:nvPr/>
        </p:nvSpPr>
        <p:spPr>
          <a:xfrm>
            <a:off x="43544" y="904874"/>
            <a:ext cx="9077712" cy="4971143"/>
          </a:xfrm>
          <a:prstGeom prst="rect">
            <a:avLst/>
          </a:prstGeom>
          <a:solidFill>
            <a:schemeClr val="tx1">
              <a:lumMod val="65000"/>
              <a:lumOff val="35000"/>
            </a:schemeClr>
          </a:solidFill>
          <a:ln w="25400" cap="flat" cmpd="sng" algn="ctr">
            <a:noFill/>
            <a:prstDash val="solid"/>
          </a:ln>
          <a:effectLst>
            <a:softEdge rad="63500"/>
          </a:effectLst>
        </p:spPr>
        <p:txBody>
          <a:bodyPr anchor="ctr"/>
          <a:lstStyle/>
          <a:p>
            <a:pPr algn="ctr" fontAlgn="auto">
              <a:spcBef>
                <a:spcPts val="0"/>
              </a:spcBef>
              <a:spcAft>
                <a:spcPts val="0"/>
              </a:spcAft>
              <a:defRPr/>
            </a:pPr>
            <a:endParaRPr lang="da-DK" kern="0" dirty="0" err="1">
              <a:solidFill>
                <a:sysClr val="window" lastClr="FFFFFF"/>
              </a:solidFill>
              <a:latin typeface="Calibri"/>
            </a:endParaRPr>
          </a:p>
        </p:txBody>
      </p:sp>
      <p:graphicFrame>
        <p:nvGraphicFramePr>
          <p:cNvPr id="35" name="Tabel 34"/>
          <p:cNvGraphicFramePr>
            <a:graphicFrameLocks noGrp="1"/>
          </p:cNvGraphicFramePr>
          <p:nvPr>
            <p:extLst>
              <p:ext uri="{D42A27DB-BD31-4B8C-83A1-F6EECF244321}">
                <p14:modId xmlns:p14="http://schemas.microsoft.com/office/powerpoint/2010/main" val="3618377930"/>
              </p:ext>
            </p:extLst>
          </p:nvPr>
        </p:nvGraphicFramePr>
        <p:xfrm>
          <a:off x="80963" y="533400"/>
          <a:ext cx="8923337" cy="6095999"/>
        </p:xfrm>
        <a:graphic>
          <a:graphicData uri="http://schemas.openxmlformats.org/drawingml/2006/table">
            <a:tbl>
              <a:tblPr/>
              <a:tblGrid>
                <a:gridCol w="693737"/>
                <a:gridCol w="271463"/>
                <a:gridCol w="250825"/>
                <a:gridCol w="277812"/>
                <a:gridCol w="266700"/>
                <a:gridCol w="266700"/>
                <a:gridCol w="233363"/>
                <a:gridCol w="260350"/>
                <a:gridCol w="273050"/>
                <a:gridCol w="250825"/>
                <a:gridCol w="260350"/>
                <a:gridCol w="314325"/>
                <a:gridCol w="266700"/>
                <a:gridCol w="292100"/>
                <a:gridCol w="292100"/>
                <a:gridCol w="309562"/>
                <a:gridCol w="258763"/>
                <a:gridCol w="260350"/>
                <a:gridCol w="258762"/>
                <a:gridCol w="258763"/>
                <a:gridCol w="258762"/>
                <a:gridCol w="258763"/>
                <a:gridCol w="258762"/>
                <a:gridCol w="258763"/>
                <a:gridCol w="258762"/>
                <a:gridCol w="260350"/>
                <a:gridCol w="258763"/>
                <a:gridCol w="258762"/>
                <a:gridCol w="258763"/>
                <a:gridCol w="258762"/>
                <a:gridCol w="258763"/>
                <a:gridCol w="258762"/>
              </a:tblGrid>
              <a:tr h="39453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dirty="0" smtClean="0">
                          <a:ln>
                            <a:noFill/>
                          </a:ln>
                          <a:solidFill>
                            <a:schemeClr val="bg1"/>
                          </a:solidFill>
                          <a:effectLst/>
                          <a:latin typeface="Calibri" pitchFamily="-108" charset="0"/>
                          <a:ea typeface="ＭＳ Ｐゴシック" pitchFamily="-108" charset="-128"/>
                        </a:rPr>
                        <a:t>FY 16</a:t>
                      </a:r>
                    </a:p>
                  </a:txBody>
                  <a:tcPr marL="84387" marR="84387" marT="42194" marB="421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9D9D9"/>
                        </a:gs>
                        <a:gs pos="100000">
                          <a:srgbClr val="404040"/>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smtClean="0">
                          <a:ln>
                            <a:noFill/>
                          </a:ln>
                          <a:solidFill>
                            <a:schemeClr val="bg1"/>
                          </a:solidFill>
                          <a:effectLst/>
                          <a:latin typeface="Calibri" pitchFamily="-108" charset="0"/>
                          <a:ea typeface="ＭＳ Ｐゴシック" pitchFamily="-108" charset="-128"/>
                        </a:rPr>
                        <a:t>1</a:t>
                      </a:r>
                    </a:p>
                  </a:txBody>
                  <a:tcPr marL="36000" marR="36000" marT="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00F3F0"/>
                        </a:gs>
                        <a:gs pos="100000">
                          <a:srgbClr val="009593"/>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dirty="0" smtClean="0">
                          <a:ln>
                            <a:noFill/>
                          </a:ln>
                          <a:solidFill>
                            <a:schemeClr val="bg1"/>
                          </a:solidFill>
                          <a:effectLst/>
                          <a:latin typeface="Calibri" pitchFamily="-108" charset="0"/>
                          <a:ea typeface="ＭＳ Ｐゴシック" pitchFamily="-108" charset="-128"/>
                        </a:rPr>
                        <a:t>2</a:t>
                      </a:r>
                    </a:p>
                  </a:txBody>
                  <a:tcPr marL="36000" marR="36000" marT="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00F3F0"/>
                        </a:gs>
                        <a:gs pos="100000">
                          <a:srgbClr val="009593"/>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smtClean="0">
                          <a:ln>
                            <a:noFill/>
                          </a:ln>
                          <a:solidFill>
                            <a:schemeClr val="bg1"/>
                          </a:solidFill>
                          <a:effectLst/>
                          <a:latin typeface="Calibri" pitchFamily="-108" charset="0"/>
                          <a:ea typeface="ＭＳ Ｐゴシック" pitchFamily="-108" charset="-128"/>
                        </a:rPr>
                        <a:t>3</a:t>
                      </a:r>
                    </a:p>
                  </a:txBody>
                  <a:tcPr marL="36000" marR="36000" marT="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00F3F0"/>
                        </a:gs>
                        <a:gs pos="100000">
                          <a:srgbClr val="009593"/>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smtClean="0">
                          <a:ln>
                            <a:noFill/>
                          </a:ln>
                          <a:solidFill>
                            <a:schemeClr val="bg1"/>
                          </a:solidFill>
                          <a:effectLst/>
                          <a:latin typeface="Calibri" pitchFamily="-108" charset="0"/>
                          <a:ea typeface="ＭＳ Ｐゴシック" pitchFamily="-108" charset="-128"/>
                        </a:rPr>
                        <a:t>4</a:t>
                      </a:r>
                    </a:p>
                  </a:txBody>
                  <a:tcPr marL="36000" marR="36000" marT="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00F3F0"/>
                        </a:gs>
                        <a:gs pos="100000">
                          <a:srgbClr val="009593"/>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smtClean="0">
                          <a:ln>
                            <a:noFill/>
                          </a:ln>
                          <a:solidFill>
                            <a:schemeClr val="bg1"/>
                          </a:solidFill>
                          <a:effectLst/>
                          <a:latin typeface="Calibri" pitchFamily="-108" charset="0"/>
                          <a:ea typeface="ＭＳ Ｐゴシック" pitchFamily="-108" charset="-128"/>
                        </a:rPr>
                        <a:t>5</a:t>
                      </a:r>
                    </a:p>
                  </a:txBody>
                  <a:tcPr marL="36000" marR="36000" marT="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00F3F0"/>
                        </a:gs>
                        <a:gs pos="100000">
                          <a:srgbClr val="009593"/>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smtClean="0">
                          <a:ln>
                            <a:noFill/>
                          </a:ln>
                          <a:solidFill>
                            <a:schemeClr val="bg1"/>
                          </a:solidFill>
                          <a:effectLst/>
                          <a:latin typeface="Calibri" pitchFamily="-108" charset="0"/>
                          <a:ea typeface="ＭＳ Ｐゴシック" pitchFamily="-108" charset="-128"/>
                        </a:rPr>
                        <a:t>6</a:t>
                      </a:r>
                    </a:p>
                  </a:txBody>
                  <a:tcPr marL="36000" marR="36000" marT="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00F3F0"/>
                        </a:gs>
                        <a:gs pos="100000">
                          <a:srgbClr val="009593"/>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smtClean="0">
                          <a:ln>
                            <a:noFill/>
                          </a:ln>
                          <a:solidFill>
                            <a:schemeClr val="bg1"/>
                          </a:solidFill>
                          <a:effectLst/>
                          <a:latin typeface="Calibri" pitchFamily="-108" charset="0"/>
                          <a:ea typeface="ＭＳ Ｐゴシック" pitchFamily="-108" charset="-128"/>
                        </a:rPr>
                        <a:t>7</a:t>
                      </a:r>
                    </a:p>
                  </a:txBody>
                  <a:tcPr marL="36000" marR="36000" marT="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00F3F0"/>
                        </a:gs>
                        <a:gs pos="100000">
                          <a:srgbClr val="009593"/>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smtClean="0">
                          <a:ln>
                            <a:noFill/>
                          </a:ln>
                          <a:solidFill>
                            <a:schemeClr val="bg1"/>
                          </a:solidFill>
                          <a:effectLst/>
                          <a:latin typeface="Calibri" pitchFamily="-108" charset="0"/>
                          <a:ea typeface="ＭＳ Ｐゴシック" pitchFamily="-108" charset="-128"/>
                        </a:rPr>
                        <a:t>8</a:t>
                      </a:r>
                    </a:p>
                  </a:txBody>
                  <a:tcPr marL="36000" marR="36000" marT="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00F3F0"/>
                        </a:gs>
                        <a:gs pos="100000">
                          <a:srgbClr val="009593"/>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smtClean="0">
                          <a:ln>
                            <a:noFill/>
                          </a:ln>
                          <a:solidFill>
                            <a:schemeClr val="bg1"/>
                          </a:solidFill>
                          <a:effectLst/>
                          <a:latin typeface="Calibri" pitchFamily="-108" charset="0"/>
                          <a:ea typeface="ＭＳ Ｐゴシック" pitchFamily="-108" charset="-128"/>
                        </a:rPr>
                        <a:t>9</a:t>
                      </a:r>
                    </a:p>
                  </a:txBody>
                  <a:tcPr marL="36000" marR="36000" marT="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00F3F0"/>
                        </a:gs>
                        <a:gs pos="100000">
                          <a:srgbClr val="009593"/>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smtClean="0">
                          <a:ln>
                            <a:noFill/>
                          </a:ln>
                          <a:solidFill>
                            <a:schemeClr val="bg1"/>
                          </a:solidFill>
                          <a:effectLst/>
                          <a:latin typeface="Calibri" pitchFamily="-108" charset="0"/>
                          <a:ea typeface="ＭＳ Ｐゴシック" pitchFamily="-108" charset="-128"/>
                        </a:rPr>
                        <a:t>10</a:t>
                      </a:r>
                    </a:p>
                  </a:txBody>
                  <a:tcPr marL="36000" marR="36000" marT="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00F3F0"/>
                        </a:gs>
                        <a:gs pos="100000">
                          <a:srgbClr val="009593"/>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smtClean="0">
                          <a:ln>
                            <a:noFill/>
                          </a:ln>
                          <a:solidFill>
                            <a:schemeClr val="bg1"/>
                          </a:solidFill>
                          <a:effectLst/>
                          <a:latin typeface="Calibri" pitchFamily="-108" charset="0"/>
                          <a:ea typeface="ＭＳ Ｐゴシック" pitchFamily="-108" charset="-128"/>
                        </a:rPr>
                        <a:t>11</a:t>
                      </a:r>
                    </a:p>
                  </a:txBody>
                  <a:tcPr marL="36000" marR="36000" marT="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00F3F0"/>
                        </a:gs>
                        <a:gs pos="100000">
                          <a:srgbClr val="009593"/>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dirty="0" smtClean="0">
                          <a:ln>
                            <a:noFill/>
                          </a:ln>
                          <a:solidFill>
                            <a:schemeClr val="bg1"/>
                          </a:solidFill>
                          <a:effectLst/>
                          <a:latin typeface="Calibri" pitchFamily="-108" charset="0"/>
                          <a:ea typeface="ＭＳ Ｐゴシック" pitchFamily="-108" charset="-128"/>
                        </a:rPr>
                        <a:t>12</a:t>
                      </a:r>
                    </a:p>
                  </a:txBody>
                  <a:tcPr marL="36000" marR="36000" marT="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00F3F0"/>
                        </a:gs>
                        <a:gs pos="100000">
                          <a:srgbClr val="009593"/>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smtClean="0">
                          <a:ln>
                            <a:noFill/>
                          </a:ln>
                          <a:solidFill>
                            <a:schemeClr val="bg1"/>
                          </a:solidFill>
                          <a:effectLst/>
                          <a:latin typeface="Calibri" pitchFamily="-108" charset="0"/>
                          <a:ea typeface="ＭＳ Ｐゴシック" pitchFamily="-108" charset="-128"/>
                        </a:rPr>
                        <a:t>13</a:t>
                      </a:r>
                    </a:p>
                  </a:txBody>
                  <a:tcPr marL="36000" marR="36000" marT="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00F3F0"/>
                        </a:gs>
                        <a:gs pos="100000">
                          <a:srgbClr val="009593"/>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smtClean="0">
                          <a:ln>
                            <a:noFill/>
                          </a:ln>
                          <a:solidFill>
                            <a:schemeClr val="bg1"/>
                          </a:solidFill>
                          <a:effectLst/>
                          <a:latin typeface="Calibri" pitchFamily="-108" charset="0"/>
                          <a:ea typeface="ＭＳ Ｐゴシック" pitchFamily="-108" charset="-128"/>
                        </a:rPr>
                        <a:t>14</a:t>
                      </a:r>
                    </a:p>
                  </a:txBody>
                  <a:tcPr marL="36000" marR="36000" marT="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00F3F0"/>
                        </a:gs>
                        <a:gs pos="100000">
                          <a:srgbClr val="009593"/>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smtClean="0">
                          <a:ln>
                            <a:noFill/>
                          </a:ln>
                          <a:solidFill>
                            <a:schemeClr val="bg1"/>
                          </a:solidFill>
                          <a:effectLst/>
                          <a:latin typeface="Calibri" pitchFamily="-108" charset="0"/>
                          <a:ea typeface="ＭＳ Ｐゴシック" pitchFamily="-108" charset="-128"/>
                        </a:rPr>
                        <a:t>15</a:t>
                      </a:r>
                    </a:p>
                  </a:txBody>
                  <a:tcPr marL="36000" marR="36000" marT="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00F3F0"/>
                        </a:gs>
                        <a:gs pos="100000">
                          <a:srgbClr val="009593"/>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smtClean="0">
                          <a:ln>
                            <a:noFill/>
                          </a:ln>
                          <a:solidFill>
                            <a:schemeClr val="bg1"/>
                          </a:solidFill>
                          <a:effectLst/>
                          <a:latin typeface="Calibri" pitchFamily="-108" charset="0"/>
                          <a:ea typeface="ＭＳ Ｐゴシック" pitchFamily="-108" charset="-128"/>
                        </a:rPr>
                        <a:t>16</a:t>
                      </a:r>
                    </a:p>
                  </a:txBody>
                  <a:tcPr marL="36000" marR="36000" marT="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00F3F0"/>
                        </a:gs>
                        <a:gs pos="100000">
                          <a:srgbClr val="009593"/>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smtClean="0">
                          <a:ln>
                            <a:noFill/>
                          </a:ln>
                          <a:solidFill>
                            <a:schemeClr val="bg1"/>
                          </a:solidFill>
                          <a:effectLst/>
                          <a:latin typeface="Calibri" pitchFamily="-108" charset="0"/>
                          <a:ea typeface="ＭＳ Ｐゴシック" pitchFamily="-108" charset="-128"/>
                        </a:rPr>
                        <a:t>17</a:t>
                      </a:r>
                    </a:p>
                  </a:txBody>
                  <a:tcPr marL="36000" marR="36000" marT="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00F3F0"/>
                        </a:gs>
                        <a:gs pos="100000">
                          <a:srgbClr val="009593"/>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smtClean="0">
                          <a:ln>
                            <a:noFill/>
                          </a:ln>
                          <a:solidFill>
                            <a:schemeClr val="bg1"/>
                          </a:solidFill>
                          <a:effectLst/>
                          <a:latin typeface="Calibri" pitchFamily="-108" charset="0"/>
                          <a:ea typeface="ＭＳ Ｐゴシック" pitchFamily="-108" charset="-128"/>
                        </a:rPr>
                        <a:t>18</a:t>
                      </a:r>
                    </a:p>
                  </a:txBody>
                  <a:tcPr marL="36000" marR="36000" marT="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00F3F0"/>
                        </a:gs>
                        <a:gs pos="100000">
                          <a:srgbClr val="009593"/>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smtClean="0">
                          <a:ln>
                            <a:noFill/>
                          </a:ln>
                          <a:solidFill>
                            <a:schemeClr val="bg1"/>
                          </a:solidFill>
                          <a:effectLst/>
                          <a:latin typeface="Calibri" pitchFamily="-108" charset="0"/>
                          <a:ea typeface="ＭＳ Ｐゴシック" pitchFamily="-108" charset="-128"/>
                        </a:rPr>
                        <a:t>19</a:t>
                      </a:r>
                    </a:p>
                  </a:txBody>
                  <a:tcPr marL="36000" marR="36000" marT="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00F3F0"/>
                        </a:gs>
                        <a:gs pos="100000">
                          <a:srgbClr val="009593"/>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smtClean="0">
                          <a:ln>
                            <a:noFill/>
                          </a:ln>
                          <a:solidFill>
                            <a:schemeClr val="bg1"/>
                          </a:solidFill>
                          <a:effectLst/>
                          <a:latin typeface="Calibri" pitchFamily="-108" charset="0"/>
                          <a:ea typeface="ＭＳ Ｐゴシック" pitchFamily="-108" charset="-128"/>
                        </a:rPr>
                        <a:t>20</a:t>
                      </a:r>
                    </a:p>
                  </a:txBody>
                  <a:tcPr marL="36000" marR="36000" marT="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00F3F0"/>
                        </a:gs>
                        <a:gs pos="100000">
                          <a:srgbClr val="009593"/>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smtClean="0">
                          <a:ln>
                            <a:noFill/>
                          </a:ln>
                          <a:solidFill>
                            <a:schemeClr val="bg1"/>
                          </a:solidFill>
                          <a:effectLst/>
                          <a:latin typeface="Calibri" pitchFamily="-108" charset="0"/>
                          <a:ea typeface="ＭＳ Ｐゴシック" pitchFamily="-108" charset="-128"/>
                        </a:rPr>
                        <a:t>21</a:t>
                      </a:r>
                    </a:p>
                  </a:txBody>
                  <a:tcPr marL="36000" marR="36000" marT="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00F3F0"/>
                        </a:gs>
                        <a:gs pos="100000">
                          <a:srgbClr val="009593"/>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smtClean="0">
                          <a:ln>
                            <a:noFill/>
                          </a:ln>
                          <a:solidFill>
                            <a:schemeClr val="bg1"/>
                          </a:solidFill>
                          <a:effectLst/>
                          <a:latin typeface="Calibri" pitchFamily="-108" charset="0"/>
                          <a:ea typeface="ＭＳ Ｐゴシック" pitchFamily="-108" charset="-128"/>
                        </a:rPr>
                        <a:t>22</a:t>
                      </a:r>
                    </a:p>
                  </a:txBody>
                  <a:tcPr marL="36000" marR="36000" marT="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00F3F0"/>
                        </a:gs>
                        <a:gs pos="100000">
                          <a:srgbClr val="009593"/>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smtClean="0">
                          <a:ln>
                            <a:noFill/>
                          </a:ln>
                          <a:solidFill>
                            <a:schemeClr val="bg1"/>
                          </a:solidFill>
                          <a:effectLst/>
                          <a:latin typeface="Calibri" pitchFamily="-108" charset="0"/>
                          <a:ea typeface="ＭＳ Ｐゴシック" pitchFamily="-108" charset="-128"/>
                        </a:rPr>
                        <a:t>23</a:t>
                      </a:r>
                    </a:p>
                  </a:txBody>
                  <a:tcPr marL="36000" marR="36000" marT="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00F3F0"/>
                        </a:gs>
                        <a:gs pos="100000">
                          <a:srgbClr val="009593"/>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smtClean="0">
                          <a:ln>
                            <a:noFill/>
                          </a:ln>
                          <a:solidFill>
                            <a:schemeClr val="bg1"/>
                          </a:solidFill>
                          <a:effectLst/>
                          <a:latin typeface="Calibri" pitchFamily="-108" charset="0"/>
                          <a:ea typeface="ＭＳ Ｐゴシック" pitchFamily="-108" charset="-128"/>
                        </a:rPr>
                        <a:t>24</a:t>
                      </a:r>
                    </a:p>
                  </a:txBody>
                  <a:tcPr marL="36000" marR="36000" marT="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00F3F0"/>
                        </a:gs>
                        <a:gs pos="100000">
                          <a:srgbClr val="009593"/>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smtClean="0">
                          <a:ln>
                            <a:noFill/>
                          </a:ln>
                          <a:solidFill>
                            <a:schemeClr val="bg1"/>
                          </a:solidFill>
                          <a:effectLst/>
                          <a:latin typeface="Calibri" pitchFamily="-108" charset="0"/>
                          <a:ea typeface="ＭＳ Ｐゴシック" pitchFamily="-108" charset="-128"/>
                        </a:rPr>
                        <a:t>25</a:t>
                      </a:r>
                    </a:p>
                  </a:txBody>
                  <a:tcPr marL="36000" marR="36000" marT="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00F3F0"/>
                        </a:gs>
                        <a:gs pos="100000">
                          <a:srgbClr val="009593"/>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smtClean="0">
                          <a:ln>
                            <a:noFill/>
                          </a:ln>
                          <a:solidFill>
                            <a:schemeClr val="bg1"/>
                          </a:solidFill>
                          <a:effectLst/>
                          <a:latin typeface="Calibri" pitchFamily="-108" charset="0"/>
                          <a:ea typeface="ＭＳ Ｐゴシック" pitchFamily="-108" charset="-128"/>
                        </a:rPr>
                        <a:t>26</a:t>
                      </a:r>
                    </a:p>
                  </a:txBody>
                  <a:tcPr marL="36000" marR="36000" marT="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00F3F0"/>
                        </a:gs>
                        <a:gs pos="100000">
                          <a:srgbClr val="009593"/>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smtClean="0">
                          <a:ln>
                            <a:noFill/>
                          </a:ln>
                          <a:solidFill>
                            <a:schemeClr val="bg1"/>
                          </a:solidFill>
                          <a:effectLst/>
                          <a:latin typeface="Calibri" pitchFamily="-108" charset="0"/>
                          <a:ea typeface="ＭＳ Ｐゴシック" pitchFamily="-108" charset="-128"/>
                        </a:rPr>
                        <a:t>27</a:t>
                      </a:r>
                    </a:p>
                  </a:txBody>
                  <a:tcPr marL="36000" marR="36000" marT="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00F3F0"/>
                        </a:gs>
                        <a:gs pos="100000">
                          <a:srgbClr val="009593"/>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smtClean="0">
                          <a:ln>
                            <a:noFill/>
                          </a:ln>
                          <a:solidFill>
                            <a:schemeClr val="bg1"/>
                          </a:solidFill>
                          <a:effectLst/>
                          <a:latin typeface="Calibri" pitchFamily="-108" charset="0"/>
                          <a:ea typeface="ＭＳ Ｐゴシック" pitchFamily="-108" charset="-128"/>
                        </a:rPr>
                        <a:t>28</a:t>
                      </a:r>
                    </a:p>
                  </a:txBody>
                  <a:tcPr marL="36000" marR="36000" marT="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00F3F0"/>
                        </a:gs>
                        <a:gs pos="100000">
                          <a:srgbClr val="009593"/>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smtClean="0">
                          <a:ln>
                            <a:noFill/>
                          </a:ln>
                          <a:solidFill>
                            <a:schemeClr val="bg1"/>
                          </a:solidFill>
                          <a:effectLst/>
                          <a:latin typeface="Calibri" pitchFamily="-108" charset="0"/>
                          <a:ea typeface="ＭＳ Ｐゴシック" pitchFamily="-108" charset="-128"/>
                        </a:rPr>
                        <a:t>29</a:t>
                      </a:r>
                    </a:p>
                  </a:txBody>
                  <a:tcPr marL="36000" marR="36000" marT="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00F3F0"/>
                        </a:gs>
                        <a:gs pos="100000">
                          <a:srgbClr val="009593"/>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smtClean="0">
                          <a:ln>
                            <a:noFill/>
                          </a:ln>
                          <a:solidFill>
                            <a:schemeClr val="bg1"/>
                          </a:solidFill>
                          <a:effectLst/>
                          <a:latin typeface="Calibri" pitchFamily="-108" charset="0"/>
                          <a:ea typeface="ＭＳ Ｐゴシック" pitchFamily="-108" charset="-128"/>
                        </a:rPr>
                        <a:t>30</a:t>
                      </a:r>
                    </a:p>
                  </a:txBody>
                  <a:tcPr marL="36000" marR="36000" marT="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00F3F0"/>
                        </a:gs>
                        <a:gs pos="100000">
                          <a:srgbClr val="009593"/>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smtClean="0">
                          <a:ln>
                            <a:noFill/>
                          </a:ln>
                          <a:solidFill>
                            <a:schemeClr val="bg1"/>
                          </a:solidFill>
                          <a:effectLst/>
                          <a:latin typeface="Calibri" pitchFamily="-108" charset="0"/>
                          <a:ea typeface="ＭＳ Ｐゴシック" pitchFamily="-108" charset="-128"/>
                        </a:rPr>
                        <a:t>31</a:t>
                      </a:r>
                    </a:p>
                  </a:txBody>
                  <a:tcPr marL="36000" marR="36000" marT="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00F3F0"/>
                        </a:gs>
                        <a:gs pos="100000">
                          <a:srgbClr val="009593"/>
                        </a:gs>
                      </a:gsLst>
                      <a:lin ang="5400000"/>
                    </a:gradFill>
                  </a:tcPr>
                </a:tc>
              </a:tr>
              <a:tr h="49366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900" b="1" i="0" u="none" strike="noStrike" cap="none" normalizeH="0" baseline="0" dirty="0" smtClean="0">
                          <a:ln>
                            <a:noFill/>
                          </a:ln>
                          <a:solidFill>
                            <a:srgbClr val="000000"/>
                          </a:solidFill>
                          <a:effectLst/>
                          <a:latin typeface="Calibri" pitchFamily="-108" charset="0"/>
                          <a:ea typeface="ＭＳ Ｐゴシック" pitchFamily="-108" charset="-128"/>
                        </a:rPr>
                        <a:t>JUNE</a:t>
                      </a:r>
                    </a:p>
                  </a:txBody>
                  <a:tcPr marL="54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74F4FF"/>
                        </a:gs>
                        <a:gs pos="100000">
                          <a:srgbClr val="124B90"/>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chemeClr val="bg1"/>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chemeClr val="bg1"/>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chemeClr val="bg1"/>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chemeClr val="bg1"/>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chemeClr val="bg1"/>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chemeClr val="bg1"/>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chemeClr val="bg1"/>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chemeClr val="bg1"/>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chemeClr val="bg1"/>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chemeClr val="bg1"/>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chemeClr val="bg1"/>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chemeClr val="bg1"/>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chemeClr val="bg1"/>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chemeClr val="bg1"/>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chemeClr val="bg1"/>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chemeClr val="bg1"/>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chemeClr val="bg1"/>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chemeClr val="bg1"/>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chemeClr val="bg1"/>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chemeClr val="bg1"/>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chemeClr val="bg1"/>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chemeClr val="bg1"/>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chemeClr val="bg1"/>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chemeClr val="bg1"/>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chemeClr val="bg1"/>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chemeClr val="bg1"/>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chemeClr val="bg1"/>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chemeClr val="bg1"/>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chemeClr val="bg1"/>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chemeClr val="bg1"/>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chemeClr val="bg1"/>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r>
              <a:tr h="4633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900" b="1" i="0" u="none" strike="noStrike" cap="none" normalizeH="0" baseline="0" dirty="0" smtClean="0">
                          <a:ln>
                            <a:noFill/>
                          </a:ln>
                          <a:solidFill>
                            <a:srgbClr val="000000"/>
                          </a:solidFill>
                          <a:effectLst/>
                          <a:latin typeface="Calibri" pitchFamily="-108" charset="0"/>
                          <a:ea typeface="ＭＳ Ｐゴシック" pitchFamily="-108" charset="-128"/>
                        </a:rPr>
                        <a:t>JULY</a:t>
                      </a:r>
                    </a:p>
                  </a:txBody>
                  <a:tcPr marL="54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74F4FF"/>
                        </a:gs>
                        <a:gs pos="100000">
                          <a:srgbClr val="124B90"/>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r>
              <a:tr h="4592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900" b="1" i="0" u="none" strike="noStrike" cap="none" normalizeH="0" baseline="0" dirty="0" smtClean="0">
                          <a:ln>
                            <a:noFill/>
                          </a:ln>
                          <a:solidFill>
                            <a:srgbClr val="000000"/>
                          </a:solidFill>
                          <a:effectLst/>
                          <a:latin typeface="Calibri" pitchFamily="-108" charset="0"/>
                          <a:ea typeface="ＭＳ Ｐゴシック" pitchFamily="-108" charset="-128"/>
                        </a:rPr>
                        <a:t>AUGUST</a:t>
                      </a:r>
                    </a:p>
                  </a:txBody>
                  <a:tcPr marL="54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74F4FF"/>
                        </a:gs>
                        <a:gs pos="100000">
                          <a:srgbClr val="124B90"/>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r>
              <a:tr h="4592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900" b="1" i="0" u="none" strike="noStrike" cap="none" normalizeH="0" baseline="0" dirty="0" smtClean="0">
                          <a:ln>
                            <a:noFill/>
                          </a:ln>
                          <a:solidFill>
                            <a:srgbClr val="000000"/>
                          </a:solidFill>
                          <a:effectLst/>
                          <a:latin typeface="Calibri" pitchFamily="-108" charset="0"/>
                          <a:ea typeface="ＭＳ Ｐゴシック" pitchFamily="-108" charset="-128"/>
                        </a:rPr>
                        <a:t>SEPTEMBER</a:t>
                      </a:r>
                    </a:p>
                  </a:txBody>
                  <a:tcPr marL="54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74F4FF"/>
                        </a:gs>
                        <a:gs pos="100000">
                          <a:srgbClr val="124B90"/>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r>
              <a:tr h="47545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900" b="1" i="0" u="none" strike="noStrike" cap="none" normalizeH="0" baseline="0" dirty="0" smtClean="0">
                          <a:ln>
                            <a:noFill/>
                          </a:ln>
                          <a:solidFill>
                            <a:srgbClr val="000000"/>
                          </a:solidFill>
                          <a:effectLst/>
                          <a:latin typeface="Calibri" pitchFamily="-108" charset="0"/>
                          <a:ea typeface="ＭＳ Ｐゴシック" pitchFamily="-108" charset="-128"/>
                        </a:rPr>
                        <a:t>OCTOBER</a:t>
                      </a:r>
                    </a:p>
                  </a:txBody>
                  <a:tcPr marL="54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74F4FF"/>
                        </a:gs>
                        <a:gs pos="100000">
                          <a:srgbClr val="124B90"/>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r>
              <a:tr h="4592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900" b="1" i="0" u="none" strike="noStrike" cap="none" normalizeH="0" baseline="0" dirty="0" smtClean="0">
                          <a:ln>
                            <a:noFill/>
                          </a:ln>
                          <a:solidFill>
                            <a:srgbClr val="000000"/>
                          </a:solidFill>
                          <a:effectLst/>
                          <a:latin typeface="Calibri" pitchFamily="-108" charset="0"/>
                          <a:ea typeface="ＭＳ Ｐゴシック" pitchFamily="-108" charset="-128"/>
                        </a:rPr>
                        <a:t>NOVEMBER</a:t>
                      </a:r>
                    </a:p>
                  </a:txBody>
                  <a:tcPr marL="54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74F4FF"/>
                        </a:gs>
                        <a:gs pos="100000">
                          <a:srgbClr val="124B90"/>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r>
              <a:tr h="4370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900" b="1" i="0" u="none" strike="noStrike" cap="none" normalizeH="0" baseline="0" dirty="0" smtClean="0">
                          <a:ln>
                            <a:noFill/>
                          </a:ln>
                          <a:solidFill>
                            <a:srgbClr val="000000"/>
                          </a:solidFill>
                          <a:effectLst/>
                          <a:latin typeface="Calibri" pitchFamily="-108" charset="0"/>
                          <a:ea typeface="ＭＳ Ｐゴシック" pitchFamily="-108" charset="-128"/>
                        </a:rPr>
                        <a:t>DECEMBER</a:t>
                      </a:r>
                    </a:p>
                  </a:txBody>
                  <a:tcPr marL="54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74F4FF"/>
                        </a:gs>
                        <a:gs pos="100000">
                          <a:srgbClr val="124B90"/>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r>
              <a:tr h="4592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900" b="1" i="0" u="none" strike="noStrike" cap="none" normalizeH="0" baseline="0" dirty="0" smtClean="0">
                          <a:ln>
                            <a:noFill/>
                          </a:ln>
                          <a:solidFill>
                            <a:srgbClr val="000000"/>
                          </a:solidFill>
                          <a:effectLst/>
                          <a:latin typeface="Calibri" pitchFamily="-108" charset="0"/>
                          <a:ea typeface="ＭＳ Ｐゴシック" pitchFamily="-108" charset="-128"/>
                        </a:rPr>
                        <a:t>JANUARY</a:t>
                      </a:r>
                    </a:p>
                  </a:txBody>
                  <a:tcPr marL="54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74F4FF"/>
                        </a:gs>
                        <a:gs pos="100000">
                          <a:srgbClr val="124B90"/>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r>
              <a:tr h="50580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900" b="1" i="0" u="none" strike="noStrike" cap="none" normalizeH="0" baseline="0" dirty="0" smtClean="0">
                          <a:ln>
                            <a:noFill/>
                          </a:ln>
                          <a:solidFill>
                            <a:srgbClr val="000000"/>
                          </a:solidFill>
                          <a:effectLst/>
                          <a:latin typeface="Calibri" pitchFamily="-108" charset="0"/>
                          <a:ea typeface="ＭＳ Ｐゴシック" pitchFamily="-108" charset="-128"/>
                        </a:rPr>
                        <a:t>FEBRUARY</a:t>
                      </a:r>
                    </a:p>
                  </a:txBody>
                  <a:tcPr marL="54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74F4FF"/>
                        </a:gs>
                        <a:gs pos="100000">
                          <a:srgbClr val="124B90"/>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r>
              <a:tr h="4612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900" b="1" i="0" u="none" strike="noStrike" cap="none" normalizeH="0" baseline="0" dirty="0" smtClean="0">
                          <a:ln>
                            <a:noFill/>
                          </a:ln>
                          <a:solidFill>
                            <a:srgbClr val="000000"/>
                          </a:solidFill>
                          <a:effectLst/>
                          <a:latin typeface="Calibri" pitchFamily="-108" charset="0"/>
                          <a:ea typeface="ＭＳ Ｐゴシック" pitchFamily="-108" charset="-128"/>
                        </a:rPr>
                        <a:t>MARCH</a:t>
                      </a:r>
                    </a:p>
                  </a:txBody>
                  <a:tcPr marL="54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74F4FF"/>
                        </a:gs>
                        <a:gs pos="100000">
                          <a:srgbClr val="124B90"/>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r>
              <a:tr h="5179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900" b="1" i="0" u="none" strike="noStrike" cap="none" normalizeH="0" baseline="0" dirty="0" smtClean="0">
                          <a:ln>
                            <a:noFill/>
                          </a:ln>
                          <a:solidFill>
                            <a:srgbClr val="000000"/>
                          </a:solidFill>
                          <a:effectLst/>
                          <a:latin typeface="Calibri" pitchFamily="-108" charset="0"/>
                          <a:ea typeface="ＭＳ Ｐゴシック" pitchFamily="-108" charset="-128"/>
                        </a:rPr>
                        <a:t>APRIL</a:t>
                      </a:r>
                    </a:p>
                  </a:txBody>
                  <a:tcPr marL="54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74F4FF"/>
                        </a:gs>
                        <a:gs pos="100000">
                          <a:srgbClr val="124B90"/>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BFBFBF"/>
                        </a:gs>
                        <a:gs pos="50000">
                          <a:srgbClr val="F2F2F2"/>
                        </a:gs>
                        <a:gs pos="100000">
                          <a:srgbClr val="BFBFBF"/>
                        </a:gs>
                      </a:gsLst>
                      <a:lin ang="5400000"/>
                    </a:gradFill>
                  </a:tcPr>
                </a:tc>
              </a:tr>
              <a:tr h="50985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900" b="1" i="0" u="none" strike="noStrike" cap="none" normalizeH="0" baseline="0" dirty="0" smtClean="0">
                          <a:ln>
                            <a:noFill/>
                          </a:ln>
                          <a:solidFill>
                            <a:srgbClr val="000000"/>
                          </a:solidFill>
                          <a:effectLst/>
                          <a:latin typeface="Calibri" pitchFamily="-108" charset="0"/>
                          <a:ea typeface="ＭＳ Ｐゴシック" pitchFamily="-108" charset="-128"/>
                        </a:rPr>
                        <a:t>MAY</a:t>
                      </a:r>
                    </a:p>
                  </a:txBody>
                  <a:tcPr marL="54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74F4FF"/>
                        </a:gs>
                        <a:gs pos="100000">
                          <a:srgbClr val="124B90"/>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A6A6A6"/>
                        </a:solidFill>
                        <a:effectLst/>
                        <a:latin typeface="Calibri" pitchFamily="-108" charset="0"/>
                        <a:ea typeface="ＭＳ Ｐゴシック" pitchFamily="-108" charset="-128"/>
                      </a:endParaRPr>
                    </a:p>
                  </a:txBody>
                  <a:tcPr marL="84387" marR="84387" marT="42194" marB="42194"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3CDDD"/>
                        </a:gs>
                        <a:gs pos="50000">
                          <a:srgbClr val="DBEEF4"/>
                        </a:gs>
                        <a:gs pos="100000">
                          <a:srgbClr val="93CDDD"/>
                        </a:gs>
                      </a:gsLst>
                      <a:lin ang="5400000"/>
                    </a:gradFill>
                  </a:tcPr>
                </a:tc>
              </a:tr>
            </a:tbl>
          </a:graphicData>
        </a:graphic>
      </p:graphicFrame>
      <p:sp>
        <p:nvSpPr>
          <p:cNvPr id="35285" name="Rectangle 8"/>
          <p:cNvSpPr>
            <a:spLocks noChangeArrowheads="1"/>
          </p:cNvSpPr>
          <p:nvPr/>
        </p:nvSpPr>
        <p:spPr bwMode="gray">
          <a:xfrm>
            <a:off x="187325" y="93663"/>
            <a:ext cx="8728075" cy="38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ctr" eaLnBrk="1" hangingPunct="1"/>
            <a:r>
              <a:rPr lang="de-DE" altLang="en-US" b="1">
                <a:solidFill>
                  <a:srgbClr val="000000"/>
                </a:solidFill>
                <a:latin typeface="Calibri" pitchFamily="34" charset="0"/>
              </a:rPr>
              <a:t>TITLE  I IMPLEMENTATION CALENDAR</a:t>
            </a:r>
          </a:p>
        </p:txBody>
      </p:sp>
      <p:grpSp>
        <p:nvGrpSpPr>
          <p:cNvPr id="35286" name="Group 38"/>
          <p:cNvGrpSpPr>
            <a:grpSpLocks/>
          </p:cNvGrpSpPr>
          <p:nvPr/>
        </p:nvGrpSpPr>
        <p:grpSpPr bwMode="auto">
          <a:xfrm>
            <a:off x="2743200" y="2543175"/>
            <a:ext cx="2057400" cy="276225"/>
            <a:chOff x="1093788" y="1650998"/>
            <a:chExt cx="2057399" cy="277775"/>
          </a:xfrm>
        </p:grpSpPr>
        <p:sp>
          <p:nvSpPr>
            <p:cNvPr id="58" name="Rektangel 57"/>
            <p:cNvSpPr>
              <a:spLocks noChangeArrowheads="1"/>
            </p:cNvSpPr>
            <p:nvPr/>
          </p:nvSpPr>
          <p:spPr bwMode="auto">
            <a:xfrm>
              <a:off x="1093788" y="1708469"/>
              <a:ext cx="2030412" cy="207533"/>
            </a:xfrm>
            <a:prstGeom prst="rect">
              <a:avLst/>
            </a:prstGeom>
            <a:gradFill flip="none" rotWithShape="1">
              <a:gsLst>
                <a:gs pos="0">
                  <a:srgbClr val="FF0000"/>
                </a:gs>
                <a:gs pos="100000">
                  <a:schemeClr val="bg1">
                    <a:lumMod val="85000"/>
                  </a:schemeClr>
                </a:gs>
              </a:gsLst>
              <a:lin ang="16200000" scaled="1"/>
              <a:tileRect/>
            </a:gradFill>
            <a:ln w="9525">
              <a:solidFill>
                <a:schemeClr val="tx1">
                  <a:lumMod val="65000"/>
                  <a:lumOff val="35000"/>
                </a:schemeClr>
              </a:solidFill>
              <a:miter lim="800000"/>
              <a:headEnd/>
              <a:tailEnd/>
            </a:ln>
            <a:effectLst>
              <a:outerShdw blurRad="63500" dist="38100" dir="2700000" algn="tl" rotWithShape="0">
                <a:srgbClr val="000000">
                  <a:alpha val="39999"/>
                </a:srgbClr>
              </a:outerShdw>
            </a:effectLst>
          </p:spPr>
          <p:txBody>
            <a:bodyPr anchor="ctr"/>
            <a:lstStyle/>
            <a:p>
              <a:pPr indent="-342900" algn="ctr">
                <a:buFont typeface="Calibri" pitchFamily="-108" charset="0"/>
                <a:buAutoNum type="arabicPeriod"/>
                <a:defRPr/>
              </a:pPr>
              <a:endParaRPr lang="en-US" sz="1600" b="1" noProof="1">
                <a:solidFill>
                  <a:srgbClr val="FFFFFF"/>
                </a:solidFill>
                <a:latin typeface="Calibri" pitchFamily="-108" charset="0"/>
              </a:endParaRPr>
            </a:p>
          </p:txBody>
        </p:sp>
        <p:sp>
          <p:nvSpPr>
            <p:cNvPr id="35369" name="Rektangel 63"/>
            <p:cNvSpPr>
              <a:spLocks noChangeArrowheads="1"/>
            </p:cNvSpPr>
            <p:nvPr/>
          </p:nvSpPr>
          <p:spPr bwMode="auto">
            <a:xfrm>
              <a:off x="1169988" y="1650998"/>
              <a:ext cx="1981199" cy="27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Arial" charset="0"/>
                </a:defRPr>
              </a:lvl1pPr>
              <a:lvl2pPr marL="742950" indent="-285750" defTabSz="801688" eaLnBrk="0" hangingPunct="0">
                <a:defRPr>
                  <a:solidFill>
                    <a:schemeClr val="tx1"/>
                  </a:solidFill>
                  <a:latin typeface="Arial" charset="0"/>
                </a:defRPr>
              </a:lvl2pPr>
              <a:lvl3pPr marL="1143000" indent="-228600" defTabSz="801688" eaLnBrk="0" hangingPunct="0">
                <a:defRPr>
                  <a:solidFill>
                    <a:schemeClr val="tx1"/>
                  </a:solidFill>
                  <a:latin typeface="Arial" charset="0"/>
                </a:defRPr>
              </a:lvl3pPr>
              <a:lvl4pPr marL="1600200" indent="-228600" defTabSz="801688" eaLnBrk="0" hangingPunct="0">
                <a:defRPr>
                  <a:solidFill>
                    <a:schemeClr val="tx1"/>
                  </a:solidFill>
                  <a:latin typeface="Arial" charset="0"/>
                </a:defRPr>
              </a:lvl4pPr>
              <a:lvl5pPr marL="2057400" indent="-228600" defTabSz="801688" eaLnBrk="0" hangingPunct="0">
                <a:defRPr>
                  <a:solidFill>
                    <a:schemeClr val="tx1"/>
                  </a:solidFill>
                  <a:latin typeface="Arial" charset="0"/>
                </a:defRPr>
              </a:lvl5pPr>
              <a:lvl6pPr marL="2514600" indent="-228600" defTabSz="801688" eaLnBrk="0" fontAlgn="base" hangingPunct="0">
                <a:spcBef>
                  <a:spcPct val="0"/>
                </a:spcBef>
                <a:spcAft>
                  <a:spcPct val="0"/>
                </a:spcAft>
                <a:defRPr>
                  <a:solidFill>
                    <a:schemeClr val="tx1"/>
                  </a:solidFill>
                  <a:latin typeface="Arial" charset="0"/>
                </a:defRPr>
              </a:lvl6pPr>
              <a:lvl7pPr marL="2971800" indent="-228600" defTabSz="801688" eaLnBrk="0" fontAlgn="base" hangingPunct="0">
                <a:spcBef>
                  <a:spcPct val="0"/>
                </a:spcBef>
                <a:spcAft>
                  <a:spcPct val="0"/>
                </a:spcAft>
                <a:defRPr>
                  <a:solidFill>
                    <a:schemeClr val="tx1"/>
                  </a:solidFill>
                  <a:latin typeface="Arial" charset="0"/>
                </a:defRPr>
              </a:lvl7pPr>
              <a:lvl8pPr marL="3429000" indent="-228600" defTabSz="801688" eaLnBrk="0" fontAlgn="base" hangingPunct="0">
                <a:spcBef>
                  <a:spcPct val="0"/>
                </a:spcBef>
                <a:spcAft>
                  <a:spcPct val="0"/>
                </a:spcAft>
                <a:defRPr>
                  <a:solidFill>
                    <a:schemeClr val="tx1"/>
                  </a:solidFill>
                  <a:latin typeface="Arial" charset="0"/>
                </a:defRPr>
              </a:lvl8pPr>
              <a:lvl9pPr marL="3886200" indent="-228600" defTabSz="801688"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altLang="en-US" sz="1200" b="1" noProof="1">
                  <a:latin typeface="Calibri" pitchFamily="34" charset="0"/>
                  <a:cs typeface="Arial" charset="0"/>
                </a:rPr>
                <a:t>Attend Regional Title I Mtg.</a:t>
              </a:r>
            </a:p>
          </p:txBody>
        </p:sp>
      </p:grpSp>
      <p:grpSp>
        <p:nvGrpSpPr>
          <p:cNvPr id="35287" name="Group 39"/>
          <p:cNvGrpSpPr>
            <a:grpSpLocks/>
          </p:cNvGrpSpPr>
          <p:nvPr/>
        </p:nvGrpSpPr>
        <p:grpSpPr bwMode="auto">
          <a:xfrm>
            <a:off x="990600" y="990600"/>
            <a:ext cx="2181225" cy="276225"/>
            <a:chOff x="1668463" y="2400300"/>
            <a:chExt cx="2263775" cy="276999"/>
          </a:xfrm>
        </p:grpSpPr>
        <p:sp>
          <p:nvSpPr>
            <p:cNvPr id="57" name="Rektangel 56"/>
            <p:cNvSpPr>
              <a:spLocks noChangeArrowheads="1"/>
            </p:cNvSpPr>
            <p:nvPr/>
          </p:nvSpPr>
          <p:spPr bwMode="auto">
            <a:xfrm>
              <a:off x="1668463" y="2436915"/>
              <a:ext cx="2263775" cy="224464"/>
            </a:xfrm>
            <a:prstGeom prst="rect">
              <a:avLst/>
            </a:prstGeom>
            <a:gradFill rotWithShape="1">
              <a:gsLst>
                <a:gs pos="100000">
                  <a:schemeClr val="tx1">
                    <a:lumMod val="50000"/>
                    <a:lumOff val="50000"/>
                  </a:schemeClr>
                </a:gs>
                <a:gs pos="0">
                  <a:schemeClr val="tx1">
                    <a:lumMod val="85000"/>
                    <a:lumOff val="15000"/>
                  </a:schemeClr>
                </a:gs>
              </a:gsLst>
              <a:lin ang="16200000"/>
            </a:gradFill>
            <a:ln w="9525">
              <a:solidFill>
                <a:schemeClr val="tx1">
                  <a:lumMod val="85000"/>
                  <a:lumOff val="15000"/>
                </a:schemeClr>
              </a:solidFill>
              <a:miter lim="800000"/>
              <a:headEnd/>
              <a:tailEnd/>
            </a:ln>
            <a:effectLst>
              <a:outerShdw blurRad="63500" dist="23000" dir="5400000" rotWithShape="0">
                <a:srgbClr val="000000">
                  <a:alpha val="34998"/>
                </a:srgbClr>
              </a:outerShdw>
            </a:effectLst>
          </p:spPr>
          <p:txBody>
            <a:bodyPr anchor="ctr"/>
            <a:lstStyle/>
            <a:p>
              <a:pPr indent="-342900" algn="ctr">
                <a:buFont typeface="Calibri" pitchFamily="-108" charset="0"/>
                <a:buAutoNum type="arabicPeriod"/>
                <a:defRPr/>
              </a:pPr>
              <a:endParaRPr lang="en-US" sz="1400" b="1" noProof="1">
                <a:solidFill>
                  <a:srgbClr val="FFFFFF"/>
                </a:solidFill>
                <a:latin typeface="Calibri" pitchFamily="-108" charset="0"/>
              </a:endParaRPr>
            </a:p>
          </p:txBody>
        </p:sp>
        <p:sp>
          <p:nvSpPr>
            <p:cNvPr id="35367" name="Rektangel 63"/>
            <p:cNvSpPr>
              <a:spLocks noChangeArrowheads="1"/>
            </p:cNvSpPr>
            <p:nvPr/>
          </p:nvSpPr>
          <p:spPr bwMode="auto">
            <a:xfrm>
              <a:off x="1688057" y="2400300"/>
              <a:ext cx="21952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Arial" charset="0"/>
                </a:defRPr>
              </a:lvl1pPr>
              <a:lvl2pPr marL="742950" indent="-285750" defTabSz="801688" eaLnBrk="0" hangingPunct="0">
                <a:defRPr>
                  <a:solidFill>
                    <a:schemeClr val="tx1"/>
                  </a:solidFill>
                  <a:latin typeface="Arial" charset="0"/>
                </a:defRPr>
              </a:lvl2pPr>
              <a:lvl3pPr marL="1143000" indent="-228600" defTabSz="801688" eaLnBrk="0" hangingPunct="0">
                <a:defRPr>
                  <a:solidFill>
                    <a:schemeClr val="tx1"/>
                  </a:solidFill>
                  <a:latin typeface="Arial" charset="0"/>
                </a:defRPr>
              </a:lvl3pPr>
              <a:lvl4pPr marL="1600200" indent="-228600" defTabSz="801688" eaLnBrk="0" hangingPunct="0">
                <a:defRPr>
                  <a:solidFill>
                    <a:schemeClr val="tx1"/>
                  </a:solidFill>
                  <a:latin typeface="Arial" charset="0"/>
                </a:defRPr>
              </a:lvl4pPr>
              <a:lvl5pPr marL="2057400" indent="-228600" defTabSz="801688" eaLnBrk="0" hangingPunct="0">
                <a:defRPr>
                  <a:solidFill>
                    <a:schemeClr val="tx1"/>
                  </a:solidFill>
                  <a:latin typeface="Arial" charset="0"/>
                </a:defRPr>
              </a:lvl5pPr>
              <a:lvl6pPr marL="2514600" indent="-228600" defTabSz="801688" eaLnBrk="0" fontAlgn="base" hangingPunct="0">
                <a:spcBef>
                  <a:spcPct val="0"/>
                </a:spcBef>
                <a:spcAft>
                  <a:spcPct val="0"/>
                </a:spcAft>
                <a:defRPr>
                  <a:solidFill>
                    <a:schemeClr val="tx1"/>
                  </a:solidFill>
                  <a:latin typeface="Arial" charset="0"/>
                </a:defRPr>
              </a:lvl6pPr>
              <a:lvl7pPr marL="2971800" indent="-228600" defTabSz="801688" eaLnBrk="0" fontAlgn="base" hangingPunct="0">
                <a:spcBef>
                  <a:spcPct val="0"/>
                </a:spcBef>
                <a:spcAft>
                  <a:spcPct val="0"/>
                </a:spcAft>
                <a:defRPr>
                  <a:solidFill>
                    <a:schemeClr val="tx1"/>
                  </a:solidFill>
                  <a:latin typeface="Arial" charset="0"/>
                </a:defRPr>
              </a:lvl7pPr>
              <a:lvl8pPr marL="3429000" indent="-228600" defTabSz="801688" eaLnBrk="0" fontAlgn="base" hangingPunct="0">
                <a:spcBef>
                  <a:spcPct val="0"/>
                </a:spcBef>
                <a:spcAft>
                  <a:spcPct val="0"/>
                </a:spcAft>
                <a:defRPr>
                  <a:solidFill>
                    <a:schemeClr val="tx1"/>
                  </a:solidFill>
                  <a:latin typeface="Arial" charset="0"/>
                </a:defRPr>
              </a:lvl8pPr>
              <a:lvl9pPr marL="3886200" indent="-228600" defTabSz="801688"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en-US" altLang="en-US" sz="1200" b="1" noProof="1" smtClean="0">
                  <a:solidFill>
                    <a:srgbClr val="FFFFFF"/>
                  </a:solidFill>
                  <a:latin typeface="Calibri" pitchFamily="34" charset="0"/>
                  <a:cs typeface="Arial" charset="0"/>
                </a:rPr>
                <a:t>FY16 </a:t>
              </a:r>
              <a:r>
                <a:rPr lang="en-US" altLang="en-US" sz="1200" b="1" noProof="1">
                  <a:solidFill>
                    <a:srgbClr val="FFFFFF"/>
                  </a:solidFill>
                  <a:latin typeface="Calibri" pitchFamily="34" charset="0"/>
                  <a:cs typeface="Arial" charset="0"/>
                </a:rPr>
                <a:t>LEA CLIP Review </a:t>
              </a:r>
            </a:p>
          </p:txBody>
        </p:sp>
      </p:grpSp>
      <p:grpSp>
        <p:nvGrpSpPr>
          <p:cNvPr id="35288" name="Group 37"/>
          <p:cNvGrpSpPr>
            <a:grpSpLocks/>
          </p:cNvGrpSpPr>
          <p:nvPr/>
        </p:nvGrpSpPr>
        <p:grpSpPr bwMode="auto">
          <a:xfrm>
            <a:off x="914400" y="1933575"/>
            <a:ext cx="1752600" cy="276225"/>
            <a:chOff x="3554413" y="3075665"/>
            <a:chExt cx="2030412" cy="277775"/>
          </a:xfrm>
        </p:grpSpPr>
        <p:sp>
          <p:nvSpPr>
            <p:cNvPr id="55" name="Rektangel 54"/>
            <p:cNvSpPr>
              <a:spLocks noChangeArrowheads="1"/>
            </p:cNvSpPr>
            <p:nvPr/>
          </p:nvSpPr>
          <p:spPr bwMode="auto">
            <a:xfrm>
              <a:off x="3554413" y="3123557"/>
              <a:ext cx="2030412" cy="223497"/>
            </a:xfrm>
            <a:prstGeom prst="rect">
              <a:avLst/>
            </a:prstGeom>
            <a:gradFill rotWithShape="1">
              <a:gsLst>
                <a:gs pos="0">
                  <a:srgbClr val="124B90"/>
                </a:gs>
                <a:gs pos="100000">
                  <a:srgbClr val="74F4FF"/>
                </a:gs>
              </a:gsLst>
              <a:lin ang="16200000"/>
            </a:gradFill>
            <a:ln w="9525">
              <a:solidFill>
                <a:srgbClr val="227088"/>
              </a:solidFill>
              <a:miter lim="800000"/>
              <a:headEnd/>
              <a:tailEnd/>
            </a:ln>
            <a:effectLst>
              <a:outerShdw blurRad="63500" dist="23000" dir="5400000" rotWithShape="0">
                <a:srgbClr val="000000">
                  <a:alpha val="34998"/>
                </a:srgbClr>
              </a:outerShdw>
            </a:effectLst>
          </p:spPr>
          <p:txBody>
            <a:bodyPr anchor="ctr"/>
            <a:lstStyle/>
            <a:p>
              <a:pPr indent="-342900" algn="ctr">
                <a:buFont typeface="Calibri" pitchFamily="-108" charset="0"/>
                <a:buAutoNum type="arabicPeriod"/>
                <a:defRPr/>
              </a:pPr>
              <a:endParaRPr lang="en-US" sz="1400" noProof="1">
                <a:solidFill>
                  <a:srgbClr val="FFFFFF"/>
                </a:solidFill>
                <a:latin typeface="Calibri" pitchFamily="-108" charset="0"/>
                <a:cs typeface="Arial" charset="0"/>
              </a:endParaRPr>
            </a:p>
            <a:p>
              <a:pPr indent="-342900" algn="ctr">
                <a:buFont typeface="Calibri" pitchFamily="-108" charset="0"/>
                <a:buAutoNum type="arabicPeriod"/>
                <a:defRPr/>
              </a:pPr>
              <a:endParaRPr lang="en-US" sz="1400" b="1" noProof="1">
                <a:solidFill>
                  <a:srgbClr val="FFFFFF"/>
                </a:solidFill>
                <a:latin typeface="Calibri" pitchFamily="-108" charset="0"/>
              </a:endParaRPr>
            </a:p>
          </p:txBody>
        </p:sp>
        <p:sp>
          <p:nvSpPr>
            <p:cNvPr id="35365" name="Rektangel 63"/>
            <p:cNvSpPr>
              <a:spLocks noChangeArrowheads="1"/>
            </p:cNvSpPr>
            <p:nvPr/>
          </p:nvSpPr>
          <p:spPr bwMode="auto">
            <a:xfrm>
              <a:off x="3586783" y="3075665"/>
              <a:ext cx="1998042" cy="27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Arial" charset="0"/>
                </a:defRPr>
              </a:lvl1pPr>
              <a:lvl2pPr marL="742950" indent="-285750" defTabSz="801688" eaLnBrk="0" hangingPunct="0">
                <a:defRPr>
                  <a:solidFill>
                    <a:schemeClr val="tx1"/>
                  </a:solidFill>
                  <a:latin typeface="Arial" charset="0"/>
                </a:defRPr>
              </a:lvl2pPr>
              <a:lvl3pPr marL="1143000" indent="-228600" defTabSz="801688" eaLnBrk="0" hangingPunct="0">
                <a:defRPr>
                  <a:solidFill>
                    <a:schemeClr val="tx1"/>
                  </a:solidFill>
                  <a:latin typeface="Arial" charset="0"/>
                </a:defRPr>
              </a:lvl3pPr>
              <a:lvl4pPr marL="1600200" indent="-228600" defTabSz="801688" eaLnBrk="0" hangingPunct="0">
                <a:defRPr>
                  <a:solidFill>
                    <a:schemeClr val="tx1"/>
                  </a:solidFill>
                  <a:latin typeface="Arial" charset="0"/>
                </a:defRPr>
              </a:lvl4pPr>
              <a:lvl5pPr marL="2057400" indent="-228600" defTabSz="801688" eaLnBrk="0" hangingPunct="0">
                <a:defRPr>
                  <a:solidFill>
                    <a:schemeClr val="tx1"/>
                  </a:solidFill>
                  <a:latin typeface="Arial" charset="0"/>
                </a:defRPr>
              </a:lvl5pPr>
              <a:lvl6pPr marL="2514600" indent="-228600" defTabSz="801688" eaLnBrk="0" fontAlgn="base" hangingPunct="0">
                <a:spcBef>
                  <a:spcPct val="0"/>
                </a:spcBef>
                <a:spcAft>
                  <a:spcPct val="0"/>
                </a:spcAft>
                <a:defRPr>
                  <a:solidFill>
                    <a:schemeClr val="tx1"/>
                  </a:solidFill>
                  <a:latin typeface="Arial" charset="0"/>
                </a:defRPr>
              </a:lvl6pPr>
              <a:lvl7pPr marL="2971800" indent="-228600" defTabSz="801688" eaLnBrk="0" fontAlgn="base" hangingPunct="0">
                <a:spcBef>
                  <a:spcPct val="0"/>
                </a:spcBef>
                <a:spcAft>
                  <a:spcPct val="0"/>
                </a:spcAft>
                <a:defRPr>
                  <a:solidFill>
                    <a:schemeClr val="tx1"/>
                  </a:solidFill>
                  <a:latin typeface="Arial" charset="0"/>
                </a:defRPr>
              </a:lvl7pPr>
              <a:lvl8pPr marL="3429000" indent="-228600" defTabSz="801688" eaLnBrk="0" fontAlgn="base" hangingPunct="0">
                <a:spcBef>
                  <a:spcPct val="0"/>
                </a:spcBef>
                <a:spcAft>
                  <a:spcPct val="0"/>
                </a:spcAft>
                <a:defRPr>
                  <a:solidFill>
                    <a:schemeClr val="tx1"/>
                  </a:solidFill>
                  <a:latin typeface="Arial" charset="0"/>
                </a:defRPr>
              </a:lvl8pPr>
              <a:lvl9pPr marL="3886200" indent="-228600" defTabSz="801688"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altLang="en-US" sz="1200" b="1" noProof="1">
                  <a:latin typeface="Calibri" pitchFamily="34" charset="0"/>
                  <a:cs typeface="Arial" charset="0"/>
                </a:rPr>
                <a:t>SWP Intent Application</a:t>
              </a:r>
            </a:p>
          </p:txBody>
        </p:sp>
      </p:grpSp>
      <p:grpSp>
        <p:nvGrpSpPr>
          <p:cNvPr id="35289" name="Group 36"/>
          <p:cNvGrpSpPr>
            <a:grpSpLocks/>
          </p:cNvGrpSpPr>
          <p:nvPr/>
        </p:nvGrpSpPr>
        <p:grpSpPr bwMode="auto">
          <a:xfrm>
            <a:off x="990600" y="2286000"/>
            <a:ext cx="5486400" cy="276225"/>
            <a:chOff x="882650" y="4229114"/>
            <a:chExt cx="6202363" cy="277776"/>
          </a:xfrm>
        </p:grpSpPr>
        <p:sp>
          <p:nvSpPr>
            <p:cNvPr id="60" name="Rektangel 59"/>
            <p:cNvSpPr>
              <a:spLocks noChangeArrowheads="1"/>
            </p:cNvSpPr>
            <p:nvPr/>
          </p:nvSpPr>
          <p:spPr bwMode="auto">
            <a:xfrm>
              <a:off x="882650" y="4280199"/>
              <a:ext cx="6202363" cy="196359"/>
            </a:xfrm>
            <a:prstGeom prst="rect">
              <a:avLst/>
            </a:prstGeom>
            <a:gradFill rotWithShape="1">
              <a:gsLst>
                <a:gs pos="0">
                  <a:srgbClr val="00F3F0"/>
                </a:gs>
                <a:gs pos="100000">
                  <a:srgbClr val="009593"/>
                </a:gs>
              </a:gsLst>
              <a:lin ang="5400000" scaled="1"/>
            </a:gradFill>
            <a:ln w="9525">
              <a:solidFill>
                <a:srgbClr val="009593"/>
              </a:solidFill>
              <a:miter lim="800000"/>
              <a:headEnd/>
              <a:tailEnd/>
            </a:ln>
            <a:effectLst>
              <a:outerShdw blurRad="63500" dist="38100" dir="2700000" algn="tl" rotWithShape="0">
                <a:srgbClr val="000000">
                  <a:alpha val="39999"/>
                </a:srgbClr>
              </a:outerShdw>
            </a:effectLst>
          </p:spPr>
          <p:txBody>
            <a:bodyPr anchor="ctr"/>
            <a:lstStyle/>
            <a:p>
              <a:pPr indent="-342900" algn="ctr">
                <a:buFont typeface="Calibri" pitchFamily="-108" charset="0"/>
                <a:buAutoNum type="arabicPeriod"/>
                <a:defRPr/>
              </a:pPr>
              <a:endParaRPr lang="en-US" sz="1600" b="1" noProof="1">
                <a:solidFill>
                  <a:srgbClr val="FFFFFF"/>
                </a:solidFill>
                <a:latin typeface="Calibri" pitchFamily="-108" charset="0"/>
              </a:endParaRPr>
            </a:p>
          </p:txBody>
        </p:sp>
        <p:sp>
          <p:nvSpPr>
            <p:cNvPr id="35363" name="Rektangel 63"/>
            <p:cNvSpPr>
              <a:spLocks noChangeArrowheads="1"/>
            </p:cNvSpPr>
            <p:nvPr/>
          </p:nvSpPr>
          <p:spPr bwMode="auto">
            <a:xfrm>
              <a:off x="1111251" y="4229114"/>
              <a:ext cx="5867400" cy="277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Arial" charset="0"/>
                </a:defRPr>
              </a:lvl1pPr>
              <a:lvl2pPr marL="742950" indent="-285750" defTabSz="801688" eaLnBrk="0" hangingPunct="0">
                <a:defRPr>
                  <a:solidFill>
                    <a:schemeClr val="tx1"/>
                  </a:solidFill>
                  <a:latin typeface="Arial" charset="0"/>
                </a:defRPr>
              </a:lvl2pPr>
              <a:lvl3pPr marL="1143000" indent="-228600" defTabSz="801688" eaLnBrk="0" hangingPunct="0">
                <a:defRPr>
                  <a:solidFill>
                    <a:schemeClr val="tx1"/>
                  </a:solidFill>
                  <a:latin typeface="Arial" charset="0"/>
                </a:defRPr>
              </a:lvl3pPr>
              <a:lvl4pPr marL="1600200" indent="-228600" defTabSz="801688" eaLnBrk="0" hangingPunct="0">
                <a:defRPr>
                  <a:solidFill>
                    <a:schemeClr val="tx1"/>
                  </a:solidFill>
                  <a:latin typeface="Arial" charset="0"/>
                </a:defRPr>
              </a:lvl4pPr>
              <a:lvl5pPr marL="2057400" indent="-228600" defTabSz="801688" eaLnBrk="0" hangingPunct="0">
                <a:defRPr>
                  <a:solidFill>
                    <a:schemeClr val="tx1"/>
                  </a:solidFill>
                  <a:latin typeface="Arial" charset="0"/>
                </a:defRPr>
              </a:lvl5pPr>
              <a:lvl6pPr marL="2514600" indent="-228600" defTabSz="801688" eaLnBrk="0" fontAlgn="base" hangingPunct="0">
                <a:spcBef>
                  <a:spcPct val="0"/>
                </a:spcBef>
                <a:spcAft>
                  <a:spcPct val="0"/>
                </a:spcAft>
                <a:defRPr>
                  <a:solidFill>
                    <a:schemeClr val="tx1"/>
                  </a:solidFill>
                  <a:latin typeface="Arial" charset="0"/>
                </a:defRPr>
              </a:lvl6pPr>
              <a:lvl7pPr marL="2971800" indent="-228600" defTabSz="801688" eaLnBrk="0" fontAlgn="base" hangingPunct="0">
                <a:spcBef>
                  <a:spcPct val="0"/>
                </a:spcBef>
                <a:spcAft>
                  <a:spcPct val="0"/>
                </a:spcAft>
                <a:defRPr>
                  <a:solidFill>
                    <a:schemeClr val="tx1"/>
                  </a:solidFill>
                  <a:latin typeface="Arial" charset="0"/>
                </a:defRPr>
              </a:lvl7pPr>
              <a:lvl8pPr marL="3429000" indent="-228600" defTabSz="801688" eaLnBrk="0" fontAlgn="base" hangingPunct="0">
                <a:spcBef>
                  <a:spcPct val="0"/>
                </a:spcBef>
                <a:spcAft>
                  <a:spcPct val="0"/>
                </a:spcAft>
                <a:defRPr>
                  <a:solidFill>
                    <a:schemeClr val="tx1"/>
                  </a:solidFill>
                  <a:latin typeface="Arial" charset="0"/>
                </a:defRPr>
              </a:lvl8pPr>
              <a:lvl9pPr marL="3886200" indent="-228600" defTabSz="801688"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en-US" altLang="en-US" sz="1200" b="1" noProof="1">
                  <a:latin typeface="Calibri" pitchFamily="34" charset="0"/>
                  <a:cs typeface="Arial" charset="0"/>
                </a:rPr>
                <a:t>Assess HiQ status of staff/ Obtain Principal Assurance / Notify Parents</a:t>
              </a:r>
            </a:p>
          </p:txBody>
        </p:sp>
      </p:grpSp>
      <p:grpSp>
        <p:nvGrpSpPr>
          <p:cNvPr id="35290" name="Group 35"/>
          <p:cNvGrpSpPr>
            <a:grpSpLocks/>
          </p:cNvGrpSpPr>
          <p:nvPr/>
        </p:nvGrpSpPr>
        <p:grpSpPr bwMode="auto">
          <a:xfrm>
            <a:off x="5867400" y="5253038"/>
            <a:ext cx="3048000" cy="277812"/>
            <a:chOff x="6102350" y="4978400"/>
            <a:chExt cx="2030413" cy="277775"/>
          </a:xfrm>
        </p:grpSpPr>
        <p:sp>
          <p:nvSpPr>
            <p:cNvPr id="56" name="Rektangel 55"/>
            <p:cNvSpPr>
              <a:spLocks noChangeArrowheads="1"/>
            </p:cNvSpPr>
            <p:nvPr/>
          </p:nvSpPr>
          <p:spPr bwMode="auto">
            <a:xfrm>
              <a:off x="6102350" y="5018082"/>
              <a:ext cx="2030413" cy="222220"/>
            </a:xfrm>
            <a:prstGeom prst="rect">
              <a:avLst/>
            </a:prstGeom>
            <a:gradFill rotWithShape="1">
              <a:gsLst>
                <a:gs pos="0">
                  <a:srgbClr val="008000"/>
                </a:gs>
                <a:gs pos="100000">
                  <a:srgbClr val="4FF600"/>
                </a:gs>
              </a:gsLst>
              <a:lin ang="16200000" scaled="0"/>
            </a:gradFill>
            <a:ln w="19050">
              <a:solidFill>
                <a:srgbClr val="008000"/>
              </a:solidFill>
              <a:round/>
              <a:headEnd/>
              <a:tailEnd/>
            </a:ln>
            <a:effectLst>
              <a:outerShdw blurRad="63500" dist="38100" dir="2700000" algn="tl" rotWithShape="0">
                <a:srgbClr val="000000">
                  <a:alpha val="39999"/>
                </a:srgbClr>
              </a:outerShdw>
            </a:effectLst>
          </p:spPr>
          <p:txBody>
            <a:bodyPr/>
            <a:lstStyle/>
            <a:p>
              <a:pPr indent="-342900">
                <a:buFont typeface="Calibri" pitchFamily="-108" charset="0"/>
                <a:buAutoNum type="arabicPeriod"/>
                <a:defRPr/>
              </a:pPr>
              <a:endParaRPr lang="en-US" noProof="1">
                <a:solidFill>
                  <a:srgbClr val="FFFFFF"/>
                </a:solidFill>
                <a:latin typeface="Calibri" pitchFamily="-108" charset="0"/>
              </a:endParaRPr>
            </a:p>
          </p:txBody>
        </p:sp>
        <p:sp>
          <p:nvSpPr>
            <p:cNvPr id="35361" name="Rektangel 63"/>
            <p:cNvSpPr>
              <a:spLocks noChangeArrowheads="1"/>
            </p:cNvSpPr>
            <p:nvPr/>
          </p:nvSpPr>
          <p:spPr bwMode="auto">
            <a:xfrm>
              <a:off x="6265863" y="4978400"/>
              <a:ext cx="1760537" cy="27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Arial" charset="0"/>
                </a:defRPr>
              </a:lvl1pPr>
              <a:lvl2pPr marL="742950" indent="-285750" defTabSz="801688" eaLnBrk="0" hangingPunct="0">
                <a:defRPr>
                  <a:solidFill>
                    <a:schemeClr val="tx1"/>
                  </a:solidFill>
                  <a:latin typeface="Arial" charset="0"/>
                </a:defRPr>
              </a:lvl2pPr>
              <a:lvl3pPr marL="1143000" indent="-228600" defTabSz="801688" eaLnBrk="0" hangingPunct="0">
                <a:defRPr>
                  <a:solidFill>
                    <a:schemeClr val="tx1"/>
                  </a:solidFill>
                  <a:latin typeface="Arial" charset="0"/>
                </a:defRPr>
              </a:lvl3pPr>
              <a:lvl4pPr marL="1600200" indent="-228600" defTabSz="801688" eaLnBrk="0" hangingPunct="0">
                <a:defRPr>
                  <a:solidFill>
                    <a:schemeClr val="tx1"/>
                  </a:solidFill>
                  <a:latin typeface="Arial" charset="0"/>
                </a:defRPr>
              </a:lvl4pPr>
              <a:lvl5pPr marL="2057400" indent="-228600" defTabSz="801688" eaLnBrk="0" hangingPunct="0">
                <a:defRPr>
                  <a:solidFill>
                    <a:schemeClr val="tx1"/>
                  </a:solidFill>
                  <a:latin typeface="Arial" charset="0"/>
                </a:defRPr>
              </a:lvl5pPr>
              <a:lvl6pPr marL="2514600" indent="-228600" defTabSz="801688" eaLnBrk="0" fontAlgn="base" hangingPunct="0">
                <a:spcBef>
                  <a:spcPct val="0"/>
                </a:spcBef>
                <a:spcAft>
                  <a:spcPct val="0"/>
                </a:spcAft>
                <a:defRPr>
                  <a:solidFill>
                    <a:schemeClr val="tx1"/>
                  </a:solidFill>
                  <a:latin typeface="Arial" charset="0"/>
                </a:defRPr>
              </a:lvl6pPr>
              <a:lvl7pPr marL="2971800" indent="-228600" defTabSz="801688" eaLnBrk="0" fontAlgn="base" hangingPunct="0">
                <a:spcBef>
                  <a:spcPct val="0"/>
                </a:spcBef>
                <a:spcAft>
                  <a:spcPct val="0"/>
                </a:spcAft>
                <a:defRPr>
                  <a:solidFill>
                    <a:schemeClr val="tx1"/>
                  </a:solidFill>
                  <a:latin typeface="Arial" charset="0"/>
                </a:defRPr>
              </a:lvl7pPr>
              <a:lvl8pPr marL="3429000" indent="-228600" defTabSz="801688" eaLnBrk="0" fontAlgn="base" hangingPunct="0">
                <a:spcBef>
                  <a:spcPct val="0"/>
                </a:spcBef>
                <a:spcAft>
                  <a:spcPct val="0"/>
                </a:spcAft>
                <a:defRPr>
                  <a:solidFill>
                    <a:schemeClr val="tx1"/>
                  </a:solidFill>
                  <a:latin typeface="Arial" charset="0"/>
                </a:defRPr>
              </a:lvl8pPr>
              <a:lvl9pPr marL="3886200" indent="-228600" defTabSz="801688"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altLang="en-US" sz="1200" b="1" noProof="1">
                  <a:solidFill>
                    <a:srgbClr val="FFFFFF"/>
                  </a:solidFill>
                  <a:latin typeface="Calibri" pitchFamily="34" charset="0"/>
                  <a:cs typeface="Arial" charset="0"/>
                </a:rPr>
                <a:t>Submit Expansion Letter </a:t>
              </a:r>
              <a:r>
                <a:rPr lang="en-US" altLang="en-US" sz="1200" noProof="1">
                  <a:solidFill>
                    <a:srgbClr val="FFFFFF"/>
                  </a:solidFill>
                  <a:latin typeface="Calibri" pitchFamily="34" charset="0"/>
                  <a:cs typeface="Arial" charset="0"/>
                </a:rPr>
                <a:t>(if Applicable)</a:t>
              </a:r>
            </a:p>
          </p:txBody>
        </p:sp>
      </p:grpSp>
      <p:grpSp>
        <p:nvGrpSpPr>
          <p:cNvPr id="35291" name="Group 39"/>
          <p:cNvGrpSpPr>
            <a:grpSpLocks/>
          </p:cNvGrpSpPr>
          <p:nvPr/>
        </p:nvGrpSpPr>
        <p:grpSpPr bwMode="auto">
          <a:xfrm>
            <a:off x="838200" y="1524000"/>
            <a:ext cx="1219200" cy="276225"/>
            <a:chOff x="1668463" y="2400300"/>
            <a:chExt cx="2263775" cy="276999"/>
          </a:xfrm>
        </p:grpSpPr>
        <p:sp>
          <p:nvSpPr>
            <p:cNvPr id="21" name="Rektangel 56"/>
            <p:cNvSpPr>
              <a:spLocks noChangeArrowheads="1"/>
            </p:cNvSpPr>
            <p:nvPr/>
          </p:nvSpPr>
          <p:spPr bwMode="auto">
            <a:xfrm>
              <a:off x="1668463" y="2436915"/>
              <a:ext cx="2263775" cy="224464"/>
            </a:xfrm>
            <a:prstGeom prst="rect">
              <a:avLst/>
            </a:prstGeom>
            <a:gradFill rotWithShape="1">
              <a:gsLst>
                <a:gs pos="100000">
                  <a:schemeClr val="tx1">
                    <a:lumMod val="50000"/>
                    <a:lumOff val="50000"/>
                  </a:schemeClr>
                </a:gs>
                <a:gs pos="0">
                  <a:schemeClr val="tx1">
                    <a:lumMod val="85000"/>
                    <a:lumOff val="15000"/>
                  </a:schemeClr>
                </a:gs>
              </a:gsLst>
              <a:lin ang="16200000"/>
            </a:gradFill>
            <a:ln w="9525">
              <a:solidFill>
                <a:schemeClr val="tx1">
                  <a:lumMod val="85000"/>
                  <a:lumOff val="15000"/>
                </a:schemeClr>
              </a:solidFill>
              <a:miter lim="800000"/>
              <a:headEnd/>
              <a:tailEnd/>
            </a:ln>
            <a:effectLst>
              <a:outerShdw blurRad="63500" dist="23000" dir="5400000" rotWithShape="0">
                <a:srgbClr val="000000">
                  <a:alpha val="34998"/>
                </a:srgbClr>
              </a:outerShdw>
            </a:effectLst>
          </p:spPr>
          <p:txBody>
            <a:bodyPr anchor="ctr"/>
            <a:lstStyle/>
            <a:p>
              <a:pPr indent="-342900" algn="ctr">
                <a:buFont typeface="Calibri" pitchFamily="-108" charset="0"/>
                <a:buAutoNum type="arabicPeriod"/>
                <a:defRPr/>
              </a:pPr>
              <a:endParaRPr lang="en-US" sz="1400" b="1" noProof="1">
                <a:solidFill>
                  <a:srgbClr val="FFFFFF"/>
                </a:solidFill>
                <a:latin typeface="Calibri" pitchFamily="-108" charset="0"/>
              </a:endParaRPr>
            </a:p>
          </p:txBody>
        </p:sp>
        <p:sp>
          <p:nvSpPr>
            <p:cNvPr id="35359" name="Rektangel 63"/>
            <p:cNvSpPr>
              <a:spLocks noChangeArrowheads="1"/>
            </p:cNvSpPr>
            <p:nvPr/>
          </p:nvSpPr>
          <p:spPr bwMode="auto">
            <a:xfrm>
              <a:off x="2030214" y="2400300"/>
              <a:ext cx="17605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Arial" charset="0"/>
                </a:defRPr>
              </a:lvl1pPr>
              <a:lvl2pPr marL="742950" indent="-285750" defTabSz="801688" eaLnBrk="0" hangingPunct="0">
                <a:defRPr>
                  <a:solidFill>
                    <a:schemeClr val="tx1"/>
                  </a:solidFill>
                  <a:latin typeface="Arial" charset="0"/>
                </a:defRPr>
              </a:lvl2pPr>
              <a:lvl3pPr marL="1143000" indent="-228600" defTabSz="801688" eaLnBrk="0" hangingPunct="0">
                <a:defRPr>
                  <a:solidFill>
                    <a:schemeClr val="tx1"/>
                  </a:solidFill>
                  <a:latin typeface="Arial" charset="0"/>
                </a:defRPr>
              </a:lvl3pPr>
              <a:lvl4pPr marL="1600200" indent="-228600" defTabSz="801688" eaLnBrk="0" hangingPunct="0">
                <a:defRPr>
                  <a:solidFill>
                    <a:schemeClr val="tx1"/>
                  </a:solidFill>
                  <a:latin typeface="Arial" charset="0"/>
                </a:defRPr>
              </a:lvl4pPr>
              <a:lvl5pPr marL="2057400" indent="-228600" defTabSz="801688" eaLnBrk="0" hangingPunct="0">
                <a:defRPr>
                  <a:solidFill>
                    <a:schemeClr val="tx1"/>
                  </a:solidFill>
                  <a:latin typeface="Arial" charset="0"/>
                </a:defRPr>
              </a:lvl5pPr>
              <a:lvl6pPr marL="2514600" indent="-228600" defTabSz="801688" eaLnBrk="0" fontAlgn="base" hangingPunct="0">
                <a:spcBef>
                  <a:spcPct val="0"/>
                </a:spcBef>
                <a:spcAft>
                  <a:spcPct val="0"/>
                </a:spcAft>
                <a:defRPr>
                  <a:solidFill>
                    <a:schemeClr val="tx1"/>
                  </a:solidFill>
                  <a:latin typeface="Arial" charset="0"/>
                </a:defRPr>
              </a:lvl6pPr>
              <a:lvl7pPr marL="2971800" indent="-228600" defTabSz="801688" eaLnBrk="0" fontAlgn="base" hangingPunct="0">
                <a:spcBef>
                  <a:spcPct val="0"/>
                </a:spcBef>
                <a:spcAft>
                  <a:spcPct val="0"/>
                </a:spcAft>
                <a:defRPr>
                  <a:solidFill>
                    <a:schemeClr val="tx1"/>
                  </a:solidFill>
                  <a:latin typeface="Arial" charset="0"/>
                </a:defRPr>
              </a:lvl7pPr>
              <a:lvl8pPr marL="3429000" indent="-228600" defTabSz="801688" eaLnBrk="0" fontAlgn="base" hangingPunct="0">
                <a:spcBef>
                  <a:spcPct val="0"/>
                </a:spcBef>
                <a:spcAft>
                  <a:spcPct val="0"/>
                </a:spcAft>
                <a:defRPr>
                  <a:solidFill>
                    <a:schemeClr val="tx1"/>
                  </a:solidFill>
                  <a:latin typeface="Arial" charset="0"/>
                </a:defRPr>
              </a:lvl8pPr>
              <a:lvl9pPr marL="3886200" indent="-228600" defTabSz="801688"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altLang="en-US" sz="1200" b="1" noProof="1">
                  <a:solidFill>
                    <a:srgbClr val="FFFFFF"/>
                  </a:solidFill>
                  <a:latin typeface="Calibri" pitchFamily="34" charset="0"/>
                  <a:cs typeface="Arial" charset="0"/>
                </a:rPr>
                <a:t>Submit CLIP </a:t>
              </a:r>
            </a:p>
          </p:txBody>
        </p:sp>
      </p:grpSp>
      <p:grpSp>
        <p:nvGrpSpPr>
          <p:cNvPr id="35292" name="Group 37"/>
          <p:cNvGrpSpPr>
            <a:grpSpLocks/>
          </p:cNvGrpSpPr>
          <p:nvPr/>
        </p:nvGrpSpPr>
        <p:grpSpPr bwMode="auto">
          <a:xfrm>
            <a:off x="2819400" y="1981200"/>
            <a:ext cx="2514600" cy="276225"/>
            <a:chOff x="3554413" y="3124203"/>
            <a:chExt cx="2190136" cy="277775"/>
          </a:xfrm>
        </p:grpSpPr>
        <p:sp>
          <p:nvSpPr>
            <p:cNvPr id="24" name="Rektangel 54"/>
            <p:cNvSpPr>
              <a:spLocks noChangeArrowheads="1"/>
            </p:cNvSpPr>
            <p:nvPr/>
          </p:nvSpPr>
          <p:spPr bwMode="auto">
            <a:xfrm>
              <a:off x="3554413" y="3167307"/>
              <a:ext cx="2029747" cy="223497"/>
            </a:xfrm>
            <a:prstGeom prst="rect">
              <a:avLst/>
            </a:prstGeom>
            <a:gradFill rotWithShape="1">
              <a:gsLst>
                <a:gs pos="0">
                  <a:srgbClr val="124B90"/>
                </a:gs>
                <a:gs pos="100000">
                  <a:srgbClr val="74F4FF"/>
                </a:gs>
              </a:gsLst>
              <a:lin ang="16200000"/>
            </a:gradFill>
            <a:ln w="9525">
              <a:solidFill>
                <a:srgbClr val="227088"/>
              </a:solidFill>
              <a:miter lim="800000"/>
              <a:headEnd/>
              <a:tailEnd/>
            </a:ln>
            <a:effectLst>
              <a:outerShdw blurRad="63500" dist="23000" dir="5400000" rotWithShape="0">
                <a:srgbClr val="000000">
                  <a:alpha val="34998"/>
                </a:srgbClr>
              </a:outerShdw>
            </a:effectLst>
          </p:spPr>
          <p:txBody>
            <a:bodyPr anchor="ctr"/>
            <a:lstStyle/>
            <a:p>
              <a:pPr indent="-342900" algn="ctr">
                <a:buFont typeface="Calibri" pitchFamily="-108" charset="0"/>
                <a:buAutoNum type="arabicPeriod"/>
                <a:defRPr/>
              </a:pPr>
              <a:endParaRPr lang="en-US" sz="1400" b="1" noProof="1">
                <a:solidFill>
                  <a:srgbClr val="FFFFFF"/>
                </a:solidFill>
                <a:latin typeface="Calibri" pitchFamily="-108" charset="0"/>
              </a:endParaRPr>
            </a:p>
          </p:txBody>
        </p:sp>
        <p:sp>
          <p:nvSpPr>
            <p:cNvPr id="35357" name="Rektangel 63"/>
            <p:cNvSpPr>
              <a:spLocks noChangeArrowheads="1"/>
            </p:cNvSpPr>
            <p:nvPr/>
          </p:nvSpPr>
          <p:spPr bwMode="auto">
            <a:xfrm>
              <a:off x="3687149" y="3124203"/>
              <a:ext cx="2057400" cy="27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Arial" charset="0"/>
                </a:defRPr>
              </a:lvl1pPr>
              <a:lvl2pPr marL="742950" indent="-285750" defTabSz="801688" eaLnBrk="0" hangingPunct="0">
                <a:defRPr>
                  <a:solidFill>
                    <a:schemeClr val="tx1"/>
                  </a:solidFill>
                  <a:latin typeface="Arial" charset="0"/>
                </a:defRPr>
              </a:lvl2pPr>
              <a:lvl3pPr marL="1143000" indent="-228600" defTabSz="801688" eaLnBrk="0" hangingPunct="0">
                <a:defRPr>
                  <a:solidFill>
                    <a:schemeClr val="tx1"/>
                  </a:solidFill>
                  <a:latin typeface="Arial" charset="0"/>
                </a:defRPr>
              </a:lvl3pPr>
              <a:lvl4pPr marL="1600200" indent="-228600" defTabSz="801688" eaLnBrk="0" hangingPunct="0">
                <a:defRPr>
                  <a:solidFill>
                    <a:schemeClr val="tx1"/>
                  </a:solidFill>
                  <a:latin typeface="Arial" charset="0"/>
                </a:defRPr>
              </a:lvl4pPr>
              <a:lvl5pPr marL="2057400" indent="-228600" defTabSz="801688" eaLnBrk="0" hangingPunct="0">
                <a:defRPr>
                  <a:solidFill>
                    <a:schemeClr val="tx1"/>
                  </a:solidFill>
                  <a:latin typeface="Arial" charset="0"/>
                </a:defRPr>
              </a:lvl5pPr>
              <a:lvl6pPr marL="2514600" indent="-228600" defTabSz="801688" eaLnBrk="0" fontAlgn="base" hangingPunct="0">
                <a:spcBef>
                  <a:spcPct val="0"/>
                </a:spcBef>
                <a:spcAft>
                  <a:spcPct val="0"/>
                </a:spcAft>
                <a:defRPr>
                  <a:solidFill>
                    <a:schemeClr val="tx1"/>
                  </a:solidFill>
                  <a:latin typeface="Arial" charset="0"/>
                </a:defRPr>
              </a:lvl6pPr>
              <a:lvl7pPr marL="2971800" indent="-228600" defTabSz="801688" eaLnBrk="0" fontAlgn="base" hangingPunct="0">
                <a:spcBef>
                  <a:spcPct val="0"/>
                </a:spcBef>
                <a:spcAft>
                  <a:spcPct val="0"/>
                </a:spcAft>
                <a:defRPr>
                  <a:solidFill>
                    <a:schemeClr val="tx1"/>
                  </a:solidFill>
                  <a:latin typeface="Arial" charset="0"/>
                </a:defRPr>
              </a:lvl7pPr>
              <a:lvl8pPr marL="3429000" indent="-228600" defTabSz="801688" eaLnBrk="0" fontAlgn="base" hangingPunct="0">
                <a:spcBef>
                  <a:spcPct val="0"/>
                </a:spcBef>
                <a:spcAft>
                  <a:spcPct val="0"/>
                </a:spcAft>
                <a:defRPr>
                  <a:solidFill>
                    <a:schemeClr val="tx1"/>
                  </a:solidFill>
                  <a:latin typeface="Arial" charset="0"/>
                </a:defRPr>
              </a:lvl8pPr>
              <a:lvl9pPr marL="3886200" indent="-228600" defTabSz="801688"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altLang="en-US" sz="1200" b="1" noProof="1">
                  <a:latin typeface="Calibri" pitchFamily="34" charset="0"/>
                  <a:cs typeface="Arial" charset="0"/>
                </a:rPr>
                <a:t>Title I Annual Mtg. </a:t>
              </a:r>
              <a:r>
                <a:rPr lang="en-US" altLang="en-US" sz="1200" noProof="1">
                  <a:latin typeface="Calibri" pitchFamily="34" charset="0"/>
                  <a:cs typeface="Arial" charset="0"/>
                </a:rPr>
                <a:t>w/  Parents</a:t>
              </a:r>
            </a:p>
          </p:txBody>
        </p:sp>
      </p:grpSp>
      <p:grpSp>
        <p:nvGrpSpPr>
          <p:cNvPr id="35293" name="Group 37"/>
          <p:cNvGrpSpPr>
            <a:grpSpLocks/>
          </p:cNvGrpSpPr>
          <p:nvPr/>
        </p:nvGrpSpPr>
        <p:grpSpPr bwMode="auto">
          <a:xfrm>
            <a:off x="838200" y="4219575"/>
            <a:ext cx="1447800" cy="276225"/>
            <a:chOff x="3554413" y="3124200"/>
            <a:chExt cx="2030412" cy="276999"/>
          </a:xfrm>
        </p:grpSpPr>
        <p:sp>
          <p:nvSpPr>
            <p:cNvPr id="27" name="Rektangel 54"/>
            <p:cNvSpPr>
              <a:spLocks noChangeArrowheads="1"/>
            </p:cNvSpPr>
            <p:nvPr/>
          </p:nvSpPr>
          <p:spPr bwMode="auto">
            <a:xfrm>
              <a:off x="3554413" y="3167183"/>
              <a:ext cx="2030412" cy="222873"/>
            </a:xfrm>
            <a:prstGeom prst="rect">
              <a:avLst/>
            </a:prstGeom>
            <a:gradFill rotWithShape="1">
              <a:gsLst>
                <a:gs pos="0">
                  <a:srgbClr val="124B90"/>
                </a:gs>
                <a:gs pos="100000">
                  <a:srgbClr val="74F4FF"/>
                </a:gs>
              </a:gsLst>
              <a:lin ang="16200000"/>
            </a:gradFill>
            <a:ln w="9525">
              <a:solidFill>
                <a:srgbClr val="227088"/>
              </a:solidFill>
              <a:miter lim="800000"/>
              <a:headEnd/>
              <a:tailEnd/>
            </a:ln>
            <a:effectLst>
              <a:outerShdw blurRad="63500" dist="23000" dir="5400000" rotWithShape="0">
                <a:srgbClr val="000000">
                  <a:alpha val="34998"/>
                </a:srgbClr>
              </a:outerShdw>
            </a:effectLst>
          </p:spPr>
          <p:txBody>
            <a:bodyPr anchor="ctr"/>
            <a:lstStyle/>
            <a:p>
              <a:pPr indent="-342900" algn="ctr">
                <a:buFont typeface="Calibri" pitchFamily="-108" charset="0"/>
                <a:buAutoNum type="arabicPeriod"/>
                <a:defRPr/>
              </a:pPr>
              <a:endParaRPr lang="en-US" sz="1400" b="1" noProof="1">
                <a:solidFill>
                  <a:srgbClr val="FFFFFF"/>
                </a:solidFill>
                <a:latin typeface="Calibri" pitchFamily="-108" charset="0"/>
              </a:endParaRPr>
            </a:p>
          </p:txBody>
        </p:sp>
        <p:sp>
          <p:nvSpPr>
            <p:cNvPr id="35355" name="Rektangel 63"/>
            <p:cNvSpPr>
              <a:spLocks noChangeArrowheads="1"/>
            </p:cNvSpPr>
            <p:nvPr/>
          </p:nvSpPr>
          <p:spPr bwMode="auto">
            <a:xfrm>
              <a:off x="3675063" y="3124200"/>
              <a:ext cx="17605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Arial" charset="0"/>
                </a:defRPr>
              </a:lvl1pPr>
              <a:lvl2pPr marL="742950" indent="-285750" defTabSz="801688" eaLnBrk="0" hangingPunct="0">
                <a:defRPr>
                  <a:solidFill>
                    <a:schemeClr val="tx1"/>
                  </a:solidFill>
                  <a:latin typeface="Arial" charset="0"/>
                </a:defRPr>
              </a:lvl2pPr>
              <a:lvl3pPr marL="1143000" indent="-228600" defTabSz="801688" eaLnBrk="0" hangingPunct="0">
                <a:defRPr>
                  <a:solidFill>
                    <a:schemeClr val="tx1"/>
                  </a:solidFill>
                  <a:latin typeface="Arial" charset="0"/>
                </a:defRPr>
              </a:lvl3pPr>
              <a:lvl4pPr marL="1600200" indent="-228600" defTabSz="801688" eaLnBrk="0" hangingPunct="0">
                <a:defRPr>
                  <a:solidFill>
                    <a:schemeClr val="tx1"/>
                  </a:solidFill>
                  <a:latin typeface="Arial" charset="0"/>
                </a:defRPr>
              </a:lvl4pPr>
              <a:lvl5pPr marL="2057400" indent="-228600" defTabSz="801688" eaLnBrk="0" hangingPunct="0">
                <a:defRPr>
                  <a:solidFill>
                    <a:schemeClr val="tx1"/>
                  </a:solidFill>
                  <a:latin typeface="Arial" charset="0"/>
                </a:defRPr>
              </a:lvl5pPr>
              <a:lvl6pPr marL="2514600" indent="-228600" defTabSz="801688" eaLnBrk="0" fontAlgn="base" hangingPunct="0">
                <a:spcBef>
                  <a:spcPct val="0"/>
                </a:spcBef>
                <a:spcAft>
                  <a:spcPct val="0"/>
                </a:spcAft>
                <a:defRPr>
                  <a:solidFill>
                    <a:schemeClr val="tx1"/>
                  </a:solidFill>
                  <a:latin typeface="Arial" charset="0"/>
                </a:defRPr>
              </a:lvl6pPr>
              <a:lvl7pPr marL="2971800" indent="-228600" defTabSz="801688" eaLnBrk="0" fontAlgn="base" hangingPunct="0">
                <a:spcBef>
                  <a:spcPct val="0"/>
                </a:spcBef>
                <a:spcAft>
                  <a:spcPct val="0"/>
                </a:spcAft>
                <a:defRPr>
                  <a:solidFill>
                    <a:schemeClr val="tx1"/>
                  </a:solidFill>
                  <a:latin typeface="Arial" charset="0"/>
                </a:defRPr>
              </a:lvl7pPr>
              <a:lvl8pPr marL="3429000" indent="-228600" defTabSz="801688" eaLnBrk="0" fontAlgn="base" hangingPunct="0">
                <a:spcBef>
                  <a:spcPct val="0"/>
                </a:spcBef>
                <a:spcAft>
                  <a:spcPct val="0"/>
                </a:spcAft>
                <a:defRPr>
                  <a:solidFill>
                    <a:schemeClr val="tx1"/>
                  </a:solidFill>
                  <a:latin typeface="Arial" charset="0"/>
                </a:defRPr>
              </a:lvl8pPr>
              <a:lvl9pPr marL="3886200" indent="-228600" defTabSz="801688"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altLang="en-US" sz="1200" b="1" noProof="1">
                  <a:latin typeface="Calibri" pitchFamily="34" charset="0"/>
                  <a:cs typeface="Arial" charset="0"/>
                </a:rPr>
                <a:t>Periodic Cert #1</a:t>
              </a:r>
            </a:p>
          </p:txBody>
        </p:sp>
      </p:grpSp>
      <p:grpSp>
        <p:nvGrpSpPr>
          <p:cNvPr id="35294" name="Group 37"/>
          <p:cNvGrpSpPr>
            <a:grpSpLocks/>
          </p:cNvGrpSpPr>
          <p:nvPr/>
        </p:nvGrpSpPr>
        <p:grpSpPr bwMode="auto">
          <a:xfrm>
            <a:off x="2160588" y="1600200"/>
            <a:ext cx="2563812" cy="276225"/>
            <a:chOff x="3325813" y="3124200"/>
            <a:chExt cx="2030412" cy="277775"/>
          </a:xfrm>
        </p:grpSpPr>
        <p:sp>
          <p:nvSpPr>
            <p:cNvPr id="30" name="Rektangel 54"/>
            <p:cNvSpPr>
              <a:spLocks noChangeArrowheads="1"/>
            </p:cNvSpPr>
            <p:nvPr/>
          </p:nvSpPr>
          <p:spPr bwMode="auto">
            <a:xfrm>
              <a:off x="3325813" y="3167304"/>
              <a:ext cx="2030412" cy="223497"/>
            </a:xfrm>
            <a:prstGeom prst="rect">
              <a:avLst/>
            </a:prstGeom>
            <a:gradFill rotWithShape="1">
              <a:gsLst>
                <a:gs pos="0">
                  <a:srgbClr val="124B90"/>
                </a:gs>
                <a:gs pos="100000">
                  <a:srgbClr val="74F4FF"/>
                </a:gs>
              </a:gsLst>
              <a:lin ang="16200000"/>
            </a:gradFill>
            <a:ln w="9525">
              <a:solidFill>
                <a:srgbClr val="227088"/>
              </a:solidFill>
              <a:miter lim="800000"/>
              <a:headEnd/>
              <a:tailEnd/>
            </a:ln>
            <a:effectLst>
              <a:outerShdw blurRad="63500" dist="23000" dir="5400000" rotWithShape="0">
                <a:srgbClr val="000000">
                  <a:alpha val="34998"/>
                </a:srgbClr>
              </a:outerShdw>
            </a:effectLst>
          </p:spPr>
          <p:txBody>
            <a:bodyPr anchor="ctr"/>
            <a:lstStyle/>
            <a:p>
              <a:pPr indent="-342900" algn="ctr">
                <a:buFont typeface="Calibri" pitchFamily="-108" charset="0"/>
                <a:buAutoNum type="arabicPeriod"/>
                <a:defRPr/>
              </a:pPr>
              <a:endParaRPr lang="en-US" sz="1400" b="1" noProof="1">
                <a:solidFill>
                  <a:srgbClr val="FFFFFF"/>
                </a:solidFill>
                <a:latin typeface="Calibri" pitchFamily="-108" charset="0"/>
              </a:endParaRPr>
            </a:p>
          </p:txBody>
        </p:sp>
        <p:sp>
          <p:nvSpPr>
            <p:cNvPr id="35353" name="Rektangel 63"/>
            <p:cNvSpPr>
              <a:spLocks noChangeArrowheads="1"/>
            </p:cNvSpPr>
            <p:nvPr/>
          </p:nvSpPr>
          <p:spPr bwMode="auto">
            <a:xfrm>
              <a:off x="3554413" y="3124200"/>
              <a:ext cx="1652587" cy="27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Arial" charset="0"/>
                </a:defRPr>
              </a:lvl1pPr>
              <a:lvl2pPr marL="742950" indent="-285750" defTabSz="801688" eaLnBrk="0" hangingPunct="0">
                <a:defRPr>
                  <a:solidFill>
                    <a:schemeClr val="tx1"/>
                  </a:solidFill>
                  <a:latin typeface="Arial" charset="0"/>
                </a:defRPr>
              </a:lvl2pPr>
              <a:lvl3pPr marL="1143000" indent="-228600" defTabSz="801688" eaLnBrk="0" hangingPunct="0">
                <a:defRPr>
                  <a:solidFill>
                    <a:schemeClr val="tx1"/>
                  </a:solidFill>
                  <a:latin typeface="Arial" charset="0"/>
                </a:defRPr>
              </a:lvl3pPr>
              <a:lvl4pPr marL="1600200" indent="-228600" defTabSz="801688" eaLnBrk="0" hangingPunct="0">
                <a:defRPr>
                  <a:solidFill>
                    <a:schemeClr val="tx1"/>
                  </a:solidFill>
                  <a:latin typeface="Arial" charset="0"/>
                </a:defRPr>
              </a:lvl4pPr>
              <a:lvl5pPr marL="2057400" indent="-228600" defTabSz="801688" eaLnBrk="0" hangingPunct="0">
                <a:defRPr>
                  <a:solidFill>
                    <a:schemeClr val="tx1"/>
                  </a:solidFill>
                  <a:latin typeface="Arial" charset="0"/>
                </a:defRPr>
              </a:lvl5pPr>
              <a:lvl6pPr marL="2514600" indent="-228600" defTabSz="801688" eaLnBrk="0" fontAlgn="base" hangingPunct="0">
                <a:spcBef>
                  <a:spcPct val="0"/>
                </a:spcBef>
                <a:spcAft>
                  <a:spcPct val="0"/>
                </a:spcAft>
                <a:defRPr>
                  <a:solidFill>
                    <a:schemeClr val="tx1"/>
                  </a:solidFill>
                  <a:latin typeface="Arial" charset="0"/>
                </a:defRPr>
              </a:lvl6pPr>
              <a:lvl7pPr marL="2971800" indent="-228600" defTabSz="801688" eaLnBrk="0" fontAlgn="base" hangingPunct="0">
                <a:spcBef>
                  <a:spcPct val="0"/>
                </a:spcBef>
                <a:spcAft>
                  <a:spcPct val="0"/>
                </a:spcAft>
                <a:defRPr>
                  <a:solidFill>
                    <a:schemeClr val="tx1"/>
                  </a:solidFill>
                  <a:latin typeface="Arial" charset="0"/>
                </a:defRPr>
              </a:lvl7pPr>
              <a:lvl8pPr marL="3429000" indent="-228600" defTabSz="801688" eaLnBrk="0" fontAlgn="base" hangingPunct="0">
                <a:spcBef>
                  <a:spcPct val="0"/>
                </a:spcBef>
                <a:spcAft>
                  <a:spcPct val="0"/>
                </a:spcAft>
                <a:defRPr>
                  <a:solidFill>
                    <a:schemeClr val="tx1"/>
                  </a:solidFill>
                  <a:latin typeface="Arial" charset="0"/>
                </a:defRPr>
              </a:lvl8pPr>
              <a:lvl9pPr marL="3886200" indent="-228600" defTabSz="801688"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altLang="en-US" sz="1200" b="1" noProof="1">
                  <a:latin typeface="Calibri" pitchFamily="34" charset="0"/>
                  <a:cs typeface="Arial" charset="0"/>
                </a:rPr>
                <a:t>School Level Planning Mtgs</a:t>
              </a:r>
            </a:p>
          </p:txBody>
        </p:sp>
      </p:grpSp>
      <p:grpSp>
        <p:nvGrpSpPr>
          <p:cNvPr id="35295" name="Group 36"/>
          <p:cNvGrpSpPr>
            <a:grpSpLocks/>
          </p:cNvGrpSpPr>
          <p:nvPr/>
        </p:nvGrpSpPr>
        <p:grpSpPr bwMode="auto">
          <a:xfrm>
            <a:off x="1752600" y="5257800"/>
            <a:ext cx="3962400" cy="276225"/>
            <a:chOff x="882650" y="4229114"/>
            <a:chExt cx="6202363" cy="277776"/>
          </a:xfrm>
        </p:grpSpPr>
        <p:sp>
          <p:nvSpPr>
            <p:cNvPr id="33" name="Rektangel 59"/>
            <p:cNvSpPr>
              <a:spLocks noChangeArrowheads="1"/>
            </p:cNvSpPr>
            <p:nvPr/>
          </p:nvSpPr>
          <p:spPr bwMode="auto">
            <a:xfrm>
              <a:off x="882650" y="4280199"/>
              <a:ext cx="6202363" cy="196359"/>
            </a:xfrm>
            <a:prstGeom prst="rect">
              <a:avLst/>
            </a:prstGeom>
            <a:gradFill rotWithShape="1">
              <a:gsLst>
                <a:gs pos="0">
                  <a:srgbClr val="00F3F0"/>
                </a:gs>
                <a:gs pos="100000">
                  <a:srgbClr val="009593"/>
                </a:gs>
              </a:gsLst>
              <a:lin ang="5400000" scaled="1"/>
            </a:gradFill>
            <a:ln w="9525">
              <a:solidFill>
                <a:srgbClr val="009593"/>
              </a:solidFill>
              <a:miter lim="800000"/>
              <a:headEnd/>
              <a:tailEnd/>
            </a:ln>
            <a:effectLst>
              <a:outerShdw blurRad="63500" dist="38100" dir="2700000" algn="tl" rotWithShape="0">
                <a:srgbClr val="000000">
                  <a:alpha val="39999"/>
                </a:srgbClr>
              </a:outerShdw>
            </a:effectLst>
          </p:spPr>
          <p:txBody>
            <a:bodyPr anchor="ctr"/>
            <a:lstStyle/>
            <a:p>
              <a:pPr indent="-342900" algn="ctr">
                <a:buFont typeface="Calibri" pitchFamily="-108" charset="0"/>
                <a:buAutoNum type="arabicPeriod"/>
                <a:defRPr/>
              </a:pPr>
              <a:endParaRPr lang="en-US" sz="1600" b="1" noProof="1">
                <a:solidFill>
                  <a:srgbClr val="FFFFFF"/>
                </a:solidFill>
                <a:latin typeface="Calibri" pitchFamily="-108" charset="0"/>
              </a:endParaRPr>
            </a:p>
          </p:txBody>
        </p:sp>
        <p:sp>
          <p:nvSpPr>
            <p:cNvPr id="35351" name="Rektangel 63"/>
            <p:cNvSpPr>
              <a:spLocks noChangeArrowheads="1"/>
            </p:cNvSpPr>
            <p:nvPr/>
          </p:nvSpPr>
          <p:spPr bwMode="auto">
            <a:xfrm>
              <a:off x="882650" y="4229114"/>
              <a:ext cx="6202363" cy="277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Arial" charset="0"/>
                </a:defRPr>
              </a:lvl1pPr>
              <a:lvl2pPr marL="742950" indent="-285750" defTabSz="801688" eaLnBrk="0" hangingPunct="0">
                <a:defRPr>
                  <a:solidFill>
                    <a:schemeClr val="tx1"/>
                  </a:solidFill>
                  <a:latin typeface="Arial" charset="0"/>
                </a:defRPr>
              </a:lvl2pPr>
              <a:lvl3pPr marL="1143000" indent="-228600" defTabSz="801688" eaLnBrk="0" hangingPunct="0">
                <a:defRPr>
                  <a:solidFill>
                    <a:schemeClr val="tx1"/>
                  </a:solidFill>
                  <a:latin typeface="Arial" charset="0"/>
                </a:defRPr>
              </a:lvl3pPr>
              <a:lvl4pPr marL="1600200" indent="-228600" defTabSz="801688" eaLnBrk="0" hangingPunct="0">
                <a:defRPr>
                  <a:solidFill>
                    <a:schemeClr val="tx1"/>
                  </a:solidFill>
                  <a:latin typeface="Arial" charset="0"/>
                </a:defRPr>
              </a:lvl4pPr>
              <a:lvl5pPr marL="2057400" indent="-228600" defTabSz="801688" eaLnBrk="0" hangingPunct="0">
                <a:defRPr>
                  <a:solidFill>
                    <a:schemeClr val="tx1"/>
                  </a:solidFill>
                  <a:latin typeface="Arial" charset="0"/>
                </a:defRPr>
              </a:lvl5pPr>
              <a:lvl6pPr marL="2514600" indent="-228600" defTabSz="801688" eaLnBrk="0" fontAlgn="base" hangingPunct="0">
                <a:spcBef>
                  <a:spcPct val="0"/>
                </a:spcBef>
                <a:spcAft>
                  <a:spcPct val="0"/>
                </a:spcAft>
                <a:defRPr>
                  <a:solidFill>
                    <a:schemeClr val="tx1"/>
                  </a:solidFill>
                  <a:latin typeface="Arial" charset="0"/>
                </a:defRPr>
              </a:lvl6pPr>
              <a:lvl7pPr marL="2971800" indent="-228600" defTabSz="801688" eaLnBrk="0" fontAlgn="base" hangingPunct="0">
                <a:spcBef>
                  <a:spcPct val="0"/>
                </a:spcBef>
                <a:spcAft>
                  <a:spcPct val="0"/>
                </a:spcAft>
                <a:defRPr>
                  <a:solidFill>
                    <a:schemeClr val="tx1"/>
                  </a:solidFill>
                  <a:latin typeface="Arial" charset="0"/>
                </a:defRPr>
              </a:lvl7pPr>
              <a:lvl8pPr marL="3429000" indent="-228600" defTabSz="801688" eaLnBrk="0" fontAlgn="base" hangingPunct="0">
                <a:spcBef>
                  <a:spcPct val="0"/>
                </a:spcBef>
                <a:spcAft>
                  <a:spcPct val="0"/>
                </a:spcAft>
                <a:defRPr>
                  <a:solidFill>
                    <a:schemeClr val="tx1"/>
                  </a:solidFill>
                  <a:latin typeface="Arial" charset="0"/>
                </a:defRPr>
              </a:lvl8pPr>
              <a:lvl9pPr marL="3886200" indent="-228600" defTabSz="801688"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en-US" altLang="en-US" sz="1200" b="1" noProof="1">
                  <a:latin typeface="Calibri" pitchFamily="34" charset="0"/>
                  <a:cs typeface="Arial" charset="0"/>
                </a:rPr>
                <a:t>Collect and Analyze Student Achievement Data</a:t>
              </a:r>
            </a:p>
          </p:txBody>
        </p:sp>
      </p:grpSp>
      <p:grpSp>
        <p:nvGrpSpPr>
          <p:cNvPr id="35296" name="Group 35"/>
          <p:cNvGrpSpPr>
            <a:grpSpLocks/>
          </p:cNvGrpSpPr>
          <p:nvPr/>
        </p:nvGrpSpPr>
        <p:grpSpPr bwMode="auto">
          <a:xfrm>
            <a:off x="2819400" y="6096000"/>
            <a:ext cx="2430463" cy="276225"/>
            <a:chOff x="6102350" y="4978404"/>
            <a:chExt cx="2117420" cy="277775"/>
          </a:xfrm>
        </p:grpSpPr>
        <p:sp>
          <p:nvSpPr>
            <p:cNvPr id="37" name="Rektangel 55"/>
            <p:cNvSpPr>
              <a:spLocks noChangeArrowheads="1"/>
            </p:cNvSpPr>
            <p:nvPr/>
          </p:nvSpPr>
          <p:spPr bwMode="auto">
            <a:xfrm>
              <a:off x="6102350" y="5018315"/>
              <a:ext cx="2030289" cy="223497"/>
            </a:xfrm>
            <a:prstGeom prst="rect">
              <a:avLst/>
            </a:prstGeom>
            <a:gradFill rotWithShape="1">
              <a:gsLst>
                <a:gs pos="0">
                  <a:srgbClr val="008000"/>
                </a:gs>
                <a:gs pos="100000">
                  <a:srgbClr val="4FF600"/>
                </a:gs>
              </a:gsLst>
              <a:lin ang="16200000" scaled="0"/>
            </a:gradFill>
            <a:ln w="19050">
              <a:solidFill>
                <a:srgbClr val="008000"/>
              </a:solidFill>
              <a:round/>
              <a:headEnd/>
              <a:tailEnd/>
            </a:ln>
            <a:effectLst>
              <a:outerShdw blurRad="63500" dist="38100" dir="2700000" algn="tl" rotWithShape="0">
                <a:srgbClr val="000000">
                  <a:alpha val="39999"/>
                </a:srgbClr>
              </a:outerShdw>
            </a:effectLst>
          </p:spPr>
          <p:txBody>
            <a:bodyPr/>
            <a:lstStyle/>
            <a:p>
              <a:pPr indent="-342900">
                <a:buFont typeface="Calibri" pitchFamily="-108" charset="0"/>
                <a:buAutoNum type="arabicPeriod"/>
                <a:defRPr/>
              </a:pPr>
              <a:endParaRPr lang="en-US" noProof="1">
                <a:solidFill>
                  <a:srgbClr val="FFFFFF"/>
                </a:solidFill>
                <a:latin typeface="Calibri" pitchFamily="-108" charset="0"/>
              </a:endParaRPr>
            </a:p>
          </p:txBody>
        </p:sp>
        <p:sp>
          <p:nvSpPr>
            <p:cNvPr id="35349" name="Rektangel 63"/>
            <p:cNvSpPr>
              <a:spLocks noChangeArrowheads="1"/>
            </p:cNvSpPr>
            <p:nvPr/>
          </p:nvSpPr>
          <p:spPr bwMode="auto">
            <a:xfrm>
              <a:off x="6162370" y="4978404"/>
              <a:ext cx="2057400" cy="27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Arial" charset="0"/>
                </a:defRPr>
              </a:lvl1pPr>
              <a:lvl2pPr marL="742950" indent="-285750" defTabSz="801688" eaLnBrk="0" hangingPunct="0">
                <a:defRPr>
                  <a:solidFill>
                    <a:schemeClr val="tx1"/>
                  </a:solidFill>
                  <a:latin typeface="Arial" charset="0"/>
                </a:defRPr>
              </a:lvl2pPr>
              <a:lvl3pPr marL="1143000" indent="-228600" defTabSz="801688" eaLnBrk="0" hangingPunct="0">
                <a:defRPr>
                  <a:solidFill>
                    <a:schemeClr val="tx1"/>
                  </a:solidFill>
                  <a:latin typeface="Arial" charset="0"/>
                </a:defRPr>
              </a:lvl3pPr>
              <a:lvl4pPr marL="1600200" indent="-228600" defTabSz="801688" eaLnBrk="0" hangingPunct="0">
                <a:defRPr>
                  <a:solidFill>
                    <a:schemeClr val="tx1"/>
                  </a:solidFill>
                  <a:latin typeface="Arial" charset="0"/>
                </a:defRPr>
              </a:lvl4pPr>
              <a:lvl5pPr marL="2057400" indent="-228600" defTabSz="801688" eaLnBrk="0" hangingPunct="0">
                <a:defRPr>
                  <a:solidFill>
                    <a:schemeClr val="tx1"/>
                  </a:solidFill>
                  <a:latin typeface="Arial" charset="0"/>
                </a:defRPr>
              </a:lvl5pPr>
              <a:lvl6pPr marL="2514600" indent="-228600" defTabSz="801688" eaLnBrk="0" fontAlgn="base" hangingPunct="0">
                <a:spcBef>
                  <a:spcPct val="0"/>
                </a:spcBef>
                <a:spcAft>
                  <a:spcPct val="0"/>
                </a:spcAft>
                <a:defRPr>
                  <a:solidFill>
                    <a:schemeClr val="tx1"/>
                  </a:solidFill>
                  <a:latin typeface="Arial" charset="0"/>
                </a:defRPr>
              </a:lvl6pPr>
              <a:lvl7pPr marL="2971800" indent="-228600" defTabSz="801688" eaLnBrk="0" fontAlgn="base" hangingPunct="0">
                <a:spcBef>
                  <a:spcPct val="0"/>
                </a:spcBef>
                <a:spcAft>
                  <a:spcPct val="0"/>
                </a:spcAft>
                <a:defRPr>
                  <a:solidFill>
                    <a:schemeClr val="tx1"/>
                  </a:solidFill>
                  <a:latin typeface="Arial" charset="0"/>
                </a:defRPr>
              </a:lvl7pPr>
              <a:lvl8pPr marL="3429000" indent="-228600" defTabSz="801688" eaLnBrk="0" fontAlgn="base" hangingPunct="0">
                <a:spcBef>
                  <a:spcPct val="0"/>
                </a:spcBef>
                <a:spcAft>
                  <a:spcPct val="0"/>
                </a:spcAft>
                <a:defRPr>
                  <a:solidFill>
                    <a:schemeClr val="tx1"/>
                  </a:solidFill>
                  <a:latin typeface="Arial" charset="0"/>
                </a:defRPr>
              </a:lvl8pPr>
              <a:lvl9pPr marL="3886200" indent="-228600" defTabSz="801688"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altLang="en-US" sz="1200" b="1" noProof="1">
                  <a:solidFill>
                    <a:srgbClr val="FFFFFF"/>
                  </a:solidFill>
                  <a:latin typeface="Calibri" pitchFamily="34" charset="0"/>
                  <a:cs typeface="Arial" charset="0"/>
                </a:rPr>
                <a:t>Submit Final Budget Amendment</a:t>
              </a:r>
            </a:p>
          </p:txBody>
        </p:sp>
      </p:grpSp>
      <p:grpSp>
        <p:nvGrpSpPr>
          <p:cNvPr id="35297" name="Group 35"/>
          <p:cNvGrpSpPr>
            <a:grpSpLocks/>
          </p:cNvGrpSpPr>
          <p:nvPr/>
        </p:nvGrpSpPr>
        <p:grpSpPr bwMode="auto">
          <a:xfrm>
            <a:off x="844550" y="3838575"/>
            <a:ext cx="2051050" cy="276225"/>
            <a:chOff x="6102350" y="4978404"/>
            <a:chExt cx="2051051" cy="277775"/>
          </a:xfrm>
        </p:grpSpPr>
        <p:sp>
          <p:nvSpPr>
            <p:cNvPr id="40" name="Rektangel 55"/>
            <p:cNvSpPr>
              <a:spLocks noChangeArrowheads="1"/>
            </p:cNvSpPr>
            <p:nvPr/>
          </p:nvSpPr>
          <p:spPr bwMode="auto">
            <a:xfrm>
              <a:off x="6102350" y="5018315"/>
              <a:ext cx="2030414" cy="223497"/>
            </a:xfrm>
            <a:prstGeom prst="rect">
              <a:avLst/>
            </a:prstGeom>
            <a:gradFill rotWithShape="1">
              <a:gsLst>
                <a:gs pos="0">
                  <a:srgbClr val="008000"/>
                </a:gs>
                <a:gs pos="100000">
                  <a:srgbClr val="4FF600"/>
                </a:gs>
              </a:gsLst>
              <a:lin ang="16200000" scaled="0"/>
            </a:gradFill>
            <a:ln w="19050">
              <a:solidFill>
                <a:srgbClr val="008000"/>
              </a:solidFill>
              <a:round/>
              <a:headEnd/>
              <a:tailEnd/>
            </a:ln>
            <a:effectLst>
              <a:outerShdw blurRad="63500" dist="38100" dir="2700000" algn="tl" rotWithShape="0">
                <a:srgbClr val="000000">
                  <a:alpha val="39999"/>
                </a:srgbClr>
              </a:outerShdw>
            </a:effectLst>
          </p:spPr>
          <p:txBody>
            <a:bodyPr/>
            <a:lstStyle/>
            <a:p>
              <a:pPr indent="-342900">
                <a:buFont typeface="Calibri" pitchFamily="-108" charset="0"/>
                <a:buAutoNum type="arabicPeriod"/>
                <a:defRPr/>
              </a:pPr>
              <a:endParaRPr lang="en-US" noProof="1">
                <a:solidFill>
                  <a:srgbClr val="FFFFFF"/>
                </a:solidFill>
                <a:latin typeface="Calibri" pitchFamily="-108" charset="0"/>
              </a:endParaRPr>
            </a:p>
          </p:txBody>
        </p:sp>
        <p:sp>
          <p:nvSpPr>
            <p:cNvPr id="35347" name="Rektangel 63"/>
            <p:cNvSpPr>
              <a:spLocks noChangeArrowheads="1"/>
            </p:cNvSpPr>
            <p:nvPr/>
          </p:nvSpPr>
          <p:spPr bwMode="auto">
            <a:xfrm>
              <a:off x="6172201" y="4978404"/>
              <a:ext cx="1981200" cy="27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Arial" charset="0"/>
                </a:defRPr>
              </a:lvl1pPr>
              <a:lvl2pPr marL="742950" indent="-285750" defTabSz="801688" eaLnBrk="0" hangingPunct="0">
                <a:defRPr>
                  <a:solidFill>
                    <a:schemeClr val="tx1"/>
                  </a:solidFill>
                  <a:latin typeface="Arial" charset="0"/>
                </a:defRPr>
              </a:lvl2pPr>
              <a:lvl3pPr marL="1143000" indent="-228600" defTabSz="801688" eaLnBrk="0" hangingPunct="0">
                <a:defRPr>
                  <a:solidFill>
                    <a:schemeClr val="tx1"/>
                  </a:solidFill>
                  <a:latin typeface="Arial" charset="0"/>
                </a:defRPr>
              </a:lvl3pPr>
              <a:lvl4pPr marL="1600200" indent="-228600" defTabSz="801688" eaLnBrk="0" hangingPunct="0">
                <a:defRPr>
                  <a:solidFill>
                    <a:schemeClr val="tx1"/>
                  </a:solidFill>
                  <a:latin typeface="Arial" charset="0"/>
                </a:defRPr>
              </a:lvl4pPr>
              <a:lvl5pPr marL="2057400" indent="-228600" defTabSz="801688" eaLnBrk="0" hangingPunct="0">
                <a:defRPr>
                  <a:solidFill>
                    <a:schemeClr val="tx1"/>
                  </a:solidFill>
                  <a:latin typeface="Arial" charset="0"/>
                </a:defRPr>
              </a:lvl5pPr>
              <a:lvl6pPr marL="2514600" indent="-228600" defTabSz="801688" eaLnBrk="0" fontAlgn="base" hangingPunct="0">
                <a:spcBef>
                  <a:spcPct val="0"/>
                </a:spcBef>
                <a:spcAft>
                  <a:spcPct val="0"/>
                </a:spcAft>
                <a:defRPr>
                  <a:solidFill>
                    <a:schemeClr val="tx1"/>
                  </a:solidFill>
                  <a:latin typeface="Arial" charset="0"/>
                </a:defRPr>
              </a:lvl6pPr>
              <a:lvl7pPr marL="2971800" indent="-228600" defTabSz="801688" eaLnBrk="0" fontAlgn="base" hangingPunct="0">
                <a:spcBef>
                  <a:spcPct val="0"/>
                </a:spcBef>
                <a:spcAft>
                  <a:spcPct val="0"/>
                </a:spcAft>
                <a:defRPr>
                  <a:solidFill>
                    <a:schemeClr val="tx1"/>
                  </a:solidFill>
                  <a:latin typeface="Arial" charset="0"/>
                </a:defRPr>
              </a:lvl7pPr>
              <a:lvl8pPr marL="3429000" indent="-228600" defTabSz="801688" eaLnBrk="0" fontAlgn="base" hangingPunct="0">
                <a:spcBef>
                  <a:spcPct val="0"/>
                </a:spcBef>
                <a:spcAft>
                  <a:spcPct val="0"/>
                </a:spcAft>
                <a:defRPr>
                  <a:solidFill>
                    <a:schemeClr val="tx1"/>
                  </a:solidFill>
                  <a:latin typeface="Arial" charset="0"/>
                </a:defRPr>
              </a:lvl8pPr>
              <a:lvl9pPr marL="3886200" indent="-228600" defTabSz="801688"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altLang="en-US" sz="1200" b="1" noProof="1">
                  <a:solidFill>
                    <a:srgbClr val="FFFFFF"/>
                  </a:solidFill>
                  <a:latin typeface="Calibri" pitchFamily="34" charset="0"/>
                  <a:cs typeface="Arial" charset="0"/>
                </a:rPr>
                <a:t>Submit Budget Amendment </a:t>
              </a:r>
            </a:p>
          </p:txBody>
        </p:sp>
      </p:grpSp>
      <p:grpSp>
        <p:nvGrpSpPr>
          <p:cNvPr id="35298" name="Group 35"/>
          <p:cNvGrpSpPr>
            <a:grpSpLocks/>
          </p:cNvGrpSpPr>
          <p:nvPr/>
        </p:nvGrpSpPr>
        <p:grpSpPr bwMode="auto">
          <a:xfrm>
            <a:off x="6324600" y="2895600"/>
            <a:ext cx="2690813" cy="276225"/>
            <a:chOff x="6102350" y="4978393"/>
            <a:chExt cx="2069701" cy="277775"/>
          </a:xfrm>
        </p:grpSpPr>
        <p:sp>
          <p:nvSpPr>
            <p:cNvPr id="43" name="Rektangel 55"/>
            <p:cNvSpPr>
              <a:spLocks noChangeArrowheads="1"/>
            </p:cNvSpPr>
            <p:nvPr/>
          </p:nvSpPr>
          <p:spPr bwMode="auto">
            <a:xfrm>
              <a:off x="6102350" y="5018304"/>
              <a:ext cx="2030627" cy="223497"/>
            </a:xfrm>
            <a:prstGeom prst="rect">
              <a:avLst/>
            </a:prstGeom>
            <a:gradFill rotWithShape="1">
              <a:gsLst>
                <a:gs pos="0">
                  <a:srgbClr val="008000"/>
                </a:gs>
                <a:gs pos="100000">
                  <a:srgbClr val="4FF600"/>
                </a:gs>
              </a:gsLst>
              <a:lin ang="16200000" scaled="0"/>
            </a:gradFill>
            <a:ln w="19050">
              <a:solidFill>
                <a:srgbClr val="008000"/>
              </a:solidFill>
              <a:round/>
              <a:headEnd/>
              <a:tailEnd/>
            </a:ln>
            <a:effectLst>
              <a:outerShdw blurRad="63500" dist="38100" dir="2700000" algn="tl" rotWithShape="0">
                <a:srgbClr val="000000">
                  <a:alpha val="39999"/>
                </a:srgbClr>
              </a:outerShdw>
            </a:effectLst>
          </p:spPr>
          <p:txBody>
            <a:bodyPr/>
            <a:lstStyle/>
            <a:p>
              <a:pPr indent="-342900">
                <a:buFont typeface="Calibri" pitchFamily="-108" charset="0"/>
                <a:buAutoNum type="arabicPeriod"/>
                <a:defRPr/>
              </a:pPr>
              <a:endParaRPr lang="en-US" noProof="1">
                <a:solidFill>
                  <a:srgbClr val="FFFFFF"/>
                </a:solidFill>
                <a:latin typeface="Calibri" pitchFamily="-108" charset="0"/>
              </a:endParaRPr>
            </a:p>
          </p:txBody>
        </p:sp>
        <p:sp>
          <p:nvSpPr>
            <p:cNvPr id="35345" name="Rektangel 63"/>
            <p:cNvSpPr>
              <a:spLocks noChangeArrowheads="1"/>
            </p:cNvSpPr>
            <p:nvPr/>
          </p:nvSpPr>
          <p:spPr bwMode="auto">
            <a:xfrm>
              <a:off x="6278164" y="4978393"/>
              <a:ext cx="1893887" cy="27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Arial" charset="0"/>
                </a:defRPr>
              </a:lvl1pPr>
              <a:lvl2pPr marL="742950" indent="-285750" defTabSz="801688" eaLnBrk="0" hangingPunct="0">
                <a:defRPr>
                  <a:solidFill>
                    <a:schemeClr val="tx1"/>
                  </a:solidFill>
                  <a:latin typeface="Arial" charset="0"/>
                </a:defRPr>
              </a:lvl2pPr>
              <a:lvl3pPr marL="1143000" indent="-228600" defTabSz="801688" eaLnBrk="0" hangingPunct="0">
                <a:defRPr>
                  <a:solidFill>
                    <a:schemeClr val="tx1"/>
                  </a:solidFill>
                  <a:latin typeface="Arial" charset="0"/>
                </a:defRPr>
              </a:lvl3pPr>
              <a:lvl4pPr marL="1600200" indent="-228600" defTabSz="801688" eaLnBrk="0" hangingPunct="0">
                <a:defRPr>
                  <a:solidFill>
                    <a:schemeClr val="tx1"/>
                  </a:solidFill>
                  <a:latin typeface="Arial" charset="0"/>
                </a:defRPr>
              </a:lvl4pPr>
              <a:lvl5pPr marL="2057400" indent="-228600" defTabSz="801688" eaLnBrk="0" hangingPunct="0">
                <a:defRPr>
                  <a:solidFill>
                    <a:schemeClr val="tx1"/>
                  </a:solidFill>
                  <a:latin typeface="Arial" charset="0"/>
                </a:defRPr>
              </a:lvl5pPr>
              <a:lvl6pPr marL="2514600" indent="-228600" defTabSz="801688" eaLnBrk="0" fontAlgn="base" hangingPunct="0">
                <a:spcBef>
                  <a:spcPct val="0"/>
                </a:spcBef>
                <a:spcAft>
                  <a:spcPct val="0"/>
                </a:spcAft>
                <a:defRPr>
                  <a:solidFill>
                    <a:schemeClr val="tx1"/>
                  </a:solidFill>
                  <a:latin typeface="Arial" charset="0"/>
                </a:defRPr>
              </a:lvl6pPr>
              <a:lvl7pPr marL="2971800" indent="-228600" defTabSz="801688" eaLnBrk="0" fontAlgn="base" hangingPunct="0">
                <a:spcBef>
                  <a:spcPct val="0"/>
                </a:spcBef>
                <a:spcAft>
                  <a:spcPct val="0"/>
                </a:spcAft>
                <a:defRPr>
                  <a:solidFill>
                    <a:schemeClr val="tx1"/>
                  </a:solidFill>
                  <a:latin typeface="Arial" charset="0"/>
                </a:defRPr>
              </a:lvl7pPr>
              <a:lvl8pPr marL="3429000" indent="-228600" defTabSz="801688" eaLnBrk="0" fontAlgn="base" hangingPunct="0">
                <a:spcBef>
                  <a:spcPct val="0"/>
                </a:spcBef>
                <a:spcAft>
                  <a:spcPct val="0"/>
                </a:spcAft>
                <a:defRPr>
                  <a:solidFill>
                    <a:schemeClr val="tx1"/>
                  </a:solidFill>
                  <a:latin typeface="Arial" charset="0"/>
                </a:defRPr>
              </a:lvl8pPr>
              <a:lvl9pPr marL="3886200" indent="-228600" defTabSz="801688"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altLang="en-US" sz="1200" b="1" noProof="1">
                  <a:solidFill>
                    <a:srgbClr val="FFFFFF"/>
                  </a:solidFill>
                  <a:latin typeface="Calibri" pitchFamily="34" charset="0"/>
                  <a:cs typeface="Arial" charset="0"/>
                </a:rPr>
                <a:t>Submit </a:t>
              </a:r>
              <a:r>
                <a:rPr lang="en-US" altLang="en-US" sz="1200" b="1" noProof="1" smtClean="0">
                  <a:solidFill>
                    <a:srgbClr val="FFFFFF"/>
                  </a:solidFill>
                  <a:latin typeface="Calibri" pitchFamily="34" charset="0"/>
                  <a:cs typeface="Arial" charset="0"/>
                </a:rPr>
                <a:t>FY15 </a:t>
              </a:r>
              <a:r>
                <a:rPr lang="en-US" altLang="en-US" sz="1200" b="1" noProof="1">
                  <a:solidFill>
                    <a:srgbClr val="FFFFFF"/>
                  </a:solidFill>
                  <a:latin typeface="Calibri" pitchFamily="34" charset="0"/>
                  <a:cs typeface="Arial" charset="0"/>
                </a:rPr>
                <a:t>Completion Report</a:t>
              </a:r>
            </a:p>
          </p:txBody>
        </p:sp>
      </p:grpSp>
      <p:grpSp>
        <p:nvGrpSpPr>
          <p:cNvPr id="35299" name="Group 35"/>
          <p:cNvGrpSpPr>
            <a:grpSpLocks/>
          </p:cNvGrpSpPr>
          <p:nvPr/>
        </p:nvGrpSpPr>
        <p:grpSpPr bwMode="auto">
          <a:xfrm>
            <a:off x="5791200" y="1981200"/>
            <a:ext cx="2030413" cy="276225"/>
            <a:chOff x="6102350" y="4978400"/>
            <a:chExt cx="2030413" cy="276999"/>
          </a:xfrm>
        </p:grpSpPr>
        <p:sp>
          <p:nvSpPr>
            <p:cNvPr id="46" name="Rektangel 55"/>
            <p:cNvSpPr>
              <a:spLocks noChangeArrowheads="1"/>
            </p:cNvSpPr>
            <p:nvPr/>
          </p:nvSpPr>
          <p:spPr bwMode="auto">
            <a:xfrm>
              <a:off x="6102350" y="5018199"/>
              <a:ext cx="2030413" cy="222873"/>
            </a:xfrm>
            <a:prstGeom prst="rect">
              <a:avLst/>
            </a:prstGeom>
            <a:gradFill rotWithShape="1">
              <a:gsLst>
                <a:gs pos="0">
                  <a:srgbClr val="008000"/>
                </a:gs>
                <a:gs pos="100000">
                  <a:srgbClr val="4FF600"/>
                </a:gs>
              </a:gsLst>
              <a:lin ang="16200000" scaled="0"/>
            </a:gradFill>
            <a:ln w="19050">
              <a:solidFill>
                <a:srgbClr val="008000"/>
              </a:solidFill>
              <a:round/>
              <a:headEnd/>
              <a:tailEnd/>
            </a:ln>
            <a:effectLst>
              <a:outerShdw blurRad="63500" dist="38100" dir="2700000" algn="tl" rotWithShape="0">
                <a:srgbClr val="000000">
                  <a:alpha val="39999"/>
                </a:srgbClr>
              </a:outerShdw>
            </a:effectLst>
          </p:spPr>
          <p:txBody>
            <a:bodyPr/>
            <a:lstStyle/>
            <a:p>
              <a:pPr indent="-342900">
                <a:buFont typeface="Calibri" pitchFamily="-108" charset="0"/>
                <a:buAutoNum type="arabicPeriod"/>
                <a:defRPr/>
              </a:pPr>
              <a:endParaRPr lang="en-US" noProof="1">
                <a:solidFill>
                  <a:srgbClr val="FFFFFF"/>
                </a:solidFill>
                <a:latin typeface="Calibri" pitchFamily="-108" charset="0"/>
              </a:endParaRPr>
            </a:p>
          </p:txBody>
        </p:sp>
        <p:sp>
          <p:nvSpPr>
            <p:cNvPr id="35343" name="Rektangel 63"/>
            <p:cNvSpPr>
              <a:spLocks noChangeArrowheads="1"/>
            </p:cNvSpPr>
            <p:nvPr/>
          </p:nvSpPr>
          <p:spPr bwMode="auto">
            <a:xfrm>
              <a:off x="6400800" y="4978400"/>
              <a:ext cx="1625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Arial" charset="0"/>
                </a:defRPr>
              </a:lvl1pPr>
              <a:lvl2pPr marL="742950" indent="-285750" defTabSz="801688" eaLnBrk="0" hangingPunct="0">
                <a:defRPr>
                  <a:solidFill>
                    <a:schemeClr val="tx1"/>
                  </a:solidFill>
                  <a:latin typeface="Arial" charset="0"/>
                </a:defRPr>
              </a:lvl2pPr>
              <a:lvl3pPr marL="1143000" indent="-228600" defTabSz="801688" eaLnBrk="0" hangingPunct="0">
                <a:defRPr>
                  <a:solidFill>
                    <a:schemeClr val="tx1"/>
                  </a:solidFill>
                  <a:latin typeface="Arial" charset="0"/>
                </a:defRPr>
              </a:lvl3pPr>
              <a:lvl4pPr marL="1600200" indent="-228600" defTabSz="801688" eaLnBrk="0" hangingPunct="0">
                <a:defRPr>
                  <a:solidFill>
                    <a:schemeClr val="tx1"/>
                  </a:solidFill>
                  <a:latin typeface="Arial" charset="0"/>
                </a:defRPr>
              </a:lvl4pPr>
              <a:lvl5pPr marL="2057400" indent="-228600" defTabSz="801688" eaLnBrk="0" hangingPunct="0">
                <a:defRPr>
                  <a:solidFill>
                    <a:schemeClr val="tx1"/>
                  </a:solidFill>
                  <a:latin typeface="Arial" charset="0"/>
                </a:defRPr>
              </a:lvl5pPr>
              <a:lvl6pPr marL="2514600" indent="-228600" defTabSz="801688" eaLnBrk="0" fontAlgn="base" hangingPunct="0">
                <a:spcBef>
                  <a:spcPct val="0"/>
                </a:spcBef>
                <a:spcAft>
                  <a:spcPct val="0"/>
                </a:spcAft>
                <a:defRPr>
                  <a:solidFill>
                    <a:schemeClr val="tx1"/>
                  </a:solidFill>
                  <a:latin typeface="Arial" charset="0"/>
                </a:defRPr>
              </a:lvl6pPr>
              <a:lvl7pPr marL="2971800" indent="-228600" defTabSz="801688" eaLnBrk="0" fontAlgn="base" hangingPunct="0">
                <a:spcBef>
                  <a:spcPct val="0"/>
                </a:spcBef>
                <a:spcAft>
                  <a:spcPct val="0"/>
                </a:spcAft>
                <a:defRPr>
                  <a:solidFill>
                    <a:schemeClr val="tx1"/>
                  </a:solidFill>
                  <a:latin typeface="Arial" charset="0"/>
                </a:defRPr>
              </a:lvl7pPr>
              <a:lvl8pPr marL="3429000" indent="-228600" defTabSz="801688" eaLnBrk="0" fontAlgn="base" hangingPunct="0">
                <a:spcBef>
                  <a:spcPct val="0"/>
                </a:spcBef>
                <a:spcAft>
                  <a:spcPct val="0"/>
                </a:spcAft>
                <a:defRPr>
                  <a:solidFill>
                    <a:schemeClr val="tx1"/>
                  </a:solidFill>
                  <a:latin typeface="Arial" charset="0"/>
                </a:defRPr>
              </a:lvl8pPr>
              <a:lvl9pPr marL="3886200" indent="-228600" defTabSz="801688"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altLang="en-US" sz="1200" b="1" noProof="1">
                  <a:solidFill>
                    <a:srgbClr val="FFFFFF"/>
                  </a:solidFill>
                  <a:latin typeface="Calibri" pitchFamily="34" charset="0"/>
                  <a:cs typeface="Arial" charset="0"/>
                </a:rPr>
                <a:t>Submit Title I Budget</a:t>
              </a:r>
            </a:p>
          </p:txBody>
        </p:sp>
      </p:grpSp>
      <p:grpSp>
        <p:nvGrpSpPr>
          <p:cNvPr id="35300" name="Group 38"/>
          <p:cNvGrpSpPr>
            <a:grpSpLocks/>
          </p:cNvGrpSpPr>
          <p:nvPr/>
        </p:nvGrpSpPr>
        <p:grpSpPr bwMode="auto">
          <a:xfrm>
            <a:off x="4114800" y="4724400"/>
            <a:ext cx="1176338" cy="276225"/>
            <a:chOff x="1093788" y="1650998"/>
            <a:chExt cx="2089571" cy="277775"/>
          </a:xfrm>
        </p:grpSpPr>
        <p:sp>
          <p:nvSpPr>
            <p:cNvPr id="49" name="Rektangel 57"/>
            <p:cNvSpPr>
              <a:spLocks noChangeArrowheads="1"/>
            </p:cNvSpPr>
            <p:nvPr/>
          </p:nvSpPr>
          <p:spPr bwMode="auto">
            <a:xfrm>
              <a:off x="1093788" y="1708469"/>
              <a:ext cx="2030352" cy="207533"/>
            </a:xfrm>
            <a:prstGeom prst="rect">
              <a:avLst/>
            </a:prstGeom>
            <a:gradFill flip="none" rotWithShape="1">
              <a:gsLst>
                <a:gs pos="0">
                  <a:srgbClr val="FF0000"/>
                </a:gs>
                <a:gs pos="100000">
                  <a:schemeClr val="bg1">
                    <a:lumMod val="85000"/>
                  </a:schemeClr>
                </a:gs>
              </a:gsLst>
              <a:lin ang="16200000" scaled="1"/>
              <a:tileRect/>
            </a:gradFill>
            <a:ln w="9525">
              <a:solidFill>
                <a:schemeClr val="tx1">
                  <a:lumMod val="65000"/>
                  <a:lumOff val="35000"/>
                </a:schemeClr>
              </a:solidFill>
              <a:miter lim="800000"/>
              <a:headEnd/>
              <a:tailEnd/>
            </a:ln>
            <a:effectLst>
              <a:outerShdw blurRad="63500" dist="38100" dir="2700000" algn="tl" rotWithShape="0">
                <a:srgbClr val="000000">
                  <a:alpha val="39999"/>
                </a:srgbClr>
              </a:outerShdw>
            </a:effectLst>
          </p:spPr>
          <p:txBody>
            <a:bodyPr anchor="ctr"/>
            <a:lstStyle/>
            <a:p>
              <a:pPr indent="-342900" algn="ctr">
                <a:buFont typeface="Calibri" pitchFamily="-108" charset="0"/>
                <a:buAutoNum type="arabicPeriod"/>
                <a:defRPr/>
              </a:pPr>
              <a:endParaRPr lang="en-US" sz="1600" b="1" noProof="1">
                <a:solidFill>
                  <a:srgbClr val="FFFFFF"/>
                </a:solidFill>
                <a:latin typeface="Calibri" pitchFamily="-108" charset="0"/>
              </a:endParaRPr>
            </a:p>
          </p:txBody>
        </p:sp>
        <p:sp>
          <p:nvSpPr>
            <p:cNvPr id="35341" name="Rektangel 63"/>
            <p:cNvSpPr>
              <a:spLocks noChangeArrowheads="1"/>
            </p:cNvSpPr>
            <p:nvPr/>
          </p:nvSpPr>
          <p:spPr bwMode="auto">
            <a:xfrm>
              <a:off x="1229149" y="1650998"/>
              <a:ext cx="1954210" cy="27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Arial" charset="0"/>
                </a:defRPr>
              </a:lvl1pPr>
              <a:lvl2pPr marL="742950" indent="-285750" defTabSz="801688" eaLnBrk="0" hangingPunct="0">
                <a:defRPr>
                  <a:solidFill>
                    <a:schemeClr val="tx1"/>
                  </a:solidFill>
                  <a:latin typeface="Arial" charset="0"/>
                </a:defRPr>
              </a:lvl2pPr>
              <a:lvl3pPr marL="1143000" indent="-228600" defTabSz="801688" eaLnBrk="0" hangingPunct="0">
                <a:defRPr>
                  <a:solidFill>
                    <a:schemeClr val="tx1"/>
                  </a:solidFill>
                  <a:latin typeface="Arial" charset="0"/>
                </a:defRPr>
              </a:lvl3pPr>
              <a:lvl4pPr marL="1600200" indent="-228600" defTabSz="801688" eaLnBrk="0" hangingPunct="0">
                <a:defRPr>
                  <a:solidFill>
                    <a:schemeClr val="tx1"/>
                  </a:solidFill>
                  <a:latin typeface="Arial" charset="0"/>
                </a:defRPr>
              </a:lvl4pPr>
              <a:lvl5pPr marL="2057400" indent="-228600" defTabSz="801688" eaLnBrk="0" hangingPunct="0">
                <a:defRPr>
                  <a:solidFill>
                    <a:schemeClr val="tx1"/>
                  </a:solidFill>
                  <a:latin typeface="Arial" charset="0"/>
                </a:defRPr>
              </a:lvl5pPr>
              <a:lvl6pPr marL="2514600" indent="-228600" defTabSz="801688" eaLnBrk="0" fontAlgn="base" hangingPunct="0">
                <a:spcBef>
                  <a:spcPct val="0"/>
                </a:spcBef>
                <a:spcAft>
                  <a:spcPct val="0"/>
                </a:spcAft>
                <a:defRPr>
                  <a:solidFill>
                    <a:schemeClr val="tx1"/>
                  </a:solidFill>
                  <a:latin typeface="Arial" charset="0"/>
                </a:defRPr>
              </a:lvl6pPr>
              <a:lvl7pPr marL="2971800" indent="-228600" defTabSz="801688" eaLnBrk="0" fontAlgn="base" hangingPunct="0">
                <a:spcBef>
                  <a:spcPct val="0"/>
                </a:spcBef>
                <a:spcAft>
                  <a:spcPct val="0"/>
                </a:spcAft>
                <a:defRPr>
                  <a:solidFill>
                    <a:schemeClr val="tx1"/>
                  </a:solidFill>
                  <a:latin typeface="Arial" charset="0"/>
                </a:defRPr>
              </a:lvl7pPr>
              <a:lvl8pPr marL="3429000" indent="-228600" defTabSz="801688" eaLnBrk="0" fontAlgn="base" hangingPunct="0">
                <a:spcBef>
                  <a:spcPct val="0"/>
                </a:spcBef>
                <a:spcAft>
                  <a:spcPct val="0"/>
                </a:spcAft>
                <a:defRPr>
                  <a:solidFill>
                    <a:schemeClr val="tx1"/>
                  </a:solidFill>
                  <a:latin typeface="Arial" charset="0"/>
                </a:defRPr>
              </a:lvl8pPr>
              <a:lvl9pPr marL="3886200" indent="-228600" defTabSz="801688"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altLang="en-US" sz="1200" b="1" noProof="1">
                  <a:latin typeface="Calibri" pitchFamily="34" charset="0"/>
                  <a:cs typeface="Arial" charset="0"/>
                </a:rPr>
                <a:t>Attend GCEL</a:t>
              </a:r>
            </a:p>
          </p:txBody>
        </p:sp>
      </p:grpSp>
      <p:grpSp>
        <p:nvGrpSpPr>
          <p:cNvPr id="35301" name="Group 38"/>
          <p:cNvGrpSpPr>
            <a:grpSpLocks/>
          </p:cNvGrpSpPr>
          <p:nvPr/>
        </p:nvGrpSpPr>
        <p:grpSpPr bwMode="auto">
          <a:xfrm>
            <a:off x="3048000" y="3886200"/>
            <a:ext cx="3308350" cy="276225"/>
            <a:chOff x="1093788" y="1695054"/>
            <a:chExt cx="2076891" cy="277775"/>
          </a:xfrm>
        </p:grpSpPr>
        <p:sp>
          <p:nvSpPr>
            <p:cNvPr id="52" name="Rektangel 57"/>
            <p:cNvSpPr>
              <a:spLocks noChangeArrowheads="1"/>
            </p:cNvSpPr>
            <p:nvPr/>
          </p:nvSpPr>
          <p:spPr bwMode="auto">
            <a:xfrm>
              <a:off x="1093788" y="1707825"/>
              <a:ext cx="2030052" cy="207533"/>
            </a:xfrm>
            <a:prstGeom prst="rect">
              <a:avLst/>
            </a:prstGeom>
            <a:gradFill flip="none" rotWithShape="1">
              <a:gsLst>
                <a:gs pos="0">
                  <a:srgbClr val="FF0000"/>
                </a:gs>
                <a:gs pos="100000">
                  <a:schemeClr val="bg1">
                    <a:lumMod val="85000"/>
                  </a:schemeClr>
                </a:gs>
              </a:gsLst>
              <a:lin ang="16200000" scaled="1"/>
              <a:tileRect/>
            </a:gradFill>
            <a:ln w="9525">
              <a:solidFill>
                <a:schemeClr val="tx1">
                  <a:lumMod val="65000"/>
                  <a:lumOff val="35000"/>
                </a:schemeClr>
              </a:solidFill>
              <a:miter lim="800000"/>
              <a:headEnd/>
              <a:tailEnd/>
            </a:ln>
            <a:effectLst>
              <a:outerShdw blurRad="63500" dist="38100" dir="2700000" algn="tl" rotWithShape="0">
                <a:srgbClr val="000000">
                  <a:alpha val="39999"/>
                </a:srgbClr>
              </a:outerShdw>
            </a:effectLst>
          </p:spPr>
          <p:txBody>
            <a:bodyPr anchor="ctr"/>
            <a:lstStyle/>
            <a:p>
              <a:pPr indent="-342900" algn="ctr">
                <a:buFont typeface="Calibri" pitchFamily="-108" charset="0"/>
                <a:buAutoNum type="arabicPeriod"/>
                <a:defRPr/>
              </a:pPr>
              <a:endParaRPr lang="en-US" sz="1600" b="1" noProof="1">
                <a:solidFill>
                  <a:srgbClr val="FFFFFF"/>
                </a:solidFill>
                <a:latin typeface="Calibri" pitchFamily="-108" charset="0"/>
              </a:endParaRPr>
            </a:p>
          </p:txBody>
        </p:sp>
        <p:sp>
          <p:nvSpPr>
            <p:cNvPr id="35339" name="Rektangel 63"/>
            <p:cNvSpPr>
              <a:spLocks noChangeArrowheads="1"/>
            </p:cNvSpPr>
            <p:nvPr/>
          </p:nvSpPr>
          <p:spPr bwMode="auto">
            <a:xfrm>
              <a:off x="1189481" y="1695054"/>
              <a:ext cx="1981198" cy="27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Arial" charset="0"/>
                </a:defRPr>
              </a:lvl1pPr>
              <a:lvl2pPr marL="742950" indent="-285750" defTabSz="801688" eaLnBrk="0" hangingPunct="0">
                <a:defRPr>
                  <a:solidFill>
                    <a:schemeClr val="tx1"/>
                  </a:solidFill>
                  <a:latin typeface="Arial" charset="0"/>
                </a:defRPr>
              </a:lvl2pPr>
              <a:lvl3pPr marL="1143000" indent="-228600" defTabSz="801688" eaLnBrk="0" hangingPunct="0">
                <a:defRPr>
                  <a:solidFill>
                    <a:schemeClr val="tx1"/>
                  </a:solidFill>
                  <a:latin typeface="Arial" charset="0"/>
                </a:defRPr>
              </a:lvl3pPr>
              <a:lvl4pPr marL="1600200" indent="-228600" defTabSz="801688" eaLnBrk="0" hangingPunct="0">
                <a:defRPr>
                  <a:solidFill>
                    <a:schemeClr val="tx1"/>
                  </a:solidFill>
                  <a:latin typeface="Arial" charset="0"/>
                </a:defRPr>
              </a:lvl4pPr>
              <a:lvl5pPr marL="2057400" indent="-228600" defTabSz="801688" eaLnBrk="0" hangingPunct="0">
                <a:defRPr>
                  <a:solidFill>
                    <a:schemeClr val="tx1"/>
                  </a:solidFill>
                  <a:latin typeface="Arial" charset="0"/>
                </a:defRPr>
              </a:lvl5pPr>
              <a:lvl6pPr marL="2514600" indent="-228600" defTabSz="801688" eaLnBrk="0" fontAlgn="base" hangingPunct="0">
                <a:spcBef>
                  <a:spcPct val="0"/>
                </a:spcBef>
                <a:spcAft>
                  <a:spcPct val="0"/>
                </a:spcAft>
                <a:defRPr>
                  <a:solidFill>
                    <a:schemeClr val="tx1"/>
                  </a:solidFill>
                  <a:latin typeface="Arial" charset="0"/>
                </a:defRPr>
              </a:lvl6pPr>
              <a:lvl7pPr marL="2971800" indent="-228600" defTabSz="801688" eaLnBrk="0" fontAlgn="base" hangingPunct="0">
                <a:spcBef>
                  <a:spcPct val="0"/>
                </a:spcBef>
                <a:spcAft>
                  <a:spcPct val="0"/>
                </a:spcAft>
                <a:defRPr>
                  <a:solidFill>
                    <a:schemeClr val="tx1"/>
                  </a:solidFill>
                  <a:latin typeface="Arial" charset="0"/>
                </a:defRPr>
              </a:lvl7pPr>
              <a:lvl8pPr marL="3429000" indent="-228600" defTabSz="801688" eaLnBrk="0" fontAlgn="base" hangingPunct="0">
                <a:spcBef>
                  <a:spcPct val="0"/>
                </a:spcBef>
                <a:spcAft>
                  <a:spcPct val="0"/>
                </a:spcAft>
                <a:defRPr>
                  <a:solidFill>
                    <a:schemeClr val="tx1"/>
                  </a:solidFill>
                  <a:latin typeface="Arial" charset="0"/>
                </a:defRPr>
              </a:lvl8pPr>
              <a:lvl9pPr marL="3886200" indent="-228600" defTabSz="801688"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altLang="en-US" sz="1200" b="1" noProof="1">
                  <a:latin typeface="Calibri" pitchFamily="34" charset="0"/>
                  <a:cs typeface="Arial" charset="0"/>
                </a:rPr>
                <a:t>Schedule TA for Monitoring</a:t>
              </a:r>
              <a:r>
                <a:rPr lang="en-US" altLang="en-US" sz="1200" noProof="1">
                  <a:latin typeface="Calibri" pitchFamily="34" charset="0"/>
                  <a:cs typeface="Arial" charset="0"/>
                </a:rPr>
                <a:t> (If Applicable)</a:t>
              </a:r>
            </a:p>
          </p:txBody>
        </p:sp>
      </p:grpSp>
      <p:grpSp>
        <p:nvGrpSpPr>
          <p:cNvPr id="35302" name="Group 38"/>
          <p:cNvGrpSpPr>
            <a:grpSpLocks/>
          </p:cNvGrpSpPr>
          <p:nvPr/>
        </p:nvGrpSpPr>
        <p:grpSpPr bwMode="auto">
          <a:xfrm>
            <a:off x="4572000" y="1019175"/>
            <a:ext cx="2127903" cy="276225"/>
            <a:chOff x="1246188" y="1679734"/>
            <a:chExt cx="2030412" cy="277775"/>
          </a:xfrm>
        </p:grpSpPr>
        <p:sp>
          <p:nvSpPr>
            <p:cNvPr id="59" name="Rektangel 57"/>
            <p:cNvSpPr>
              <a:spLocks noChangeArrowheads="1"/>
            </p:cNvSpPr>
            <p:nvPr/>
          </p:nvSpPr>
          <p:spPr bwMode="auto">
            <a:xfrm>
              <a:off x="1246188" y="1727626"/>
              <a:ext cx="2030412" cy="207533"/>
            </a:xfrm>
            <a:prstGeom prst="rect">
              <a:avLst/>
            </a:prstGeom>
            <a:gradFill flip="none" rotWithShape="1">
              <a:gsLst>
                <a:gs pos="0">
                  <a:srgbClr val="FF0000"/>
                </a:gs>
                <a:gs pos="100000">
                  <a:schemeClr val="bg1">
                    <a:lumMod val="85000"/>
                  </a:schemeClr>
                </a:gs>
              </a:gsLst>
              <a:lin ang="16200000" scaled="1"/>
              <a:tileRect/>
            </a:gradFill>
            <a:ln w="9525">
              <a:solidFill>
                <a:schemeClr val="tx1">
                  <a:lumMod val="65000"/>
                  <a:lumOff val="35000"/>
                </a:schemeClr>
              </a:solidFill>
              <a:miter lim="800000"/>
              <a:headEnd/>
              <a:tailEnd/>
            </a:ln>
            <a:effectLst>
              <a:outerShdw blurRad="63500" dist="38100" dir="2700000" algn="tl" rotWithShape="0">
                <a:srgbClr val="000000">
                  <a:alpha val="39999"/>
                </a:srgbClr>
              </a:outerShdw>
            </a:effectLst>
          </p:spPr>
          <p:txBody>
            <a:bodyPr anchor="ctr"/>
            <a:lstStyle/>
            <a:p>
              <a:pPr indent="-342900" algn="ctr">
                <a:buFont typeface="Calibri" pitchFamily="-108" charset="0"/>
                <a:buAutoNum type="arabicPeriod"/>
                <a:defRPr/>
              </a:pPr>
              <a:endParaRPr lang="en-US" sz="1600" b="1" noProof="1">
                <a:solidFill>
                  <a:srgbClr val="FFFFFF"/>
                </a:solidFill>
                <a:latin typeface="Calibri" pitchFamily="-108" charset="0"/>
              </a:endParaRPr>
            </a:p>
          </p:txBody>
        </p:sp>
        <p:sp>
          <p:nvSpPr>
            <p:cNvPr id="35337" name="Rektangel 63"/>
            <p:cNvSpPr>
              <a:spLocks noChangeArrowheads="1"/>
            </p:cNvSpPr>
            <p:nvPr/>
          </p:nvSpPr>
          <p:spPr bwMode="auto">
            <a:xfrm>
              <a:off x="1295401" y="1679734"/>
              <a:ext cx="1981198" cy="27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Arial" charset="0"/>
                </a:defRPr>
              </a:lvl1pPr>
              <a:lvl2pPr marL="742950" indent="-285750" defTabSz="801688" eaLnBrk="0" hangingPunct="0">
                <a:defRPr>
                  <a:solidFill>
                    <a:schemeClr val="tx1"/>
                  </a:solidFill>
                  <a:latin typeface="Arial" charset="0"/>
                </a:defRPr>
              </a:lvl2pPr>
              <a:lvl3pPr marL="1143000" indent="-228600" defTabSz="801688" eaLnBrk="0" hangingPunct="0">
                <a:defRPr>
                  <a:solidFill>
                    <a:schemeClr val="tx1"/>
                  </a:solidFill>
                  <a:latin typeface="Arial" charset="0"/>
                </a:defRPr>
              </a:lvl3pPr>
              <a:lvl4pPr marL="1600200" indent="-228600" defTabSz="801688" eaLnBrk="0" hangingPunct="0">
                <a:defRPr>
                  <a:solidFill>
                    <a:schemeClr val="tx1"/>
                  </a:solidFill>
                  <a:latin typeface="Arial" charset="0"/>
                </a:defRPr>
              </a:lvl4pPr>
              <a:lvl5pPr marL="2057400" indent="-228600" defTabSz="801688" eaLnBrk="0" hangingPunct="0">
                <a:defRPr>
                  <a:solidFill>
                    <a:schemeClr val="tx1"/>
                  </a:solidFill>
                  <a:latin typeface="Arial" charset="0"/>
                </a:defRPr>
              </a:lvl5pPr>
              <a:lvl6pPr marL="2514600" indent="-228600" defTabSz="801688" eaLnBrk="0" fontAlgn="base" hangingPunct="0">
                <a:spcBef>
                  <a:spcPct val="0"/>
                </a:spcBef>
                <a:spcAft>
                  <a:spcPct val="0"/>
                </a:spcAft>
                <a:defRPr>
                  <a:solidFill>
                    <a:schemeClr val="tx1"/>
                  </a:solidFill>
                  <a:latin typeface="Arial" charset="0"/>
                </a:defRPr>
              </a:lvl6pPr>
              <a:lvl7pPr marL="2971800" indent="-228600" defTabSz="801688" eaLnBrk="0" fontAlgn="base" hangingPunct="0">
                <a:spcBef>
                  <a:spcPct val="0"/>
                </a:spcBef>
                <a:spcAft>
                  <a:spcPct val="0"/>
                </a:spcAft>
                <a:defRPr>
                  <a:solidFill>
                    <a:schemeClr val="tx1"/>
                  </a:solidFill>
                  <a:latin typeface="Arial" charset="0"/>
                </a:defRPr>
              </a:lvl7pPr>
              <a:lvl8pPr marL="3429000" indent="-228600" defTabSz="801688" eaLnBrk="0" fontAlgn="base" hangingPunct="0">
                <a:spcBef>
                  <a:spcPct val="0"/>
                </a:spcBef>
                <a:spcAft>
                  <a:spcPct val="0"/>
                </a:spcAft>
                <a:defRPr>
                  <a:solidFill>
                    <a:schemeClr val="tx1"/>
                  </a:solidFill>
                  <a:latin typeface="Arial" charset="0"/>
                </a:defRPr>
              </a:lvl8pPr>
              <a:lvl9pPr marL="3886200" indent="-228600" defTabSz="801688"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altLang="en-US" sz="1200" b="1" noProof="1">
                  <a:solidFill>
                    <a:srgbClr val="000000"/>
                  </a:solidFill>
                  <a:latin typeface="Calibri" pitchFamily="34" charset="0"/>
                  <a:cs typeface="Arial" charset="0"/>
                </a:rPr>
                <a:t>Annual Title Programs Conf. </a:t>
              </a:r>
            </a:p>
          </p:txBody>
        </p:sp>
      </p:grpSp>
      <p:grpSp>
        <p:nvGrpSpPr>
          <p:cNvPr id="35303" name="Group 39"/>
          <p:cNvGrpSpPr>
            <a:grpSpLocks/>
          </p:cNvGrpSpPr>
          <p:nvPr/>
        </p:nvGrpSpPr>
        <p:grpSpPr bwMode="auto">
          <a:xfrm>
            <a:off x="914400" y="6324600"/>
            <a:ext cx="4343400" cy="276225"/>
            <a:chOff x="1668463" y="2400297"/>
            <a:chExt cx="2263775" cy="277775"/>
          </a:xfrm>
        </p:grpSpPr>
        <p:sp>
          <p:nvSpPr>
            <p:cNvPr id="63" name="Rektangel 56"/>
            <p:cNvSpPr>
              <a:spLocks noChangeArrowheads="1"/>
            </p:cNvSpPr>
            <p:nvPr/>
          </p:nvSpPr>
          <p:spPr bwMode="auto">
            <a:xfrm>
              <a:off x="1668463" y="2437015"/>
              <a:ext cx="2263775" cy="225093"/>
            </a:xfrm>
            <a:prstGeom prst="rect">
              <a:avLst/>
            </a:prstGeom>
            <a:gradFill rotWithShape="1">
              <a:gsLst>
                <a:gs pos="100000">
                  <a:schemeClr val="tx1">
                    <a:lumMod val="50000"/>
                    <a:lumOff val="50000"/>
                  </a:schemeClr>
                </a:gs>
                <a:gs pos="0">
                  <a:schemeClr val="tx1">
                    <a:lumMod val="85000"/>
                    <a:lumOff val="15000"/>
                  </a:schemeClr>
                </a:gs>
              </a:gsLst>
              <a:lin ang="16200000"/>
            </a:gradFill>
            <a:ln w="9525">
              <a:solidFill>
                <a:schemeClr val="tx1">
                  <a:lumMod val="85000"/>
                  <a:lumOff val="15000"/>
                </a:schemeClr>
              </a:solidFill>
              <a:miter lim="800000"/>
              <a:headEnd/>
              <a:tailEnd/>
            </a:ln>
            <a:effectLst>
              <a:outerShdw blurRad="63500" dist="23000" dir="5400000" rotWithShape="0">
                <a:srgbClr val="000000">
                  <a:alpha val="34998"/>
                </a:srgbClr>
              </a:outerShdw>
            </a:effectLst>
          </p:spPr>
          <p:txBody>
            <a:bodyPr anchor="ctr"/>
            <a:lstStyle/>
            <a:p>
              <a:pPr indent="-342900" algn="ctr">
                <a:buFont typeface="Calibri" pitchFamily="-108" charset="0"/>
                <a:buAutoNum type="arabicPeriod"/>
                <a:defRPr/>
              </a:pPr>
              <a:endParaRPr lang="en-US" sz="1400" b="1" noProof="1">
                <a:solidFill>
                  <a:srgbClr val="FFFFFF"/>
                </a:solidFill>
                <a:latin typeface="Calibri" pitchFamily="-108" charset="0"/>
              </a:endParaRPr>
            </a:p>
          </p:txBody>
        </p:sp>
        <p:sp>
          <p:nvSpPr>
            <p:cNvPr id="35335" name="Rektangel 63"/>
            <p:cNvSpPr>
              <a:spLocks noChangeArrowheads="1"/>
            </p:cNvSpPr>
            <p:nvPr/>
          </p:nvSpPr>
          <p:spPr bwMode="auto">
            <a:xfrm>
              <a:off x="1668463" y="2400297"/>
              <a:ext cx="2258727" cy="27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Arial" charset="0"/>
                </a:defRPr>
              </a:lvl1pPr>
              <a:lvl2pPr marL="742950" indent="-285750" defTabSz="801688" eaLnBrk="0" hangingPunct="0">
                <a:defRPr>
                  <a:solidFill>
                    <a:schemeClr val="tx1"/>
                  </a:solidFill>
                  <a:latin typeface="Arial" charset="0"/>
                </a:defRPr>
              </a:lvl2pPr>
              <a:lvl3pPr marL="1143000" indent="-228600" defTabSz="801688" eaLnBrk="0" hangingPunct="0">
                <a:defRPr>
                  <a:solidFill>
                    <a:schemeClr val="tx1"/>
                  </a:solidFill>
                  <a:latin typeface="Arial" charset="0"/>
                </a:defRPr>
              </a:lvl3pPr>
              <a:lvl4pPr marL="1600200" indent="-228600" defTabSz="801688" eaLnBrk="0" hangingPunct="0">
                <a:defRPr>
                  <a:solidFill>
                    <a:schemeClr val="tx1"/>
                  </a:solidFill>
                  <a:latin typeface="Arial" charset="0"/>
                </a:defRPr>
              </a:lvl4pPr>
              <a:lvl5pPr marL="2057400" indent="-228600" defTabSz="801688" eaLnBrk="0" hangingPunct="0">
                <a:defRPr>
                  <a:solidFill>
                    <a:schemeClr val="tx1"/>
                  </a:solidFill>
                  <a:latin typeface="Arial" charset="0"/>
                </a:defRPr>
              </a:lvl5pPr>
              <a:lvl6pPr marL="2514600" indent="-228600" defTabSz="801688" eaLnBrk="0" fontAlgn="base" hangingPunct="0">
                <a:spcBef>
                  <a:spcPct val="0"/>
                </a:spcBef>
                <a:spcAft>
                  <a:spcPct val="0"/>
                </a:spcAft>
                <a:defRPr>
                  <a:solidFill>
                    <a:schemeClr val="tx1"/>
                  </a:solidFill>
                  <a:latin typeface="Arial" charset="0"/>
                </a:defRPr>
              </a:lvl6pPr>
              <a:lvl7pPr marL="2971800" indent="-228600" defTabSz="801688" eaLnBrk="0" fontAlgn="base" hangingPunct="0">
                <a:spcBef>
                  <a:spcPct val="0"/>
                </a:spcBef>
                <a:spcAft>
                  <a:spcPct val="0"/>
                </a:spcAft>
                <a:defRPr>
                  <a:solidFill>
                    <a:schemeClr val="tx1"/>
                  </a:solidFill>
                  <a:latin typeface="Arial" charset="0"/>
                </a:defRPr>
              </a:lvl7pPr>
              <a:lvl8pPr marL="3429000" indent="-228600" defTabSz="801688" eaLnBrk="0" fontAlgn="base" hangingPunct="0">
                <a:spcBef>
                  <a:spcPct val="0"/>
                </a:spcBef>
                <a:spcAft>
                  <a:spcPct val="0"/>
                </a:spcAft>
                <a:defRPr>
                  <a:solidFill>
                    <a:schemeClr val="tx1"/>
                  </a:solidFill>
                  <a:latin typeface="Arial" charset="0"/>
                </a:defRPr>
              </a:lvl8pPr>
              <a:lvl9pPr marL="3886200" indent="-228600" defTabSz="801688"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en-US" altLang="en-US" sz="1200" b="1" noProof="1">
                  <a:solidFill>
                    <a:srgbClr val="FFFFFF"/>
                  </a:solidFill>
                  <a:latin typeface="Calibri" pitchFamily="34" charset="0"/>
                  <a:cs typeface="Arial" charset="0"/>
                </a:rPr>
                <a:t>Final LEA CLIP, SWP, PI Policy, &amp; Compact Review Meetings </a:t>
              </a:r>
            </a:p>
          </p:txBody>
        </p:sp>
      </p:grpSp>
      <p:grpSp>
        <p:nvGrpSpPr>
          <p:cNvPr id="35304" name="Group 37"/>
          <p:cNvGrpSpPr>
            <a:grpSpLocks/>
          </p:cNvGrpSpPr>
          <p:nvPr/>
        </p:nvGrpSpPr>
        <p:grpSpPr bwMode="auto">
          <a:xfrm>
            <a:off x="7467600" y="6248400"/>
            <a:ext cx="1447800" cy="276225"/>
            <a:chOff x="3554413" y="3124200"/>
            <a:chExt cx="2030412" cy="276999"/>
          </a:xfrm>
        </p:grpSpPr>
        <p:sp>
          <p:nvSpPr>
            <p:cNvPr id="66" name="Rektangel 54"/>
            <p:cNvSpPr>
              <a:spLocks noChangeArrowheads="1"/>
            </p:cNvSpPr>
            <p:nvPr/>
          </p:nvSpPr>
          <p:spPr bwMode="auto">
            <a:xfrm>
              <a:off x="3554413" y="3167183"/>
              <a:ext cx="2030412" cy="222873"/>
            </a:xfrm>
            <a:prstGeom prst="rect">
              <a:avLst/>
            </a:prstGeom>
            <a:gradFill rotWithShape="1">
              <a:gsLst>
                <a:gs pos="0">
                  <a:srgbClr val="124B90"/>
                </a:gs>
                <a:gs pos="100000">
                  <a:srgbClr val="74F4FF"/>
                </a:gs>
              </a:gsLst>
              <a:lin ang="16200000"/>
            </a:gradFill>
            <a:ln w="9525">
              <a:solidFill>
                <a:srgbClr val="227088"/>
              </a:solidFill>
              <a:miter lim="800000"/>
              <a:headEnd/>
              <a:tailEnd/>
            </a:ln>
            <a:effectLst>
              <a:outerShdw blurRad="63500" dist="23000" dir="5400000" rotWithShape="0">
                <a:srgbClr val="000000">
                  <a:alpha val="34998"/>
                </a:srgbClr>
              </a:outerShdw>
            </a:effectLst>
          </p:spPr>
          <p:txBody>
            <a:bodyPr anchor="ctr"/>
            <a:lstStyle/>
            <a:p>
              <a:pPr indent="-342900" algn="ctr">
                <a:buFont typeface="Calibri" pitchFamily="-108" charset="0"/>
                <a:buAutoNum type="arabicPeriod"/>
                <a:defRPr/>
              </a:pPr>
              <a:endParaRPr lang="en-US" sz="1400" b="1" noProof="1">
                <a:solidFill>
                  <a:srgbClr val="FFFFFF"/>
                </a:solidFill>
                <a:latin typeface="Calibri" pitchFamily="-108" charset="0"/>
              </a:endParaRPr>
            </a:p>
          </p:txBody>
        </p:sp>
        <p:sp>
          <p:nvSpPr>
            <p:cNvPr id="35333" name="Rektangel 63"/>
            <p:cNvSpPr>
              <a:spLocks noChangeArrowheads="1"/>
            </p:cNvSpPr>
            <p:nvPr/>
          </p:nvSpPr>
          <p:spPr bwMode="auto">
            <a:xfrm>
              <a:off x="3675063" y="3124200"/>
              <a:ext cx="17605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Arial" charset="0"/>
                </a:defRPr>
              </a:lvl1pPr>
              <a:lvl2pPr marL="742950" indent="-285750" defTabSz="801688" eaLnBrk="0" hangingPunct="0">
                <a:defRPr>
                  <a:solidFill>
                    <a:schemeClr val="tx1"/>
                  </a:solidFill>
                  <a:latin typeface="Arial" charset="0"/>
                </a:defRPr>
              </a:lvl2pPr>
              <a:lvl3pPr marL="1143000" indent="-228600" defTabSz="801688" eaLnBrk="0" hangingPunct="0">
                <a:defRPr>
                  <a:solidFill>
                    <a:schemeClr val="tx1"/>
                  </a:solidFill>
                  <a:latin typeface="Arial" charset="0"/>
                </a:defRPr>
              </a:lvl3pPr>
              <a:lvl4pPr marL="1600200" indent="-228600" defTabSz="801688" eaLnBrk="0" hangingPunct="0">
                <a:defRPr>
                  <a:solidFill>
                    <a:schemeClr val="tx1"/>
                  </a:solidFill>
                  <a:latin typeface="Arial" charset="0"/>
                </a:defRPr>
              </a:lvl4pPr>
              <a:lvl5pPr marL="2057400" indent="-228600" defTabSz="801688" eaLnBrk="0" hangingPunct="0">
                <a:defRPr>
                  <a:solidFill>
                    <a:schemeClr val="tx1"/>
                  </a:solidFill>
                  <a:latin typeface="Arial" charset="0"/>
                </a:defRPr>
              </a:lvl5pPr>
              <a:lvl6pPr marL="2514600" indent="-228600" defTabSz="801688" eaLnBrk="0" fontAlgn="base" hangingPunct="0">
                <a:spcBef>
                  <a:spcPct val="0"/>
                </a:spcBef>
                <a:spcAft>
                  <a:spcPct val="0"/>
                </a:spcAft>
                <a:defRPr>
                  <a:solidFill>
                    <a:schemeClr val="tx1"/>
                  </a:solidFill>
                  <a:latin typeface="Arial" charset="0"/>
                </a:defRPr>
              </a:lvl6pPr>
              <a:lvl7pPr marL="2971800" indent="-228600" defTabSz="801688" eaLnBrk="0" fontAlgn="base" hangingPunct="0">
                <a:spcBef>
                  <a:spcPct val="0"/>
                </a:spcBef>
                <a:spcAft>
                  <a:spcPct val="0"/>
                </a:spcAft>
                <a:defRPr>
                  <a:solidFill>
                    <a:schemeClr val="tx1"/>
                  </a:solidFill>
                  <a:latin typeface="Arial" charset="0"/>
                </a:defRPr>
              </a:lvl7pPr>
              <a:lvl8pPr marL="3429000" indent="-228600" defTabSz="801688" eaLnBrk="0" fontAlgn="base" hangingPunct="0">
                <a:spcBef>
                  <a:spcPct val="0"/>
                </a:spcBef>
                <a:spcAft>
                  <a:spcPct val="0"/>
                </a:spcAft>
                <a:defRPr>
                  <a:solidFill>
                    <a:schemeClr val="tx1"/>
                  </a:solidFill>
                  <a:latin typeface="Arial" charset="0"/>
                </a:defRPr>
              </a:lvl8pPr>
              <a:lvl9pPr marL="3886200" indent="-228600" defTabSz="801688"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altLang="en-US" sz="1200" b="1" noProof="1">
                  <a:latin typeface="Calibri" pitchFamily="34" charset="0"/>
                  <a:cs typeface="Arial" charset="0"/>
                </a:rPr>
                <a:t>Periodic Cert #2</a:t>
              </a:r>
            </a:p>
          </p:txBody>
        </p:sp>
      </p:grpSp>
      <p:grpSp>
        <p:nvGrpSpPr>
          <p:cNvPr id="35305" name="Group 37"/>
          <p:cNvGrpSpPr>
            <a:grpSpLocks/>
          </p:cNvGrpSpPr>
          <p:nvPr/>
        </p:nvGrpSpPr>
        <p:grpSpPr bwMode="auto">
          <a:xfrm>
            <a:off x="6328884" y="1600200"/>
            <a:ext cx="2746400" cy="276225"/>
            <a:chOff x="3554413" y="3124203"/>
            <a:chExt cx="2115035" cy="277775"/>
          </a:xfrm>
        </p:grpSpPr>
        <p:sp>
          <p:nvSpPr>
            <p:cNvPr id="69" name="Rektangel 54"/>
            <p:cNvSpPr>
              <a:spLocks noChangeArrowheads="1"/>
            </p:cNvSpPr>
            <p:nvPr/>
          </p:nvSpPr>
          <p:spPr bwMode="auto">
            <a:xfrm>
              <a:off x="3554413" y="3167307"/>
              <a:ext cx="2030962" cy="223497"/>
            </a:xfrm>
            <a:prstGeom prst="rect">
              <a:avLst/>
            </a:prstGeom>
            <a:gradFill rotWithShape="1">
              <a:gsLst>
                <a:gs pos="0">
                  <a:srgbClr val="124B90"/>
                </a:gs>
                <a:gs pos="100000">
                  <a:srgbClr val="74F4FF"/>
                </a:gs>
              </a:gsLst>
              <a:lin ang="16200000"/>
            </a:gradFill>
            <a:ln w="9525">
              <a:solidFill>
                <a:srgbClr val="227088"/>
              </a:solidFill>
              <a:miter lim="800000"/>
              <a:headEnd/>
              <a:tailEnd/>
            </a:ln>
            <a:effectLst>
              <a:outerShdw blurRad="63500" dist="23000" dir="5400000" rotWithShape="0">
                <a:srgbClr val="000000">
                  <a:alpha val="34998"/>
                </a:srgbClr>
              </a:outerShdw>
            </a:effectLst>
          </p:spPr>
          <p:txBody>
            <a:bodyPr anchor="ctr"/>
            <a:lstStyle/>
            <a:p>
              <a:pPr indent="-342900" algn="ctr">
                <a:buFont typeface="Calibri" pitchFamily="-108" charset="0"/>
                <a:buAutoNum type="arabicPeriod"/>
                <a:defRPr/>
              </a:pPr>
              <a:endParaRPr lang="en-US" sz="1400" b="1" noProof="1">
                <a:solidFill>
                  <a:srgbClr val="FFFFFF"/>
                </a:solidFill>
                <a:latin typeface="Calibri" pitchFamily="-108" charset="0"/>
              </a:endParaRPr>
            </a:p>
          </p:txBody>
        </p:sp>
        <p:sp>
          <p:nvSpPr>
            <p:cNvPr id="35331" name="Rektangel 63"/>
            <p:cNvSpPr>
              <a:spLocks noChangeArrowheads="1"/>
            </p:cNvSpPr>
            <p:nvPr/>
          </p:nvSpPr>
          <p:spPr bwMode="auto">
            <a:xfrm>
              <a:off x="3612048" y="3124203"/>
              <a:ext cx="2057400" cy="27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Arial" charset="0"/>
                </a:defRPr>
              </a:lvl1pPr>
              <a:lvl2pPr marL="742950" indent="-285750" defTabSz="801688" eaLnBrk="0" hangingPunct="0">
                <a:defRPr>
                  <a:solidFill>
                    <a:schemeClr val="tx1"/>
                  </a:solidFill>
                  <a:latin typeface="Arial" charset="0"/>
                </a:defRPr>
              </a:lvl2pPr>
              <a:lvl3pPr marL="1143000" indent="-228600" defTabSz="801688" eaLnBrk="0" hangingPunct="0">
                <a:defRPr>
                  <a:solidFill>
                    <a:schemeClr val="tx1"/>
                  </a:solidFill>
                  <a:latin typeface="Arial" charset="0"/>
                </a:defRPr>
              </a:lvl3pPr>
              <a:lvl4pPr marL="1600200" indent="-228600" defTabSz="801688" eaLnBrk="0" hangingPunct="0">
                <a:defRPr>
                  <a:solidFill>
                    <a:schemeClr val="tx1"/>
                  </a:solidFill>
                  <a:latin typeface="Arial" charset="0"/>
                </a:defRPr>
              </a:lvl4pPr>
              <a:lvl5pPr marL="2057400" indent="-228600" defTabSz="801688" eaLnBrk="0" hangingPunct="0">
                <a:defRPr>
                  <a:solidFill>
                    <a:schemeClr val="tx1"/>
                  </a:solidFill>
                  <a:latin typeface="Arial" charset="0"/>
                </a:defRPr>
              </a:lvl5pPr>
              <a:lvl6pPr marL="2514600" indent="-228600" defTabSz="801688" eaLnBrk="0" fontAlgn="base" hangingPunct="0">
                <a:spcBef>
                  <a:spcPct val="0"/>
                </a:spcBef>
                <a:spcAft>
                  <a:spcPct val="0"/>
                </a:spcAft>
                <a:defRPr>
                  <a:solidFill>
                    <a:schemeClr val="tx1"/>
                  </a:solidFill>
                  <a:latin typeface="Arial" charset="0"/>
                </a:defRPr>
              </a:lvl6pPr>
              <a:lvl7pPr marL="2971800" indent="-228600" defTabSz="801688" eaLnBrk="0" fontAlgn="base" hangingPunct="0">
                <a:spcBef>
                  <a:spcPct val="0"/>
                </a:spcBef>
                <a:spcAft>
                  <a:spcPct val="0"/>
                </a:spcAft>
                <a:defRPr>
                  <a:solidFill>
                    <a:schemeClr val="tx1"/>
                  </a:solidFill>
                  <a:latin typeface="Arial" charset="0"/>
                </a:defRPr>
              </a:lvl7pPr>
              <a:lvl8pPr marL="3429000" indent="-228600" defTabSz="801688" eaLnBrk="0" fontAlgn="base" hangingPunct="0">
                <a:spcBef>
                  <a:spcPct val="0"/>
                </a:spcBef>
                <a:spcAft>
                  <a:spcPct val="0"/>
                </a:spcAft>
                <a:defRPr>
                  <a:solidFill>
                    <a:schemeClr val="tx1"/>
                  </a:solidFill>
                  <a:latin typeface="Arial" charset="0"/>
                </a:defRPr>
              </a:lvl8pPr>
              <a:lvl9pPr marL="3886200" indent="-228600" defTabSz="801688"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altLang="en-US" sz="1200" b="1" noProof="1">
                  <a:latin typeface="Calibri" pitchFamily="34" charset="0"/>
                  <a:cs typeface="Arial" charset="0"/>
                </a:rPr>
                <a:t>Conduct/Complete Homeless Surveys</a:t>
              </a:r>
            </a:p>
          </p:txBody>
        </p:sp>
      </p:grpSp>
      <p:grpSp>
        <p:nvGrpSpPr>
          <p:cNvPr id="35306" name="Group 35"/>
          <p:cNvGrpSpPr>
            <a:grpSpLocks/>
          </p:cNvGrpSpPr>
          <p:nvPr/>
        </p:nvGrpSpPr>
        <p:grpSpPr bwMode="auto">
          <a:xfrm>
            <a:off x="2133600" y="1371600"/>
            <a:ext cx="7086600" cy="276225"/>
            <a:chOff x="6102350" y="4978400"/>
            <a:chExt cx="2221958" cy="276999"/>
          </a:xfrm>
        </p:grpSpPr>
        <p:sp>
          <p:nvSpPr>
            <p:cNvPr id="72" name="Rektangel 55"/>
            <p:cNvSpPr>
              <a:spLocks noChangeArrowheads="1"/>
            </p:cNvSpPr>
            <p:nvPr/>
          </p:nvSpPr>
          <p:spPr bwMode="auto">
            <a:xfrm>
              <a:off x="6102350" y="5018199"/>
              <a:ext cx="2030324" cy="222873"/>
            </a:xfrm>
            <a:prstGeom prst="rect">
              <a:avLst/>
            </a:prstGeom>
            <a:gradFill rotWithShape="1">
              <a:gsLst>
                <a:gs pos="0">
                  <a:srgbClr val="008000"/>
                </a:gs>
                <a:gs pos="100000">
                  <a:srgbClr val="4FF600"/>
                </a:gs>
              </a:gsLst>
              <a:lin ang="16200000" scaled="0"/>
            </a:gradFill>
            <a:ln w="19050">
              <a:solidFill>
                <a:srgbClr val="008000"/>
              </a:solidFill>
              <a:round/>
              <a:headEnd/>
              <a:tailEnd/>
            </a:ln>
            <a:effectLst>
              <a:outerShdw blurRad="63500" dist="38100" dir="2700000" algn="tl" rotWithShape="0">
                <a:srgbClr val="000000">
                  <a:alpha val="39999"/>
                </a:srgbClr>
              </a:outerShdw>
            </a:effectLst>
          </p:spPr>
          <p:txBody>
            <a:bodyPr/>
            <a:lstStyle/>
            <a:p>
              <a:pPr indent="-342900">
                <a:buFont typeface="Calibri" pitchFamily="-108" charset="0"/>
                <a:buAutoNum type="arabicPeriod"/>
                <a:defRPr/>
              </a:pPr>
              <a:endParaRPr lang="en-US" noProof="1">
                <a:solidFill>
                  <a:srgbClr val="FFFFFF"/>
                </a:solidFill>
                <a:latin typeface="Calibri" pitchFamily="-108" charset="0"/>
              </a:endParaRPr>
            </a:p>
          </p:txBody>
        </p:sp>
        <p:sp>
          <p:nvSpPr>
            <p:cNvPr id="35329" name="Rektangel 63"/>
            <p:cNvSpPr>
              <a:spLocks noChangeArrowheads="1"/>
            </p:cNvSpPr>
            <p:nvPr/>
          </p:nvSpPr>
          <p:spPr bwMode="auto">
            <a:xfrm>
              <a:off x="6698709" y="4978400"/>
              <a:ext cx="16255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Arial" charset="0"/>
                </a:defRPr>
              </a:lvl1pPr>
              <a:lvl2pPr marL="742950" indent="-285750" defTabSz="801688" eaLnBrk="0" hangingPunct="0">
                <a:defRPr>
                  <a:solidFill>
                    <a:schemeClr val="tx1"/>
                  </a:solidFill>
                  <a:latin typeface="Arial" charset="0"/>
                </a:defRPr>
              </a:lvl2pPr>
              <a:lvl3pPr marL="1143000" indent="-228600" defTabSz="801688" eaLnBrk="0" hangingPunct="0">
                <a:defRPr>
                  <a:solidFill>
                    <a:schemeClr val="tx1"/>
                  </a:solidFill>
                  <a:latin typeface="Arial" charset="0"/>
                </a:defRPr>
              </a:lvl3pPr>
              <a:lvl4pPr marL="1600200" indent="-228600" defTabSz="801688" eaLnBrk="0" hangingPunct="0">
                <a:defRPr>
                  <a:solidFill>
                    <a:schemeClr val="tx1"/>
                  </a:solidFill>
                  <a:latin typeface="Arial" charset="0"/>
                </a:defRPr>
              </a:lvl4pPr>
              <a:lvl5pPr marL="2057400" indent="-228600" defTabSz="801688" eaLnBrk="0" hangingPunct="0">
                <a:defRPr>
                  <a:solidFill>
                    <a:schemeClr val="tx1"/>
                  </a:solidFill>
                  <a:latin typeface="Arial" charset="0"/>
                </a:defRPr>
              </a:lvl5pPr>
              <a:lvl6pPr marL="2514600" indent="-228600" defTabSz="801688" eaLnBrk="0" fontAlgn="base" hangingPunct="0">
                <a:spcBef>
                  <a:spcPct val="0"/>
                </a:spcBef>
                <a:spcAft>
                  <a:spcPct val="0"/>
                </a:spcAft>
                <a:defRPr>
                  <a:solidFill>
                    <a:schemeClr val="tx1"/>
                  </a:solidFill>
                  <a:latin typeface="Arial" charset="0"/>
                </a:defRPr>
              </a:lvl6pPr>
              <a:lvl7pPr marL="2971800" indent="-228600" defTabSz="801688" eaLnBrk="0" fontAlgn="base" hangingPunct="0">
                <a:spcBef>
                  <a:spcPct val="0"/>
                </a:spcBef>
                <a:spcAft>
                  <a:spcPct val="0"/>
                </a:spcAft>
                <a:defRPr>
                  <a:solidFill>
                    <a:schemeClr val="tx1"/>
                  </a:solidFill>
                  <a:latin typeface="Arial" charset="0"/>
                </a:defRPr>
              </a:lvl7pPr>
              <a:lvl8pPr marL="3429000" indent="-228600" defTabSz="801688" eaLnBrk="0" fontAlgn="base" hangingPunct="0">
                <a:spcBef>
                  <a:spcPct val="0"/>
                </a:spcBef>
                <a:spcAft>
                  <a:spcPct val="0"/>
                </a:spcAft>
                <a:defRPr>
                  <a:solidFill>
                    <a:schemeClr val="tx1"/>
                  </a:solidFill>
                  <a:latin typeface="Arial" charset="0"/>
                </a:defRPr>
              </a:lvl8pPr>
              <a:lvl9pPr marL="3886200" indent="-228600" defTabSz="801688"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altLang="en-US" sz="1200" b="1" noProof="1">
                  <a:solidFill>
                    <a:srgbClr val="FFFFFF"/>
                  </a:solidFill>
                  <a:latin typeface="Calibri" pitchFamily="34" charset="0"/>
                  <a:cs typeface="Arial" charset="0"/>
                </a:rPr>
                <a:t>Title I Budget Compilation</a:t>
              </a:r>
            </a:p>
          </p:txBody>
        </p:sp>
      </p:grpSp>
      <p:grpSp>
        <p:nvGrpSpPr>
          <p:cNvPr id="35307" name="Group 38"/>
          <p:cNvGrpSpPr>
            <a:grpSpLocks/>
          </p:cNvGrpSpPr>
          <p:nvPr/>
        </p:nvGrpSpPr>
        <p:grpSpPr bwMode="auto">
          <a:xfrm>
            <a:off x="3048000" y="2924175"/>
            <a:ext cx="3308350" cy="276225"/>
            <a:chOff x="1093788" y="1695054"/>
            <a:chExt cx="2076891" cy="277775"/>
          </a:xfrm>
        </p:grpSpPr>
        <p:sp>
          <p:nvSpPr>
            <p:cNvPr id="75" name="Rektangel 57"/>
            <p:cNvSpPr>
              <a:spLocks noChangeArrowheads="1"/>
            </p:cNvSpPr>
            <p:nvPr/>
          </p:nvSpPr>
          <p:spPr bwMode="auto">
            <a:xfrm>
              <a:off x="1093788" y="1707825"/>
              <a:ext cx="2030052" cy="207533"/>
            </a:xfrm>
            <a:prstGeom prst="rect">
              <a:avLst/>
            </a:prstGeom>
            <a:gradFill flip="none" rotWithShape="1">
              <a:gsLst>
                <a:gs pos="0">
                  <a:srgbClr val="FF0000"/>
                </a:gs>
                <a:gs pos="100000">
                  <a:schemeClr val="bg1">
                    <a:lumMod val="85000"/>
                  </a:schemeClr>
                </a:gs>
              </a:gsLst>
              <a:lin ang="16200000" scaled="1"/>
              <a:tileRect/>
            </a:gradFill>
            <a:ln w="9525">
              <a:solidFill>
                <a:schemeClr val="tx1">
                  <a:lumMod val="65000"/>
                  <a:lumOff val="35000"/>
                </a:schemeClr>
              </a:solidFill>
              <a:miter lim="800000"/>
              <a:headEnd/>
              <a:tailEnd/>
            </a:ln>
            <a:effectLst>
              <a:outerShdw blurRad="63500" dist="38100" dir="2700000" algn="tl" rotWithShape="0">
                <a:srgbClr val="000000">
                  <a:alpha val="39999"/>
                </a:srgbClr>
              </a:outerShdw>
            </a:effectLst>
          </p:spPr>
          <p:txBody>
            <a:bodyPr anchor="ctr"/>
            <a:lstStyle/>
            <a:p>
              <a:pPr indent="-342900" algn="ctr">
                <a:buFont typeface="Calibri" pitchFamily="-108" charset="0"/>
                <a:buAutoNum type="arabicPeriod"/>
                <a:defRPr/>
              </a:pPr>
              <a:endParaRPr lang="en-US" sz="1600" b="1" noProof="1">
                <a:solidFill>
                  <a:srgbClr val="FFFFFF"/>
                </a:solidFill>
                <a:latin typeface="Calibri" pitchFamily="-108" charset="0"/>
              </a:endParaRPr>
            </a:p>
          </p:txBody>
        </p:sp>
        <p:sp>
          <p:nvSpPr>
            <p:cNvPr id="35327" name="Rektangel 63"/>
            <p:cNvSpPr>
              <a:spLocks noChangeArrowheads="1"/>
            </p:cNvSpPr>
            <p:nvPr/>
          </p:nvSpPr>
          <p:spPr bwMode="auto">
            <a:xfrm>
              <a:off x="1189481" y="1695054"/>
              <a:ext cx="1981198" cy="27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Arial" charset="0"/>
                </a:defRPr>
              </a:lvl1pPr>
              <a:lvl2pPr marL="742950" indent="-285750" defTabSz="801688" eaLnBrk="0" hangingPunct="0">
                <a:defRPr>
                  <a:solidFill>
                    <a:schemeClr val="tx1"/>
                  </a:solidFill>
                  <a:latin typeface="Arial" charset="0"/>
                </a:defRPr>
              </a:lvl2pPr>
              <a:lvl3pPr marL="1143000" indent="-228600" defTabSz="801688" eaLnBrk="0" hangingPunct="0">
                <a:defRPr>
                  <a:solidFill>
                    <a:schemeClr val="tx1"/>
                  </a:solidFill>
                  <a:latin typeface="Arial" charset="0"/>
                </a:defRPr>
              </a:lvl3pPr>
              <a:lvl4pPr marL="1600200" indent="-228600" defTabSz="801688" eaLnBrk="0" hangingPunct="0">
                <a:defRPr>
                  <a:solidFill>
                    <a:schemeClr val="tx1"/>
                  </a:solidFill>
                  <a:latin typeface="Arial" charset="0"/>
                </a:defRPr>
              </a:lvl4pPr>
              <a:lvl5pPr marL="2057400" indent="-228600" defTabSz="801688" eaLnBrk="0" hangingPunct="0">
                <a:defRPr>
                  <a:solidFill>
                    <a:schemeClr val="tx1"/>
                  </a:solidFill>
                  <a:latin typeface="Arial" charset="0"/>
                </a:defRPr>
              </a:lvl5pPr>
              <a:lvl6pPr marL="2514600" indent="-228600" defTabSz="801688" eaLnBrk="0" fontAlgn="base" hangingPunct="0">
                <a:spcBef>
                  <a:spcPct val="0"/>
                </a:spcBef>
                <a:spcAft>
                  <a:spcPct val="0"/>
                </a:spcAft>
                <a:defRPr>
                  <a:solidFill>
                    <a:schemeClr val="tx1"/>
                  </a:solidFill>
                  <a:latin typeface="Arial" charset="0"/>
                </a:defRPr>
              </a:lvl6pPr>
              <a:lvl7pPr marL="2971800" indent="-228600" defTabSz="801688" eaLnBrk="0" fontAlgn="base" hangingPunct="0">
                <a:spcBef>
                  <a:spcPct val="0"/>
                </a:spcBef>
                <a:spcAft>
                  <a:spcPct val="0"/>
                </a:spcAft>
                <a:defRPr>
                  <a:solidFill>
                    <a:schemeClr val="tx1"/>
                  </a:solidFill>
                  <a:latin typeface="Arial" charset="0"/>
                </a:defRPr>
              </a:lvl7pPr>
              <a:lvl8pPr marL="3429000" indent="-228600" defTabSz="801688" eaLnBrk="0" fontAlgn="base" hangingPunct="0">
                <a:spcBef>
                  <a:spcPct val="0"/>
                </a:spcBef>
                <a:spcAft>
                  <a:spcPct val="0"/>
                </a:spcAft>
                <a:defRPr>
                  <a:solidFill>
                    <a:schemeClr val="tx1"/>
                  </a:solidFill>
                  <a:latin typeface="Arial" charset="0"/>
                </a:defRPr>
              </a:lvl8pPr>
              <a:lvl9pPr marL="3886200" indent="-228600" defTabSz="801688"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altLang="en-US" sz="1200" b="1" noProof="1">
                  <a:latin typeface="Calibri" pitchFamily="34" charset="0"/>
                  <a:cs typeface="Arial" charset="0"/>
                </a:rPr>
                <a:t>Attend Monitoring Training </a:t>
              </a:r>
              <a:r>
                <a:rPr lang="en-US" altLang="en-US" sz="1200" noProof="1">
                  <a:latin typeface="Calibri" pitchFamily="34" charset="0"/>
                  <a:cs typeface="Arial" charset="0"/>
                </a:rPr>
                <a:t>(If Applicable)</a:t>
              </a:r>
            </a:p>
          </p:txBody>
        </p:sp>
      </p:grpSp>
      <p:grpSp>
        <p:nvGrpSpPr>
          <p:cNvPr id="35308" name="Group 36"/>
          <p:cNvGrpSpPr>
            <a:grpSpLocks/>
          </p:cNvGrpSpPr>
          <p:nvPr/>
        </p:nvGrpSpPr>
        <p:grpSpPr bwMode="auto">
          <a:xfrm>
            <a:off x="3758406" y="5714993"/>
            <a:ext cx="5156994" cy="276999"/>
            <a:chOff x="819970" y="4229114"/>
            <a:chExt cx="6265043" cy="278375"/>
          </a:xfrm>
        </p:grpSpPr>
        <p:sp>
          <p:nvSpPr>
            <p:cNvPr id="78" name="Rektangel 59"/>
            <p:cNvSpPr>
              <a:spLocks noChangeArrowheads="1"/>
            </p:cNvSpPr>
            <p:nvPr/>
          </p:nvSpPr>
          <p:spPr bwMode="auto">
            <a:xfrm>
              <a:off x="882650" y="4280166"/>
              <a:ext cx="6202363" cy="196233"/>
            </a:xfrm>
            <a:prstGeom prst="rect">
              <a:avLst/>
            </a:prstGeom>
            <a:gradFill rotWithShape="1">
              <a:gsLst>
                <a:gs pos="0">
                  <a:srgbClr val="00F3F0"/>
                </a:gs>
                <a:gs pos="100000">
                  <a:srgbClr val="009593"/>
                </a:gs>
              </a:gsLst>
              <a:lin ang="5400000" scaled="1"/>
            </a:gradFill>
            <a:ln w="9525">
              <a:solidFill>
                <a:srgbClr val="009593"/>
              </a:solidFill>
              <a:miter lim="800000"/>
              <a:headEnd/>
              <a:tailEnd/>
            </a:ln>
            <a:effectLst>
              <a:outerShdw blurRad="63500" dist="38100" dir="2700000" algn="tl" rotWithShape="0">
                <a:srgbClr val="000000">
                  <a:alpha val="39999"/>
                </a:srgbClr>
              </a:outerShdw>
            </a:effectLst>
          </p:spPr>
          <p:txBody>
            <a:bodyPr anchor="ctr"/>
            <a:lstStyle/>
            <a:p>
              <a:pPr indent="-342900" algn="ctr">
                <a:buFont typeface="Calibri" pitchFamily="-108" charset="0"/>
                <a:buAutoNum type="arabicPeriod"/>
                <a:defRPr/>
              </a:pPr>
              <a:endParaRPr lang="en-US" sz="1600" b="1" noProof="1">
                <a:solidFill>
                  <a:srgbClr val="FFFFFF"/>
                </a:solidFill>
                <a:latin typeface="Calibri" pitchFamily="-108" charset="0"/>
              </a:endParaRPr>
            </a:p>
          </p:txBody>
        </p:sp>
        <p:sp>
          <p:nvSpPr>
            <p:cNvPr id="35325" name="Rektangel 63"/>
            <p:cNvSpPr>
              <a:spLocks noChangeArrowheads="1"/>
            </p:cNvSpPr>
            <p:nvPr/>
          </p:nvSpPr>
          <p:spPr bwMode="auto">
            <a:xfrm>
              <a:off x="819970" y="4229114"/>
              <a:ext cx="6234880" cy="27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801688" eaLnBrk="0" hangingPunct="0">
                <a:defRPr>
                  <a:solidFill>
                    <a:schemeClr val="tx1"/>
                  </a:solidFill>
                  <a:latin typeface="Arial" charset="0"/>
                </a:defRPr>
              </a:lvl1pPr>
              <a:lvl2pPr marL="742950" indent="-285750" defTabSz="801688" eaLnBrk="0" hangingPunct="0">
                <a:defRPr>
                  <a:solidFill>
                    <a:schemeClr val="tx1"/>
                  </a:solidFill>
                  <a:latin typeface="Arial" charset="0"/>
                </a:defRPr>
              </a:lvl2pPr>
              <a:lvl3pPr marL="1143000" indent="-228600" defTabSz="801688" eaLnBrk="0" hangingPunct="0">
                <a:defRPr>
                  <a:solidFill>
                    <a:schemeClr val="tx1"/>
                  </a:solidFill>
                  <a:latin typeface="Arial" charset="0"/>
                </a:defRPr>
              </a:lvl3pPr>
              <a:lvl4pPr marL="1600200" indent="-228600" defTabSz="801688" eaLnBrk="0" hangingPunct="0">
                <a:defRPr>
                  <a:solidFill>
                    <a:schemeClr val="tx1"/>
                  </a:solidFill>
                  <a:latin typeface="Arial" charset="0"/>
                </a:defRPr>
              </a:lvl4pPr>
              <a:lvl5pPr marL="2057400" indent="-228600" defTabSz="801688" eaLnBrk="0" hangingPunct="0">
                <a:defRPr>
                  <a:solidFill>
                    <a:schemeClr val="tx1"/>
                  </a:solidFill>
                  <a:latin typeface="Arial" charset="0"/>
                </a:defRPr>
              </a:lvl5pPr>
              <a:lvl6pPr marL="2514600" indent="-228600" defTabSz="801688" eaLnBrk="0" fontAlgn="base" hangingPunct="0">
                <a:spcBef>
                  <a:spcPct val="0"/>
                </a:spcBef>
                <a:spcAft>
                  <a:spcPct val="0"/>
                </a:spcAft>
                <a:defRPr>
                  <a:solidFill>
                    <a:schemeClr val="tx1"/>
                  </a:solidFill>
                  <a:latin typeface="Arial" charset="0"/>
                </a:defRPr>
              </a:lvl6pPr>
              <a:lvl7pPr marL="2971800" indent="-228600" defTabSz="801688" eaLnBrk="0" fontAlgn="base" hangingPunct="0">
                <a:spcBef>
                  <a:spcPct val="0"/>
                </a:spcBef>
                <a:spcAft>
                  <a:spcPct val="0"/>
                </a:spcAft>
                <a:defRPr>
                  <a:solidFill>
                    <a:schemeClr val="tx1"/>
                  </a:solidFill>
                  <a:latin typeface="Arial" charset="0"/>
                </a:defRPr>
              </a:lvl7pPr>
              <a:lvl8pPr marL="3429000" indent="-228600" defTabSz="801688" eaLnBrk="0" fontAlgn="base" hangingPunct="0">
                <a:spcBef>
                  <a:spcPct val="0"/>
                </a:spcBef>
                <a:spcAft>
                  <a:spcPct val="0"/>
                </a:spcAft>
                <a:defRPr>
                  <a:solidFill>
                    <a:schemeClr val="tx1"/>
                  </a:solidFill>
                  <a:latin typeface="Arial" charset="0"/>
                </a:defRPr>
              </a:lvl8pPr>
              <a:lvl9pPr marL="3886200" indent="-228600" defTabSz="801688"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en-US" altLang="en-US" sz="1200" b="1" noProof="1">
                  <a:latin typeface="Calibri" pitchFamily="34" charset="0"/>
                  <a:cs typeface="Arial" charset="0"/>
                </a:rPr>
                <a:t>Conduct Parent Involvement Meetings/Surveys </a:t>
              </a:r>
              <a:r>
                <a:rPr lang="en-US" altLang="en-US" sz="1000" noProof="1">
                  <a:latin typeface="Calibri" pitchFamily="34" charset="0"/>
                  <a:cs typeface="Arial" charset="0"/>
                </a:rPr>
                <a:t>(Workshops, PI Policy Revisions, etc.)</a:t>
              </a:r>
            </a:p>
          </p:txBody>
        </p:sp>
      </p:grpSp>
      <p:grpSp>
        <p:nvGrpSpPr>
          <p:cNvPr id="35309" name="Group 37"/>
          <p:cNvGrpSpPr>
            <a:grpSpLocks/>
          </p:cNvGrpSpPr>
          <p:nvPr/>
        </p:nvGrpSpPr>
        <p:grpSpPr bwMode="auto">
          <a:xfrm>
            <a:off x="3833813" y="4191000"/>
            <a:ext cx="2736850" cy="276225"/>
            <a:chOff x="3514243" y="3124205"/>
            <a:chExt cx="2070582" cy="277775"/>
          </a:xfrm>
        </p:grpSpPr>
        <p:sp>
          <p:nvSpPr>
            <p:cNvPr id="81" name="Rektangel 54"/>
            <p:cNvSpPr>
              <a:spLocks noChangeArrowheads="1"/>
            </p:cNvSpPr>
            <p:nvPr/>
          </p:nvSpPr>
          <p:spPr bwMode="auto">
            <a:xfrm>
              <a:off x="3553877" y="3167309"/>
              <a:ext cx="2030948" cy="223497"/>
            </a:xfrm>
            <a:prstGeom prst="rect">
              <a:avLst/>
            </a:prstGeom>
            <a:gradFill rotWithShape="1">
              <a:gsLst>
                <a:gs pos="0">
                  <a:srgbClr val="124B90"/>
                </a:gs>
                <a:gs pos="100000">
                  <a:srgbClr val="74F4FF"/>
                </a:gs>
              </a:gsLst>
              <a:lin ang="16200000"/>
            </a:gradFill>
            <a:ln w="9525">
              <a:solidFill>
                <a:srgbClr val="227088"/>
              </a:solidFill>
              <a:miter lim="800000"/>
              <a:headEnd/>
              <a:tailEnd/>
            </a:ln>
            <a:effectLst>
              <a:outerShdw blurRad="63500" dist="23000" dir="5400000" rotWithShape="0">
                <a:srgbClr val="000000">
                  <a:alpha val="34998"/>
                </a:srgbClr>
              </a:outerShdw>
            </a:effectLst>
          </p:spPr>
          <p:txBody>
            <a:bodyPr anchor="ctr"/>
            <a:lstStyle/>
            <a:p>
              <a:pPr indent="-342900" algn="ctr">
                <a:buFont typeface="Calibri" pitchFamily="-108" charset="0"/>
                <a:buAutoNum type="arabicPeriod"/>
                <a:defRPr/>
              </a:pPr>
              <a:endParaRPr lang="en-US" sz="1400" b="1" noProof="1">
                <a:solidFill>
                  <a:srgbClr val="FFFFFF"/>
                </a:solidFill>
                <a:latin typeface="Calibri" pitchFamily="-108" charset="0"/>
              </a:endParaRPr>
            </a:p>
          </p:txBody>
        </p:sp>
        <p:sp>
          <p:nvSpPr>
            <p:cNvPr id="35323" name="Rektangel 63"/>
            <p:cNvSpPr>
              <a:spLocks noChangeArrowheads="1"/>
            </p:cNvSpPr>
            <p:nvPr/>
          </p:nvSpPr>
          <p:spPr bwMode="auto">
            <a:xfrm>
              <a:off x="3514243" y="3124205"/>
              <a:ext cx="2057400" cy="27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Arial" charset="0"/>
                </a:defRPr>
              </a:lvl1pPr>
              <a:lvl2pPr marL="742950" indent="-285750" defTabSz="801688" eaLnBrk="0" hangingPunct="0">
                <a:defRPr>
                  <a:solidFill>
                    <a:schemeClr val="tx1"/>
                  </a:solidFill>
                  <a:latin typeface="Arial" charset="0"/>
                </a:defRPr>
              </a:lvl2pPr>
              <a:lvl3pPr marL="1143000" indent="-228600" defTabSz="801688" eaLnBrk="0" hangingPunct="0">
                <a:defRPr>
                  <a:solidFill>
                    <a:schemeClr val="tx1"/>
                  </a:solidFill>
                  <a:latin typeface="Arial" charset="0"/>
                </a:defRPr>
              </a:lvl3pPr>
              <a:lvl4pPr marL="1600200" indent="-228600" defTabSz="801688" eaLnBrk="0" hangingPunct="0">
                <a:defRPr>
                  <a:solidFill>
                    <a:schemeClr val="tx1"/>
                  </a:solidFill>
                  <a:latin typeface="Arial" charset="0"/>
                </a:defRPr>
              </a:lvl4pPr>
              <a:lvl5pPr marL="2057400" indent="-228600" defTabSz="801688" eaLnBrk="0" hangingPunct="0">
                <a:defRPr>
                  <a:solidFill>
                    <a:schemeClr val="tx1"/>
                  </a:solidFill>
                  <a:latin typeface="Arial" charset="0"/>
                </a:defRPr>
              </a:lvl5pPr>
              <a:lvl6pPr marL="2514600" indent="-228600" defTabSz="801688" eaLnBrk="0" fontAlgn="base" hangingPunct="0">
                <a:spcBef>
                  <a:spcPct val="0"/>
                </a:spcBef>
                <a:spcAft>
                  <a:spcPct val="0"/>
                </a:spcAft>
                <a:defRPr>
                  <a:solidFill>
                    <a:schemeClr val="tx1"/>
                  </a:solidFill>
                  <a:latin typeface="Arial" charset="0"/>
                </a:defRPr>
              </a:lvl6pPr>
              <a:lvl7pPr marL="2971800" indent="-228600" defTabSz="801688" eaLnBrk="0" fontAlgn="base" hangingPunct="0">
                <a:spcBef>
                  <a:spcPct val="0"/>
                </a:spcBef>
                <a:spcAft>
                  <a:spcPct val="0"/>
                </a:spcAft>
                <a:defRPr>
                  <a:solidFill>
                    <a:schemeClr val="tx1"/>
                  </a:solidFill>
                  <a:latin typeface="Arial" charset="0"/>
                </a:defRPr>
              </a:lvl7pPr>
              <a:lvl8pPr marL="3429000" indent="-228600" defTabSz="801688" eaLnBrk="0" fontAlgn="base" hangingPunct="0">
                <a:spcBef>
                  <a:spcPct val="0"/>
                </a:spcBef>
                <a:spcAft>
                  <a:spcPct val="0"/>
                </a:spcAft>
                <a:defRPr>
                  <a:solidFill>
                    <a:schemeClr val="tx1"/>
                  </a:solidFill>
                  <a:latin typeface="Arial" charset="0"/>
                </a:defRPr>
              </a:lvl8pPr>
              <a:lvl9pPr marL="3886200" indent="-228600" defTabSz="801688"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en-US" altLang="en-US" sz="1200" b="1" noProof="1">
                  <a:latin typeface="Calibri" pitchFamily="34" charset="0"/>
                  <a:cs typeface="Arial" charset="0"/>
                </a:rPr>
                <a:t>Conduct Annual Inventory Check</a:t>
              </a:r>
            </a:p>
          </p:txBody>
        </p:sp>
      </p:grpSp>
      <p:grpSp>
        <p:nvGrpSpPr>
          <p:cNvPr id="35310" name="Group 35"/>
          <p:cNvGrpSpPr>
            <a:grpSpLocks/>
          </p:cNvGrpSpPr>
          <p:nvPr/>
        </p:nvGrpSpPr>
        <p:grpSpPr bwMode="auto">
          <a:xfrm>
            <a:off x="838200" y="4752975"/>
            <a:ext cx="3048000" cy="276225"/>
            <a:chOff x="6102350" y="4978400"/>
            <a:chExt cx="2030413" cy="277775"/>
          </a:xfrm>
        </p:grpSpPr>
        <p:sp>
          <p:nvSpPr>
            <p:cNvPr id="84" name="Rektangel 55"/>
            <p:cNvSpPr>
              <a:spLocks noChangeArrowheads="1"/>
            </p:cNvSpPr>
            <p:nvPr/>
          </p:nvSpPr>
          <p:spPr bwMode="auto">
            <a:xfrm>
              <a:off x="6102350" y="5018311"/>
              <a:ext cx="2030413" cy="223497"/>
            </a:xfrm>
            <a:prstGeom prst="rect">
              <a:avLst/>
            </a:prstGeom>
            <a:gradFill rotWithShape="1">
              <a:gsLst>
                <a:gs pos="0">
                  <a:srgbClr val="008000"/>
                </a:gs>
                <a:gs pos="100000">
                  <a:srgbClr val="4FF600"/>
                </a:gs>
              </a:gsLst>
              <a:lin ang="16200000" scaled="0"/>
            </a:gradFill>
            <a:ln w="19050">
              <a:solidFill>
                <a:srgbClr val="008000"/>
              </a:solidFill>
              <a:round/>
              <a:headEnd/>
              <a:tailEnd/>
            </a:ln>
            <a:effectLst>
              <a:outerShdw blurRad="63500" dist="38100" dir="2700000" algn="tl" rotWithShape="0">
                <a:srgbClr val="000000">
                  <a:alpha val="39999"/>
                </a:srgbClr>
              </a:outerShdw>
            </a:effectLst>
          </p:spPr>
          <p:txBody>
            <a:bodyPr/>
            <a:lstStyle/>
            <a:p>
              <a:pPr indent="-342900">
                <a:buFont typeface="Calibri" pitchFamily="-108" charset="0"/>
                <a:buAutoNum type="arabicPeriod"/>
                <a:defRPr/>
              </a:pPr>
              <a:endParaRPr lang="en-US" noProof="1">
                <a:solidFill>
                  <a:srgbClr val="FFFFFF"/>
                </a:solidFill>
                <a:latin typeface="Calibri" pitchFamily="-108" charset="0"/>
              </a:endParaRPr>
            </a:p>
          </p:txBody>
        </p:sp>
        <p:sp>
          <p:nvSpPr>
            <p:cNvPr id="35321" name="Rektangel 63"/>
            <p:cNvSpPr>
              <a:spLocks noChangeArrowheads="1"/>
            </p:cNvSpPr>
            <p:nvPr/>
          </p:nvSpPr>
          <p:spPr bwMode="auto">
            <a:xfrm>
              <a:off x="6265863" y="4978400"/>
              <a:ext cx="1760537" cy="27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Arial" charset="0"/>
                </a:defRPr>
              </a:lvl1pPr>
              <a:lvl2pPr marL="742950" indent="-285750" defTabSz="801688" eaLnBrk="0" hangingPunct="0">
                <a:defRPr>
                  <a:solidFill>
                    <a:schemeClr val="tx1"/>
                  </a:solidFill>
                  <a:latin typeface="Arial" charset="0"/>
                </a:defRPr>
              </a:lvl2pPr>
              <a:lvl3pPr marL="1143000" indent="-228600" defTabSz="801688" eaLnBrk="0" hangingPunct="0">
                <a:defRPr>
                  <a:solidFill>
                    <a:schemeClr val="tx1"/>
                  </a:solidFill>
                  <a:latin typeface="Arial" charset="0"/>
                </a:defRPr>
              </a:lvl3pPr>
              <a:lvl4pPr marL="1600200" indent="-228600" defTabSz="801688" eaLnBrk="0" hangingPunct="0">
                <a:defRPr>
                  <a:solidFill>
                    <a:schemeClr val="tx1"/>
                  </a:solidFill>
                  <a:latin typeface="Arial" charset="0"/>
                </a:defRPr>
              </a:lvl4pPr>
              <a:lvl5pPr marL="2057400" indent="-228600" defTabSz="801688" eaLnBrk="0" hangingPunct="0">
                <a:defRPr>
                  <a:solidFill>
                    <a:schemeClr val="tx1"/>
                  </a:solidFill>
                  <a:latin typeface="Arial" charset="0"/>
                </a:defRPr>
              </a:lvl5pPr>
              <a:lvl6pPr marL="2514600" indent="-228600" defTabSz="801688" eaLnBrk="0" fontAlgn="base" hangingPunct="0">
                <a:spcBef>
                  <a:spcPct val="0"/>
                </a:spcBef>
                <a:spcAft>
                  <a:spcPct val="0"/>
                </a:spcAft>
                <a:defRPr>
                  <a:solidFill>
                    <a:schemeClr val="tx1"/>
                  </a:solidFill>
                  <a:latin typeface="Arial" charset="0"/>
                </a:defRPr>
              </a:lvl6pPr>
              <a:lvl7pPr marL="2971800" indent="-228600" defTabSz="801688" eaLnBrk="0" fontAlgn="base" hangingPunct="0">
                <a:spcBef>
                  <a:spcPct val="0"/>
                </a:spcBef>
                <a:spcAft>
                  <a:spcPct val="0"/>
                </a:spcAft>
                <a:defRPr>
                  <a:solidFill>
                    <a:schemeClr val="tx1"/>
                  </a:solidFill>
                  <a:latin typeface="Arial" charset="0"/>
                </a:defRPr>
              </a:lvl7pPr>
              <a:lvl8pPr marL="3429000" indent="-228600" defTabSz="801688" eaLnBrk="0" fontAlgn="base" hangingPunct="0">
                <a:spcBef>
                  <a:spcPct val="0"/>
                </a:spcBef>
                <a:spcAft>
                  <a:spcPct val="0"/>
                </a:spcAft>
                <a:defRPr>
                  <a:solidFill>
                    <a:schemeClr val="tx1"/>
                  </a:solidFill>
                  <a:latin typeface="Arial" charset="0"/>
                </a:defRPr>
              </a:lvl8pPr>
              <a:lvl9pPr marL="3886200" indent="-228600" defTabSz="801688"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en-US" altLang="en-US" sz="1200" b="1" noProof="1">
                  <a:solidFill>
                    <a:srgbClr val="FFFFFF"/>
                  </a:solidFill>
                  <a:latin typeface="Calibri" pitchFamily="34" charset="0"/>
                  <a:cs typeface="Arial" charset="0"/>
                </a:rPr>
                <a:t>Review Title I Spending To Date</a:t>
              </a:r>
            </a:p>
          </p:txBody>
        </p:sp>
      </p:grpSp>
      <p:grpSp>
        <p:nvGrpSpPr>
          <p:cNvPr id="35311" name="Group 39"/>
          <p:cNvGrpSpPr>
            <a:grpSpLocks/>
          </p:cNvGrpSpPr>
          <p:nvPr/>
        </p:nvGrpSpPr>
        <p:grpSpPr bwMode="auto">
          <a:xfrm>
            <a:off x="838200" y="5715000"/>
            <a:ext cx="2181225" cy="276225"/>
            <a:chOff x="1668463" y="2400300"/>
            <a:chExt cx="2263775" cy="276999"/>
          </a:xfrm>
        </p:grpSpPr>
        <p:sp>
          <p:nvSpPr>
            <p:cNvPr id="87" name="Rektangel 56"/>
            <p:cNvSpPr>
              <a:spLocks noChangeArrowheads="1"/>
            </p:cNvSpPr>
            <p:nvPr/>
          </p:nvSpPr>
          <p:spPr bwMode="auto">
            <a:xfrm>
              <a:off x="1668463" y="2436915"/>
              <a:ext cx="2263775" cy="224464"/>
            </a:xfrm>
            <a:prstGeom prst="rect">
              <a:avLst/>
            </a:prstGeom>
            <a:gradFill rotWithShape="1">
              <a:gsLst>
                <a:gs pos="100000">
                  <a:schemeClr val="tx1">
                    <a:lumMod val="50000"/>
                    <a:lumOff val="50000"/>
                  </a:schemeClr>
                </a:gs>
                <a:gs pos="0">
                  <a:schemeClr val="tx1">
                    <a:lumMod val="85000"/>
                    <a:lumOff val="15000"/>
                  </a:schemeClr>
                </a:gs>
              </a:gsLst>
              <a:lin ang="16200000"/>
            </a:gradFill>
            <a:ln w="9525">
              <a:solidFill>
                <a:schemeClr val="tx1">
                  <a:lumMod val="85000"/>
                  <a:lumOff val="15000"/>
                </a:schemeClr>
              </a:solidFill>
              <a:miter lim="800000"/>
              <a:headEnd/>
              <a:tailEnd/>
            </a:ln>
            <a:effectLst>
              <a:outerShdw blurRad="63500" dist="23000" dir="5400000" rotWithShape="0">
                <a:srgbClr val="000000">
                  <a:alpha val="34998"/>
                </a:srgbClr>
              </a:outerShdw>
            </a:effectLst>
          </p:spPr>
          <p:txBody>
            <a:bodyPr anchor="ctr"/>
            <a:lstStyle/>
            <a:p>
              <a:pPr indent="-342900" algn="ctr">
                <a:buFont typeface="Calibri" pitchFamily="-108" charset="0"/>
                <a:buAutoNum type="arabicPeriod"/>
                <a:defRPr/>
              </a:pPr>
              <a:endParaRPr lang="en-US" sz="1400" b="1" noProof="1">
                <a:solidFill>
                  <a:srgbClr val="FFFFFF"/>
                </a:solidFill>
                <a:latin typeface="Calibri" pitchFamily="-108" charset="0"/>
              </a:endParaRPr>
            </a:p>
          </p:txBody>
        </p:sp>
        <p:sp>
          <p:nvSpPr>
            <p:cNvPr id="35319" name="Rektangel 63"/>
            <p:cNvSpPr>
              <a:spLocks noChangeArrowheads="1"/>
            </p:cNvSpPr>
            <p:nvPr/>
          </p:nvSpPr>
          <p:spPr bwMode="auto">
            <a:xfrm>
              <a:off x="1688057" y="2400300"/>
              <a:ext cx="21952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Arial" charset="0"/>
                </a:defRPr>
              </a:lvl1pPr>
              <a:lvl2pPr marL="742950" indent="-285750" defTabSz="801688" eaLnBrk="0" hangingPunct="0">
                <a:defRPr>
                  <a:solidFill>
                    <a:schemeClr val="tx1"/>
                  </a:solidFill>
                  <a:latin typeface="Arial" charset="0"/>
                </a:defRPr>
              </a:lvl2pPr>
              <a:lvl3pPr marL="1143000" indent="-228600" defTabSz="801688" eaLnBrk="0" hangingPunct="0">
                <a:defRPr>
                  <a:solidFill>
                    <a:schemeClr val="tx1"/>
                  </a:solidFill>
                  <a:latin typeface="Arial" charset="0"/>
                </a:defRPr>
              </a:lvl3pPr>
              <a:lvl4pPr marL="1600200" indent="-228600" defTabSz="801688" eaLnBrk="0" hangingPunct="0">
                <a:defRPr>
                  <a:solidFill>
                    <a:schemeClr val="tx1"/>
                  </a:solidFill>
                  <a:latin typeface="Arial" charset="0"/>
                </a:defRPr>
              </a:lvl4pPr>
              <a:lvl5pPr marL="2057400" indent="-228600" defTabSz="801688" eaLnBrk="0" hangingPunct="0">
                <a:defRPr>
                  <a:solidFill>
                    <a:schemeClr val="tx1"/>
                  </a:solidFill>
                  <a:latin typeface="Arial" charset="0"/>
                </a:defRPr>
              </a:lvl5pPr>
              <a:lvl6pPr marL="2514600" indent="-228600" defTabSz="801688" eaLnBrk="0" fontAlgn="base" hangingPunct="0">
                <a:spcBef>
                  <a:spcPct val="0"/>
                </a:spcBef>
                <a:spcAft>
                  <a:spcPct val="0"/>
                </a:spcAft>
                <a:defRPr>
                  <a:solidFill>
                    <a:schemeClr val="tx1"/>
                  </a:solidFill>
                  <a:latin typeface="Arial" charset="0"/>
                </a:defRPr>
              </a:lvl6pPr>
              <a:lvl7pPr marL="2971800" indent="-228600" defTabSz="801688" eaLnBrk="0" fontAlgn="base" hangingPunct="0">
                <a:spcBef>
                  <a:spcPct val="0"/>
                </a:spcBef>
                <a:spcAft>
                  <a:spcPct val="0"/>
                </a:spcAft>
                <a:defRPr>
                  <a:solidFill>
                    <a:schemeClr val="tx1"/>
                  </a:solidFill>
                  <a:latin typeface="Arial" charset="0"/>
                </a:defRPr>
              </a:lvl7pPr>
              <a:lvl8pPr marL="3429000" indent="-228600" defTabSz="801688" eaLnBrk="0" fontAlgn="base" hangingPunct="0">
                <a:spcBef>
                  <a:spcPct val="0"/>
                </a:spcBef>
                <a:spcAft>
                  <a:spcPct val="0"/>
                </a:spcAft>
                <a:defRPr>
                  <a:solidFill>
                    <a:schemeClr val="tx1"/>
                  </a:solidFill>
                  <a:latin typeface="Arial" charset="0"/>
                </a:defRPr>
              </a:lvl8pPr>
              <a:lvl9pPr marL="3886200" indent="-228600" defTabSz="801688"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en-US" altLang="en-US" sz="1200" b="1" noProof="1" smtClean="0">
                  <a:solidFill>
                    <a:srgbClr val="FFFFFF"/>
                  </a:solidFill>
                  <a:latin typeface="Calibri" pitchFamily="34" charset="0"/>
                  <a:cs typeface="Arial" charset="0"/>
                </a:rPr>
                <a:t>FY17 </a:t>
              </a:r>
              <a:r>
                <a:rPr lang="en-US" altLang="en-US" sz="1200" b="1" noProof="1">
                  <a:solidFill>
                    <a:srgbClr val="FFFFFF"/>
                  </a:solidFill>
                  <a:latin typeface="Calibri" pitchFamily="34" charset="0"/>
                  <a:cs typeface="Arial" charset="0"/>
                </a:rPr>
                <a:t>LEA CLIP Review </a:t>
              </a:r>
            </a:p>
          </p:txBody>
        </p:sp>
      </p:grpSp>
      <p:grpSp>
        <p:nvGrpSpPr>
          <p:cNvPr id="35312" name="Group 38"/>
          <p:cNvGrpSpPr>
            <a:grpSpLocks/>
          </p:cNvGrpSpPr>
          <p:nvPr/>
        </p:nvGrpSpPr>
        <p:grpSpPr bwMode="auto">
          <a:xfrm>
            <a:off x="914400" y="3429000"/>
            <a:ext cx="3308350" cy="276225"/>
            <a:chOff x="1093788" y="1695054"/>
            <a:chExt cx="2076891" cy="277775"/>
          </a:xfrm>
        </p:grpSpPr>
        <p:sp>
          <p:nvSpPr>
            <p:cNvPr id="90" name="Rektangel 57"/>
            <p:cNvSpPr>
              <a:spLocks noChangeArrowheads="1"/>
            </p:cNvSpPr>
            <p:nvPr/>
          </p:nvSpPr>
          <p:spPr bwMode="auto">
            <a:xfrm>
              <a:off x="1093788" y="1707825"/>
              <a:ext cx="2030052" cy="207533"/>
            </a:xfrm>
            <a:prstGeom prst="rect">
              <a:avLst/>
            </a:prstGeom>
            <a:gradFill flip="none" rotWithShape="1">
              <a:gsLst>
                <a:gs pos="0">
                  <a:srgbClr val="FF0000"/>
                </a:gs>
                <a:gs pos="100000">
                  <a:schemeClr val="bg1">
                    <a:lumMod val="85000"/>
                  </a:schemeClr>
                </a:gs>
              </a:gsLst>
              <a:lin ang="16200000" scaled="1"/>
              <a:tileRect/>
            </a:gradFill>
            <a:ln w="9525">
              <a:solidFill>
                <a:schemeClr val="tx1">
                  <a:lumMod val="65000"/>
                  <a:lumOff val="35000"/>
                </a:schemeClr>
              </a:solidFill>
              <a:miter lim="800000"/>
              <a:headEnd/>
              <a:tailEnd/>
            </a:ln>
            <a:effectLst>
              <a:outerShdw blurRad="63500" dist="38100" dir="2700000" algn="tl" rotWithShape="0">
                <a:srgbClr val="000000">
                  <a:alpha val="39999"/>
                </a:srgbClr>
              </a:outerShdw>
            </a:effectLst>
          </p:spPr>
          <p:txBody>
            <a:bodyPr anchor="ctr"/>
            <a:lstStyle/>
            <a:p>
              <a:pPr indent="-342900" algn="ctr">
                <a:buFont typeface="Calibri" pitchFamily="-108" charset="0"/>
                <a:buAutoNum type="arabicPeriod"/>
                <a:defRPr/>
              </a:pPr>
              <a:endParaRPr lang="en-US" sz="1600" b="1" noProof="1">
                <a:solidFill>
                  <a:srgbClr val="FFFFFF"/>
                </a:solidFill>
                <a:latin typeface="Calibri" pitchFamily="-108" charset="0"/>
              </a:endParaRPr>
            </a:p>
          </p:txBody>
        </p:sp>
        <p:sp>
          <p:nvSpPr>
            <p:cNvPr id="35317" name="Rektangel 63"/>
            <p:cNvSpPr>
              <a:spLocks noChangeArrowheads="1"/>
            </p:cNvSpPr>
            <p:nvPr/>
          </p:nvSpPr>
          <p:spPr bwMode="auto">
            <a:xfrm>
              <a:off x="1189481" y="1695054"/>
              <a:ext cx="1981198" cy="27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Arial" charset="0"/>
                </a:defRPr>
              </a:lvl1pPr>
              <a:lvl2pPr marL="742950" indent="-285750" defTabSz="801688" eaLnBrk="0" hangingPunct="0">
                <a:defRPr>
                  <a:solidFill>
                    <a:schemeClr val="tx1"/>
                  </a:solidFill>
                  <a:latin typeface="Arial" charset="0"/>
                </a:defRPr>
              </a:lvl2pPr>
              <a:lvl3pPr marL="1143000" indent="-228600" defTabSz="801688" eaLnBrk="0" hangingPunct="0">
                <a:defRPr>
                  <a:solidFill>
                    <a:schemeClr val="tx1"/>
                  </a:solidFill>
                  <a:latin typeface="Arial" charset="0"/>
                </a:defRPr>
              </a:lvl3pPr>
              <a:lvl4pPr marL="1600200" indent="-228600" defTabSz="801688" eaLnBrk="0" hangingPunct="0">
                <a:defRPr>
                  <a:solidFill>
                    <a:schemeClr val="tx1"/>
                  </a:solidFill>
                  <a:latin typeface="Arial" charset="0"/>
                </a:defRPr>
              </a:lvl4pPr>
              <a:lvl5pPr marL="2057400" indent="-228600" defTabSz="801688" eaLnBrk="0" hangingPunct="0">
                <a:defRPr>
                  <a:solidFill>
                    <a:schemeClr val="tx1"/>
                  </a:solidFill>
                  <a:latin typeface="Arial" charset="0"/>
                </a:defRPr>
              </a:lvl5pPr>
              <a:lvl6pPr marL="2514600" indent="-228600" defTabSz="801688" eaLnBrk="0" fontAlgn="base" hangingPunct="0">
                <a:spcBef>
                  <a:spcPct val="0"/>
                </a:spcBef>
                <a:spcAft>
                  <a:spcPct val="0"/>
                </a:spcAft>
                <a:defRPr>
                  <a:solidFill>
                    <a:schemeClr val="tx1"/>
                  </a:solidFill>
                  <a:latin typeface="Arial" charset="0"/>
                </a:defRPr>
              </a:lvl6pPr>
              <a:lvl7pPr marL="2971800" indent="-228600" defTabSz="801688" eaLnBrk="0" fontAlgn="base" hangingPunct="0">
                <a:spcBef>
                  <a:spcPct val="0"/>
                </a:spcBef>
                <a:spcAft>
                  <a:spcPct val="0"/>
                </a:spcAft>
                <a:defRPr>
                  <a:solidFill>
                    <a:schemeClr val="tx1"/>
                  </a:solidFill>
                  <a:latin typeface="Arial" charset="0"/>
                </a:defRPr>
              </a:lvl7pPr>
              <a:lvl8pPr marL="3429000" indent="-228600" defTabSz="801688" eaLnBrk="0" fontAlgn="base" hangingPunct="0">
                <a:spcBef>
                  <a:spcPct val="0"/>
                </a:spcBef>
                <a:spcAft>
                  <a:spcPct val="0"/>
                </a:spcAft>
                <a:defRPr>
                  <a:solidFill>
                    <a:schemeClr val="tx1"/>
                  </a:solidFill>
                  <a:latin typeface="Arial" charset="0"/>
                </a:defRPr>
              </a:lvl8pPr>
              <a:lvl9pPr marL="3886200" indent="-228600" defTabSz="801688"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altLang="en-US" sz="1200" b="1" noProof="1">
                  <a:latin typeface="Calibri" pitchFamily="34" charset="0"/>
                  <a:cs typeface="Arial" charset="0"/>
                </a:rPr>
                <a:t>Prepare  Monitoring Folders </a:t>
              </a:r>
              <a:r>
                <a:rPr lang="en-US" altLang="en-US" sz="1200" noProof="1">
                  <a:latin typeface="Calibri" pitchFamily="34" charset="0"/>
                  <a:cs typeface="Arial" charset="0"/>
                </a:rPr>
                <a:t>(If Applicable)</a:t>
              </a:r>
            </a:p>
          </p:txBody>
        </p:sp>
      </p:grpSp>
      <p:grpSp>
        <p:nvGrpSpPr>
          <p:cNvPr id="35313" name="Group 38"/>
          <p:cNvGrpSpPr>
            <a:grpSpLocks/>
          </p:cNvGrpSpPr>
          <p:nvPr/>
        </p:nvGrpSpPr>
        <p:grpSpPr bwMode="auto">
          <a:xfrm>
            <a:off x="5334000" y="6248400"/>
            <a:ext cx="2057400" cy="276225"/>
            <a:chOff x="1093788" y="1650997"/>
            <a:chExt cx="2057399" cy="277775"/>
          </a:xfrm>
        </p:grpSpPr>
        <p:sp>
          <p:nvSpPr>
            <p:cNvPr id="93" name="Rektangel 57"/>
            <p:cNvSpPr>
              <a:spLocks noChangeArrowheads="1"/>
            </p:cNvSpPr>
            <p:nvPr/>
          </p:nvSpPr>
          <p:spPr bwMode="auto">
            <a:xfrm>
              <a:off x="1093788" y="1708468"/>
              <a:ext cx="2030412" cy="207533"/>
            </a:xfrm>
            <a:prstGeom prst="rect">
              <a:avLst/>
            </a:prstGeom>
            <a:gradFill flip="none" rotWithShape="1">
              <a:gsLst>
                <a:gs pos="0">
                  <a:srgbClr val="FF0000"/>
                </a:gs>
                <a:gs pos="100000">
                  <a:schemeClr val="bg1">
                    <a:lumMod val="85000"/>
                  </a:schemeClr>
                </a:gs>
              </a:gsLst>
              <a:lin ang="16200000" scaled="1"/>
              <a:tileRect/>
            </a:gradFill>
            <a:ln w="9525">
              <a:solidFill>
                <a:schemeClr val="tx1">
                  <a:lumMod val="65000"/>
                  <a:lumOff val="35000"/>
                </a:schemeClr>
              </a:solidFill>
              <a:miter lim="800000"/>
              <a:headEnd/>
              <a:tailEnd/>
            </a:ln>
            <a:effectLst>
              <a:outerShdw blurRad="63500" dist="38100" dir="2700000" algn="tl" rotWithShape="0">
                <a:srgbClr val="000000">
                  <a:alpha val="39999"/>
                </a:srgbClr>
              </a:outerShdw>
            </a:effectLst>
          </p:spPr>
          <p:txBody>
            <a:bodyPr anchor="ctr"/>
            <a:lstStyle/>
            <a:p>
              <a:pPr indent="-342900" algn="ctr">
                <a:buFont typeface="Calibri" pitchFamily="-108" charset="0"/>
                <a:buAutoNum type="arabicPeriod"/>
                <a:defRPr/>
              </a:pPr>
              <a:endParaRPr lang="en-US" sz="1600" b="1" noProof="1">
                <a:solidFill>
                  <a:srgbClr val="FFFFFF"/>
                </a:solidFill>
                <a:latin typeface="Calibri" pitchFamily="-108" charset="0"/>
              </a:endParaRPr>
            </a:p>
          </p:txBody>
        </p:sp>
        <p:sp>
          <p:nvSpPr>
            <p:cNvPr id="35315" name="Rektangel 63"/>
            <p:cNvSpPr>
              <a:spLocks noChangeArrowheads="1"/>
            </p:cNvSpPr>
            <p:nvPr/>
          </p:nvSpPr>
          <p:spPr bwMode="auto">
            <a:xfrm>
              <a:off x="1169988" y="1650997"/>
              <a:ext cx="1981199" cy="27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a:solidFill>
                    <a:schemeClr val="tx1"/>
                  </a:solidFill>
                  <a:latin typeface="Arial" charset="0"/>
                </a:defRPr>
              </a:lvl1pPr>
              <a:lvl2pPr marL="742950" indent="-285750" defTabSz="801688" eaLnBrk="0" hangingPunct="0">
                <a:defRPr>
                  <a:solidFill>
                    <a:schemeClr val="tx1"/>
                  </a:solidFill>
                  <a:latin typeface="Arial" charset="0"/>
                </a:defRPr>
              </a:lvl2pPr>
              <a:lvl3pPr marL="1143000" indent="-228600" defTabSz="801688" eaLnBrk="0" hangingPunct="0">
                <a:defRPr>
                  <a:solidFill>
                    <a:schemeClr val="tx1"/>
                  </a:solidFill>
                  <a:latin typeface="Arial" charset="0"/>
                </a:defRPr>
              </a:lvl3pPr>
              <a:lvl4pPr marL="1600200" indent="-228600" defTabSz="801688" eaLnBrk="0" hangingPunct="0">
                <a:defRPr>
                  <a:solidFill>
                    <a:schemeClr val="tx1"/>
                  </a:solidFill>
                  <a:latin typeface="Arial" charset="0"/>
                </a:defRPr>
              </a:lvl4pPr>
              <a:lvl5pPr marL="2057400" indent="-228600" defTabSz="801688" eaLnBrk="0" hangingPunct="0">
                <a:defRPr>
                  <a:solidFill>
                    <a:schemeClr val="tx1"/>
                  </a:solidFill>
                  <a:latin typeface="Arial" charset="0"/>
                </a:defRPr>
              </a:lvl5pPr>
              <a:lvl6pPr marL="2514600" indent="-228600" defTabSz="801688" eaLnBrk="0" fontAlgn="base" hangingPunct="0">
                <a:spcBef>
                  <a:spcPct val="0"/>
                </a:spcBef>
                <a:spcAft>
                  <a:spcPct val="0"/>
                </a:spcAft>
                <a:defRPr>
                  <a:solidFill>
                    <a:schemeClr val="tx1"/>
                  </a:solidFill>
                  <a:latin typeface="Arial" charset="0"/>
                </a:defRPr>
              </a:lvl6pPr>
              <a:lvl7pPr marL="2971800" indent="-228600" defTabSz="801688" eaLnBrk="0" fontAlgn="base" hangingPunct="0">
                <a:spcBef>
                  <a:spcPct val="0"/>
                </a:spcBef>
                <a:spcAft>
                  <a:spcPct val="0"/>
                </a:spcAft>
                <a:defRPr>
                  <a:solidFill>
                    <a:schemeClr val="tx1"/>
                  </a:solidFill>
                  <a:latin typeface="Arial" charset="0"/>
                </a:defRPr>
              </a:lvl7pPr>
              <a:lvl8pPr marL="3429000" indent="-228600" defTabSz="801688" eaLnBrk="0" fontAlgn="base" hangingPunct="0">
                <a:spcBef>
                  <a:spcPct val="0"/>
                </a:spcBef>
                <a:spcAft>
                  <a:spcPct val="0"/>
                </a:spcAft>
                <a:defRPr>
                  <a:solidFill>
                    <a:schemeClr val="tx1"/>
                  </a:solidFill>
                  <a:latin typeface="Arial" charset="0"/>
                </a:defRPr>
              </a:lvl8pPr>
              <a:lvl9pPr marL="3886200" indent="-228600" defTabSz="801688"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altLang="en-US" sz="1200" b="1" noProof="1">
                  <a:solidFill>
                    <a:srgbClr val="000000"/>
                  </a:solidFill>
                  <a:latin typeface="Calibri" pitchFamily="34" charset="0"/>
                  <a:cs typeface="Arial" charset="0"/>
                </a:rPr>
                <a:t>Complete Self-Evaluation</a:t>
              </a:r>
            </a:p>
          </p:txBody>
        </p:sp>
      </p:grpSp>
      <p:sp>
        <p:nvSpPr>
          <p:cNvPr id="92" name="Rektangel 57"/>
          <p:cNvSpPr>
            <a:spLocks noChangeArrowheads="1"/>
          </p:cNvSpPr>
          <p:nvPr/>
        </p:nvSpPr>
        <p:spPr bwMode="auto">
          <a:xfrm>
            <a:off x="4773613" y="1661505"/>
            <a:ext cx="1508126" cy="214920"/>
          </a:xfrm>
          <a:prstGeom prst="rect">
            <a:avLst/>
          </a:prstGeom>
          <a:gradFill flip="none" rotWithShape="1">
            <a:gsLst>
              <a:gs pos="0">
                <a:srgbClr val="FF0000"/>
              </a:gs>
              <a:gs pos="100000">
                <a:schemeClr val="bg1">
                  <a:lumMod val="85000"/>
                </a:schemeClr>
              </a:gs>
            </a:gsLst>
            <a:lin ang="16200000" scaled="1"/>
            <a:tileRect/>
          </a:gradFill>
          <a:ln w="9525">
            <a:solidFill>
              <a:schemeClr val="tx1">
                <a:lumMod val="65000"/>
                <a:lumOff val="35000"/>
              </a:schemeClr>
            </a:solidFill>
            <a:miter lim="800000"/>
            <a:headEnd/>
            <a:tailEnd/>
          </a:ln>
          <a:effectLst>
            <a:outerShdw blurRad="63500" dist="38100" dir="2700000" algn="tl" rotWithShape="0">
              <a:srgbClr val="000000">
                <a:alpha val="39999"/>
              </a:srgbClr>
            </a:outerShdw>
          </a:effectLst>
        </p:spPr>
        <p:txBody>
          <a:bodyPr anchor="ctr"/>
          <a:lstStyle/>
          <a:p>
            <a:pPr indent="-342900" algn="ctr">
              <a:buFont typeface="Calibri" pitchFamily="-108" charset="0"/>
              <a:buAutoNum type="arabicPeriod"/>
              <a:defRPr/>
            </a:pPr>
            <a:endParaRPr lang="en-US" sz="1600" b="1" noProof="1">
              <a:solidFill>
                <a:srgbClr val="FFFFFF"/>
              </a:solidFill>
              <a:latin typeface="Calibri" pitchFamily="-108" charset="0"/>
            </a:endParaRPr>
          </a:p>
        </p:txBody>
      </p:sp>
      <p:sp>
        <p:nvSpPr>
          <p:cNvPr id="91" name="Rektangel 63"/>
          <p:cNvSpPr>
            <a:spLocks noChangeArrowheads="1"/>
          </p:cNvSpPr>
          <p:nvPr/>
        </p:nvSpPr>
        <p:spPr bwMode="auto">
          <a:xfrm>
            <a:off x="4809444" y="1633538"/>
            <a:ext cx="155367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801688" eaLnBrk="0" hangingPunct="0">
              <a:defRPr>
                <a:solidFill>
                  <a:schemeClr val="tx1"/>
                </a:solidFill>
                <a:latin typeface="Arial" charset="0"/>
              </a:defRPr>
            </a:lvl1pPr>
            <a:lvl2pPr marL="742950" indent="-285750" defTabSz="801688" eaLnBrk="0" hangingPunct="0">
              <a:defRPr>
                <a:solidFill>
                  <a:schemeClr val="tx1"/>
                </a:solidFill>
                <a:latin typeface="Arial" charset="0"/>
              </a:defRPr>
            </a:lvl2pPr>
            <a:lvl3pPr marL="1143000" indent="-228600" defTabSz="801688" eaLnBrk="0" hangingPunct="0">
              <a:defRPr>
                <a:solidFill>
                  <a:schemeClr val="tx1"/>
                </a:solidFill>
                <a:latin typeface="Arial" charset="0"/>
              </a:defRPr>
            </a:lvl3pPr>
            <a:lvl4pPr marL="1600200" indent="-228600" defTabSz="801688" eaLnBrk="0" hangingPunct="0">
              <a:defRPr>
                <a:solidFill>
                  <a:schemeClr val="tx1"/>
                </a:solidFill>
                <a:latin typeface="Arial" charset="0"/>
              </a:defRPr>
            </a:lvl4pPr>
            <a:lvl5pPr marL="2057400" indent="-228600" defTabSz="801688" eaLnBrk="0" hangingPunct="0">
              <a:defRPr>
                <a:solidFill>
                  <a:schemeClr val="tx1"/>
                </a:solidFill>
                <a:latin typeface="Arial" charset="0"/>
              </a:defRPr>
            </a:lvl5pPr>
            <a:lvl6pPr marL="2514600" indent="-228600" defTabSz="801688" eaLnBrk="0" fontAlgn="base" hangingPunct="0">
              <a:spcBef>
                <a:spcPct val="0"/>
              </a:spcBef>
              <a:spcAft>
                <a:spcPct val="0"/>
              </a:spcAft>
              <a:defRPr>
                <a:solidFill>
                  <a:schemeClr val="tx1"/>
                </a:solidFill>
                <a:latin typeface="Arial" charset="0"/>
              </a:defRPr>
            </a:lvl6pPr>
            <a:lvl7pPr marL="2971800" indent="-228600" defTabSz="801688" eaLnBrk="0" fontAlgn="base" hangingPunct="0">
              <a:spcBef>
                <a:spcPct val="0"/>
              </a:spcBef>
              <a:spcAft>
                <a:spcPct val="0"/>
              </a:spcAft>
              <a:defRPr>
                <a:solidFill>
                  <a:schemeClr val="tx1"/>
                </a:solidFill>
                <a:latin typeface="Arial" charset="0"/>
              </a:defRPr>
            </a:lvl7pPr>
            <a:lvl8pPr marL="3429000" indent="-228600" defTabSz="801688" eaLnBrk="0" fontAlgn="base" hangingPunct="0">
              <a:spcBef>
                <a:spcPct val="0"/>
              </a:spcBef>
              <a:spcAft>
                <a:spcPct val="0"/>
              </a:spcAft>
              <a:defRPr>
                <a:solidFill>
                  <a:schemeClr val="tx1"/>
                </a:solidFill>
                <a:latin typeface="Arial" charset="0"/>
              </a:defRPr>
            </a:lvl8pPr>
            <a:lvl9pPr marL="3886200" indent="-228600" defTabSz="801688"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altLang="en-US" sz="1200" b="1" noProof="1" smtClean="0">
                <a:latin typeface="Calibri" pitchFamily="34" charset="0"/>
                <a:cs typeface="Arial" charset="0"/>
              </a:rPr>
              <a:t>Title </a:t>
            </a:r>
            <a:r>
              <a:rPr lang="en-US" altLang="en-US" sz="1200" b="1" noProof="1">
                <a:latin typeface="Calibri" pitchFamily="34" charset="0"/>
                <a:cs typeface="Arial" charset="0"/>
              </a:rPr>
              <a:t>I </a:t>
            </a:r>
            <a:r>
              <a:rPr lang="en-US" altLang="en-US" sz="1200" b="1" noProof="1" smtClean="0">
                <a:latin typeface="Calibri" pitchFamily="34" charset="0"/>
                <a:cs typeface="Arial" charset="0"/>
              </a:rPr>
              <a:t>Budget Wksp</a:t>
            </a:r>
            <a:endParaRPr lang="en-US" altLang="en-US" sz="1200" b="1" noProof="1">
              <a:latin typeface="Calibri" pitchFamily="34"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6"/>
          <p:cNvSpPr>
            <a:spLocks noGrp="1"/>
          </p:cNvSpPr>
          <p:nvPr>
            <p:ph type="sldNum" sz="quarter" idx="4294967295"/>
          </p:nvPr>
        </p:nvSpPr>
        <p:spPr bwMode="auto">
          <a:xfrm>
            <a:off x="6457950" y="6356350"/>
            <a:ext cx="20574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lnSpc>
                <a:spcPct val="90000"/>
              </a:lnSpc>
              <a:spcBef>
                <a:spcPts val="1000"/>
              </a:spcBef>
              <a:buFont typeface="Arial"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fontAlgn="base" hangingPunct="1">
              <a:lnSpc>
                <a:spcPct val="100000"/>
              </a:lnSpc>
              <a:spcBef>
                <a:spcPct val="0"/>
              </a:spcBef>
              <a:spcAft>
                <a:spcPct val="0"/>
              </a:spcAft>
              <a:buFontTx/>
              <a:buNone/>
            </a:pPr>
            <a:fld id="{89A60F0D-9E58-435B-A1AA-0F5EEE173007}" type="slidenum">
              <a:rPr lang="en-US" altLang="en-US" sz="1200" smtClean="0">
                <a:solidFill>
                  <a:schemeClr val="bg1"/>
                </a:solidFill>
              </a:rPr>
              <a:pPr eaLnBrk="1" fontAlgn="base" hangingPunct="1">
                <a:lnSpc>
                  <a:spcPct val="100000"/>
                </a:lnSpc>
                <a:spcBef>
                  <a:spcPct val="0"/>
                </a:spcBef>
                <a:spcAft>
                  <a:spcPct val="0"/>
                </a:spcAft>
                <a:buFontTx/>
                <a:buNone/>
              </a:pPr>
              <a:t>13</a:t>
            </a:fld>
            <a:endParaRPr lang="en-US" altLang="en-US" sz="1200" dirty="0" smtClean="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023912736"/>
              </p:ext>
            </p:extLst>
          </p:nvPr>
        </p:nvGraphicFramePr>
        <p:xfrm>
          <a:off x="61264" y="1730325"/>
          <a:ext cx="9031460" cy="4410908"/>
        </p:xfrm>
        <a:graphic>
          <a:graphicData uri="http://schemas.openxmlformats.org/drawingml/2006/table">
            <a:tbl>
              <a:tblPr firstRow="1" bandRow="1">
                <a:tableStyleId>{912C8C85-51F0-491E-9774-3900AFEF0FD7}</a:tableStyleId>
              </a:tblPr>
              <a:tblGrid>
                <a:gridCol w="2257865"/>
                <a:gridCol w="2257865"/>
                <a:gridCol w="2257865"/>
                <a:gridCol w="2257865"/>
              </a:tblGrid>
              <a:tr h="421344">
                <a:tc>
                  <a:txBody>
                    <a:bodyPr/>
                    <a:lstStyle/>
                    <a:p>
                      <a:pPr algn="ctr"/>
                      <a:r>
                        <a:rPr lang="en-US" sz="2400" b="1" dirty="0" smtClean="0"/>
                        <a:t>FY16</a:t>
                      </a:r>
                      <a:endParaRPr lang="en-US" sz="2400" b="1" dirty="0"/>
                    </a:p>
                  </a:txBody>
                  <a:tcPr anchor="ctr"/>
                </a:tc>
                <a:tc>
                  <a:txBody>
                    <a:bodyPr/>
                    <a:lstStyle/>
                    <a:p>
                      <a:pPr algn="ctr"/>
                      <a:r>
                        <a:rPr lang="en-US" sz="2400" b="1" dirty="0" smtClean="0"/>
                        <a:t>FY17</a:t>
                      </a:r>
                      <a:endParaRPr lang="en-US" sz="2400" b="1" dirty="0"/>
                    </a:p>
                  </a:txBody>
                  <a:tcPr anchor="ctr"/>
                </a:tc>
                <a:tc>
                  <a:txBody>
                    <a:bodyPr/>
                    <a:lstStyle/>
                    <a:p>
                      <a:pPr algn="ctr"/>
                      <a:r>
                        <a:rPr lang="en-US" sz="2400" b="1" dirty="0" smtClean="0"/>
                        <a:t>FY18</a:t>
                      </a:r>
                      <a:endParaRPr lang="en-US" sz="2400" b="1" dirty="0"/>
                    </a:p>
                  </a:txBody>
                  <a:tcPr anchor="ctr"/>
                </a:tc>
                <a:tc>
                  <a:txBody>
                    <a:bodyPr/>
                    <a:lstStyle/>
                    <a:p>
                      <a:pPr algn="ctr"/>
                      <a:r>
                        <a:rPr lang="en-US" sz="2400" b="1" dirty="0" smtClean="0"/>
                        <a:t>FY19</a:t>
                      </a:r>
                      <a:endParaRPr lang="en-US" sz="2400" b="1" dirty="0"/>
                    </a:p>
                  </a:txBody>
                  <a:tcPr anchor="ctr"/>
                </a:tc>
              </a:tr>
              <a:tr h="727252">
                <a:tc>
                  <a:txBody>
                    <a:bodyPr/>
                    <a:lstStyle/>
                    <a:p>
                      <a:pPr algn="ctr"/>
                      <a:r>
                        <a:rPr lang="en-US" b="1" dirty="0" smtClean="0"/>
                        <a:t>Atlanta Heights</a:t>
                      </a:r>
                    </a:p>
                  </a:txBody>
                  <a:tcPr anchor="ctr"/>
                </a:tc>
                <a:tc>
                  <a:txBody>
                    <a:bodyPr/>
                    <a:lstStyle/>
                    <a:p>
                      <a:pPr algn="ctr"/>
                      <a:r>
                        <a:rPr lang="en-US" b="1" dirty="0" smtClean="0"/>
                        <a:t>Fulton Leadership</a:t>
                      </a:r>
                      <a:endParaRPr lang="en-US" b="1" dirty="0"/>
                    </a:p>
                  </a:txBody>
                  <a:tcPr anchor="ctr"/>
                </a:tc>
                <a:tc>
                  <a:txBody>
                    <a:bodyPr/>
                    <a:lstStyle/>
                    <a:p>
                      <a:pPr algn="ctr"/>
                      <a:r>
                        <a:rPr lang="en-US" b="1" dirty="0" smtClean="0"/>
                        <a:t>Provost</a:t>
                      </a:r>
                    </a:p>
                  </a:txBody>
                  <a:tcPr anchor="ctr"/>
                </a:tc>
                <a:tc>
                  <a:txBody>
                    <a:bodyPr/>
                    <a:lstStyle/>
                    <a:p>
                      <a:pPr algn="ctr"/>
                      <a:r>
                        <a:rPr lang="en-US" b="1" dirty="0" smtClean="0"/>
                        <a:t>CCAT</a:t>
                      </a:r>
                    </a:p>
                  </a:txBody>
                  <a:tcPr anchor="ctr"/>
                </a:tc>
              </a:tr>
              <a:tr h="1038930">
                <a:tc>
                  <a:txBody>
                    <a:bodyPr/>
                    <a:lstStyle/>
                    <a:p>
                      <a:pPr algn="ctr"/>
                      <a:r>
                        <a:rPr lang="en-US" b="1" dirty="0" smtClean="0"/>
                        <a:t>Coweta Charter</a:t>
                      </a:r>
                      <a:endParaRPr lang="en-US" b="1" dirty="0"/>
                    </a:p>
                  </a:txBody>
                  <a:tcPr anchor="ctr"/>
                </a:tc>
                <a:tc>
                  <a:txBody>
                    <a:bodyPr/>
                    <a:lstStyle/>
                    <a:p>
                      <a:pPr algn="ctr"/>
                      <a:r>
                        <a:rPr lang="en-US" b="1" dirty="0" smtClean="0"/>
                        <a:t>Ivy Prep @ Kirkwood (Girls)</a:t>
                      </a:r>
                      <a:endParaRPr lang="en-US" b="1" dirty="0"/>
                    </a:p>
                  </a:txBody>
                  <a:tcPr anchor="ctr"/>
                </a:tc>
                <a:tc>
                  <a:txBody>
                    <a:bodyPr/>
                    <a:lstStyle/>
                    <a:p>
                      <a:pPr algn="ctr"/>
                      <a:r>
                        <a:rPr lang="en-US" b="1" dirty="0" smtClean="0"/>
                        <a:t>Utopian</a:t>
                      </a:r>
                      <a:endParaRPr lang="en-US" b="1" dirty="0"/>
                    </a:p>
                  </a:txBody>
                  <a:tcPr anchor="ctr"/>
                </a:tc>
                <a:tc>
                  <a:txBody>
                    <a:bodyPr/>
                    <a:lstStyle/>
                    <a:p>
                      <a:pPr algn="ctr"/>
                      <a:r>
                        <a:rPr lang="en-US" b="1" dirty="0" smtClean="0"/>
                        <a:t>Ivy</a:t>
                      </a:r>
                      <a:r>
                        <a:rPr lang="en-US" b="1" baseline="0" dirty="0" smtClean="0"/>
                        <a:t> Prep Gwinnett</a:t>
                      </a:r>
                      <a:endParaRPr lang="en-US" b="1" dirty="0"/>
                    </a:p>
                  </a:txBody>
                  <a:tcPr anchor="ctr"/>
                </a:tc>
              </a:tr>
              <a:tr h="1038930">
                <a:tc>
                  <a:txBody>
                    <a:bodyPr/>
                    <a:lstStyle/>
                    <a:p>
                      <a:pPr algn="ctr"/>
                      <a:r>
                        <a:rPr lang="en-US" b="1" dirty="0" smtClean="0"/>
                        <a:t>Pataula</a:t>
                      </a:r>
                      <a:endParaRPr lang="en-US" b="1" dirty="0"/>
                    </a:p>
                  </a:txBody>
                  <a:tcPr anchor="ctr"/>
                </a:tc>
                <a:tc>
                  <a:txBody>
                    <a:bodyPr/>
                    <a:lstStyle/>
                    <a:p>
                      <a:pPr algn="ctr"/>
                      <a:r>
                        <a:rPr lang="en-US" b="1" dirty="0" smtClean="0"/>
                        <a:t>Ivy Prep @ Kirkwood (Young Men)</a:t>
                      </a:r>
                      <a:endParaRPr lang="en-US" b="1" dirty="0"/>
                    </a:p>
                  </a:txBody>
                  <a:tcPr anchor="ctr"/>
                </a:tc>
                <a:tc>
                  <a:txBody>
                    <a:bodyPr/>
                    <a:lstStyle/>
                    <a:p>
                      <a:pPr algn="ctr"/>
                      <a:r>
                        <a:rPr lang="en-US" b="1" dirty="0" smtClean="0"/>
                        <a:t>Georgia School for Innovation and the Classics</a:t>
                      </a:r>
                      <a:endParaRPr lang="en-US" b="1" dirty="0"/>
                    </a:p>
                  </a:txBody>
                  <a:tcPr anchor="ctr"/>
                </a:tc>
                <a:tc>
                  <a:txBody>
                    <a:bodyPr/>
                    <a:lstStyle/>
                    <a:p>
                      <a:pPr algn="ctr"/>
                      <a:r>
                        <a:rPr lang="en-US" b="1" dirty="0" smtClean="0"/>
                        <a:t>GACA</a:t>
                      </a:r>
                      <a:endParaRPr lang="en-US" b="1" dirty="0"/>
                    </a:p>
                  </a:txBody>
                  <a:tcPr anchor="ctr"/>
                </a:tc>
              </a:tr>
              <a:tr h="727252">
                <a:tc>
                  <a:txBody>
                    <a:bodyPr/>
                    <a:lstStyle/>
                    <a:p>
                      <a:pPr algn="ctr"/>
                      <a:r>
                        <a:rPr lang="en-US" b="1" dirty="0" smtClean="0"/>
                        <a:t>Cherokee Charter</a:t>
                      </a:r>
                      <a:endParaRPr lang="en-US" b="1" dirty="0"/>
                    </a:p>
                  </a:txBody>
                  <a:tcPr anchor="ctr"/>
                </a:tc>
                <a:tc>
                  <a:txBody>
                    <a:bodyPr/>
                    <a:lstStyle/>
                    <a:p>
                      <a:pPr algn="ctr"/>
                      <a:r>
                        <a:rPr lang="en-US" b="1" dirty="0" smtClean="0"/>
                        <a:t>Mountain Ed Charter</a:t>
                      </a:r>
                      <a:endParaRPr lang="en-US" b="1" dirty="0"/>
                    </a:p>
                  </a:txBody>
                  <a:tcPr anchor="ctr"/>
                </a:tc>
                <a:tc>
                  <a:txBody>
                    <a:bodyPr/>
                    <a:lstStyle/>
                    <a:p>
                      <a:pPr algn="ctr"/>
                      <a:r>
                        <a:rPr lang="en-US" b="1" dirty="0" smtClean="0"/>
                        <a:t>Du Bois Integrity</a:t>
                      </a:r>
                      <a:endParaRPr lang="en-US" b="1" dirty="0"/>
                    </a:p>
                  </a:txBody>
                  <a:tcPr anchor="ctr"/>
                </a:tc>
                <a:tc>
                  <a:txBody>
                    <a:bodyPr/>
                    <a:lstStyle/>
                    <a:p>
                      <a:pPr algn="ctr"/>
                      <a:r>
                        <a:rPr lang="en-US" b="1" dirty="0" smtClean="0"/>
                        <a:t>GCA</a:t>
                      </a:r>
                      <a:endParaRPr lang="en-US" b="1" dirty="0"/>
                    </a:p>
                  </a:txBody>
                  <a:tcPr anchor="ctr"/>
                </a:tc>
              </a:tr>
              <a:tr h="421344">
                <a:tc>
                  <a:txBody>
                    <a:bodyPr/>
                    <a:lstStyle/>
                    <a:p>
                      <a:pPr algn="ctr"/>
                      <a:r>
                        <a:rPr lang="en-US" b="1" dirty="0" smtClean="0"/>
                        <a:t>Odyssey</a:t>
                      </a:r>
                      <a:endParaRPr lang="en-US" b="1" dirty="0"/>
                    </a:p>
                  </a:txBody>
                  <a:tcPr anchor="ctr"/>
                </a:tc>
                <a:tc>
                  <a:txBody>
                    <a:bodyPr/>
                    <a:lstStyle/>
                    <a:p>
                      <a:pPr algn="ctr"/>
                      <a:r>
                        <a:rPr lang="en-US" b="1" dirty="0" smtClean="0"/>
                        <a:t>Foothills Ed Charter</a:t>
                      </a:r>
                      <a:endParaRPr lang="en-US" b="1" dirty="0"/>
                    </a:p>
                  </a:txBody>
                  <a:tcPr anchor="ctr"/>
                </a:tc>
                <a:tc>
                  <a:txBody>
                    <a:bodyPr/>
                    <a:lstStyle/>
                    <a:p>
                      <a:pPr algn="ctr"/>
                      <a:r>
                        <a:rPr lang="en-US" b="1" dirty="0" smtClean="0"/>
                        <a:t>Scintilla</a:t>
                      </a:r>
                      <a:endParaRPr lang="en-US" b="1" dirty="0"/>
                    </a:p>
                  </a:txBody>
                  <a:tcPr anchor="ctr"/>
                </a:tc>
                <a:tc>
                  <a:txBody>
                    <a:bodyPr/>
                    <a:lstStyle/>
                    <a:p>
                      <a:pPr algn="ctr"/>
                      <a:r>
                        <a:rPr lang="en-US" b="1" dirty="0" smtClean="0"/>
                        <a:t>Byron Peach</a:t>
                      </a:r>
                      <a:endParaRPr lang="en-US" b="1" dirty="0"/>
                    </a:p>
                  </a:txBody>
                  <a:tcPr anchor="ctr"/>
                </a:tc>
              </a:tr>
            </a:tbl>
          </a:graphicData>
        </a:graphic>
      </p:graphicFrame>
      <p:sp>
        <p:nvSpPr>
          <p:cNvPr id="3" name="TextBox 2"/>
          <p:cNvSpPr txBox="1"/>
          <p:nvPr/>
        </p:nvSpPr>
        <p:spPr>
          <a:xfrm>
            <a:off x="0" y="1083209"/>
            <a:ext cx="9143999" cy="646331"/>
          </a:xfrm>
          <a:prstGeom prst="rect">
            <a:avLst/>
          </a:prstGeom>
          <a:noFill/>
        </p:spPr>
        <p:txBody>
          <a:bodyPr wrap="square" rtlCol="0">
            <a:spAutoFit/>
          </a:bodyPr>
          <a:lstStyle/>
          <a:p>
            <a:pPr algn="ctr"/>
            <a:r>
              <a:rPr lang="en-US" sz="3600" dirty="0" smtClean="0">
                <a:latin typeface="Arial Rounded MT Bold" panose="020F0704030504030204" pitchFamily="34" charset="0"/>
              </a:rPr>
              <a:t>Cross-Functional Monitoring Schedule</a:t>
            </a:r>
            <a:endParaRPr lang="en-US" sz="3600" dirty="0">
              <a:latin typeface="Arial Rounded MT Bold" panose="020F070403050403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Prep</a:t>
            </a:r>
            <a:endParaRPr lang="en-US" dirty="0"/>
          </a:p>
        </p:txBody>
      </p:sp>
      <p:sp>
        <p:nvSpPr>
          <p:cNvPr id="3" name="Content Placeholder 2"/>
          <p:cNvSpPr>
            <a:spLocks noGrp="1"/>
          </p:cNvSpPr>
          <p:nvPr>
            <p:ph idx="1"/>
          </p:nvPr>
        </p:nvSpPr>
        <p:spPr>
          <a:xfrm>
            <a:off x="538385" y="1825625"/>
            <a:ext cx="8426153" cy="4351338"/>
          </a:xfrm>
        </p:spPr>
        <p:txBody>
          <a:bodyPr/>
          <a:lstStyle/>
          <a:p>
            <a:r>
              <a:rPr lang="en-US" dirty="0" smtClean="0"/>
              <a:t>Collecting and filing dated documents</a:t>
            </a:r>
          </a:p>
          <a:p>
            <a:r>
              <a:rPr lang="en-US" dirty="0" smtClean="0"/>
              <a:t>Nothing is too small to file</a:t>
            </a:r>
          </a:p>
          <a:p>
            <a:r>
              <a:rPr lang="en-US" dirty="0" smtClean="0"/>
              <a:t>Remember “No Agenda . . . No Sign-In . . . No Meeting”</a:t>
            </a:r>
          </a:p>
          <a:p>
            <a:r>
              <a:rPr lang="en-US" dirty="0" smtClean="0"/>
              <a:t>Written Procedures for everything is needed</a:t>
            </a:r>
          </a:p>
          <a:p>
            <a:pPr lvl="1"/>
            <a:r>
              <a:rPr lang="en-US" dirty="0" smtClean="0"/>
              <a:t>LEA Procedure Manual</a:t>
            </a:r>
          </a:p>
          <a:p>
            <a:pPr lvl="1"/>
            <a:r>
              <a:rPr lang="en-US" dirty="0" smtClean="0"/>
              <a:t>If you must explain to someone how to do it . . . </a:t>
            </a:r>
          </a:p>
          <a:p>
            <a:pPr marL="457200" lvl="1" indent="0">
              <a:buNone/>
            </a:pPr>
            <a:r>
              <a:rPr lang="en-US" dirty="0"/>
              <a:t>	</a:t>
            </a:r>
            <a:r>
              <a:rPr lang="en-US" dirty="0" smtClean="0"/>
              <a:t>		          A written procedure is required!</a:t>
            </a:r>
          </a:p>
          <a:p>
            <a:pPr lvl="1"/>
            <a:r>
              <a:rPr lang="en-US" dirty="0" smtClean="0"/>
              <a:t>Develop a learning community . . . We all agree to share!</a:t>
            </a:r>
          </a:p>
          <a:p>
            <a:r>
              <a:rPr lang="en-US" dirty="0" smtClean="0"/>
              <a:t>Continual contact with finance officer a must</a:t>
            </a:r>
          </a:p>
        </p:txBody>
      </p:sp>
      <p:sp>
        <p:nvSpPr>
          <p:cNvPr id="4" name="Slide Number Placeholder 3"/>
          <p:cNvSpPr>
            <a:spLocks noGrp="1"/>
          </p:cNvSpPr>
          <p:nvPr>
            <p:ph type="sldNum" sz="quarter" idx="4"/>
          </p:nvPr>
        </p:nvSpPr>
        <p:spPr/>
        <p:txBody>
          <a:bodyPr/>
          <a:lstStyle/>
          <a:p>
            <a:fld id="{B63E4CEF-BB1E-48C7-AE93-F39F6AA99AD7}" type="slidenum">
              <a:rPr lang="en-US" smtClean="0"/>
              <a:pPr/>
              <a:t>14</a:t>
            </a:fld>
            <a:endParaRPr lang="en-US" dirty="0"/>
          </a:p>
        </p:txBody>
      </p:sp>
    </p:spTree>
    <p:extLst>
      <p:ext uri="{BB962C8B-B14F-4D97-AF65-F5344CB8AC3E}">
        <p14:creationId xmlns:p14="http://schemas.microsoft.com/office/powerpoint/2010/main" val="35567308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Eligible Attendance Area Spreadsheet</a:t>
            </a:r>
            <a:endParaRPr lang="en-US" dirty="0"/>
          </a:p>
        </p:txBody>
      </p:sp>
      <p:sp>
        <p:nvSpPr>
          <p:cNvPr id="3" name="Content Placeholder 2"/>
          <p:cNvSpPr>
            <a:spLocks noGrp="1"/>
          </p:cNvSpPr>
          <p:nvPr>
            <p:ph idx="1"/>
          </p:nvPr>
        </p:nvSpPr>
        <p:spPr/>
        <p:txBody>
          <a:bodyPr/>
          <a:lstStyle/>
          <a:p>
            <a:r>
              <a:rPr lang="en-US" dirty="0" smtClean="0"/>
              <a:t>Found on the Program Information Tab of the Consolidated Application</a:t>
            </a:r>
          </a:p>
          <a:p>
            <a:r>
              <a:rPr lang="en-US" dirty="0" smtClean="0"/>
              <a:t>In most cases, all information needed is based on October 2014 data</a:t>
            </a:r>
          </a:p>
          <a:p>
            <a:r>
              <a:rPr lang="en-US" dirty="0" smtClean="0"/>
              <a:t>All data regardless of source must be from same October</a:t>
            </a:r>
            <a:endParaRPr lang="en-US" dirty="0"/>
          </a:p>
          <a:p>
            <a:pPr lvl="1"/>
            <a:r>
              <a:rPr lang="en-US" dirty="0" smtClean="0"/>
              <a:t>You may not use Spring numbers for one count and Fall numbers for the other</a:t>
            </a:r>
          </a:p>
          <a:p>
            <a:pPr marL="457200" lvl="1" indent="0">
              <a:buNone/>
            </a:pPr>
            <a:endParaRPr lang="en-US" dirty="0" smtClean="0"/>
          </a:p>
        </p:txBody>
      </p:sp>
      <p:sp>
        <p:nvSpPr>
          <p:cNvPr id="4" name="Slide Number Placeholder 3"/>
          <p:cNvSpPr>
            <a:spLocks noGrp="1"/>
          </p:cNvSpPr>
          <p:nvPr>
            <p:ph type="sldNum" sz="quarter" idx="4"/>
          </p:nvPr>
        </p:nvSpPr>
        <p:spPr/>
        <p:txBody>
          <a:bodyPr/>
          <a:lstStyle/>
          <a:p>
            <a:fld id="{B63E4CEF-BB1E-48C7-AE93-F39F6AA99AD7}" type="slidenum">
              <a:rPr lang="en-US" smtClean="0"/>
              <a:pPr/>
              <a:t>15</a:t>
            </a:fld>
            <a:endParaRPr lang="en-US" dirty="0"/>
          </a:p>
        </p:txBody>
      </p:sp>
    </p:spTree>
    <p:extLst>
      <p:ext uri="{BB962C8B-B14F-4D97-AF65-F5344CB8AC3E}">
        <p14:creationId xmlns:p14="http://schemas.microsoft.com/office/powerpoint/2010/main" val="39165490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Eligible Attendance Area Spreadsheet</a:t>
            </a:r>
            <a:endParaRPr lang="en-US" dirty="0"/>
          </a:p>
        </p:txBody>
      </p:sp>
      <p:sp>
        <p:nvSpPr>
          <p:cNvPr id="3" name="Content Placeholder 2"/>
          <p:cNvSpPr>
            <a:spLocks noGrp="1"/>
          </p:cNvSpPr>
          <p:nvPr>
            <p:ph idx="1"/>
          </p:nvPr>
        </p:nvSpPr>
        <p:spPr/>
        <p:txBody>
          <a:bodyPr>
            <a:normAutofit lnSpcReduction="10000"/>
          </a:bodyPr>
          <a:lstStyle/>
          <a:p>
            <a:r>
              <a:rPr lang="en-US" dirty="0" smtClean="0"/>
              <a:t>Existing Charters</a:t>
            </a:r>
          </a:p>
          <a:p>
            <a:pPr lvl="1"/>
            <a:r>
              <a:rPr lang="en-US" dirty="0"/>
              <a:t>Enrollment figures - </a:t>
            </a:r>
            <a:r>
              <a:rPr lang="en-US" dirty="0" smtClean="0"/>
              <a:t>	</a:t>
            </a:r>
          </a:p>
          <a:p>
            <a:pPr marL="457200" lvl="1" indent="0">
              <a:buNone/>
            </a:pPr>
            <a:r>
              <a:rPr lang="en-US" sz="1200" dirty="0"/>
              <a:t>	</a:t>
            </a:r>
            <a:r>
              <a:rPr lang="en-US" sz="1600" dirty="0" smtClean="0">
                <a:hlinkClick r:id="rId2"/>
              </a:rPr>
              <a:t>https</a:t>
            </a:r>
            <a:r>
              <a:rPr lang="en-US" sz="1600" dirty="0">
                <a:hlinkClick r:id="rId2"/>
              </a:rPr>
              <a:t>://app3.doe.k12.ga.us/ows-bin/owa/fte_pack_enrollgrade.entry_form</a:t>
            </a:r>
            <a:endParaRPr lang="en-US" sz="1600" dirty="0" smtClean="0"/>
          </a:p>
          <a:p>
            <a:pPr lvl="1"/>
            <a:r>
              <a:rPr lang="en-US" dirty="0" smtClean="0"/>
              <a:t>FRM (Poverty) numbers - </a:t>
            </a:r>
          </a:p>
          <a:p>
            <a:pPr marL="457200" lvl="1" indent="0">
              <a:buNone/>
            </a:pPr>
            <a:r>
              <a:rPr lang="en-US" dirty="0"/>
              <a:t>       </a:t>
            </a:r>
            <a:r>
              <a:rPr lang="en-US" sz="1600" dirty="0">
                <a:hlinkClick r:id="rId3"/>
              </a:rPr>
              <a:t>https://app3.doe.k12.ga.us/ows-bin/owa/fte_pack_frl001_public.entry_form</a:t>
            </a:r>
            <a:endParaRPr lang="en-US" sz="1600" dirty="0" smtClean="0"/>
          </a:p>
          <a:p>
            <a:r>
              <a:rPr lang="en-US" dirty="0" smtClean="0"/>
              <a:t>New or Expanding Charters</a:t>
            </a:r>
          </a:p>
          <a:p>
            <a:pPr lvl="1"/>
            <a:r>
              <a:rPr lang="en-US" dirty="0" smtClean="0"/>
              <a:t>All numbers will be based on projections</a:t>
            </a:r>
          </a:p>
          <a:p>
            <a:pPr lvl="1"/>
            <a:r>
              <a:rPr lang="en-US" dirty="0" smtClean="0"/>
              <a:t>Projections will be adjusted after the October 2015 FTE</a:t>
            </a:r>
          </a:p>
          <a:p>
            <a:r>
              <a:rPr lang="en-US" dirty="0" smtClean="0"/>
              <a:t>Virtual or other Charters without Lunch Program</a:t>
            </a:r>
          </a:p>
          <a:p>
            <a:pPr lvl="1"/>
            <a:r>
              <a:rPr lang="en-US" dirty="0" smtClean="0"/>
              <a:t>Enrollment from October 2014 FTE</a:t>
            </a:r>
          </a:p>
          <a:p>
            <a:pPr lvl="1"/>
            <a:r>
              <a:rPr lang="en-US" dirty="0" smtClean="0"/>
              <a:t>Poverty numbers based on Direct Certified numbers</a:t>
            </a:r>
            <a:endParaRPr lang="en-US" dirty="0"/>
          </a:p>
        </p:txBody>
      </p:sp>
      <p:sp>
        <p:nvSpPr>
          <p:cNvPr id="4" name="Slide Number Placeholder 3"/>
          <p:cNvSpPr>
            <a:spLocks noGrp="1"/>
          </p:cNvSpPr>
          <p:nvPr>
            <p:ph type="sldNum" sz="quarter" idx="4"/>
          </p:nvPr>
        </p:nvSpPr>
        <p:spPr/>
        <p:txBody>
          <a:bodyPr/>
          <a:lstStyle/>
          <a:p>
            <a:fld id="{B63E4CEF-BB1E-48C7-AE93-F39F6AA99AD7}" type="slidenum">
              <a:rPr lang="en-US" smtClean="0"/>
              <a:pPr/>
              <a:t>16</a:t>
            </a:fld>
            <a:endParaRPr lang="en-US" dirty="0"/>
          </a:p>
        </p:txBody>
      </p:sp>
    </p:spTree>
    <p:extLst>
      <p:ext uri="{BB962C8B-B14F-4D97-AF65-F5344CB8AC3E}">
        <p14:creationId xmlns:p14="http://schemas.microsoft.com/office/powerpoint/2010/main" val="527085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Comprehensive LEA Improvement Plan</a:t>
            </a:r>
            <a:endParaRPr lang="en-US" dirty="0"/>
          </a:p>
        </p:txBody>
      </p:sp>
      <p:sp>
        <p:nvSpPr>
          <p:cNvPr id="3" name="Subtitle 2"/>
          <p:cNvSpPr>
            <a:spLocks noGrp="1"/>
          </p:cNvSpPr>
          <p:nvPr>
            <p:ph type="subTitle" idx="1"/>
          </p:nvPr>
        </p:nvSpPr>
        <p:spPr/>
        <p:txBody>
          <a:bodyPr>
            <a:normAutofit/>
          </a:bodyPr>
          <a:lstStyle/>
          <a:p>
            <a:r>
              <a:rPr lang="en-US" sz="4800" dirty="0" smtClean="0"/>
              <a:t>Aka The CLIP</a:t>
            </a:r>
            <a:endParaRPr lang="en-US" sz="4800" dirty="0"/>
          </a:p>
        </p:txBody>
      </p:sp>
      <p:sp>
        <p:nvSpPr>
          <p:cNvPr id="4" name="Slide Number Placeholder 3"/>
          <p:cNvSpPr>
            <a:spLocks noGrp="1"/>
          </p:cNvSpPr>
          <p:nvPr>
            <p:ph type="sldNum" sz="quarter" idx="4"/>
          </p:nvPr>
        </p:nvSpPr>
        <p:spPr/>
        <p:txBody>
          <a:bodyPr/>
          <a:lstStyle/>
          <a:p>
            <a:fld id="{B63E4CEF-BB1E-48C7-AE93-F39F6AA99AD7}" type="slidenum">
              <a:rPr lang="en-US" smtClean="0"/>
              <a:pPr/>
              <a:t>17</a:t>
            </a:fld>
            <a:endParaRPr lang="en-US" dirty="0"/>
          </a:p>
        </p:txBody>
      </p:sp>
    </p:spTree>
    <p:extLst>
      <p:ext uri="{BB962C8B-B14F-4D97-AF65-F5344CB8AC3E}">
        <p14:creationId xmlns:p14="http://schemas.microsoft.com/office/powerpoint/2010/main" val="19720019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CLIP Tips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Descriptor #1</a:t>
            </a:r>
          </a:p>
          <a:p>
            <a:pPr lvl="1"/>
            <a:r>
              <a:rPr lang="en-US" dirty="0"/>
              <a:t>Please focus on analysis of the academic needs of your students in the core subject areas  </a:t>
            </a:r>
          </a:p>
          <a:p>
            <a:pPr lvl="1"/>
            <a:r>
              <a:rPr lang="en-US" dirty="0"/>
              <a:t>You must include actual performance data especially in the academic areas to be </a:t>
            </a:r>
            <a:r>
              <a:rPr lang="en-US" dirty="0" smtClean="0"/>
              <a:t>served</a:t>
            </a:r>
          </a:p>
          <a:p>
            <a:pPr lvl="1"/>
            <a:r>
              <a:rPr lang="en-US" dirty="0" smtClean="0"/>
              <a:t>If not in your CLIP, it cannot be in your budget!</a:t>
            </a:r>
          </a:p>
          <a:p>
            <a:pPr marL="0" indent="0">
              <a:buNone/>
            </a:pPr>
            <a:r>
              <a:rPr lang="en-US" dirty="0"/>
              <a:t>Descriptors #5, #9, &amp; #21</a:t>
            </a:r>
          </a:p>
          <a:p>
            <a:pPr lvl="1"/>
            <a:r>
              <a:rPr lang="en-US" dirty="0"/>
              <a:t>Specifically describe how Title I funds will be used </a:t>
            </a:r>
            <a:endParaRPr lang="en-US" dirty="0" smtClean="0"/>
          </a:p>
          <a:p>
            <a:pPr marL="0" indent="0">
              <a:buNone/>
            </a:pPr>
            <a:r>
              <a:rPr lang="en-US" dirty="0" smtClean="0"/>
              <a:t>Descriptor #12</a:t>
            </a:r>
          </a:p>
          <a:p>
            <a:pPr lvl="1"/>
            <a:r>
              <a:rPr lang="en-US" dirty="0" smtClean="0"/>
              <a:t>If Targeted Assistance Program, address multiple selection criteria to be used. All criteria must be educationally related</a:t>
            </a:r>
          </a:p>
        </p:txBody>
      </p:sp>
      <p:sp>
        <p:nvSpPr>
          <p:cNvPr id="4" name="Slide Number Placeholder 3"/>
          <p:cNvSpPr>
            <a:spLocks noGrp="1"/>
          </p:cNvSpPr>
          <p:nvPr>
            <p:ph type="sldNum" sz="quarter" idx="4"/>
          </p:nvPr>
        </p:nvSpPr>
        <p:spPr/>
        <p:txBody>
          <a:bodyPr/>
          <a:lstStyle/>
          <a:p>
            <a:fld id="{B63E4CEF-BB1E-48C7-AE93-F39F6AA99AD7}" type="slidenum">
              <a:rPr lang="en-US" smtClean="0"/>
              <a:pPr/>
              <a:t>18</a:t>
            </a:fld>
            <a:endParaRPr lang="en-US" dirty="0"/>
          </a:p>
        </p:txBody>
      </p:sp>
    </p:spTree>
    <p:extLst>
      <p:ext uri="{BB962C8B-B14F-4D97-AF65-F5344CB8AC3E}">
        <p14:creationId xmlns:p14="http://schemas.microsoft.com/office/powerpoint/2010/main" val="558526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CLIP Tips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Descriptor #13</a:t>
            </a:r>
          </a:p>
          <a:p>
            <a:pPr lvl="1"/>
            <a:r>
              <a:rPr lang="en-US" dirty="0" smtClean="0"/>
              <a:t>Describe your Title I Program</a:t>
            </a:r>
          </a:p>
          <a:p>
            <a:pPr lvl="2"/>
            <a:r>
              <a:rPr lang="en-US" dirty="0" smtClean="0"/>
              <a:t>SWP or TA</a:t>
            </a:r>
          </a:p>
          <a:p>
            <a:pPr lvl="2"/>
            <a:r>
              <a:rPr lang="en-US" dirty="0" smtClean="0"/>
              <a:t>What instructional methods will be implemented?</a:t>
            </a:r>
          </a:p>
          <a:p>
            <a:pPr marL="0" indent="0">
              <a:buNone/>
            </a:pPr>
            <a:r>
              <a:rPr lang="en-US" dirty="0" smtClean="0"/>
              <a:t>Descriptor #15</a:t>
            </a:r>
            <a:endParaRPr lang="en-US" dirty="0"/>
          </a:p>
          <a:p>
            <a:pPr lvl="1"/>
            <a:r>
              <a:rPr lang="en-US" dirty="0" smtClean="0"/>
              <a:t>Specify how ALL parents are invited and involved in the review, revision, and approval process for ALL Title I documents and procedures</a:t>
            </a:r>
          </a:p>
          <a:p>
            <a:pPr lvl="1"/>
            <a:r>
              <a:rPr lang="en-US" dirty="0" smtClean="0"/>
              <a:t>What methods will be used to involve all parents?</a:t>
            </a:r>
          </a:p>
          <a:p>
            <a:pPr lvl="1"/>
            <a:r>
              <a:rPr lang="en-US" dirty="0" smtClean="0"/>
              <a:t>How will you build capacity with parents?</a:t>
            </a:r>
          </a:p>
        </p:txBody>
      </p:sp>
      <p:sp>
        <p:nvSpPr>
          <p:cNvPr id="4" name="Slide Number Placeholder 3"/>
          <p:cNvSpPr>
            <a:spLocks noGrp="1"/>
          </p:cNvSpPr>
          <p:nvPr>
            <p:ph type="sldNum" sz="quarter" idx="4"/>
          </p:nvPr>
        </p:nvSpPr>
        <p:spPr/>
        <p:txBody>
          <a:bodyPr/>
          <a:lstStyle/>
          <a:p>
            <a:fld id="{B63E4CEF-BB1E-48C7-AE93-F39F6AA99AD7}" type="slidenum">
              <a:rPr lang="en-US" smtClean="0"/>
              <a:pPr/>
              <a:t>19</a:t>
            </a:fld>
            <a:endParaRPr lang="en-US" dirty="0"/>
          </a:p>
        </p:txBody>
      </p:sp>
    </p:spTree>
    <p:extLst>
      <p:ext uri="{BB962C8B-B14F-4D97-AF65-F5344CB8AC3E}">
        <p14:creationId xmlns:p14="http://schemas.microsoft.com/office/powerpoint/2010/main" val="2887718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B63E4CEF-BB1E-48C7-AE93-F39F6AA99AD7}" type="slidenum">
              <a:rPr lang="en-US" smtClean="0"/>
              <a:pPr/>
              <a:t>2</a:t>
            </a:fld>
            <a:endParaRPr lang="en-US" dirty="0"/>
          </a:p>
        </p:txBody>
      </p:sp>
      <p:pic>
        <p:nvPicPr>
          <p:cNvPr id="4" name="Picture 3"/>
          <p:cNvPicPr>
            <a:picLocks noChangeAspect="1"/>
          </p:cNvPicPr>
          <p:nvPr/>
        </p:nvPicPr>
        <p:blipFill>
          <a:blip r:embed="rId2"/>
          <a:stretch>
            <a:fillRect/>
          </a:stretch>
        </p:blipFill>
        <p:spPr>
          <a:xfrm>
            <a:off x="2437529" y="2317905"/>
            <a:ext cx="4243184" cy="3767655"/>
          </a:xfrm>
          <a:prstGeom prst="rect">
            <a:avLst/>
          </a:prstGeom>
        </p:spPr>
      </p:pic>
      <p:sp>
        <p:nvSpPr>
          <p:cNvPr id="5" name="TextBox 4"/>
          <p:cNvSpPr txBox="1"/>
          <p:nvPr/>
        </p:nvSpPr>
        <p:spPr>
          <a:xfrm>
            <a:off x="1423166" y="1400783"/>
            <a:ext cx="6271910" cy="646331"/>
          </a:xfrm>
          <a:prstGeom prst="rect">
            <a:avLst/>
          </a:prstGeom>
          <a:noFill/>
        </p:spPr>
        <p:txBody>
          <a:bodyPr wrap="none" rtlCol="0">
            <a:spAutoFit/>
          </a:bodyPr>
          <a:lstStyle/>
          <a:p>
            <a:r>
              <a:rPr lang="en-US" altLang="en-US" b="1" dirty="0">
                <a:latin typeface="Arial" panose="020B0604020202020204" pitchFamily="34" charset="0"/>
              </a:rPr>
              <a:t>SCHOOL IMPROVEMENT &amp; DISTRICT EFFECTIVENESS</a:t>
            </a:r>
          </a:p>
          <a:p>
            <a:endParaRPr lang="en-US" dirty="0"/>
          </a:p>
        </p:txBody>
      </p:sp>
    </p:spTree>
    <p:extLst>
      <p:ext uri="{BB962C8B-B14F-4D97-AF65-F5344CB8AC3E}">
        <p14:creationId xmlns:p14="http://schemas.microsoft.com/office/powerpoint/2010/main" val="29782794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CLIP Tips</a:t>
            </a:r>
            <a:endParaRPr lang="en-US" dirty="0"/>
          </a:p>
        </p:txBody>
      </p:sp>
      <p:sp>
        <p:nvSpPr>
          <p:cNvPr id="3" name="Content Placeholder 2"/>
          <p:cNvSpPr>
            <a:spLocks noGrp="1"/>
          </p:cNvSpPr>
          <p:nvPr>
            <p:ph idx="1"/>
          </p:nvPr>
        </p:nvSpPr>
        <p:spPr/>
        <p:txBody>
          <a:bodyPr>
            <a:normAutofit/>
          </a:bodyPr>
          <a:lstStyle/>
          <a:p>
            <a:pPr marL="0" indent="0">
              <a:buNone/>
            </a:pPr>
            <a:r>
              <a:rPr lang="en-US" dirty="0"/>
              <a:t>Descriptors #16 &amp; #17</a:t>
            </a:r>
          </a:p>
          <a:p>
            <a:pPr lvl="1"/>
            <a:r>
              <a:rPr lang="en-US" dirty="0"/>
              <a:t>Simply state – “Our school has not been identified as a Priority, Focus, or Title I Alert School thus no interventions are required.  If or when the school is identified as such the District will implement all required plans as described in Georgia’s ESEA </a:t>
            </a:r>
            <a:r>
              <a:rPr lang="en-US" dirty="0" smtClean="0"/>
              <a:t>Waiver.”</a:t>
            </a:r>
            <a:endParaRPr lang="en-US" dirty="0"/>
          </a:p>
          <a:p>
            <a:pPr marL="0" indent="0">
              <a:buNone/>
            </a:pPr>
            <a:r>
              <a:rPr lang="en-US" dirty="0" smtClean="0"/>
              <a:t>Descriptor #23</a:t>
            </a:r>
            <a:endParaRPr lang="en-US" dirty="0"/>
          </a:p>
          <a:p>
            <a:pPr lvl="1"/>
            <a:r>
              <a:rPr lang="en-US" dirty="0" smtClean="0"/>
              <a:t>Address how ALL parents have the opportunity to review and revise the CLIP</a:t>
            </a:r>
          </a:p>
          <a:p>
            <a:pPr lvl="1"/>
            <a:r>
              <a:rPr lang="en-US" dirty="0" smtClean="0"/>
              <a:t>What methods are being implemented to assure all parents have access to this process?</a:t>
            </a:r>
          </a:p>
        </p:txBody>
      </p:sp>
      <p:sp>
        <p:nvSpPr>
          <p:cNvPr id="4" name="Slide Number Placeholder 3"/>
          <p:cNvSpPr>
            <a:spLocks noGrp="1"/>
          </p:cNvSpPr>
          <p:nvPr>
            <p:ph type="sldNum" sz="quarter" idx="4"/>
          </p:nvPr>
        </p:nvSpPr>
        <p:spPr/>
        <p:txBody>
          <a:bodyPr/>
          <a:lstStyle/>
          <a:p>
            <a:fld id="{B63E4CEF-BB1E-48C7-AE93-F39F6AA99AD7}" type="slidenum">
              <a:rPr lang="en-US" smtClean="0"/>
              <a:pPr/>
              <a:t>20</a:t>
            </a:fld>
            <a:endParaRPr lang="en-US" dirty="0"/>
          </a:p>
        </p:txBody>
      </p:sp>
    </p:spTree>
    <p:extLst>
      <p:ext uri="{BB962C8B-B14F-4D97-AF65-F5344CB8AC3E}">
        <p14:creationId xmlns:p14="http://schemas.microsoft.com/office/powerpoint/2010/main" val="36503776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Parental Involvement</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4"/>
          </p:nvPr>
        </p:nvSpPr>
        <p:spPr/>
        <p:txBody>
          <a:bodyPr/>
          <a:lstStyle/>
          <a:p>
            <a:fld id="{B63E4CEF-BB1E-48C7-AE93-F39F6AA99AD7}" type="slidenum">
              <a:rPr lang="en-US" smtClean="0"/>
              <a:pPr/>
              <a:t>21</a:t>
            </a:fld>
            <a:endParaRPr lang="en-US" dirty="0"/>
          </a:p>
        </p:txBody>
      </p:sp>
    </p:spTree>
    <p:extLst>
      <p:ext uri="{BB962C8B-B14F-4D97-AF65-F5344CB8AC3E}">
        <p14:creationId xmlns:p14="http://schemas.microsoft.com/office/powerpoint/2010/main" val="15715719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Parental Involvement</a:t>
            </a:r>
            <a:endParaRPr lang="en-US" dirty="0"/>
          </a:p>
        </p:txBody>
      </p:sp>
      <p:sp>
        <p:nvSpPr>
          <p:cNvPr id="3" name="Content Placeholder 2"/>
          <p:cNvSpPr>
            <a:spLocks noGrp="1"/>
          </p:cNvSpPr>
          <p:nvPr>
            <p:ph idx="1"/>
          </p:nvPr>
        </p:nvSpPr>
        <p:spPr/>
        <p:txBody>
          <a:bodyPr>
            <a:normAutofit/>
          </a:bodyPr>
          <a:lstStyle/>
          <a:p>
            <a:r>
              <a:rPr lang="en-US" dirty="0" smtClean="0"/>
              <a:t>ALL Parents must be involved in the review/revision of ALL Title I plans</a:t>
            </a:r>
          </a:p>
          <a:p>
            <a:pPr lvl="1"/>
            <a:r>
              <a:rPr lang="en-US" dirty="0" smtClean="0"/>
              <a:t>CLIP</a:t>
            </a:r>
          </a:p>
          <a:p>
            <a:pPr lvl="1"/>
            <a:r>
              <a:rPr lang="en-US" dirty="0" smtClean="0"/>
              <a:t>SWP/TA Plan</a:t>
            </a:r>
          </a:p>
          <a:p>
            <a:pPr lvl="1"/>
            <a:r>
              <a:rPr lang="en-US" dirty="0" smtClean="0"/>
              <a:t>School-Parent Compact</a:t>
            </a:r>
          </a:p>
          <a:p>
            <a:pPr lvl="1"/>
            <a:r>
              <a:rPr lang="en-US" dirty="0" smtClean="0"/>
              <a:t>Parent Involvement Policy (Only one for District/School)</a:t>
            </a:r>
          </a:p>
          <a:p>
            <a:pPr lvl="1"/>
            <a:r>
              <a:rPr lang="en-US" dirty="0" smtClean="0"/>
              <a:t>Creation of Parental Involvement Activities</a:t>
            </a:r>
          </a:p>
          <a:p>
            <a:pPr lvl="1"/>
            <a:r>
              <a:rPr lang="en-US" dirty="0" smtClean="0"/>
              <a:t>Required 1% Set-Aside in Budget </a:t>
            </a:r>
            <a:r>
              <a:rPr lang="en-US" sz="2000" dirty="0" smtClean="0"/>
              <a:t>(if over $500,000 allocation)</a:t>
            </a:r>
          </a:p>
          <a:p>
            <a:r>
              <a:rPr lang="en-US" dirty="0" smtClean="0"/>
              <a:t>Distribution Methods need to also be developed</a:t>
            </a:r>
          </a:p>
          <a:p>
            <a:pPr lvl="1"/>
            <a:r>
              <a:rPr lang="en-US" dirty="0" smtClean="0"/>
              <a:t>Most documents must be distributed by October!</a:t>
            </a:r>
            <a:endParaRPr lang="en-US" dirty="0"/>
          </a:p>
        </p:txBody>
      </p:sp>
      <p:sp>
        <p:nvSpPr>
          <p:cNvPr id="4" name="Slide Number Placeholder 3"/>
          <p:cNvSpPr>
            <a:spLocks noGrp="1"/>
          </p:cNvSpPr>
          <p:nvPr>
            <p:ph type="sldNum" sz="quarter" idx="4"/>
          </p:nvPr>
        </p:nvSpPr>
        <p:spPr/>
        <p:txBody>
          <a:bodyPr/>
          <a:lstStyle/>
          <a:p>
            <a:fld id="{B63E4CEF-BB1E-48C7-AE93-F39F6AA99AD7}" type="slidenum">
              <a:rPr lang="en-US" smtClean="0"/>
              <a:pPr/>
              <a:t>22</a:t>
            </a:fld>
            <a:endParaRPr lang="en-US" dirty="0"/>
          </a:p>
        </p:txBody>
      </p:sp>
    </p:spTree>
    <p:extLst>
      <p:ext uri="{BB962C8B-B14F-4D97-AF65-F5344CB8AC3E}">
        <p14:creationId xmlns:p14="http://schemas.microsoft.com/office/powerpoint/2010/main" val="23600440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Parental Involvement</a:t>
            </a:r>
            <a:endParaRPr lang="en-US" dirty="0"/>
          </a:p>
        </p:txBody>
      </p:sp>
      <p:sp>
        <p:nvSpPr>
          <p:cNvPr id="3" name="Content Placeholder 2"/>
          <p:cNvSpPr>
            <a:spLocks noGrp="1"/>
          </p:cNvSpPr>
          <p:nvPr>
            <p:ph idx="1"/>
          </p:nvPr>
        </p:nvSpPr>
        <p:spPr/>
        <p:txBody>
          <a:bodyPr>
            <a:normAutofit lnSpcReduction="10000"/>
          </a:bodyPr>
          <a:lstStyle/>
          <a:p>
            <a:r>
              <a:rPr lang="en-US" dirty="0" smtClean="0"/>
              <a:t>School- Parent Compacts</a:t>
            </a:r>
          </a:p>
          <a:p>
            <a:pPr lvl="1"/>
            <a:r>
              <a:rPr lang="en-US" dirty="0" smtClean="0"/>
              <a:t>Must include feedback from students, parents, teachers, and all other stakeholders</a:t>
            </a:r>
          </a:p>
          <a:p>
            <a:pPr lvl="1"/>
            <a:r>
              <a:rPr lang="en-US" dirty="0" smtClean="0"/>
              <a:t>Data presented must be directly related to academic school improvement initiatives</a:t>
            </a:r>
          </a:p>
          <a:p>
            <a:pPr lvl="1"/>
            <a:r>
              <a:rPr lang="en-US" dirty="0" smtClean="0"/>
              <a:t>Utilize the compact throughout the school year as a tool for parental involvement and increasing student achievement</a:t>
            </a:r>
          </a:p>
          <a:p>
            <a:r>
              <a:rPr lang="en-US" dirty="0" smtClean="0"/>
              <a:t>Annual Title I Meeting</a:t>
            </a:r>
          </a:p>
          <a:p>
            <a:pPr lvl="1"/>
            <a:r>
              <a:rPr lang="en-US" dirty="0"/>
              <a:t>Meeting must be </a:t>
            </a:r>
            <a:r>
              <a:rPr lang="en-US" dirty="0" smtClean="0"/>
              <a:t>advertised – Keep documentation</a:t>
            </a:r>
            <a:endParaRPr lang="en-US" dirty="0"/>
          </a:p>
          <a:p>
            <a:pPr lvl="1"/>
            <a:r>
              <a:rPr lang="en-US" dirty="0" smtClean="0"/>
              <a:t>If on the same days as another meeting, hold Title I portion at a different time </a:t>
            </a:r>
          </a:p>
        </p:txBody>
      </p:sp>
      <p:sp>
        <p:nvSpPr>
          <p:cNvPr id="4" name="Slide Number Placeholder 3"/>
          <p:cNvSpPr>
            <a:spLocks noGrp="1"/>
          </p:cNvSpPr>
          <p:nvPr>
            <p:ph type="sldNum" sz="quarter" idx="4"/>
          </p:nvPr>
        </p:nvSpPr>
        <p:spPr/>
        <p:txBody>
          <a:bodyPr/>
          <a:lstStyle/>
          <a:p>
            <a:fld id="{B63E4CEF-BB1E-48C7-AE93-F39F6AA99AD7}" type="slidenum">
              <a:rPr lang="en-US" smtClean="0"/>
              <a:pPr/>
              <a:t>23</a:t>
            </a:fld>
            <a:endParaRPr lang="en-US" dirty="0"/>
          </a:p>
        </p:txBody>
      </p:sp>
    </p:spTree>
    <p:extLst>
      <p:ext uri="{BB962C8B-B14F-4D97-AF65-F5344CB8AC3E}">
        <p14:creationId xmlns:p14="http://schemas.microsoft.com/office/powerpoint/2010/main" val="9536862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Parental Involvement</a:t>
            </a:r>
            <a:endParaRPr lang="en-US" dirty="0"/>
          </a:p>
        </p:txBody>
      </p:sp>
      <p:sp>
        <p:nvSpPr>
          <p:cNvPr id="3" name="Content Placeholder 2"/>
          <p:cNvSpPr>
            <a:spLocks noGrp="1"/>
          </p:cNvSpPr>
          <p:nvPr>
            <p:ph idx="1"/>
          </p:nvPr>
        </p:nvSpPr>
        <p:spPr>
          <a:xfrm>
            <a:off x="628650" y="1825625"/>
            <a:ext cx="7886700" cy="4549538"/>
          </a:xfrm>
        </p:spPr>
        <p:txBody>
          <a:bodyPr>
            <a:normAutofit/>
          </a:bodyPr>
          <a:lstStyle/>
          <a:p>
            <a:r>
              <a:rPr lang="en-US" dirty="0" smtClean="0"/>
              <a:t>Charter School parents must be notified that their school is a Title I school – newsletter, webpage, handbook, etc.</a:t>
            </a:r>
          </a:p>
          <a:p>
            <a:r>
              <a:rPr lang="en-US" dirty="0" smtClean="0"/>
              <a:t>Parent Meetings</a:t>
            </a:r>
          </a:p>
          <a:p>
            <a:pPr lvl="1"/>
            <a:r>
              <a:rPr lang="en-US" dirty="0" smtClean="0"/>
              <a:t>Make sure you have detailed agendas, sign-in sheets for every parent meeting</a:t>
            </a:r>
          </a:p>
          <a:p>
            <a:pPr lvl="1"/>
            <a:r>
              <a:rPr lang="en-US" dirty="0" smtClean="0"/>
              <a:t>Big Issue – Food with Title I Funds</a:t>
            </a:r>
          </a:p>
          <a:p>
            <a:pPr lvl="2"/>
            <a:r>
              <a:rPr lang="en-US" dirty="0" smtClean="0"/>
              <a:t>Light snacks ONLY at Parental Involvement meetings</a:t>
            </a:r>
          </a:p>
          <a:p>
            <a:pPr lvl="2"/>
            <a:r>
              <a:rPr lang="en-US" dirty="0" smtClean="0"/>
              <a:t>NO MEALS ALLOWED</a:t>
            </a:r>
          </a:p>
          <a:p>
            <a:pPr lvl="2"/>
            <a:r>
              <a:rPr lang="en-US" dirty="0" smtClean="0"/>
              <a:t>Remember light snacks for parent activities only. No light snacks of any kind for staff meetings, professional development or testing</a:t>
            </a:r>
          </a:p>
        </p:txBody>
      </p:sp>
      <p:sp>
        <p:nvSpPr>
          <p:cNvPr id="4" name="Slide Number Placeholder 3"/>
          <p:cNvSpPr>
            <a:spLocks noGrp="1"/>
          </p:cNvSpPr>
          <p:nvPr>
            <p:ph type="sldNum" sz="quarter" idx="4"/>
          </p:nvPr>
        </p:nvSpPr>
        <p:spPr/>
        <p:txBody>
          <a:bodyPr/>
          <a:lstStyle/>
          <a:p>
            <a:fld id="{B63E4CEF-BB1E-48C7-AE93-F39F6AA99AD7}" type="slidenum">
              <a:rPr lang="en-US" smtClean="0"/>
              <a:pPr/>
              <a:t>24</a:t>
            </a:fld>
            <a:endParaRPr lang="en-US" dirty="0"/>
          </a:p>
        </p:txBody>
      </p:sp>
    </p:spTree>
    <p:extLst>
      <p:ext uri="{BB962C8B-B14F-4D97-AF65-F5344CB8AC3E}">
        <p14:creationId xmlns:p14="http://schemas.microsoft.com/office/powerpoint/2010/main" val="5969580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a:bodyPr>
          <a:lstStyle/>
          <a:p>
            <a:pPr eaLnBrk="1" hangingPunct="1"/>
            <a:r>
              <a:rPr lang="en-US" altLang="en-US" sz="4000" dirty="0" smtClean="0">
                <a:solidFill>
                  <a:srgbClr val="000000"/>
                </a:solidFill>
              </a:rPr>
              <a:t>Targeted Assistance (TA) Programs</a:t>
            </a:r>
            <a:endParaRPr lang="en-US" altLang="en-US" sz="4800" dirty="0" smtClean="0"/>
          </a:p>
        </p:txBody>
      </p:sp>
      <p:sp>
        <p:nvSpPr>
          <p:cNvPr id="60419" name="Rectangle 3"/>
          <p:cNvSpPr>
            <a:spLocks noGrp="1" noChangeArrowheads="1"/>
          </p:cNvSpPr>
          <p:nvPr>
            <p:ph idx="1"/>
          </p:nvPr>
        </p:nvSpPr>
        <p:spPr/>
        <p:txBody>
          <a:bodyPr>
            <a:normAutofit/>
          </a:bodyPr>
          <a:lstStyle/>
          <a:p>
            <a:pPr marL="228600" lvl="1">
              <a:spcBef>
                <a:spcPts val="575"/>
              </a:spcBef>
              <a:defRPr/>
            </a:pPr>
            <a:r>
              <a:rPr lang="en-US" sz="2800" dirty="0"/>
              <a:t>Written procedures for identifying eligible </a:t>
            </a:r>
            <a:br>
              <a:rPr lang="en-US" sz="2800" dirty="0"/>
            </a:br>
            <a:r>
              <a:rPr lang="en-US" sz="2800" dirty="0"/>
              <a:t>students in each content </a:t>
            </a:r>
            <a:r>
              <a:rPr lang="en-US" sz="2800" dirty="0" smtClean="0"/>
              <a:t>area</a:t>
            </a:r>
          </a:p>
          <a:p>
            <a:pPr marL="228600" lvl="1">
              <a:spcBef>
                <a:spcPts val="575"/>
              </a:spcBef>
              <a:defRPr/>
            </a:pPr>
            <a:endParaRPr lang="en-US" sz="1000" dirty="0" smtClean="0"/>
          </a:p>
          <a:p>
            <a:pPr marL="228600" lvl="1">
              <a:spcBef>
                <a:spcPts val="575"/>
              </a:spcBef>
              <a:defRPr/>
            </a:pPr>
            <a:r>
              <a:rPr lang="en-US" sz="2800" dirty="0" smtClean="0"/>
              <a:t>Must </a:t>
            </a:r>
            <a:r>
              <a:rPr lang="en-US" sz="2800" dirty="0"/>
              <a:t>use multiple educationally related criteria</a:t>
            </a:r>
          </a:p>
          <a:p>
            <a:pPr marL="273050" indent="-273050" eaLnBrk="1" hangingPunct="1">
              <a:lnSpc>
                <a:spcPct val="90000"/>
              </a:lnSpc>
              <a:spcBef>
                <a:spcPts val="575"/>
              </a:spcBef>
              <a:buFont typeface="Wingdings 2" pitchFamily="18" charset="2"/>
              <a:buNone/>
              <a:defRPr/>
            </a:pPr>
            <a:endParaRPr lang="en-US" sz="1000" dirty="0" smtClean="0"/>
          </a:p>
          <a:p>
            <a:pPr eaLnBrk="1" hangingPunct="1">
              <a:spcBef>
                <a:spcPts val="0"/>
              </a:spcBef>
              <a:defRPr/>
            </a:pPr>
            <a:r>
              <a:rPr lang="en-US" sz="2800" dirty="0" smtClean="0"/>
              <a:t>List of eligible students in rank order by separate content areas (one list for math – one for reading)</a:t>
            </a:r>
            <a:endParaRPr lang="en-US" sz="1000" dirty="0" smtClean="0"/>
          </a:p>
          <a:p>
            <a:pPr eaLnBrk="1" hangingPunct="1">
              <a:lnSpc>
                <a:spcPct val="90000"/>
              </a:lnSpc>
              <a:spcBef>
                <a:spcPts val="575"/>
              </a:spcBef>
              <a:defRPr/>
            </a:pPr>
            <a:r>
              <a:rPr lang="en-US" sz="2800" dirty="0" smtClean="0"/>
              <a:t>List of students served by content area</a:t>
            </a:r>
          </a:p>
          <a:p>
            <a:pPr eaLnBrk="1" hangingPunct="1">
              <a:lnSpc>
                <a:spcPct val="90000"/>
              </a:lnSpc>
              <a:spcBef>
                <a:spcPts val="575"/>
              </a:spcBef>
              <a:defRPr/>
            </a:pPr>
            <a:endParaRPr lang="en-US" sz="1000" dirty="0" smtClean="0"/>
          </a:p>
          <a:p>
            <a:pPr eaLnBrk="1" hangingPunct="1">
              <a:lnSpc>
                <a:spcPct val="90000"/>
              </a:lnSpc>
              <a:spcBef>
                <a:spcPts val="575"/>
              </a:spcBef>
              <a:defRPr/>
            </a:pPr>
            <a:r>
              <a:rPr lang="en-US" dirty="0" smtClean="0"/>
              <a:t>Carefully consider number of content areas served in correlation with Title I allocation</a:t>
            </a:r>
            <a:endParaRPr lang="en-US" sz="2800" dirty="0" smtClean="0"/>
          </a:p>
          <a:p>
            <a:pPr eaLnBrk="1" hangingPunct="1">
              <a:lnSpc>
                <a:spcPct val="90000"/>
              </a:lnSpc>
              <a:spcBef>
                <a:spcPts val="575"/>
              </a:spcBef>
              <a:defRPr/>
            </a:pPr>
            <a:endParaRPr lang="en-US" sz="2800" dirty="0" smtClean="0"/>
          </a:p>
        </p:txBody>
      </p:sp>
      <p:sp>
        <p:nvSpPr>
          <p:cNvPr id="4" name="Slide Number Placeholder 3"/>
          <p:cNvSpPr>
            <a:spLocks noGrp="1"/>
          </p:cNvSpPr>
          <p:nvPr>
            <p:ph type="sldNum" sz="quarter" idx="4"/>
          </p:nvPr>
        </p:nvSpPr>
        <p:spPr>
          <a:prstGeom prst="rect">
            <a:avLst/>
          </a:prstGeom>
        </p:spPr>
        <p:txBody>
          <a:bodyPr/>
          <a:lstStyle/>
          <a:p>
            <a:pPr>
              <a:defRPr/>
            </a:pPr>
            <a:fld id="{0BE7460B-380B-4F41-9C35-AD49F6C6DF3B}" type="slidenum">
              <a:rPr lang="en-US" smtClean="0"/>
              <a:pPr>
                <a:defRPr/>
              </a:pPr>
              <a:t>25</a:t>
            </a:fld>
            <a:endParaRPr lang="en-US" dirty="0"/>
          </a:p>
        </p:txBody>
      </p:sp>
    </p:spTree>
  </p:cSld>
  <p:clrMapOvr>
    <a:masterClrMapping/>
  </p:clrMapOvr>
  <p:transition spd="med">
    <p:strips dir="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a:bodyPr>
          <a:lstStyle/>
          <a:p>
            <a:pPr eaLnBrk="1" hangingPunct="1"/>
            <a:r>
              <a:rPr lang="en-US" altLang="en-US" sz="4000" dirty="0" smtClean="0">
                <a:solidFill>
                  <a:srgbClr val="000000"/>
                </a:solidFill>
              </a:rPr>
              <a:t>Targeted Assistance (TA) Programs</a:t>
            </a:r>
            <a:endParaRPr lang="en-US" altLang="en-US" sz="4800" dirty="0" smtClean="0"/>
          </a:p>
        </p:txBody>
      </p:sp>
      <p:sp>
        <p:nvSpPr>
          <p:cNvPr id="60419" name="Rectangle 3"/>
          <p:cNvSpPr>
            <a:spLocks noGrp="1" noChangeArrowheads="1"/>
          </p:cNvSpPr>
          <p:nvPr>
            <p:ph idx="1"/>
          </p:nvPr>
        </p:nvSpPr>
        <p:spPr/>
        <p:txBody>
          <a:bodyPr/>
          <a:lstStyle/>
          <a:p>
            <a:pPr eaLnBrk="1" hangingPunct="1">
              <a:lnSpc>
                <a:spcPct val="90000"/>
              </a:lnSpc>
              <a:spcBef>
                <a:spcPts val="575"/>
              </a:spcBef>
              <a:defRPr/>
            </a:pPr>
            <a:r>
              <a:rPr lang="en-US" sz="2800" dirty="0" smtClean="0"/>
              <a:t>List of scheduling models </a:t>
            </a:r>
          </a:p>
          <a:p>
            <a:pPr lvl="1" eaLnBrk="1" hangingPunct="1">
              <a:lnSpc>
                <a:spcPct val="90000"/>
              </a:lnSpc>
              <a:spcBef>
                <a:spcPts val="575"/>
              </a:spcBef>
              <a:defRPr/>
            </a:pPr>
            <a:r>
              <a:rPr lang="en-US" sz="2200" dirty="0" smtClean="0"/>
              <a:t>Should minimize removal of children from regular classroom during school day</a:t>
            </a:r>
          </a:p>
          <a:p>
            <a:pPr lvl="1" eaLnBrk="1" hangingPunct="1">
              <a:lnSpc>
                <a:spcPct val="90000"/>
              </a:lnSpc>
              <a:spcBef>
                <a:spcPts val="575"/>
              </a:spcBef>
              <a:defRPr/>
            </a:pPr>
            <a:r>
              <a:rPr lang="en-US" sz="2200" dirty="0" smtClean="0"/>
              <a:t>Must not replace state required “seat” time</a:t>
            </a:r>
          </a:p>
          <a:p>
            <a:pPr lvl="1" eaLnBrk="1" hangingPunct="1">
              <a:lnSpc>
                <a:spcPct val="90000"/>
              </a:lnSpc>
              <a:spcBef>
                <a:spcPts val="575"/>
              </a:spcBef>
              <a:defRPr/>
            </a:pPr>
            <a:r>
              <a:rPr lang="en-US" sz="2200" dirty="0" smtClean="0"/>
              <a:t>These facts make TA very difficult at the high school level</a:t>
            </a:r>
          </a:p>
          <a:p>
            <a:pPr marL="547688" lvl="1" eaLnBrk="1" hangingPunct="1">
              <a:lnSpc>
                <a:spcPct val="90000"/>
              </a:lnSpc>
              <a:spcBef>
                <a:spcPts val="375"/>
              </a:spcBef>
              <a:defRPr/>
            </a:pPr>
            <a:endParaRPr lang="en-US" sz="1000" dirty="0" smtClean="0"/>
          </a:p>
          <a:p>
            <a:pPr eaLnBrk="1" hangingPunct="1">
              <a:lnSpc>
                <a:spcPct val="90000"/>
              </a:lnSpc>
              <a:spcBef>
                <a:spcPts val="575"/>
              </a:spcBef>
              <a:buFont typeface="Arial" pitchFamily="34" charset="0"/>
              <a:buChar char="•"/>
              <a:defRPr/>
            </a:pPr>
            <a:r>
              <a:rPr lang="en-US" dirty="0" smtClean="0"/>
              <a:t>Copy of teachers’ schedule </a:t>
            </a:r>
          </a:p>
          <a:p>
            <a:pPr marL="352425" indent="-352425" eaLnBrk="1" hangingPunct="1">
              <a:lnSpc>
                <a:spcPct val="90000"/>
              </a:lnSpc>
              <a:spcBef>
                <a:spcPts val="575"/>
              </a:spcBef>
              <a:buFont typeface="Wingdings 2" pitchFamily="18" charset="2"/>
              <a:buChar char=""/>
              <a:defRPr/>
            </a:pPr>
            <a:endParaRPr lang="en-US" sz="1000" dirty="0" smtClean="0"/>
          </a:p>
          <a:p>
            <a:pPr eaLnBrk="1" hangingPunct="1">
              <a:lnSpc>
                <a:spcPct val="90000"/>
              </a:lnSpc>
              <a:spcBef>
                <a:spcPts val="575"/>
              </a:spcBef>
              <a:buFont typeface="Arial" pitchFamily="34" charset="0"/>
              <a:buChar char="•"/>
              <a:defRPr/>
            </a:pPr>
            <a:r>
              <a:rPr lang="en-US" dirty="0" smtClean="0"/>
              <a:t>Copy of class rosters for students receiving Title I services</a:t>
            </a:r>
          </a:p>
          <a:p>
            <a:pPr marL="352425" indent="-352425" eaLnBrk="1" hangingPunct="1">
              <a:lnSpc>
                <a:spcPct val="90000"/>
              </a:lnSpc>
              <a:spcBef>
                <a:spcPts val="575"/>
              </a:spcBef>
              <a:buFont typeface="Wingdings 2" pitchFamily="18" charset="2"/>
              <a:buChar char=""/>
              <a:defRPr/>
            </a:pPr>
            <a:endParaRPr lang="en-US" sz="800" dirty="0" smtClean="0"/>
          </a:p>
        </p:txBody>
      </p:sp>
      <p:sp>
        <p:nvSpPr>
          <p:cNvPr id="4" name="Slide Number Placeholder 3"/>
          <p:cNvSpPr>
            <a:spLocks noGrp="1"/>
          </p:cNvSpPr>
          <p:nvPr>
            <p:ph type="sldNum" sz="quarter" idx="4"/>
          </p:nvPr>
        </p:nvSpPr>
        <p:spPr>
          <a:prstGeom prst="rect">
            <a:avLst/>
          </a:prstGeom>
        </p:spPr>
        <p:txBody>
          <a:bodyPr/>
          <a:lstStyle/>
          <a:p>
            <a:pPr>
              <a:defRPr/>
            </a:pPr>
            <a:fld id="{D961CC8F-3E8D-4635-AA79-36A4CCD14968}" type="slidenum">
              <a:rPr lang="en-US" smtClean="0"/>
              <a:pPr>
                <a:defRPr/>
              </a:pPr>
              <a:t>26</a:t>
            </a:fld>
            <a:endParaRPr lang="en-US" dirty="0"/>
          </a:p>
        </p:txBody>
      </p:sp>
    </p:spTree>
  </p:cSld>
  <p:clrMapOvr>
    <a:masterClrMapping/>
  </p:clrMapOvr>
  <p:transition spd="med">
    <p:strips dir="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a:bodyPr>
          <a:lstStyle/>
          <a:p>
            <a:pPr eaLnBrk="1" hangingPunct="1"/>
            <a:r>
              <a:rPr lang="en-US" altLang="en-US" sz="4000" dirty="0" smtClean="0"/>
              <a:t>New Schoolwide Programs</a:t>
            </a:r>
          </a:p>
        </p:txBody>
      </p:sp>
      <p:sp>
        <p:nvSpPr>
          <p:cNvPr id="57347" name="Rectangle 3"/>
          <p:cNvSpPr>
            <a:spLocks noGrp="1" noChangeArrowheads="1"/>
          </p:cNvSpPr>
          <p:nvPr>
            <p:ph idx="1"/>
          </p:nvPr>
        </p:nvSpPr>
        <p:spPr/>
        <p:txBody>
          <a:bodyPr/>
          <a:lstStyle/>
          <a:p>
            <a:pPr eaLnBrk="1" hangingPunct="1">
              <a:lnSpc>
                <a:spcPct val="90000"/>
              </a:lnSpc>
              <a:spcBef>
                <a:spcPct val="0"/>
              </a:spcBef>
              <a:defRPr/>
            </a:pPr>
            <a:r>
              <a:rPr lang="en-US" dirty="0" smtClean="0"/>
              <a:t>While operating as a TA Program for the first year</a:t>
            </a:r>
          </a:p>
          <a:p>
            <a:pPr eaLnBrk="1" hangingPunct="1">
              <a:lnSpc>
                <a:spcPct val="90000"/>
              </a:lnSpc>
              <a:spcBef>
                <a:spcPct val="0"/>
              </a:spcBef>
              <a:defRPr/>
            </a:pPr>
            <a:endParaRPr lang="en-US" sz="1100" dirty="0" smtClean="0"/>
          </a:p>
          <a:p>
            <a:pPr eaLnBrk="1" hangingPunct="1">
              <a:lnSpc>
                <a:spcPct val="90000"/>
              </a:lnSpc>
              <a:spcBef>
                <a:spcPct val="0"/>
              </a:spcBef>
              <a:defRPr/>
            </a:pPr>
            <a:r>
              <a:rPr lang="en-US" dirty="0" smtClean="0"/>
              <a:t>Application For SWP Intent Due August 15</a:t>
            </a:r>
            <a:r>
              <a:rPr lang="en-US" baseline="30000" dirty="0" smtClean="0"/>
              <a:t>th</a:t>
            </a:r>
            <a:endParaRPr lang="en-US" dirty="0" smtClean="0"/>
          </a:p>
          <a:p>
            <a:pPr eaLnBrk="1" hangingPunct="1">
              <a:lnSpc>
                <a:spcPct val="90000"/>
              </a:lnSpc>
              <a:spcBef>
                <a:spcPct val="0"/>
              </a:spcBef>
              <a:defRPr/>
            </a:pPr>
            <a:endParaRPr lang="en-US" sz="1000" dirty="0" smtClean="0"/>
          </a:p>
          <a:p>
            <a:pPr eaLnBrk="1" hangingPunct="1">
              <a:lnSpc>
                <a:spcPct val="90000"/>
              </a:lnSpc>
              <a:spcBef>
                <a:spcPct val="0"/>
              </a:spcBef>
              <a:defRPr/>
            </a:pPr>
            <a:r>
              <a:rPr lang="en-US" sz="2800" dirty="0" smtClean="0"/>
              <a:t>Documentation for planning of new SWP</a:t>
            </a:r>
          </a:p>
          <a:p>
            <a:pPr marL="273050" indent="-273050" eaLnBrk="1" hangingPunct="1">
              <a:lnSpc>
                <a:spcPct val="90000"/>
              </a:lnSpc>
              <a:spcBef>
                <a:spcPct val="0"/>
              </a:spcBef>
              <a:buFont typeface="Wingdings 2" pitchFamily="18" charset="2"/>
              <a:buChar char=""/>
              <a:defRPr/>
            </a:pPr>
            <a:endParaRPr lang="en-US" sz="1000" dirty="0" smtClean="0"/>
          </a:p>
          <a:p>
            <a:pPr marL="273050" indent="-273050" eaLnBrk="1" hangingPunct="1">
              <a:lnSpc>
                <a:spcPct val="90000"/>
              </a:lnSpc>
              <a:spcBef>
                <a:spcPct val="0"/>
              </a:spcBef>
              <a:buFont typeface="Wingdings 2" pitchFamily="18" charset="2"/>
              <a:buChar char=""/>
              <a:defRPr/>
            </a:pPr>
            <a:endParaRPr lang="en-US" sz="1000" dirty="0" smtClean="0"/>
          </a:p>
          <a:p>
            <a:pPr marL="1004888" lvl="2" indent="-342900" eaLnBrk="1" hangingPunct="1">
              <a:spcBef>
                <a:spcPct val="0"/>
              </a:spcBef>
              <a:buFont typeface="Calibri" pitchFamily="34" charset="0"/>
              <a:buChar char="–"/>
              <a:defRPr/>
            </a:pPr>
            <a:r>
              <a:rPr lang="en-US" sz="2400" dirty="0" smtClean="0"/>
              <a:t>Name of technical assistance provider</a:t>
            </a:r>
          </a:p>
          <a:p>
            <a:pPr marL="1004888" lvl="2" indent="-342900" eaLnBrk="1" hangingPunct="1">
              <a:spcBef>
                <a:spcPts val="375"/>
              </a:spcBef>
              <a:buFont typeface="Calibri" pitchFamily="34" charset="0"/>
              <a:buChar char="–"/>
              <a:defRPr/>
            </a:pPr>
            <a:r>
              <a:rPr lang="en-US" sz="2400" dirty="0" smtClean="0"/>
              <a:t>Copies of dated minutes, timelines, agendas </a:t>
            </a:r>
            <a:br>
              <a:rPr lang="en-US" sz="2400" dirty="0" smtClean="0"/>
            </a:br>
            <a:r>
              <a:rPr lang="en-US" sz="2400" dirty="0" smtClean="0"/>
              <a:t>from planning meetings</a:t>
            </a:r>
          </a:p>
          <a:p>
            <a:pPr marL="1004888" lvl="2" indent="-342900" eaLnBrk="1" hangingPunct="1">
              <a:spcBef>
                <a:spcPts val="375"/>
              </a:spcBef>
              <a:buFont typeface="Calibri" pitchFamily="34" charset="0"/>
              <a:buChar char="–"/>
              <a:defRPr/>
            </a:pPr>
            <a:r>
              <a:rPr lang="en-US" sz="2400" dirty="0" smtClean="0"/>
              <a:t>Copy of SWP plan due April 15</a:t>
            </a:r>
            <a:r>
              <a:rPr lang="en-US" sz="2400" baseline="30000" dirty="0" smtClean="0"/>
              <a:t>th</a:t>
            </a:r>
          </a:p>
          <a:p>
            <a:pPr marL="547688" lvl="1" eaLnBrk="1" hangingPunct="1">
              <a:lnSpc>
                <a:spcPct val="90000"/>
              </a:lnSpc>
              <a:spcBef>
                <a:spcPts val="375"/>
              </a:spcBef>
              <a:buFontTx/>
              <a:buNone/>
              <a:defRPr/>
            </a:pPr>
            <a:endParaRPr lang="en-US" dirty="0" smtClean="0"/>
          </a:p>
          <a:p>
            <a:pPr marL="273050" indent="-273050" eaLnBrk="1" hangingPunct="1">
              <a:lnSpc>
                <a:spcPct val="90000"/>
              </a:lnSpc>
              <a:spcBef>
                <a:spcPts val="575"/>
              </a:spcBef>
              <a:buFontTx/>
              <a:buNone/>
              <a:defRPr/>
            </a:pPr>
            <a:endParaRPr lang="en-US" dirty="0" smtClean="0"/>
          </a:p>
        </p:txBody>
      </p:sp>
      <p:sp>
        <p:nvSpPr>
          <p:cNvPr id="6" name="Slide Number Placeholder 5"/>
          <p:cNvSpPr>
            <a:spLocks noGrp="1"/>
          </p:cNvSpPr>
          <p:nvPr>
            <p:ph type="sldNum" sz="quarter" idx="4"/>
          </p:nvPr>
        </p:nvSpPr>
        <p:spPr>
          <a:prstGeom prst="rect">
            <a:avLst/>
          </a:prstGeom>
        </p:spPr>
        <p:txBody>
          <a:bodyPr/>
          <a:lstStyle/>
          <a:p>
            <a:pPr>
              <a:defRPr/>
            </a:pPr>
            <a:fld id="{AB4970BE-1E87-47AC-9770-B4566C6A2143}" type="slidenum">
              <a:rPr lang="en-US" smtClean="0"/>
              <a:pPr>
                <a:defRPr/>
              </a:pPr>
              <a:t>27</a:t>
            </a:fld>
            <a:endParaRPr lang="en-US" dirty="0"/>
          </a:p>
        </p:txBody>
      </p:sp>
    </p:spTree>
  </p:cSld>
  <p:clrMapOvr>
    <a:masterClrMapping/>
  </p:clrMapOvr>
  <p:transition spd="med">
    <p:strips dir="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Budget Reminders</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4"/>
          </p:nvPr>
        </p:nvSpPr>
        <p:spPr/>
        <p:txBody>
          <a:bodyPr/>
          <a:lstStyle/>
          <a:p>
            <a:fld id="{B63E4CEF-BB1E-48C7-AE93-F39F6AA99AD7}" type="slidenum">
              <a:rPr lang="en-US" smtClean="0"/>
              <a:pPr/>
              <a:t>28</a:t>
            </a:fld>
            <a:endParaRPr lang="en-US" dirty="0"/>
          </a:p>
        </p:txBody>
      </p:sp>
    </p:spTree>
    <p:extLst>
      <p:ext uri="{BB962C8B-B14F-4D97-AF65-F5344CB8AC3E}">
        <p14:creationId xmlns:p14="http://schemas.microsoft.com/office/powerpoint/2010/main" val="23079920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Charter School Budget Workshop</a:t>
            </a:r>
            <a:endParaRPr lang="en-US" dirty="0"/>
          </a:p>
        </p:txBody>
      </p:sp>
      <p:sp>
        <p:nvSpPr>
          <p:cNvPr id="3" name="Subtitle 2"/>
          <p:cNvSpPr>
            <a:spLocks noGrp="1"/>
          </p:cNvSpPr>
          <p:nvPr>
            <p:ph type="subTitle" idx="1"/>
          </p:nvPr>
        </p:nvSpPr>
        <p:spPr>
          <a:xfrm>
            <a:off x="1143000" y="3602038"/>
            <a:ext cx="6858000" cy="2397110"/>
          </a:xfrm>
        </p:spPr>
        <p:txBody>
          <a:bodyPr>
            <a:normAutofit/>
          </a:bodyPr>
          <a:lstStyle/>
          <a:p>
            <a:r>
              <a:rPr lang="en-US" sz="5600" dirty="0" smtClean="0"/>
              <a:t>July 20, 2015</a:t>
            </a:r>
          </a:p>
          <a:p>
            <a:r>
              <a:rPr lang="en-US" dirty="0" smtClean="0"/>
              <a:t>9 AM – 2 PM</a:t>
            </a:r>
          </a:p>
          <a:p>
            <a:r>
              <a:rPr lang="en-US" dirty="0" smtClean="0"/>
              <a:t>West Tower of GaDOE</a:t>
            </a:r>
          </a:p>
          <a:p>
            <a:r>
              <a:rPr lang="en-US" dirty="0" smtClean="0"/>
              <a:t>10</a:t>
            </a:r>
            <a:r>
              <a:rPr lang="en-US" baseline="30000" dirty="0" smtClean="0"/>
              <a:t>th</a:t>
            </a:r>
            <a:r>
              <a:rPr lang="en-US" dirty="0" smtClean="0"/>
              <a:t> Floor – Room A</a:t>
            </a:r>
            <a:endParaRPr lang="en-US" dirty="0"/>
          </a:p>
        </p:txBody>
      </p:sp>
      <p:sp>
        <p:nvSpPr>
          <p:cNvPr id="4" name="Slide Number Placeholder 3"/>
          <p:cNvSpPr>
            <a:spLocks noGrp="1"/>
          </p:cNvSpPr>
          <p:nvPr>
            <p:ph type="sldNum" sz="quarter" idx="4"/>
          </p:nvPr>
        </p:nvSpPr>
        <p:spPr/>
        <p:txBody>
          <a:bodyPr/>
          <a:lstStyle/>
          <a:p>
            <a:fld id="{B63E4CEF-BB1E-48C7-AE93-F39F6AA99AD7}" type="slidenum">
              <a:rPr lang="en-US" smtClean="0"/>
              <a:pPr/>
              <a:t>29</a:t>
            </a:fld>
            <a:endParaRPr lang="en-US" dirty="0"/>
          </a:p>
        </p:txBody>
      </p:sp>
    </p:spTree>
    <p:extLst>
      <p:ext uri="{BB962C8B-B14F-4D97-AF65-F5344CB8AC3E}">
        <p14:creationId xmlns:p14="http://schemas.microsoft.com/office/powerpoint/2010/main" val="3774141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Presenter</a:t>
            </a:r>
          </a:p>
        </p:txBody>
      </p:sp>
      <p:sp>
        <p:nvSpPr>
          <p:cNvPr id="18435" name="Content Placeholder 2"/>
          <p:cNvSpPr>
            <a:spLocks noGrp="1"/>
          </p:cNvSpPr>
          <p:nvPr>
            <p:ph idx="1"/>
          </p:nvPr>
        </p:nvSpPr>
        <p:spPr>
          <a:xfrm>
            <a:off x="1" y="2205452"/>
            <a:ext cx="9143999" cy="4351338"/>
          </a:xfrm>
        </p:spPr>
        <p:txBody>
          <a:bodyPr>
            <a:normAutofit/>
          </a:bodyPr>
          <a:lstStyle/>
          <a:p>
            <a:pPr marL="0" indent="0" algn="ctr">
              <a:spcBef>
                <a:spcPct val="0"/>
              </a:spcBef>
              <a:buFont typeface="Arial" charset="0"/>
              <a:buNone/>
            </a:pPr>
            <a:r>
              <a:rPr lang="en-US" altLang="en-US" sz="3200" b="1" dirty="0" smtClean="0">
                <a:solidFill>
                  <a:srgbClr val="000000"/>
                </a:solidFill>
                <a:latin typeface="Arial" charset="0"/>
                <a:cs typeface="Arial" charset="0"/>
              </a:rPr>
              <a:t>Randy Phillips, Ed. D.</a:t>
            </a:r>
          </a:p>
          <a:p>
            <a:pPr marL="0" indent="0" algn="ctr">
              <a:spcBef>
                <a:spcPct val="0"/>
              </a:spcBef>
              <a:buFont typeface="Arial" charset="0"/>
              <a:buNone/>
            </a:pPr>
            <a:r>
              <a:rPr lang="en-US" altLang="en-US" sz="3200" b="1" dirty="0" smtClean="0">
                <a:solidFill>
                  <a:srgbClr val="000000"/>
                </a:solidFill>
                <a:latin typeface="Arial" charset="0"/>
                <a:cs typeface="Arial" charset="0"/>
              </a:rPr>
              <a:t>Georgia Department of Education</a:t>
            </a:r>
          </a:p>
          <a:p>
            <a:pPr marL="0" indent="0" algn="ctr">
              <a:spcBef>
                <a:spcPct val="0"/>
              </a:spcBef>
              <a:buFont typeface="Arial" charset="0"/>
              <a:buNone/>
            </a:pPr>
            <a:r>
              <a:rPr lang="en-US" altLang="en-US" sz="3200" b="1" dirty="0" smtClean="0">
                <a:solidFill>
                  <a:srgbClr val="000000"/>
                </a:solidFill>
                <a:latin typeface="Arial" charset="0"/>
                <a:cs typeface="Arial" charset="0"/>
              </a:rPr>
              <a:t>School Improvement – Federal Programs</a:t>
            </a:r>
          </a:p>
          <a:p>
            <a:pPr marL="0" indent="0" algn="ctr">
              <a:spcBef>
                <a:spcPct val="0"/>
              </a:spcBef>
              <a:buFont typeface="Arial" charset="0"/>
              <a:buNone/>
            </a:pPr>
            <a:r>
              <a:rPr lang="en-US" altLang="en-US" sz="3200" b="1" dirty="0" smtClean="0">
                <a:solidFill>
                  <a:srgbClr val="000000"/>
                </a:solidFill>
                <a:latin typeface="Arial" charset="0"/>
                <a:cs typeface="Arial" charset="0"/>
              </a:rPr>
              <a:t>Title I Education Program Specialist</a:t>
            </a:r>
          </a:p>
          <a:p>
            <a:pPr marL="0" indent="0" algn="ctr">
              <a:spcBef>
                <a:spcPct val="0"/>
              </a:spcBef>
              <a:buFont typeface="Arial" charset="0"/>
              <a:buNone/>
            </a:pPr>
            <a:r>
              <a:rPr lang="en-US" altLang="en-US" sz="3200" b="1" dirty="0" smtClean="0">
                <a:solidFill>
                  <a:srgbClr val="000000"/>
                </a:solidFill>
                <a:latin typeface="Arial" charset="0"/>
                <a:cs typeface="Arial" charset="0"/>
                <a:hlinkClick r:id="rId2"/>
              </a:rPr>
              <a:t>rphillips@doe.k12.ga.us</a:t>
            </a:r>
            <a:endParaRPr lang="en-US" altLang="en-US" sz="3200" b="1" dirty="0" smtClean="0">
              <a:solidFill>
                <a:srgbClr val="000000"/>
              </a:solidFill>
              <a:latin typeface="Arial" charset="0"/>
              <a:cs typeface="Arial" charset="0"/>
            </a:endParaRPr>
          </a:p>
          <a:p>
            <a:pPr marL="0" indent="0" algn="ctr">
              <a:spcBef>
                <a:spcPct val="0"/>
              </a:spcBef>
              <a:buFont typeface="Arial" charset="0"/>
              <a:buNone/>
            </a:pPr>
            <a:r>
              <a:rPr lang="en-US" altLang="en-US" sz="3200" dirty="0" smtClean="0">
                <a:solidFill>
                  <a:srgbClr val="000000"/>
                </a:solidFill>
                <a:latin typeface="Arial" charset="0"/>
                <a:cs typeface="Arial" charset="0"/>
              </a:rPr>
              <a:t>(770) 334-8390</a:t>
            </a:r>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D2CD0F64-10B3-4BD9-A3AB-CBA72FC8EC50}" type="slidenum">
              <a:rPr lang="en-US" smtClean="0"/>
              <a:pPr>
                <a:defRPr/>
              </a:pPr>
              <a:t>3</a:t>
            </a:fld>
            <a:endParaRPr lang="en-US" dirty="0"/>
          </a:p>
        </p:txBody>
      </p:sp>
    </p:spTree>
  </p:cSld>
  <p:clrMapOvr>
    <a:masterClrMapping/>
  </p:clrMapOvr>
  <p:transition spd="med">
    <p:strips dir="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880558" y="3428999"/>
          <a:ext cx="6539915" cy="7637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4819" name="Text Box 2"/>
          <p:cNvSpPr txBox="1">
            <a:spLocks noChangeArrowheads="1"/>
          </p:cNvSpPr>
          <p:nvPr/>
        </p:nvSpPr>
        <p:spPr bwMode="auto">
          <a:xfrm>
            <a:off x="1973263" y="4822825"/>
            <a:ext cx="1050925" cy="950913"/>
          </a:xfrm>
          <a:prstGeom prst="rect">
            <a:avLst/>
          </a:prstGeom>
          <a:solidFill>
            <a:srgbClr val="CD770F"/>
          </a:solidFill>
          <a:ln w="38100">
            <a:solidFill>
              <a:srgbClr val="828385"/>
            </a:solidFill>
            <a:miter lim="800000"/>
            <a:headEnd/>
            <a:tailEnd/>
          </a:ln>
          <a:effectLst>
            <a:outerShdw dist="35921" dir="2700000" algn="ctr" rotWithShape="0">
              <a:srgbClr val="243F60">
                <a:alpha val="50000"/>
              </a:srgbClr>
            </a:outerShdw>
          </a:effec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en-US" altLang="en-US" sz="1000" b="1" dirty="0">
              <a:latin typeface="Arial" charset="0"/>
            </a:endParaRPr>
          </a:p>
          <a:p>
            <a:pPr algn="ctr" eaLnBrk="1" hangingPunct="1">
              <a:spcBef>
                <a:spcPct val="0"/>
              </a:spcBef>
              <a:buFontTx/>
              <a:buNone/>
            </a:pPr>
            <a:r>
              <a:rPr lang="en-US" altLang="en-US" sz="1000" b="1" dirty="0">
                <a:latin typeface="Arial" charset="0"/>
              </a:rPr>
              <a:t>Funds Become Available To LEAs </a:t>
            </a:r>
            <a:endParaRPr lang="en-US" altLang="en-US" sz="1800" dirty="0">
              <a:latin typeface="Arial" charset="0"/>
            </a:endParaRPr>
          </a:p>
        </p:txBody>
      </p:sp>
      <p:sp>
        <p:nvSpPr>
          <p:cNvPr id="34820" name="Text Box 3"/>
          <p:cNvSpPr txBox="1">
            <a:spLocks noChangeArrowheads="1"/>
          </p:cNvSpPr>
          <p:nvPr/>
        </p:nvSpPr>
        <p:spPr bwMode="auto">
          <a:xfrm>
            <a:off x="4441825" y="4822825"/>
            <a:ext cx="1536700" cy="952500"/>
          </a:xfrm>
          <a:prstGeom prst="rect">
            <a:avLst/>
          </a:prstGeom>
          <a:solidFill>
            <a:srgbClr val="CD770F"/>
          </a:solidFill>
          <a:ln w="38100">
            <a:solidFill>
              <a:srgbClr val="828385"/>
            </a:solidFill>
            <a:miter lim="800000"/>
            <a:headEnd/>
            <a:tailEnd/>
          </a:ln>
          <a:effectLst>
            <a:outerShdw dist="35921" dir="2700000" algn="ctr" rotWithShape="0">
              <a:srgbClr val="243F60">
                <a:alpha val="50000"/>
              </a:srgbClr>
            </a:outerShdw>
          </a:effec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spcAft>
                <a:spcPts val="1000"/>
              </a:spcAft>
              <a:buFontTx/>
              <a:buNone/>
            </a:pPr>
            <a:r>
              <a:rPr lang="en-US" altLang="en-US" sz="1000" b="1" dirty="0">
                <a:latin typeface="Arial" charset="0"/>
              </a:rPr>
              <a:t>End of Initial Period of Availability</a:t>
            </a:r>
          </a:p>
          <a:p>
            <a:pPr algn="ctr" eaLnBrk="1" hangingPunct="1">
              <a:spcBef>
                <a:spcPct val="0"/>
              </a:spcBef>
              <a:spcAft>
                <a:spcPts val="1000"/>
              </a:spcAft>
              <a:buFontTx/>
              <a:buNone/>
            </a:pPr>
            <a:r>
              <a:rPr lang="en-US" altLang="en-US" sz="1000" b="1" dirty="0">
                <a:latin typeface="Arial" charset="0"/>
              </a:rPr>
              <a:t>Completion Report Submitted to GaDOE</a:t>
            </a:r>
            <a:endParaRPr lang="en-US" altLang="en-US" sz="1800" dirty="0">
              <a:latin typeface="Arial" charset="0"/>
            </a:endParaRPr>
          </a:p>
        </p:txBody>
      </p:sp>
      <p:sp>
        <p:nvSpPr>
          <p:cNvPr id="34821"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latin typeface="Arial" charset="0"/>
            </a:endParaRPr>
          </a:p>
        </p:txBody>
      </p:sp>
      <p:sp>
        <p:nvSpPr>
          <p:cNvPr id="34822" name="Text Box 5"/>
          <p:cNvSpPr txBox="1">
            <a:spLocks noChangeArrowheads="1"/>
          </p:cNvSpPr>
          <p:nvPr/>
        </p:nvSpPr>
        <p:spPr bwMode="auto">
          <a:xfrm>
            <a:off x="7183438" y="4821238"/>
            <a:ext cx="1236662" cy="950912"/>
          </a:xfrm>
          <a:prstGeom prst="rect">
            <a:avLst/>
          </a:prstGeom>
          <a:solidFill>
            <a:srgbClr val="CD770F"/>
          </a:solidFill>
          <a:ln w="38100">
            <a:solidFill>
              <a:srgbClr val="828385"/>
            </a:solidFill>
            <a:miter lim="800000"/>
            <a:headEnd/>
            <a:tailEnd/>
          </a:ln>
          <a:effectLst>
            <a:outerShdw dist="35921" dir="2700000" algn="ctr" rotWithShape="0">
              <a:srgbClr val="243F60">
                <a:alpha val="50000"/>
              </a:srgbClr>
            </a:outerShdw>
          </a:effec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spcAft>
                <a:spcPts val="1000"/>
              </a:spcAft>
              <a:buFontTx/>
              <a:buNone/>
            </a:pPr>
            <a:r>
              <a:rPr lang="en-US" altLang="en-US" sz="1000" b="1" dirty="0">
                <a:latin typeface="Arial" charset="0"/>
              </a:rPr>
              <a:t>Grantees May Carry Over  Funds Until  This Time </a:t>
            </a:r>
          </a:p>
          <a:p>
            <a:pPr algn="ctr" eaLnBrk="1" hangingPunct="1">
              <a:spcBef>
                <a:spcPct val="0"/>
              </a:spcBef>
              <a:spcAft>
                <a:spcPts val="1000"/>
              </a:spcAft>
              <a:buFontTx/>
              <a:buNone/>
            </a:pPr>
            <a:endParaRPr lang="en-US" altLang="en-US" sz="1000" b="1" dirty="0">
              <a:solidFill>
                <a:srgbClr val="FFFFFF"/>
              </a:solidFill>
              <a:latin typeface="Arial" charset="0"/>
            </a:endParaRPr>
          </a:p>
        </p:txBody>
      </p:sp>
      <p:sp>
        <p:nvSpPr>
          <p:cNvPr id="34823" name="AutoShape 6"/>
          <p:cNvSpPr>
            <a:spLocks noChangeArrowheads="1"/>
          </p:cNvSpPr>
          <p:nvPr/>
        </p:nvSpPr>
        <p:spPr bwMode="auto">
          <a:xfrm>
            <a:off x="2320925" y="4192588"/>
            <a:ext cx="177800" cy="534987"/>
          </a:xfrm>
          <a:prstGeom prst="upArrow">
            <a:avLst>
              <a:gd name="adj1" fmla="val 50000"/>
              <a:gd name="adj2" fmla="val 75223"/>
            </a:avLst>
          </a:prstGeom>
          <a:solidFill>
            <a:srgbClr val="828385"/>
          </a:solidFill>
          <a:ln w="9525">
            <a:solidFill>
              <a:srgbClr val="000000"/>
            </a:solidFill>
            <a:miter lim="800000"/>
            <a:headEnd/>
            <a:tailEnd/>
          </a:ln>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latin typeface="Arial" charset="0"/>
            </a:endParaRPr>
          </a:p>
        </p:txBody>
      </p:sp>
      <p:sp>
        <p:nvSpPr>
          <p:cNvPr id="34824" name="AutoShape 6"/>
          <p:cNvSpPr>
            <a:spLocks noChangeArrowheads="1"/>
          </p:cNvSpPr>
          <p:nvPr/>
        </p:nvSpPr>
        <p:spPr bwMode="auto">
          <a:xfrm>
            <a:off x="5032375" y="4192588"/>
            <a:ext cx="177800" cy="534987"/>
          </a:xfrm>
          <a:prstGeom prst="upArrow">
            <a:avLst>
              <a:gd name="adj1" fmla="val 50000"/>
              <a:gd name="adj2" fmla="val 75223"/>
            </a:avLst>
          </a:prstGeom>
          <a:solidFill>
            <a:srgbClr val="828385"/>
          </a:solidFill>
          <a:ln w="9525">
            <a:solidFill>
              <a:srgbClr val="000000"/>
            </a:solidFill>
            <a:miter lim="800000"/>
            <a:headEnd/>
            <a:tailEnd/>
          </a:ln>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latin typeface="Arial" charset="0"/>
            </a:endParaRPr>
          </a:p>
        </p:txBody>
      </p:sp>
      <p:sp>
        <p:nvSpPr>
          <p:cNvPr id="34825" name="AutoShape 6"/>
          <p:cNvSpPr>
            <a:spLocks noChangeArrowheads="1"/>
          </p:cNvSpPr>
          <p:nvPr/>
        </p:nvSpPr>
        <p:spPr bwMode="auto">
          <a:xfrm>
            <a:off x="7739063" y="4210050"/>
            <a:ext cx="177800" cy="534988"/>
          </a:xfrm>
          <a:prstGeom prst="upArrow">
            <a:avLst>
              <a:gd name="adj1" fmla="val 50000"/>
              <a:gd name="adj2" fmla="val 75223"/>
            </a:avLst>
          </a:prstGeom>
          <a:solidFill>
            <a:srgbClr val="828385"/>
          </a:solidFill>
          <a:ln w="9525">
            <a:solidFill>
              <a:srgbClr val="000000"/>
            </a:solidFill>
            <a:miter lim="800000"/>
            <a:headEnd/>
            <a:tailEnd/>
          </a:ln>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latin typeface="Arial" charset="0"/>
            </a:endParaRPr>
          </a:p>
        </p:txBody>
      </p:sp>
      <p:sp>
        <p:nvSpPr>
          <p:cNvPr id="34826" name="Text Box 7"/>
          <p:cNvSpPr txBox="1">
            <a:spLocks noChangeArrowheads="1"/>
          </p:cNvSpPr>
          <p:nvPr/>
        </p:nvSpPr>
        <p:spPr bwMode="auto">
          <a:xfrm>
            <a:off x="565150" y="3429000"/>
            <a:ext cx="1027113" cy="603250"/>
          </a:xfrm>
          <a:prstGeom prst="rect">
            <a:avLst/>
          </a:prstGeom>
          <a:solidFill>
            <a:srgbClr val="CD770F"/>
          </a:solidFill>
          <a:ln w="38100">
            <a:solidFill>
              <a:srgbClr val="828385"/>
            </a:solidFill>
            <a:miter lim="800000"/>
            <a:headEnd/>
            <a:tailEnd/>
          </a:ln>
          <a:effectLst>
            <a:outerShdw dist="35921" dir="2700000" algn="ctr" rotWithShape="0">
              <a:srgbClr val="243F60">
                <a:alpha val="50000"/>
              </a:srgbClr>
            </a:outerShdw>
          </a:effec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spcAft>
                <a:spcPts val="1000"/>
              </a:spcAft>
              <a:buFontTx/>
              <a:buNone/>
            </a:pPr>
            <a:r>
              <a:rPr lang="en-US" altLang="en-US" sz="1000" b="1" dirty="0">
                <a:latin typeface="Arial" charset="0"/>
              </a:rPr>
              <a:t>State and Local Fiscal Year</a:t>
            </a:r>
            <a:endParaRPr lang="en-US" altLang="en-US" sz="1800" dirty="0">
              <a:latin typeface="Arial" charset="0"/>
            </a:endParaRPr>
          </a:p>
        </p:txBody>
      </p:sp>
      <p:sp>
        <p:nvSpPr>
          <p:cNvPr id="34827" name="AutoShape 8"/>
          <p:cNvSpPr>
            <a:spLocks noChangeArrowheads="1"/>
          </p:cNvSpPr>
          <p:nvPr/>
        </p:nvSpPr>
        <p:spPr bwMode="auto">
          <a:xfrm>
            <a:off x="2320925" y="2100263"/>
            <a:ext cx="177800" cy="1423987"/>
          </a:xfrm>
          <a:prstGeom prst="upArrow">
            <a:avLst>
              <a:gd name="adj1" fmla="val 50000"/>
              <a:gd name="adj2" fmla="val 252763"/>
            </a:avLst>
          </a:prstGeom>
          <a:solidFill>
            <a:srgbClr val="828385"/>
          </a:solidFill>
          <a:ln w="9525">
            <a:solidFill>
              <a:srgbClr val="000000"/>
            </a:solidFill>
            <a:miter lim="800000"/>
            <a:headEnd/>
            <a:tailEnd/>
          </a:ln>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latin typeface="Arial" charset="0"/>
            </a:endParaRPr>
          </a:p>
        </p:txBody>
      </p:sp>
      <p:cxnSp>
        <p:nvCxnSpPr>
          <p:cNvPr id="34828" name="AutoShape 10"/>
          <p:cNvCxnSpPr>
            <a:cxnSpLocks noChangeShapeType="1"/>
          </p:cNvCxnSpPr>
          <p:nvPr/>
        </p:nvCxnSpPr>
        <p:spPr bwMode="auto">
          <a:xfrm>
            <a:off x="2498725" y="2100263"/>
            <a:ext cx="2622550" cy="1587"/>
          </a:xfrm>
          <a:prstGeom prst="straightConnector1">
            <a:avLst/>
          </a:prstGeom>
          <a:noFill/>
          <a:ln w="28575">
            <a:solidFill>
              <a:srgbClr val="000000"/>
            </a:solidFill>
            <a:round/>
            <a:headEnd type="diamond" w="med" len="med"/>
            <a:tailEnd type="diamond" w="med" len="med"/>
          </a:ln>
          <a:extLst>
            <a:ext uri="{909E8E84-426E-40DD-AFC4-6F175D3DCCD1}">
              <a14:hiddenFill xmlns:a14="http://schemas.microsoft.com/office/drawing/2010/main">
                <a:noFill/>
              </a14:hiddenFill>
            </a:ext>
          </a:extLst>
        </p:spPr>
      </p:cxnSp>
      <p:sp>
        <p:nvSpPr>
          <p:cNvPr id="34829" name="Rectangle 18"/>
          <p:cNvSpPr>
            <a:spLocks noChangeArrowheads="1"/>
          </p:cNvSpPr>
          <p:nvPr/>
        </p:nvSpPr>
        <p:spPr bwMode="auto">
          <a:xfrm>
            <a:off x="3146425" y="1762125"/>
            <a:ext cx="12573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b="1" dirty="0">
                <a:latin typeface="Arial" charset="0"/>
              </a:rPr>
              <a:t>15 Months </a:t>
            </a:r>
            <a:endParaRPr lang="en-US" altLang="en-US" sz="1600" dirty="0">
              <a:latin typeface="Arial" charset="0"/>
            </a:endParaRPr>
          </a:p>
        </p:txBody>
      </p:sp>
      <p:sp>
        <p:nvSpPr>
          <p:cNvPr id="34830" name="Rectangle 18"/>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latin typeface="Arial" charset="0"/>
            </a:endParaRPr>
          </a:p>
        </p:txBody>
      </p:sp>
      <p:sp>
        <p:nvSpPr>
          <p:cNvPr id="34831" name="Rectangle 19"/>
          <p:cNvSpPr>
            <a:spLocks noChangeArrowheads="1"/>
          </p:cNvSpPr>
          <p:nvPr/>
        </p:nvSpPr>
        <p:spPr bwMode="auto">
          <a:xfrm>
            <a:off x="5210175" y="2551113"/>
            <a:ext cx="21510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572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600" b="1" dirty="0">
                <a:latin typeface="Arial" charset="0"/>
                <a:ea typeface="Calibri" pitchFamily="34" charset="0"/>
                <a:cs typeface="Arial" charset="0"/>
              </a:rPr>
              <a:t>12 Months</a:t>
            </a:r>
            <a:endParaRPr lang="en-US" altLang="en-US" sz="1600" dirty="0">
              <a:latin typeface="Arial" charset="0"/>
              <a:ea typeface="Calibri" pitchFamily="34" charset="0"/>
              <a:cs typeface="Arial" charset="0"/>
            </a:endParaRPr>
          </a:p>
        </p:txBody>
      </p:sp>
      <p:sp>
        <p:nvSpPr>
          <p:cNvPr id="34832" name="AutoShape 6"/>
          <p:cNvSpPr>
            <a:spLocks noChangeArrowheads="1"/>
          </p:cNvSpPr>
          <p:nvPr/>
        </p:nvSpPr>
        <p:spPr bwMode="auto">
          <a:xfrm>
            <a:off x="5032375" y="2890838"/>
            <a:ext cx="177800" cy="633412"/>
          </a:xfrm>
          <a:prstGeom prst="upArrow">
            <a:avLst>
              <a:gd name="adj1" fmla="val 50000"/>
              <a:gd name="adj2" fmla="val 75208"/>
            </a:avLst>
          </a:prstGeom>
          <a:solidFill>
            <a:srgbClr val="828385"/>
          </a:solidFill>
          <a:ln w="9525">
            <a:solidFill>
              <a:srgbClr val="000000"/>
            </a:solidFill>
            <a:miter lim="800000"/>
            <a:headEnd/>
            <a:tailEnd/>
          </a:ln>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latin typeface="Arial" charset="0"/>
            </a:endParaRPr>
          </a:p>
        </p:txBody>
      </p:sp>
      <p:cxnSp>
        <p:nvCxnSpPr>
          <p:cNvPr id="34833" name="AutoShape 10"/>
          <p:cNvCxnSpPr>
            <a:cxnSpLocks noChangeShapeType="1"/>
          </p:cNvCxnSpPr>
          <p:nvPr/>
        </p:nvCxnSpPr>
        <p:spPr bwMode="auto">
          <a:xfrm>
            <a:off x="5210175" y="2889250"/>
            <a:ext cx="2622550" cy="1588"/>
          </a:xfrm>
          <a:prstGeom prst="straightConnector1">
            <a:avLst/>
          </a:prstGeom>
          <a:noFill/>
          <a:ln w="28575">
            <a:solidFill>
              <a:srgbClr val="000000"/>
            </a:solidFill>
            <a:round/>
            <a:headEnd type="diamond" w="med" len="med"/>
            <a:tailEnd type="diamond" w="med" len="med"/>
          </a:ln>
          <a:extLst>
            <a:ext uri="{909E8E84-426E-40DD-AFC4-6F175D3DCCD1}">
              <a14:hiddenFill xmlns:a14="http://schemas.microsoft.com/office/drawing/2010/main">
                <a:noFill/>
              </a14:hiddenFill>
            </a:ext>
          </a:extLst>
        </p:spPr>
      </p:cxnSp>
      <p:cxnSp>
        <p:nvCxnSpPr>
          <p:cNvPr id="34834" name="AutoShape 20"/>
          <p:cNvCxnSpPr>
            <a:cxnSpLocks noChangeShapeType="1"/>
          </p:cNvCxnSpPr>
          <p:nvPr/>
        </p:nvCxnSpPr>
        <p:spPr bwMode="auto">
          <a:xfrm rot="16200000" flipV="1">
            <a:off x="1089818" y="2647157"/>
            <a:ext cx="1776413" cy="6350"/>
          </a:xfrm>
          <a:prstGeom prst="straightConnector1">
            <a:avLst/>
          </a:prstGeom>
          <a:noFill/>
          <a:ln w="28575">
            <a:solidFill>
              <a:srgbClr val="000000"/>
            </a:solidFill>
            <a:round/>
            <a:headEnd type="diamond" w="med" len="med"/>
            <a:tailEnd/>
          </a:ln>
          <a:extLst>
            <a:ext uri="{909E8E84-426E-40DD-AFC4-6F175D3DCCD1}">
              <a14:hiddenFill xmlns:a14="http://schemas.microsoft.com/office/drawing/2010/main">
                <a:noFill/>
              </a14:hiddenFill>
            </a:ext>
          </a:extLst>
        </p:spPr>
      </p:cxnSp>
      <p:cxnSp>
        <p:nvCxnSpPr>
          <p:cNvPr id="34835" name="AutoShape 21"/>
          <p:cNvCxnSpPr>
            <a:cxnSpLocks noChangeShapeType="1"/>
          </p:cNvCxnSpPr>
          <p:nvPr/>
        </p:nvCxnSpPr>
        <p:spPr bwMode="auto">
          <a:xfrm>
            <a:off x="1968500" y="1758950"/>
            <a:ext cx="6205538" cy="3175"/>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4836" name="AutoShape 22"/>
          <p:cNvCxnSpPr>
            <a:cxnSpLocks noChangeShapeType="1"/>
          </p:cNvCxnSpPr>
          <p:nvPr/>
        </p:nvCxnSpPr>
        <p:spPr bwMode="auto">
          <a:xfrm rot="5400000">
            <a:off x="7290594" y="2642394"/>
            <a:ext cx="1765300" cy="1588"/>
          </a:xfrm>
          <a:prstGeom prst="straightConnector1">
            <a:avLst/>
          </a:prstGeom>
          <a:noFill/>
          <a:ln w="28575">
            <a:solidFill>
              <a:srgbClr val="000000"/>
            </a:solidFill>
            <a:round/>
            <a:headEnd/>
            <a:tailEnd type="diamond" w="med" len="med"/>
          </a:ln>
          <a:extLst>
            <a:ext uri="{909E8E84-426E-40DD-AFC4-6F175D3DCCD1}">
              <a14:hiddenFill xmlns:a14="http://schemas.microsoft.com/office/drawing/2010/main">
                <a:noFill/>
              </a14:hiddenFill>
            </a:ext>
          </a:extLst>
        </p:spPr>
      </p:cxnSp>
      <p:sp>
        <p:nvSpPr>
          <p:cNvPr id="34837" name="Rectangle 41"/>
          <p:cNvSpPr>
            <a:spLocks noChangeArrowheads="1"/>
          </p:cNvSpPr>
          <p:nvPr/>
        </p:nvSpPr>
        <p:spPr bwMode="auto">
          <a:xfrm>
            <a:off x="3146425" y="1284288"/>
            <a:ext cx="26368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b="1" dirty="0">
                <a:latin typeface="Arial" charset="0"/>
              </a:rPr>
              <a:t>27 Months of Availability </a:t>
            </a:r>
            <a:endParaRPr lang="en-US" altLang="en-US" sz="1600" dirty="0">
              <a:latin typeface="Arial" charset="0"/>
            </a:endParaRPr>
          </a:p>
        </p:txBody>
      </p:sp>
      <p:sp>
        <p:nvSpPr>
          <p:cNvPr id="45" name="Rectangle 44"/>
          <p:cNvSpPr/>
          <p:nvPr/>
        </p:nvSpPr>
        <p:spPr>
          <a:xfrm>
            <a:off x="2235200" y="669925"/>
            <a:ext cx="4718050" cy="523875"/>
          </a:xfrm>
          <a:prstGeom prst="rect">
            <a:avLst/>
          </a:prstGeom>
        </p:spPr>
        <p:txBody>
          <a:bodyPr wrap="none">
            <a:spAutoFit/>
          </a:bodyPr>
          <a:lstStyle/>
          <a:p>
            <a:pPr algn="ctr">
              <a:defRPr/>
            </a:pPr>
            <a:r>
              <a:rPr lang="en-US" sz="2800" b="1" dirty="0">
                <a:effectLst>
                  <a:outerShdw blurRad="38100" dist="38100" dir="2700000" algn="tl">
                    <a:srgbClr val="000000">
                      <a:alpha val="43137"/>
                    </a:srgbClr>
                  </a:outerShdw>
                </a:effectLst>
                <a:latin typeface="Helvetica" pitchFamily="34" charset="0"/>
                <a:cs typeface="Arial" pitchFamily="34" charset="0"/>
              </a:rPr>
              <a:t>Availability of Title I Funds</a:t>
            </a:r>
            <a:endParaRPr lang="en-US" sz="2800" dirty="0">
              <a:latin typeface="Helvetica" pitchFamily="34" charset="0"/>
              <a:cs typeface="Arial" pitchFamily="34" charset="0"/>
            </a:endParaRPr>
          </a:p>
        </p:txBody>
      </p:sp>
    </p:spTree>
  </p:cSld>
  <p:clrMapOvr>
    <a:masterClrMapping/>
  </p:clrMapOvr>
  <p:transition spd="med">
    <p:strips dir="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altLang="en-US" dirty="0" smtClean="0"/>
              <a:t>Program Basics</a:t>
            </a:r>
          </a:p>
        </p:txBody>
      </p:sp>
      <p:sp>
        <p:nvSpPr>
          <p:cNvPr id="8196" name="Rectangle 3"/>
          <p:cNvSpPr>
            <a:spLocks noGrp="1" noChangeArrowheads="1"/>
          </p:cNvSpPr>
          <p:nvPr>
            <p:ph type="body" idx="1"/>
          </p:nvPr>
        </p:nvSpPr>
        <p:spPr>
          <a:xfrm>
            <a:off x="333286" y="1825625"/>
            <a:ext cx="8460336" cy="4351338"/>
          </a:xfrm>
        </p:spPr>
        <p:txBody>
          <a:bodyPr>
            <a:normAutofit/>
          </a:bodyPr>
          <a:lstStyle/>
          <a:p>
            <a:pPr eaLnBrk="1" hangingPunct="1">
              <a:lnSpc>
                <a:spcPct val="90000"/>
              </a:lnSpc>
              <a:buFontTx/>
              <a:buNone/>
            </a:pPr>
            <a:endParaRPr lang="en-US" altLang="en-US" sz="1200" dirty="0" smtClean="0"/>
          </a:p>
          <a:p>
            <a:pPr eaLnBrk="1" hangingPunct="1">
              <a:lnSpc>
                <a:spcPct val="90000"/>
              </a:lnSpc>
              <a:buFont typeface="Wingdings" pitchFamily="2" charset="2"/>
              <a:buChar char="v"/>
            </a:pPr>
            <a:r>
              <a:rPr lang="en-US" altLang="en-US" sz="2400" dirty="0" smtClean="0"/>
              <a:t>The amount of federal funds used in a Title I School program must be supplemental to the amount of state and local funds  the school receives</a:t>
            </a:r>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8913" y="3322188"/>
            <a:ext cx="3592794" cy="3346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7187013" y="3033757"/>
            <a:ext cx="1694695" cy="461665"/>
          </a:xfrm>
          <a:prstGeom prst="rect">
            <a:avLst/>
          </a:prstGeom>
          <a:noFill/>
        </p:spPr>
        <p:txBody>
          <a:bodyPr wrap="none" rtlCol="0">
            <a:spAutoFit/>
          </a:bodyPr>
          <a:lstStyle/>
          <a:p>
            <a:r>
              <a:rPr lang="en-US" sz="2400" dirty="0" smtClean="0"/>
              <a:t>Title I Funds</a:t>
            </a:r>
            <a:endParaRPr lang="en-US" sz="2400" dirty="0"/>
          </a:p>
        </p:txBody>
      </p:sp>
      <p:cxnSp>
        <p:nvCxnSpPr>
          <p:cNvPr id="4" name="Straight Arrow Connector 3"/>
          <p:cNvCxnSpPr>
            <a:stCxn id="2" idx="1"/>
          </p:cNvCxnSpPr>
          <p:nvPr/>
        </p:nvCxnSpPr>
        <p:spPr>
          <a:xfrm flipH="1">
            <a:off x="6631537" y="3264590"/>
            <a:ext cx="555476" cy="13849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35835" y="4392536"/>
            <a:ext cx="3936078" cy="461665"/>
          </a:xfrm>
          <a:prstGeom prst="rect">
            <a:avLst/>
          </a:prstGeom>
          <a:noFill/>
        </p:spPr>
        <p:txBody>
          <a:bodyPr wrap="none" rtlCol="0">
            <a:spAutoFit/>
          </a:bodyPr>
          <a:lstStyle/>
          <a:p>
            <a:r>
              <a:rPr lang="en-US" sz="2400" dirty="0" smtClean="0"/>
              <a:t>General State and Local Funds</a:t>
            </a:r>
            <a:endParaRPr lang="en-US" sz="2400" dirty="0"/>
          </a:p>
        </p:txBody>
      </p:sp>
      <p:cxnSp>
        <p:nvCxnSpPr>
          <p:cNvPr id="8" name="Straight Arrow Connector 7"/>
          <p:cNvCxnSpPr/>
          <p:nvPr/>
        </p:nvCxnSpPr>
        <p:spPr>
          <a:xfrm flipV="1">
            <a:off x="4007978" y="4170348"/>
            <a:ext cx="743484" cy="2221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084890" y="4785646"/>
            <a:ext cx="982766" cy="20979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4"/>
          </p:nvPr>
        </p:nvSpPr>
        <p:spPr/>
        <p:txBody>
          <a:bodyPr/>
          <a:lstStyle/>
          <a:p>
            <a:fld id="{B63E4CEF-BB1E-48C7-AE93-F39F6AA99AD7}" type="slidenum">
              <a:rPr lang="en-US" smtClean="0"/>
              <a:pPr/>
              <a:t>31</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dirty="0" smtClean="0"/>
              <a:t>Supplement vs. Supplant</a:t>
            </a:r>
          </a:p>
        </p:txBody>
      </p:sp>
      <p:sp>
        <p:nvSpPr>
          <p:cNvPr id="46083" name="Content Placeholder 2"/>
          <p:cNvSpPr>
            <a:spLocks noGrp="1"/>
          </p:cNvSpPr>
          <p:nvPr>
            <p:ph idx="1"/>
          </p:nvPr>
        </p:nvSpPr>
        <p:spPr/>
        <p:txBody>
          <a:bodyPr/>
          <a:lstStyle/>
          <a:p>
            <a:r>
              <a:rPr lang="en-US" altLang="en-US" dirty="0" smtClean="0"/>
              <a:t>All federal fund expenditures or activities must be above and beyond (supplement) what is required by state or local regulation.</a:t>
            </a:r>
          </a:p>
          <a:p>
            <a:r>
              <a:rPr lang="en-US" altLang="en-US" dirty="0" smtClean="0"/>
              <a:t>Ask yourself . . . Would I have to do this if federal funds were not available?  If the answer is yes . . . Then using federal funds would be considered supplanting.</a:t>
            </a:r>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F4B2AEA4-A9DB-4243-BA9B-B97177513158}" type="slidenum">
              <a:rPr lang="en-US" smtClean="0">
                <a:solidFill>
                  <a:schemeClr val="bg1"/>
                </a:solidFill>
              </a:rPr>
              <a:pPr>
                <a:defRPr/>
              </a:pPr>
              <a:t>32</a:t>
            </a:fld>
            <a:endParaRPr lang="en-US" dirty="0">
              <a:solidFill>
                <a:schemeClr val="bg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 Program Basics</a:t>
            </a:r>
            <a:endParaRPr lang="en-US" dirty="0"/>
          </a:p>
        </p:txBody>
      </p:sp>
      <p:sp>
        <p:nvSpPr>
          <p:cNvPr id="3" name="Content Placeholder 2"/>
          <p:cNvSpPr>
            <a:spLocks noGrp="1"/>
          </p:cNvSpPr>
          <p:nvPr>
            <p:ph idx="1"/>
          </p:nvPr>
        </p:nvSpPr>
        <p:spPr/>
        <p:txBody>
          <a:bodyPr/>
          <a:lstStyle/>
          <a:p>
            <a:pPr marL="0" indent="0">
              <a:buNone/>
            </a:pPr>
            <a:r>
              <a:rPr lang="en-US" altLang="en-US" dirty="0"/>
              <a:t>Budget Process</a:t>
            </a:r>
          </a:p>
          <a:p>
            <a:pPr lvl="1"/>
            <a:r>
              <a:rPr lang="en-US" altLang="en-US" dirty="0"/>
              <a:t>Chart of Accounts (Function &amp; Object Codes)</a:t>
            </a:r>
          </a:p>
          <a:p>
            <a:pPr lvl="2"/>
            <a:r>
              <a:rPr lang="en-US" altLang="en-US" dirty="0"/>
              <a:t>1000 – Instructional (Students)</a:t>
            </a:r>
          </a:p>
          <a:p>
            <a:pPr lvl="2"/>
            <a:r>
              <a:rPr lang="en-US" altLang="en-US" dirty="0"/>
              <a:t>2210 – Staff Development (Teachers</a:t>
            </a:r>
            <a:r>
              <a:rPr lang="en-US" altLang="en-US" dirty="0" smtClean="0"/>
              <a:t>)</a:t>
            </a:r>
          </a:p>
          <a:p>
            <a:pPr lvl="2"/>
            <a:r>
              <a:rPr lang="en-US" altLang="en-US" dirty="0" smtClean="0"/>
              <a:t>2230 – Central Office Administration</a:t>
            </a:r>
            <a:endParaRPr lang="en-US" altLang="en-US" dirty="0"/>
          </a:p>
          <a:p>
            <a:pPr lvl="2"/>
            <a:r>
              <a:rPr lang="en-US" altLang="en-US" dirty="0"/>
              <a:t>2900 – Support Services (Parents)</a:t>
            </a:r>
          </a:p>
          <a:p>
            <a:pPr lvl="2"/>
            <a:r>
              <a:rPr lang="en-US" altLang="en-US" dirty="0"/>
              <a:t>2700 – Student Travel (Field Trips – Be Cautious!!!)</a:t>
            </a:r>
          </a:p>
          <a:p>
            <a:pPr lvl="1"/>
            <a:r>
              <a:rPr lang="en-US" altLang="en-US" dirty="0"/>
              <a:t>Title I is in actuality a reimbursement program</a:t>
            </a:r>
          </a:p>
          <a:p>
            <a:pPr lvl="1"/>
            <a:r>
              <a:rPr lang="en-US" altLang="en-US" dirty="0"/>
              <a:t>Personal reimbursement  is NOT an option!</a:t>
            </a:r>
          </a:p>
          <a:p>
            <a:pPr lvl="1"/>
            <a:r>
              <a:rPr lang="en-US" altLang="en-US" dirty="0"/>
              <a:t>Instructional program must be evident through budget</a:t>
            </a:r>
          </a:p>
          <a:p>
            <a:pPr lvl="1"/>
            <a:r>
              <a:rPr lang="en-US" altLang="en-US" dirty="0"/>
              <a:t>Learn/Know your LEA’s financial internal controls</a:t>
            </a:r>
          </a:p>
          <a:p>
            <a:pPr marL="0" indent="0">
              <a:buNone/>
            </a:pPr>
            <a:endParaRPr lang="en-US" dirty="0"/>
          </a:p>
        </p:txBody>
      </p:sp>
      <p:sp>
        <p:nvSpPr>
          <p:cNvPr id="4" name="Slide Number Placeholder 3"/>
          <p:cNvSpPr>
            <a:spLocks noGrp="1"/>
          </p:cNvSpPr>
          <p:nvPr>
            <p:ph type="sldNum" sz="quarter" idx="4"/>
          </p:nvPr>
        </p:nvSpPr>
        <p:spPr/>
        <p:txBody>
          <a:bodyPr/>
          <a:lstStyle/>
          <a:p>
            <a:fld id="{B63E4CEF-BB1E-48C7-AE93-F39F6AA99AD7}" type="slidenum">
              <a:rPr lang="en-US" smtClean="0"/>
              <a:pPr/>
              <a:t>33</a:t>
            </a:fld>
            <a:endParaRPr lang="en-US" dirty="0"/>
          </a:p>
        </p:txBody>
      </p:sp>
    </p:spTree>
    <p:extLst>
      <p:ext uri="{BB962C8B-B14F-4D97-AF65-F5344CB8AC3E}">
        <p14:creationId xmlns:p14="http://schemas.microsoft.com/office/powerpoint/2010/main" val="40322506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 Program Basics</a:t>
            </a:r>
            <a:endParaRPr lang="en-US" dirty="0"/>
          </a:p>
        </p:txBody>
      </p:sp>
      <p:sp>
        <p:nvSpPr>
          <p:cNvPr id="3" name="Content Placeholder 2"/>
          <p:cNvSpPr>
            <a:spLocks noGrp="1"/>
          </p:cNvSpPr>
          <p:nvPr>
            <p:ph idx="1"/>
          </p:nvPr>
        </p:nvSpPr>
        <p:spPr/>
        <p:txBody>
          <a:bodyPr/>
          <a:lstStyle/>
          <a:p>
            <a:pPr marL="0" indent="0">
              <a:buNone/>
            </a:pPr>
            <a:r>
              <a:rPr lang="en-US" altLang="en-US" dirty="0"/>
              <a:t>Budget Process</a:t>
            </a:r>
          </a:p>
          <a:p>
            <a:pPr lvl="1"/>
            <a:r>
              <a:rPr lang="en-US" altLang="en-US" dirty="0" smtClean="0"/>
              <a:t>Title I director must pre-approve all Title I purchases with signature and date.</a:t>
            </a:r>
          </a:p>
          <a:p>
            <a:pPr lvl="2"/>
            <a:r>
              <a:rPr lang="en-US" altLang="en-US" dirty="0" smtClean="0"/>
              <a:t>Signature and date must pre-date the purchase</a:t>
            </a:r>
          </a:p>
          <a:p>
            <a:pPr lvl="2"/>
            <a:r>
              <a:rPr lang="en-US" altLang="en-US" dirty="0" smtClean="0"/>
              <a:t>Electronic signature is acceptable (with appropriate audit trail/documentation)</a:t>
            </a:r>
          </a:p>
          <a:p>
            <a:pPr lvl="1"/>
            <a:r>
              <a:rPr lang="en-US" altLang="en-US" dirty="0" smtClean="0"/>
              <a:t>All Title I purchases must be directly supporting the school’s needs assessment</a:t>
            </a:r>
            <a:endParaRPr lang="en-US" altLang="en-US" dirty="0"/>
          </a:p>
          <a:p>
            <a:pPr marL="0" indent="0">
              <a:buNone/>
            </a:pPr>
            <a:endParaRPr lang="en-US" dirty="0"/>
          </a:p>
        </p:txBody>
      </p:sp>
      <p:sp>
        <p:nvSpPr>
          <p:cNvPr id="4" name="Slide Number Placeholder 3"/>
          <p:cNvSpPr>
            <a:spLocks noGrp="1"/>
          </p:cNvSpPr>
          <p:nvPr>
            <p:ph type="sldNum" sz="quarter" idx="4"/>
          </p:nvPr>
        </p:nvSpPr>
        <p:spPr/>
        <p:txBody>
          <a:bodyPr/>
          <a:lstStyle/>
          <a:p>
            <a:fld id="{B63E4CEF-BB1E-48C7-AE93-F39F6AA99AD7}" type="slidenum">
              <a:rPr lang="en-US" smtClean="0"/>
              <a:pPr/>
              <a:t>34</a:t>
            </a:fld>
            <a:endParaRPr lang="en-US" dirty="0"/>
          </a:p>
        </p:txBody>
      </p:sp>
    </p:spTree>
    <p:extLst>
      <p:ext uri="{BB962C8B-B14F-4D97-AF65-F5344CB8AC3E}">
        <p14:creationId xmlns:p14="http://schemas.microsoft.com/office/powerpoint/2010/main" val="1184574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Class-Size Reduction</a:t>
            </a:r>
            <a:endParaRPr lang="en-US" dirty="0"/>
          </a:p>
        </p:txBody>
      </p:sp>
      <p:sp>
        <p:nvSpPr>
          <p:cNvPr id="3" name="Content Placeholder 2"/>
          <p:cNvSpPr>
            <a:spLocks noGrp="1"/>
          </p:cNvSpPr>
          <p:nvPr>
            <p:ph idx="1"/>
          </p:nvPr>
        </p:nvSpPr>
        <p:spPr/>
        <p:txBody>
          <a:bodyPr>
            <a:normAutofit/>
          </a:bodyPr>
          <a:lstStyle/>
          <a:p>
            <a:r>
              <a:rPr lang="en-US" altLang="en-US" sz="3200" dirty="0" smtClean="0"/>
              <a:t>Class-Size Reduction Teachers</a:t>
            </a:r>
          </a:p>
          <a:p>
            <a:pPr lvl="1"/>
            <a:r>
              <a:rPr lang="en-US" altLang="en-US" sz="2800" dirty="0" smtClean="0"/>
              <a:t>Only possible in SWP Title I Schools</a:t>
            </a:r>
          </a:p>
          <a:p>
            <a:pPr lvl="1"/>
            <a:r>
              <a:rPr lang="en-US" altLang="en-US" sz="2800" dirty="0" smtClean="0"/>
              <a:t>Federal funds can only be used to reduce class-size for classes that contain students funded with regular FTE weight. (i.e. no gifted-based, special education-based)</a:t>
            </a:r>
          </a:p>
          <a:p>
            <a:pPr lvl="1"/>
            <a:r>
              <a:rPr lang="en-US" altLang="en-US" sz="2800" dirty="0" smtClean="0"/>
              <a:t>A class-size reduction worksheet must be completed and attached to the Con App</a:t>
            </a:r>
          </a:p>
          <a:p>
            <a:pPr lvl="1"/>
            <a:r>
              <a:rPr lang="en-US" altLang="en-US" sz="2800" dirty="0" smtClean="0"/>
              <a:t>Narrative justifying need for class-size reduction and describing strategies to be employed</a:t>
            </a:r>
          </a:p>
          <a:p>
            <a:pPr marL="457200" lvl="1" indent="0">
              <a:buNone/>
            </a:pPr>
            <a:endParaRPr lang="en-US" altLang="en-US" dirty="0"/>
          </a:p>
          <a:p>
            <a:pPr marL="0" indent="0">
              <a:buNone/>
            </a:pPr>
            <a:endParaRPr lang="en-US" dirty="0"/>
          </a:p>
        </p:txBody>
      </p:sp>
      <p:sp>
        <p:nvSpPr>
          <p:cNvPr id="4" name="Slide Number Placeholder 3"/>
          <p:cNvSpPr>
            <a:spLocks noGrp="1"/>
          </p:cNvSpPr>
          <p:nvPr>
            <p:ph type="sldNum" sz="quarter" idx="4"/>
          </p:nvPr>
        </p:nvSpPr>
        <p:spPr/>
        <p:txBody>
          <a:bodyPr/>
          <a:lstStyle/>
          <a:p>
            <a:fld id="{B63E4CEF-BB1E-48C7-AE93-F39F6AA99AD7}" type="slidenum">
              <a:rPr lang="en-US" smtClean="0"/>
              <a:pPr/>
              <a:t>35</a:t>
            </a:fld>
            <a:endParaRPr lang="en-US" dirty="0"/>
          </a:p>
        </p:txBody>
      </p:sp>
    </p:spTree>
    <p:extLst>
      <p:ext uri="{BB962C8B-B14F-4D97-AF65-F5344CB8AC3E}">
        <p14:creationId xmlns:p14="http://schemas.microsoft.com/office/powerpoint/2010/main" val="30344722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B63E4CEF-BB1E-48C7-AE93-F39F6AA99AD7}" type="slidenum">
              <a:rPr lang="en-US" smtClean="0"/>
              <a:pPr/>
              <a:t>36</a:t>
            </a:fld>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099173"/>
            <a:ext cx="9144001" cy="51345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816385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B63E4CEF-BB1E-48C7-AE93-F39F6AA99AD7}" type="slidenum">
              <a:rPr lang="en-US" smtClean="0"/>
              <a:pPr/>
              <a:t>37</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084929"/>
            <a:ext cx="9144001" cy="51255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289102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Class-Size Reduction</a:t>
            </a:r>
            <a:endParaRPr lang="en-US" dirty="0"/>
          </a:p>
        </p:txBody>
      </p:sp>
      <p:sp>
        <p:nvSpPr>
          <p:cNvPr id="3" name="Content Placeholder 2"/>
          <p:cNvSpPr>
            <a:spLocks noGrp="1"/>
          </p:cNvSpPr>
          <p:nvPr>
            <p:ph idx="1"/>
          </p:nvPr>
        </p:nvSpPr>
        <p:spPr/>
        <p:txBody>
          <a:bodyPr>
            <a:normAutofit/>
          </a:bodyPr>
          <a:lstStyle/>
          <a:p>
            <a:r>
              <a:rPr lang="en-US" altLang="en-US" sz="3200" dirty="0" smtClean="0"/>
              <a:t>Class-Size Reduction Teachers</a:t>
            </a:r>
          </a:p>
          <a:p>
            <a:pPr lvl="1"/>
            <a:r>
              <a:rPr lang="en-US" altLang="en-US" sz="2800" dirty="0" smtClean="0"/>
              <a:t>Class size reduction must be supported in the school’s schoolwide plan/needs assessment</a:t>
            </a:r>
          </a:p>
          <a:p>
            <a:pPr lvl="1"/>
            <a:r>
              <a:rPr lang="en-US" altLang="en-US" sz="2800" dirty="0" smtClean="0"/>
              <a:t>Questions to be asked by Title I Director:</a:t>
            </a:r>
          </a:p>
          <a:p>
            <a:pPr lvl="2"/>
            <a:r>
              <a:rPr lang="en-US" altLang="en-US" dirty="0" smtClean="0"/>
              <a:t>Is reducing class size based on comprehensive needs assessment?</a:t>
            </a:r>
          </a:p>
          <a:p>
            <a:pPr lvl="2"/>
            <a:r>
              <a:rPr lang="en-US" altLang="en-US" dirty="0" smtClean="0"/>
              <a:t>What is the identified problem academic area?</a:t>
            </a:r>
          </a:p>
          <a:p>
            <a:pPr lvl="2"/>
            <a:r>
              <a:rPr lang="en-US" altLang="en-US" dirty="0" smtClean="0"/>
              <a:t>Is this effort only to reduce number of papers a teacher must grade or to implement an actual academic strategy?</a:t>
            </a:r>
          </a:p>
          <a:p>
            <a:pPr marL="457200" lvl="1" indent="0">
              <a:buNone/>
            </a:pPr>
            <a:endParaRPr lang="en-US" altLang="en-US" dirty="0"/>
          </a:p>
          <a:p>
            <a:pPr marL="0" indent="0">
              <a:buNone/>
            </a:pPr>
            <a:endParaRPr lang="en-US" dirty="0"/>
          </a:p>
        </p:txBody>
      </p:sp>
      <p:sp>
        <p:nvSpPr>
          <p:cNvPr id="4" name="Slide Number Placeholder 3"/>
          <p:cNvSpPr>
            <a:spLocks noGrp="1"/>
          </p:cNvSpPr>
          <p:nvPr>
            <p:ph type="sldNum" sz="quarter" idx="4"/>
          </p:nvPr>
        </p:nvSpPr>
        <p:spPr/>
        <p:txBody>
          <a:bodyPr/>
          <a:lstStyle/>
          <a:p>
            <a:fld id="{B63E4CEF-BB1E-48C7-AE93-F39F6AA99AD7}" type="slidenum">
              <a:rPr lang="en-US" smtClean="0"/>
              <a:pPr/>
              <a:t>38</a:t>
            </a:fld>
            <a:endParaRPr lang="en-US" dirty="0"/>
          </a:p>
        </p:txBody>
      </p:sp>
    </p:spTree>
    <p:extLst>
      <p:ext uri="{BB962C8B-B14F-4D97-AF65-F5344CB8AC3E}">
        <p14:creationId xmlns:p14="http://schemas.microsoft.com/office/powerpoint/2010/main" val="28838008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Inventory Monitoring</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4"/>
          </p:nvPr>
        </p:nvSpPr>
        <p:spPr/>
        <p:txBody>
          <a:bodyPr/>
          <a:lstStyle/>
          <a:p>
            <a:fld id="{B63E4CEF-BB1E-48C7-AE93-F39F6AA99AD7}" type="slidenum">
              <a:rPr lang="en-US" smtClean="0"/>
              <a:pPr/>
              <a:t>39</a:t>
            </a:fld>
            <a:endParaRPr lang="en-US" dirty="0"/>
          </a:p>
        </p:txBody>
      </p:sp>
    </p:spTree>
    <p:extLst>
      <p:ext uri="{BB962C8B-B14F-4D97-AF65-F5344CB8AC3E}">
        <p14:creationId xmlns:p14="http://schemas.microsoft.com/office/powerpoint/2010/main" val="2277223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1" descr="untitled.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7831" y="1111348"/>
            <a:ext cx="9302171" cy="5091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4294967295"/>
          </p:nvPr>
        </p:nvSpPr>
        <p:spPr>
          <a:xfrm>
            <a:off x="8077200" y="6356350"/>
            <a:ext cx="609600" cy="365125"/>
          </a:xfrm>
          <a:prstGeom prst="rect">
            <a:avLst/>
          </a:prstGeom>
        </p:spPr>
        <p:txBody>
          <a:bodyPr/>
          <a:lstStyle/>
          <a:p>
            <a:pPr>
              <a:defRPr/>
            </a:pPr>
            <a:fld id="{7CF36A94-0C6F-4AF2-A62D-FD640F88AE8D}" type="slidenum">
              <a:rPr lang="en-US" smtClean="0"/>
              <a:pPr>
                <a:defRPr/>
              </a:pPr>
              <a:t>4</a:t>
            </a:fld>
            <a:endParaRPr lang="en-US" dirty="0"/>
          </a:p>
        </p:txBody>
      </p:sp>
    </p:spTree>
  </p:cSld>
  <p:clrMapOvr>
    <a:masterClrMapping/>
  </p:clrMapOvr>
  <p:transition spd="med">
    <p:strips dir="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sz="3600" dirty="0"/>
              <a:t>Entry of Information into </a:t>
            </a:r>
            <a:r>
              <a:rPr lang="en-US" sz="3600" dirty="0" smtClean="0"/>
              <a:t/>
            </a:r>
            <a:br>
              <a:rPr lang="en-US" sz="3600" dirty="0" smtClean="0"/>
            </a:br>
            <a:r>
              <a:rPr lang="en-US" sz="3600" dirty="0" smtClean="0"/>
              <a:t>Inventory Records</a:t>
            </a:r>
            <a:endParaRPr lang="en-US" sz="3600" dirty="0"/>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a:t>Inventory Records should include</a:t>
            </a:r>
            <a:r>
              <a:rPr lang="en-US" dirty="0" smtClean="0"/>
              <a:t>:  </a:t>
            </a:r>
          </a:p>
          <a:p>
            <a:pPr marL="0" indent="0" eaLnBrk="1" fontAlgn="auto" hangingPunct="1">
              <a:spcAft>
                <a:spcPts val="0"/>
              </a:spcAft>
              <a:buNone/>
              <a:defRPr/>
            </a:pPr>
            <a:r>
              <a:rPr lang="en-US" sz="3000" dirty="0"/>
              <a:t>	</a:t>
            </a:r>
            <a:r>
              <a:rPr lang="en-US" sz="3000" dirty="0" smtClean="0"/>
              <a:t>		</a:t>
            </a:r>
            <a:r>
              <a:rPr lang="en-US" dirty="0" smtClean="0"/>
              <a:t>@[2 C.F.R. Part 200.313(d)(1)]</a:t>
            </a:r>
            <a:endParaRPr lang="en-US" dirty="0"/>
          </a:p>
          <a:p>
            <a:pPr lvl="1" eaLnBrk="1" fontAlgn="auto" hangingPunct="1">
              <a:spcAft>
                <a:spcPts val="0"/>
              </a:spcAft>
              <a:buFont typeface="Arial" pitchFamily="34" charset="0"/>
              <a:buChar char="–"/>
              <a:defRPr/>
            </a:pPr>
            <a:r>
              <a:rPr lang="en-US" dirty="0"/>
              <a:t>Description</a:t>
            </a:r>
          </a:p>
          <a:p>
            <a:pPr lvl="1" eaLnBrk="1" fontAlgn="auto" hangingPunct="1">
              <a:spcAft>
                <a:spcPts val="0"/>
              </a:spcAft>
              <a:buFont typeface="Arial" pitchFamily="34" charset="0"/>
              <a:buChar char="–"/>
              <a:defRPr/>
            </a:pPr>
            <a:r>
              <a:rPr lang="en-US" dirty="0"/>
              <a:t>Serial Number/Identification Number</a:t>
            </a:r>
          </a:p>
          <a:p>
            <a:pPr lvl="1" eaLnBrk="1" fontAlgn="auto" hangingPunct="1">
              <a:spcAft>
                <a:spcPts val="0"/>
              </a:spcAft>
              <a:buFont typeface="Arial" pitchFamily="34" charset="0"/>
              <a:buChar char="–"/>
              <a:defRPr/>
            </a:pPr>
            <a:r>
              <a:rPr lang="en-US" dirty="0"/>
              <a:t>Funding </a:t>
            </a:r>
            <a:r>
              <a:rPr lang="en-US" dirty="0" smtClean="0"/>
              <a:t>Source </a:t>
            </a:r>
            <a:r>
              <a:rPr lang="en-US" dirty="0"/>
              <a:t>and </a:t>
            </a:r>
            <a:r>
              <a:rPr lang="en-US" dirty="0" smtClean="0"/>
              <a:t>Percentage </a:t>
            </a:r>
            <a:r>
              <a:rPr lang="en-US" dirty="0"/>
              <a:t>of </a:t>
            </a:r>
            <a:r>
              <a:rPr lang="en-US" dirty="0" smtClean="0"/>
              <a:t>Source</a:t>
            </a:r>
            <a:endParaRPr lang="en-US" dirty="0"/>
          </a:p>
          <a:p>
            <a:pPr lvl="1" eaLnBrk="1" fontAlgn="auto" hangingPunct="1">
              <a:spcAft>
                <a:spcPts val="0"/>
              </a:spcAft>
              <a:buFont typeface="Arial" pitchFamily="34" charset="0"/>
              <a:buChar char="–"/>
              <a:defRPr/>
            </a:pPr>
            <a:r>
              <a:rPr lang="en-US" dirty="0"/>
              <a:t>Vendor </a:t>
            </a:r>
          </a:p>
          <a:p>
            <a:pPr lvl="1" eaLnBrk="1" fontAlgn="auto" hangingPunct="1">
              <a:spcAft>
                <a:spcPts val="0"/>
              </a:spcAft>
              <a:buFont typeface="Arial" pitchFamily="34" charset="0"/>
              <a:buChar char="–"/>
              <a:defRPr/>
            </a:pPr>
            <a:r>
              <a:rPr lang="en-US" dirty="0"/>
              <a:t>Acquisition </a:t>
            </a:r>
            <a:r>
              <a:rPr lang="en-US" dirty="0" smtClean="0"/>
              <a:t>Date </a:t>
            </a:r>
            <a:r>
              <a:rPr lang="en-US" dirty="0"/>
              <a:t>and </a:t>
            </a:r>
            <a:r>
              <a:rPr lang="en-US" dirty="0" smtClean="0"/>
              <a:t>Unit Cost</a:t>
            </a:r>
            <a:endParaRPr lang="en-US" dirty="0"/>
          </a:p>
          <a:p>
            <a:pPr lvl="1" eaLnBrk="1" fontAlgn="auto" hangingPunct="1">
              <a:spcAft>
                <a:spcPts val="0"/>
              </a:spcAft>
              <a:buFont typeface="Arial" pitchFamily="34" charset="0"/>
              <a:buChar char="–"/>
              <a:defRPr/>
            </a:pPr>
            <a:r>
              <a:rPr lang="en-US" dirty="0" smtClean="0"/>
              <a:t>Location</a:t>
            </a:r>
          </a:p>
          <a:p>
            <a:pPr lvl="1" eaLnBrk="1" fontAlgn="auto" hangingPunct="1">
              <a:spcAft>
                <a:spcPts val="0"/>
              </a:spcAft>
              <a:buFont typeface="Arial" pitchFamily="34" charset="0"/>
              <a:buChar char="–"/>
              <a:defRPr/>
            </a:pPr>
            <a:r>
              <a:rPr lang="en-US" dirty="0" smtClean="0"/>
              <a:t>Use </a:t>
            </a:r>
            <a:r>
              <a:rPr lang="en-US" sz="1700" dirty="0" smtClean="0"/>
              <a:t>(Student Instruction, Professional Development, Parent Involvement, etc.)</a:t>
            </a:r>
            <a:endParaRPr lang="en-US" sz="1700" dirty="0">
              <a:solidFill>
                <a:srgbClr val="FF0000"/>
              </a:solidFill>
            </a:endParaRPr>
          </a:p>
          <a:p>
            <a:pPr lvl="1" eaLnBrk="1" fontAlgn="auto" hangingPunct="1">
              <a:spcAft>
                <a:spcPts val="0"/>
              </a:spcAft>
              <a:buFont typeface="Arial" pitchFamily="34" charset="0"/>
              <a:buChar char="–"/>
              <a:defRPr/>
            </a:pPr>
            <a:r>
              <a:rPr lang="en-US" dirty="0" smtClean="0"/>
              <a:t>Condition</a:t>
            </a:r>
          </a:p>
          <a:p>
            <a:pPr lvl="1" eaLnBrk="1" fontAlgn="auto" hangingPunct="1">
              <a:spcAft>
                <a:spcPts val="0"/>
              </a:spcAft>
              <a:buFont typeface="Arial" pitchFamily="34" charset="0"/>
              <a:buChar char="–"/>
              <a:defRPr/>
            </a:pPr>
            <a:r>
              <a:rPr lang="en-US" dirty="0" smtClean="0"/>
              <a:t>Disposition (including sale price, if applicable)</a:t>
            </a:r>
            <a:endParaRPr lang="en-US" dirty="0"/>
          </a:p>
          <a:p>
            <a:pPr eaLnBrk="1" fontAlgn="auto" hangingPunct="1">
              <a:spcAft>
                <a:spcPts val="0"/>
              </a:spcAft>
              <a:buFont typeface="Arial" pitchFamily="34" charset="0"/>
              <a:buChar char="•"/>
              <a:defRPr/>
            </a:pPr>
            <a:endParaRPr lang="en-US" dirty="0"/>
          </a:p>
        </p:txBody>
      </p:sp>
      <p:sp>
        <p:nvSpPr>
          <p:cNvPr id="14341" name="Slide Number Placeholder 4"/>
          <p:cNvSpPr>
            <a:spLocks noGrp="1"/>
          </p:cNvSpPr>
          <p:nvPr>
            <p:ph type="sldNum" sz="quarter" idx="429496729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9EA4C8-4F70-4059-917A-0ECCC1155EA5}" type="slidenum">
              <a:rPr lang="en-US" smtClean="0"/>
              <a:pPr fontAlgn="base">
                <a:spcBef>
                  <a:spcPct val="0"/>
                </a:spcBef>
                <a:spcAft>
                  <a:spcPct val="0"/>
                </a:spcAft>
                <a:defRPr/>
              </a:pPr>
              <a:t>40</a:t>
            </a:fld>
            <a:endParaRPr lang="en-US" dirty="0" smtClean="0"/>
          </a:p>
        </p:txBody>
      </p:sp>
    </p:spTree>
    <p:extLst>
      <p:ext uri="{BB962C8B-B14F-4D97-AF65-F5344CB8AC3E}">
        <p14:creationId xmlns:p14="http://schemas.microsoft.com/office/powerpoint/2010/main" val="37557906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a:bodyPr>
          <a:lstStyle/>
          <a:p>
            <a:pPr eaLnBrk="1" hangingPunct="1"/>
            <a:r>
              <a:rPr lang="en-US" sz="3600" dirty="0" smtClean="0"/>
              <a:t>Physical Inventory</a:t>
            </a:r>
          </a:p>
        </p:txBody>
      </p:sp>
      <p:sp>
        <p:nvSpPr>
          <p:cNvPr id="3" name="Content Placeholder 2"/>
          <p:cNvSpPr>
            <a:spLocks noGrp="1"/>
          </p:cNvSpPr>
          <p:nvPr>
            <p:ph idx="1"/>
          </p:nvPr>
        </p:nvSpPr>
        <p:spPr/>
        <p:txBody>
          <a:bodyPr rtlCol="0">
            <a:normAutofit fontScale="92500" lnSpcReduction="10000"/>
          </a:bodyPr>
          <a:lstStyle/>
          <a:p>
            <a:pPr eaLnBrk="1" fontAlgn="auto" hangingPunct="1">
              <a:spcBef>
                <a:spcPts val="528"/>
              </a:spcBef>
              <a:spcAft>
                <a:spcPts val="0"/>
              </a:spcAft>
              <a:buFont typeface="Arial" pitchFamily="34" charset="0"/>
              <a:buChar char="•"/>
              <a:defRPr/>
            </a:pPr>
            <a:r>
              <a:rPr lang="en-US" sz="2800" dirty="0" smtClean="0"/>
              <a:t>Physical Inventory shall be taken and results reconciled at least once every two years. </a:t>
            </a:r>
          </a:p>
          <a:p>
            <a:pPr eaLnBrk="1" fontAlgn="auto" hangingPunct="1">
              <a:spcBef>
                <a:spcPts val="528"/>
              </a:spcBef>
              <a:spcAft>
                <a:spcPts val="0"/>
              </a:spcAft>
              <a:buFont typeface="Arial" pitchFamily="34" charset="0"/>
              <a:buChar char="•"/>
              <a:defRPr/>
            </a:pPr>
            <a:endParaRPr lang="en-US" sz="2800" dirty="0" smtClean="0"/>
          </a:p>
          <a:p>
            <a:pPr eaLnBrk="1" fontAlgn="auto" hangingPunct="1">
              <a:spcBef>
                <a:spcPts val="528"/>
              </a:spcBef>
              <a:spcAft>
                <a:spcPts val="0"/>
              </a:spcAft>
              <a:buFont typeface="Arial" pitchFamily="34" charset="0"/>
              <a:buChar char="•"/>
              <a:defRPr/>
            </a:pPr>
            <a:r>
              <a:rPr lang="en-US" dirty="0" smtClean="0"/>
              <a:t>States may require standards above and beyond federal law – thus Georgia requires annual inventory checks</a:t>
            </a:r>
            <a:endParaRPr lang="en-US" sz="2800" dirty="0" smtClean="0"/>
          </a:p>
          <a:p>
            <a:pPr marL="0" indent="0" eaLnBrk="1" fontAlgn="auto" hangingPunct="1">
              <a:spcBef>
                <a:spcPts val="528"/>
              </a:spcBef>
              <a:spcAft>
                <a:spcPts val="0"/>
              </a:spcAft>
              <a:buFont typeface="Arial" pitchFamily="34" charset="0"/>
              <a:buNone/>
              <a:defRPr/>
            </a:pPr>
            <a:endParaRPr lang="en-US" sz="2800" dirty="0" smtClean="0"/>
          </a:p>
          <a:p>
            <a:pPr eaLnBrk="1" fontAlgn="auto" hangingPunct="1">
              <a:spcBef>
                <a:spcPts val="528"/>
              </a:spcBef>
              <a:spcAft>
                <a:spcPts val="0"/>
              </a:spcAft>
              <a:buFont typeface="Arial" pitchFamily="34" charset="0"/>
              <a:buChar char="•"/>
              <a:defRPr/>
            </a:pPr>
            <a:r>
              <a:rPr lang="en-US" sz="2800" dirty="0" smtClean="0"/>
              <a:t>Purpose of physical inventory is to verify</a:t>
            </a:r>
          </a:p>
          <a:p>
            <a:pPr lvl="1" eaLnBrk="1" fontAlgn="auto" hangingPunct="1">
              <a:spcBef>
                <a:spcPts val="528"/>
              </a:spcBef>
              <a:spcAft>
                <a:spcPts val="0"/>
              </a:spcAft>
              <a:buFont typeface="Arial" pitchFamily="34" charset="0"/>
              <a:buChar char="–"/>
              <a:defRPr/>
            </a:pPr>
            <a:r>
              <a:rPr lang="en-US" sz="2400" dirty="0" smtClean="0"/>
              <a:t>the existence of equipment.</a:t>
            </a:r>
          </a:p>
          <a:p>
            <a:pPr lvl="1" eaLnBrk="1" fontAlgn="auto" hangingPunct="1">
              <a:spcBef>
                <a:spcPts val="528"/>
              </a:spcBef>
              <a:spcAft>
                <a:spcPts val="0"/>
              </a:spcAft>
              <a:buFont typeface="Arial" pitchFamily="34" charset="0"/>
              <a:buChar char="–"/>
              <a:defRPr/>
            </a:pPr>
            <a:r>
              <a:rPr lang="en-US" sz="2400" dirty="0" smtClean="0"/>
              <a:t>current utilization of equipment – is equipment being used for intended purpose.</a:t>
            </a:r>
          </a:p>
          <a:p>
            <a:pPr lvl="1" eaLnBrk="1" fontAlgn="auto" hangingPunct="1">
              <a:spcBef>
                <a:spcPts val="528"/>
              </a:spcBef>
              <a:spcAft>
                <a:spcPts val="0"/>
              </a:spcAft>
              <a:buFont typeface="Arial" pitchFamily="34" charset="0"/>
              <a:buChar char="–"/>
              <a:defRPr/>
            </a:pPr>
            <a:r>
              <a:rPr lang="en-US" sz="2400" dirty="0" smtClean="0"/>
              <a:t>the continued need of equipment.</a:t>
            </a:r>
          </a:p>
          <a:p>
            <a:pPr lvl="1" eaLnBrk="1" fontAlgn="auto" hangingPunct="1">
              <a:spcBef>
                <a:spcPts val="528"/>
              </a:spcBef>
              <a:spcAft>
                <a:spcPts val="0"/>
              </a:spcAft>
              <a:buFont typeface="Arial" pitchFamily="34" charset="0"/>
              <a:buChar char="–"/>
              <a:defRPr/>
            </a:pPr>
            <a:r>
              <a:rPr lang="en-US" sz="2400" dirty="0" smtClean="0"/>
              <a:t>the condition of the equipment.</a:t>
            </a:r>
            <a:endParaRPr lang="en-US" sz="2400" dirty="0"/>
          </a:p>
        </p:txBody>
      </p:sp>
      <p:sp>
        <p:nvSpPr>
          <p:cNvPr id="16389" name="Slide Number Placeholder 4"/>
          <p:cNvSpPr>
            <a:spLocks noGrp="1"/>
          </p:cNvSpPr>
          <p:nvPr>
            <p:ph type="sldNum" sz="quarter" idx="429496729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777F30-5BAF-4F7F-8D74-5D41416A5184}" type="slidenum">
              <a:rPr lang="en-US" smtClean="0"/>
              <a:pPr fontAlgn="base">
                <a:spcBef>
                  <a:spcPct val="0"/>
                </a:spcBef>
                <a:spcAft>
                  <a:spcPct val="0"/>
                </a:spcAft>
                <a:defRPr/>
              </a:pPr>
              <a:t>41</a:t>
            </a:fld>
            <a:endParaRPr lang="en-US" dirty="0" smtClean="0"/>
          </a:p>
        </p:txBody>
      </p:sp>
    </p:spTree>
    <p:extLst>
      <p:ext uri="{BB962C8B-B14F-4D97-AF65-F5344CB8AC3E}">
        <p14:creationId xmlns:p14="http://schemas.microsoft.com/office/powerpoint/2010/main" val="33347995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306" name="Picture 1" descr="733786_10151547708685155_533490549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392238" y="4910138"/>
            <a:ext cx="5867400" cy="1938337"/>
          </a:xfrm>
          <a:prstGeom prst="rect">
            <a:avLst/>
          </a:prstGeom>
          <a:noFill/>
        </p:spPr>
        <p:txBody>
          <a:bodyPr>
            <a:spAutoFit/>
          </a:bodyPr>
          <a:lstStyle/>
          <a:p>
            <a:pPr algn="ctr">
              <a:defRPr/>
            </a:pPr>
            <a:r>
              <a:rPr lang="en-US" sz="4000" dirty="0">
                <a:solidFill>
                  <a:schemeClr val="bg1"/>
                </a:solidFill>
                <a:latin typeface="+mn-lt"/>
              </a:rPr>
              <a:t>It’s sometimes dependent on which direction                 you look at things!</a:t>
            </a: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A76DB9A2-49FA-4088-B942-EBDC25D73592}" type="slidenum">
              <a:rPr lang="en-US" smtClean="0"/>
              <a:pPr>
                <a:defRPr/>
              </a:pPr>
              <a:t>42</a:t>
            </a:fld>
            <a:endParaRPr lang="en-US" dirty="0"/>
          </a:p>
        </p:txBody>
      </p:sp>
    </p:spTree>
  </p:cSld>
  <p:clrMapOvr>
    <a:masterClrMapping/>
  </p:clrMapOvr>
  <p:transition spd="med">
    <p:strips dir="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04800" y="2807073"/>
            <a:ext cx="8534400" cy="990600"/>
          </a:xfrm>
          <a:prstGeom prst="rect">
            <a:avLst/>
          </a:prstGeom>
          <a:noFill/>
          <a:ln w="9525">
            <a:noFill/>
            <a:miter lim="800000"/>
            <a:headEnd/>
            <a:tailEnd/>
          </a:ln>
        </p:spPr>
        <p:txBody>
          <a:bodyPr bIns="91440" anchor="b">
            <a:normAutofit fontScale="25000" lnSpcReduction="20000"/>
          </a:bodyPr>
          <a:lstStyle/>
          <a:p>
            <a:pPr algn="ctr">
              <a:defRPr/>
            </a:pPr>
            <a:endParaRPr lang="en-US" sz="4000" b="1" dirty="0">
              <a:solidFill>
                <a:schemeClr val="accent6">
                  <a:lumMod val="50000"/>
                </a:schemeClr>
              </a:solidFill>
              <a:effectLst>
                <a:outerShdw blurRad="38100" dist="38100" dir="2700000" algn="tl">
                  <a:srgbClr val="000000">
                    <a:alpha val="43137"/>
                  </a:srgbClr>
                </a:outerShdw>
              </a:effectLst>
            </a:endParaRPr>
          </a:p>
          <a:p>
            <a:pPr algn="ctr">
              <a:defRPr/>
            </a:pPr>
            <a:endParaRPr lang="en-US" sz="4000" b="1" dirty="0">
              <a:solidFill>
                <a:schemeClr val="accent6">
                  <a:lumMod val="50000"/>
                </a:schemeClr>
              </a:solidFill>
              <a:effectLst>
                <a:outerShdw blurRad="38100" dist="38100" dir="2700000" algn="tl">
                  <a:srgbClr val="000000">
                    <a:alpha val="43137"/>
                  </a:srgbClr>
                </a:outerShdw>
              </a:effectLst>
            </a:endParaRPr>
          </a:p>
          <a:p>
            <a:pPr algn="ctr" fontAlgn="auto">
              <a:spcAft>
                <a:spcPts val="0"/>
              </a:spcAft>
              <a:defRPr/>
            </a:pPr>
            <a:r>
              <a:rPr lang="en-US" sz="24000" b="1" dirty="0" smtClean="0">
                <a:effectLst>
                  <a:outerShdw blurRad="38100" dist="38100" dir="2700000" algn="tl">
                    <a:srgbClr val="000000">
                      <a:alpha val="43137"/>
                    </a:srgbClr>
                  </a:outerShdw>
                </a:effectLst>
                <a:latin typeface="Arial Rounded MT Bold" panose="020F0704030504030204" pitchFamily="34" charset="0"/>
                <a:ea typeface="+mj-ea"/>
                <a:cs typeface="+mj-cs"/>
              </a:rPr>
              <a:t>Questions</a:t>
            </a:r>
            <a:endParaRPr lang="en-US" sz="3800" b="1" dirty="0">
              <a:latin typeface="+mj-lt"/>
              <a:ea typeface="+mj-ea"/>
              <a:cs typeface="+mj-cs"/>
            </a:endParaRPr>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1571FBC8-52AE-4DBD-8743-1046723935FC}" type="slidenum">
              <a:rPr lang="en-US" smtClean="0"/>
              <a:pPr>
                <a:defRPr/>
              </a:pPr>
              <a:t>43</a:t>
            </a:fld>
            <a:endParaRPr lang="en-US" dirty="0"/>
          </a:p>
        </p:txBody>
      </p:sp>
    </p:spTree>
  </p:cSld>
  <p:clrMapOvr>
    <a:masterClrMapping/>
  </p:clrMapOvr>
  <p:transition spd="med">
    <p:strips dir="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Title I, Part A Program Specialists’ Contact Information</a:t>
            </a:r>
            <a:endParaRPr lang="en-US" sz="3600" dirty="0"/>
          </a:p>
        </p:txBody>
      </p:sp>
      <p:graphicFrame>
        <p:nvGraphicFramePr>
          <p:cNvPr id="8" name="Content Placeholder 7"/>
          <p:cNvGraphicFramePr>
            <a:graphicFrameLocks noGrp="1"/>
          </p:cNvGraphicFramePr>
          <p:nvPr>
            <p:ph idx="1"/>
          </p:nvPr>
        </p:nvGraphicFramePr>
        <p:xfrm>
          <a:off x="628650" y="1825625"/>
          <a:ext cx="7886699" cy="3554344"/>
        </p:xfrm>
        <a:graphic>
          <a:graphicData uri="http://schemas.openxmlformats.org/drawingml/2006/table">
            <a:tbl>
              <a:tblPr firstRow="1" bandRow="1"/>
              <a:tblGrid>
                <a:gridCol w="713830"/>
                <a:gridCol w="2298775"/>
                <a:gridCol w="1762970"/>
                <a:gridCol w="3111124"/>
              </a:tblGrid>
              <a:tr h="748646">
                <a:tc>
                  <a:txBody>
                    <a:bodyPr/>
                    <a:lstStyle/>
                    <a:p>
                      <a:pPr marL="0" marR="0" algn="ctr">
                        <a:lnSpc>
                          <a:spcPct val="115000"/>
                        </a:lnSpc>
                        <a:spcBef>
                          <a:spcPts val="0"/>
                        </a:spcBef>
                        <a:spcAft>
                          <a:spcPts val="1000"/>
                        </a:spcAft>
                      </a:pPr>
                      <a:r>
                        <a:rPr lang="en-US" sz="1800" b="1" kern="1200" dirty="0">
                          <a:solidFill>
                            <a:srgbClr val="000000"/>
                          </a:solidFill>
                          <a:effectLst/>
                          <a:latin typeface="Calibri"/>
                          <a:ea typeface="Calibri"/>
                          <a:cs typeface="Times New Roman"/>
                        </a:rPr>
                        <a:t>Area</a:t>
                      </a:r>
                      <a:endParaRPr lang="en-US" sz="1000" dirty="0">
                        <a:effectLst/>
                        <a:latin typeface="Calibri"/>
                        <a:ea typeface="Calibri"/>
                        <a:cs typeface="Times New Roman"/>
                      </a:endParaRPr>
                    </a:p>
                  </a:txBody>
                  <a:tcPr marL="108842" marR="108842" marT="56436" marB="5643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c>
                  <a:txBody>
                    <a:bodyPr/>
                    <a:lstStyle/>
                    <a:p>
                      <a:pPr marL="0" marR="0" algn="ctr">
                        <a:lnSpc>
                          <a:spcPct val="115000"/>
                        </a:lnSpc>
                        <a:spcBef>
                          <a:spcPts val="0"/>
                        </a:spcBef>
                        <a:spcAft>
                          <a:spcPts val="1000"/>
                        </a:spcAft>
                      </a:pPr>
                      <a:r>
                        <a:rPr lang="en-US" sz="1800" b="1" kern="1200" dirty="0">
                          <a:solidFill>
                            <a:srgbClr val="000000"/>
                          </a:solidFill>
                          <a:effectLst/>
                          <a:latin typeface="Calibri"/>
                          <a:ea typeface="Calibri"/>
                          <a:cs typeface="Times New Roman"/>
                        </a:rPr>
                        <a:t>Name</a:t>
                      </a:r>
                      <a:endParaRPr lang="en-US" sz="1000" dirty="0">
                        <a:effectLst/>
                        <a:latin typeface="Calibri"/>
                        <a:ea typeface="Calibri"/>
                        <a:cs typeface="Times New Roman"/>
                      </a:endParaRPr>
                    </a:p>
                  </a:txBody>
                  <a:tcPr marL="108842" marR="108842" marT="56436" marB="5643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c>
                  <a:txBody>
                    <a:bodyPr/>
                    <a:lstStyle/>
                    <a:p>
                      <a:pPr marL="0" marR="0" algn="ctr">
                        <a:lnSpc>
                          <a:spcPct val="115000"/>
                        </a:lnSpc>
                        <a:spcBef>
                          <a:spcPts val="0"/>
                        </a:spcBef>
                        <a:spcAft>
                          <a:spcPts val="1000"/>
                        </a:spcAft>
                      </a:pPr>
                      <a:r>
                        <a:rPr lang="en-US" sz="1800" b="1" kern="1200" dirty="0">
                          <a:solidFill>
                            <a:srgbClr val="000000"/>
                          </a:solidFill>
                          <a:effectLst/>
                          <a:latin typeface="Calibri"/>
                          <a:ea typeface="Calibri"/>
                          <a:cs typeface="Times New Roman"/>
                        </a:rPr>
                        <a:t>Office Telephone</a:t>
                      </a:r>
                      <a:endParaRPr lang="en-US" sz="1000" dirty="0">
                        <a:effectLst/>
                        <a:latin typeface="Calibri"/>
                        <a:ea typeface="Calibri"/>
                        <a:cs typeface="Times New Roman"/>
                      </a:endParaRPr>
                    </a:p>
                  </a:txBody>
                  <a:tcPr marL="108842" marR="108842" marT="56436" marB="5643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c>
                  <a:txBody>
                    <a:bodyPr/>
                    <a:lstStyle/>
                    <a:p>
                      <a:pPr marL="0" marR="0" algn="ctr">
                        <a:lnSpc>
                          <a:spcPct val="115000"/>
                        </a:lnSpc>
                        <a:spcBef>
                          <a:spcPts val="0"/>
                        </a:spcBef>
                        <a:spcAft>
                          <a:spcPts val="1000"/>
                        </a:spcAft>
                      </a:pPr>
                      <a:r>
                        <a:rPr lang="en-US" sz="1800" b="1" kern="1200" dirty="0">
                          <a:solidFill>
                            <a:srgbClr val="000000"/>
                          </a:solidFill>
                          <a:effectLst/>
                          <a:latin typeface="Calibri"/>
                          <a:ea typeface="Calibri"/>
                          <a:cs typeface="Times New Roman"/>
                        </a:rPr>
                        <a:t>Email</a:t>
                      </a:r>
                      <a:endParaRPr lang="en-US" sz="1000" dirty="0">
                        <a:effectLst/>
                        <a:latin typeface="Calibri"/>
                        <a:ea typeface="Calibri"/>
                        <a:cs typeface="Times New Roman"/>
                      </a:endParaRPr>
                    </a:p>
                  </a:txBody>
                  <a:tcPr marL="108842" marR="108842" marT="56436" marB="5643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r>
              <a:tr h="400814">
                <a:tc>
                  <a:txBody>
                    <a:bodyPr/>
                    <a:lstStyle/>
                    <a:p>
                      <a:pPr marL="0" marR="0" algn="ctr">
                        <a:lnSpc>
                          <a:spcPct val="115000"/>
                        </a:lnSpc>
                        <a:spcBef>
                          <a:spcPts val="0"/>
                        </a:spcBef>
                        <a:spcAft>
                          <a:spcPts val="0"/>
                        </a:spcAft>
                      </a:pPr>
                      <a:r>
                        <a:rPr lang="en-US" sz="1800" kern="1200" dirty="0">
                          <a:solidFill>
                            <a:srgbClr val="000000"/>
                          </a:solidFill>
                          <a:effectLst/>
                          <a:latin typeface="Calibri"/>
                          <a:ea typeface="Times New Roman"/>
                          <a:cs typeface="Arial"/>
                        </a:rPr>
                        <a:t>1</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Robyn Planchard</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(404) 985-3808</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rplanchard@doe.k12.ga.us</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r>
              <a:tr h="400814">
                <a:tc>
                  <a:txBody>
                    <a:bodyPr/>
                    <a:lstStyle/>
                    <a:p>
                      <a:pPr marL="0" marR="0" algn="ctr">
                        <a:lnSpc>
                          <a:spcPct val="115000"/>
                        </a:lnSpc>
                        <a:spcBef>
                          <a:spcPts val="0"/>
                        </a:spcBef>
                        <a:spcAft>
                          <a:spcPts val="0"/>
                        </a:spcAft>
                      </a:pPr>
                      <a:r>
                        <a:rPr lang="en-US" sz="1800" kern="1200" dirty="0">
                          <a:solidFill>
                            <a:srgbClr val="000000"/>
                          </a:solidFill>
                          <a:effectLst/>
                          <a:latin typeface="Calibri"/>
                          <a:ea typeface="Times New Roman"/>
                          <a:cs typeface="Arial"/>
                        </a:rPr>
                        <a:t>2</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Randy Phillips</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(770) 221-5232</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rphillips@doe.k12.ga.us</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r>
              <a:tr h="400814">
                <a:tc>
                  <a:txBody>
                    <a:bodyPr/>
                    <a:lstStyle/>
                    <a:p>
                      <a:pPr marL="0" marR="0" algn="ctr">
                        <a:lnSpc>
                          <a:spcPct val="115000"/>
                        </a:lnSpc>
                        <a:spcBef>
                          <a:spcPts val="0"/>
                        </a:spcBef>
                        <a:spcAft>
                          <a:spcPts val="0"/>
                        </a:spcAft>
                      </a:pPr>
                      <a:r>
                        <a:rPr lang="en-US" sz="1800" kern="1200" dirty="0">
                          <a:solidFill>
                            <a:srgbClr val="000000"/>
                          </a:solidFill>
                          <a:effectLst/>
                          <a:latin typeface="Calibri"/>
                          <a:ea typeface="Times New Roman"/>
                          <a:cs typeface="Arial"/>
                        </a:rPr>
                        <a:t>3</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Anthony Threat</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(706) 615-0367</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anthony.threat@doe.k12.ga.us</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r>
              <a:tr h="400814">
                <a:tc>
                  <a:txBody>
                    <a:bodyPr/>
                    <a:lstStyle/>
                    <a:p>
                      <a:pPr marL="0" marR="0" algn="ctr">
                        <a:lnSpc>
                          <a:spcPct val="115000"/>
                        </a:lnSpc>
                        <a:spcBef>
                          <a:spcPts val="0"/>
                        </a:spcBef>
                        <a:spcAft>
                          <a:spcPts val="0"/>
                        </a:spcAft>
                      </a:pPr>
                      <a:r>
                        <a:rPr lang="en-US" sz="1800" kern="1200" dirty="0">
                          <a:solidFill>
                            <a:srgbClr val="000000"/>
                          </a:solidFill>
                          <a:effectLst/>
                          <a:latin typeface="Calibri"/>
                          <a:ea typeface="Times New Roman"/>
                          <a:cs typeface="Arial"/>
                        </a:rPr>
                        <a:t>4</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Evelyn Maddox</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(404) 975-3145</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emaddox@doe.k12.ga.us</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r>
              <a:tr h="400814">
                <a:tc>
                  <a:txBody>
                    <a:bodyPr/>
                    <a:lstStyle/>
                    <a:p>
                      <a:pPr marL="0" marR="0" algn="ctr">
                        <a:lnSpc>
                          <a:spcPct val="115000"/>
                        </a:lnSpc>
                        <a:spcBef>
                          <a:spcPts val="0"/>
                        </a:spcBef>
                        <a:spcAft>
                          <a:spcPts val="0"/>
                        </a:spcAft>
                      </a:pPr>
                      <a:r>
                        <a:rPr lang="en-US" sz="1800" kern="1200" dirty="0">
                          <a:solidFill>
                            <a:srgbClr val="000000"/>
                          </a:solidFill>
                          <a:effectLst/>
                          <a:latin typeface="Calibri"/>
                          <a:ea typeface="Times New Roman"/>
                          <a:cs typeface="Arial"/>
                        </a:rPr>
                        <a:t>5</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Judy Alger</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(229) 321-9305</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jualger@doe.k12.ga.us</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r>
              <a:tr h="400814">
                <a:tc>
                  <a:txBody>
                    <a:bodyPr/>
                    <a:lstStyle/>
                    <a:p>
                      <a:pPr marL="0" marR="0" algn="ctr">
                        <a:lnSpc>
                          <a:spcPct val="115000"/>
                        </a:lnSpc>
                        <a:spcBef>
                          <a:spcPts val="0"/>
                        </a:spcBef>
                        <a:spcAft>
                          <a:spcPts val="0"/>
                        </a:spcAft>
                      </a:pPr>
                      <a:r>
                        <a:rPr lang="en-US" sz="1800" kern="1200" dirty="0">
                          <a:solidFill>
                            <a:srgbClr val="000000"/>
                          </a:solidFill>
                          <a:effectLst/>
                          <a:latin typeface="Calibri"/>
                          <a:ea typeface="Times New Roman"/>
                          <a:cs typeface="Arial"/>
                        </a:rPr>
                        <a:t>6</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Grace McElveen</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(912) 334-0802</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gmcelveen@doe.k12.ga.us</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r>
              <a:tr h="400814">
                <a:tc>
                  <a:txBody>
                    <a:bodyPr/>
                    <a:lstStyle/>
                    <a:p>
                      <a:pPr marL="0" marR="0" algn="ctr">
                        <a:lnSpc>
                          <a:spcPct val="115000"/>
                        </a:lnSpc>
                        <a:spcBef>
                          <a:spcPts val="0"/>
                        </a:spcBef>
                        <a:spcAft>
                          <a:spcPts val="0"/>
                        </a:spcAft>
                      </a:pPr>
                      <a:r>
                        <a:rPr lang="en-US" sz="1800" kern="1200" dirty="0">
                          <a:solidFill>
                            <a:srgbClr val="000000"/>
                          </a:solidFill>
                          <a:effectLst/>
                          <a:latin typeface="Calibri"/>
                          <a:ea typeface="Times New Roman"/>
                          <a:cs typeface="Arial"/>
                        </a:rPr>
                        <a:t>7</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Jimmy Everson </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(229) 723-2664</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jeverson@doe.k12.ga.us</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r>
            </a:tbl>
          </a:graphicData>
        </a:graphic>
      </p:graphicFrame>
      <p:sp>
        <p:nvSpPr>
          <p:cNvPr id="4" name="Date Placeholder 3"/>
          <p:cNvSpPr>
            <a:spLocks noGrp="1"/>
          </p:cNvSpPr>
          <p:nvPr>
            <p:ph type="dt" sz="half" idx="2"/>
          </p:nvPr>
        </p:nvSpPr>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44</a:t>
            </a:fld>
            <a:endParaRPr lang="en-US" dirty="0"/>
          </a:p>
        </p:txBody>
      </p:sp>
    </p:spTree>
    <p:extLst>
      <p:ext uri="{BB962C8B-B14F-4D97-AF65-F5344CB8AC3E}">
        <p14:creationId xmlns:p14="http://schemas.microsoft.com/office/powerpoint/2010/main" val="32155153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Title I, Part A Program Specialists’ Contact Information</a:t>
            </a:r>
            <a:endParaRPr lang="en-US" sz="36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27493987"/>
              </p:ext>
            </p:extLst>
          </p:nvPr>
        </p:nvGraphicFramePr>
        <p:xfrm>
          <a:off x="628650" y="1825625"/>
          <a:ext cx="7886699" cy="3553340"/>
        </p:xfrm>
        <a:graphic>
          <a:graphicData uri="http://schemas.openxmlformats.org/drawingml/2006/table">
            <a:tbl>
              <a:tblPr firstRow="1" bandRow="1">
                <a:tableStyleId>{5C22544A-7EE6-4342-B048-85BDC9FD1C3A}</a:tableStyleId>
              </a:tblPr>
              <a:tblGrid>
                <a:gridCol w="713830"/>
                <a:gridCol w="2298775"/>
                <a:gridCol w="1762970"/>
                <a:gridCol w="3111124"/>
              </a:tblGrid>
              <a:tr h="748974">
                <a:tc>
                  <a:txBody>
                    <a:bodyPr/>
                    <a:lstStyle/>
                    <a:p>
                      <a:pPr marL="0" marR="0" algn="ctr">
                        <a:lnSpc>
                          <a:spcPct val="115000"/>
                        </a:lnSpc>
                        <a:spcBef>
                          <a:spcPts val="0"/>
                        </a:spcBef>
                        <a:spcAft>
                          <a:spcPts val="1000"/>
                        </a:spcAft>
                      </a:pPr>
                      <a:r>
                        <a:rPr lang="en-US" sz="1800" kern="1200" dirty="0">
                          <a:solidFill>
                            <a:schemeClr val="tx1"/>
                          </a:solidFill>
                          <a:effectLst/>
                        </a:rPr>
                        <a:t>Area</a:t>
                      </a:r>
                      <a:endParaRPr lang="en-US" sz="1000" dirty="0">
                        <a:solidFill>
                          <a:schemeClr val="tx1"/>
                        </a:solidFill>
                        <a:effectLst/>
                        <a:latin typeface="Calibri"/>
                        <a:ea typeface="Calibri"/>
                        <a:cs typeface="Times New Roman"/>
                      </a:endParaRPr>
                    </a:p>
                  </a:txBody>
                  <a:tcPr marL="108889" marR="108889" marT="56461" marB="56461"/>
                </a:tc>
                <a:tc>
                  <a:txBody>
                    <a:bodyPr/>
                    <a:lstStyle/>
                    <a:p>
                      <a:pPr marL="0" marR="0" algn="ctr">
                        <a:lnSpc>
                          <a:spcPct val="115000"/>
                        </a:lnSpc>
                        <a:spcBef>
                          <a:spcPts val="0"/>
                        </a:spcBef>
                        <a:spcAft>
                          <a:spcPts val="1000"/>
                        </a:spcAft>
                      </a:pPr>
                      <a:r>
                        <a:rPr lang="en-US" sz="1800" kern="1200" dirty="0">
                          <a:solidFill>
                            <a:schemeClr val="tx1"/>
                          </a:solidFill>
                          <a:effectLst/>
                        </a:rPr>
                        <a:t>Name</a:t>
                      </a:r>
                      <a:endParaRPr lang="en-US" sz="1000" dirty="0">
                        <a:solidFill>
                          <a:schemeClr val="tx1"/>
                        </a:solidFill>
                        <a:effectLst/>
                        <a:latin typeface="Calibri"/>
                        <a:ea typeface="Calibri"/>
                        <a:cs typeface="Times New Roman"/>
                      </a:endParaRPr>
                    </a:p>
                  </a:txBody>
                  <a:tcPr marL="108889" marR="108889" marT="56461" marB="56461"/>
                </a:tc>
                <a:tc>
                  <a:txBody>
                    <a:bodyPr/>
                    <a:lstStyle/>
                    <a:p>
                      <a:pPr marL="0" marR="0" algn="ctr">
                        <a:lnSpc>
                          <a:spcPct val="115000"/>
                        </a:lnSpc>
                        <a:spcBef>
                          <a:spcPts val="0"/>
                        </a:spcBef>
                        <a:spcAft>
                          <a:spcPts val="1000"/>
                        </a:spcAft>
                      </a:pPr>
                      <a:r>
                        <a:rPr lang="en-US" sz="1800" kern="1200" dirty="0">
                          <a:solidFill>
                            <a:schemeClr val="tx1"/>
                          </a:solidFill>
                          <a:effectLst/>
                        </a:rPr>
                        <a:t>Office Telephone</a:t>
                      </a:r>
                      <a:endParaRPr lang="en-US" sz="1000" dirty="0">
                        <a:solidFill>
                          <a:schemeClr val="tx1"/>
                        </a:solidFill>
                        <a:effectLst/>
                        <a:latin typeface="Calibri"/>
                        <a:ea typeface="Calibri"/>
                        <a:cs typeface="Times New Roman"/>
                      </a:endParaRPr>
                    </a:p>
                  </a:txBody>
                  <a:tcPr marL="108889" marR="108889" marT="56461" marB="56461"/>
                </a:tc>
                <a:tc>
                  <a:txBody>
                    <a:bodyPr/>
                    <a:lstStyle/>
                    <a:p>
                      <a:pPr marL="0" marR="0" algn="ctr">
                        <a:lnSpc>
                          <a:spcPct val="115000"/>
                        </a:lnSpc>
                        <a:spcBef>
                          <a:spcPts val="0"/>
                        </a:spcBef>
                        <a:spcAft>
                          <a:spcPts val="1000"/>
                        </a:spcAft>
                      </a:pPr>
                      <a:r>
                        <a:rPr lang="en-US" sz="1800" kern="1200" dirty="0">
                          <a:solidFill>
                            <a:schemeClr val="tx1"/>
                          </a:solidFill>
                          <a:effectLst/>
                        </a:rPr>
                        <a:t>Email</a:t>
                      </a:r>
                      <a:endParaRPr lang="en-US" sz="1000" dirty="0">
                        <a:solidFill>
                          <a:schemeClr val="tx1"/>
                        </a:solidFill>
                        <a:effectLst/>
                        <a:latin typeface="Calibri"/>
                        <a:ea typeface="Calibri"/>
                        <a:cs typeface="Times New Roman"/>
                      </a:endParaRPr>
                    </a:p>
                  </a:txBody>
                  <a:tcPr marL="108889" marR="108889" marT="56461" marB="56461"/>
                </a:tc>
              </a:tr>
              <a:tr h="400989">
                <a:tc>
                  <a:txBody>
                    <a:bodyPr/>
                    <a:lstStyle/>
                    <a:p>
                      <a:pPr marL="0" marR="0" algn="ctr">
                        <a:lnSpc>
                          <a:spcPct val="115000"/>
                        </a:lnSpc>
                        <a:spcBef>
                          <a:spcPts val="0"/>
                        </a:spcBef>
                        <a:spcAft>
                          <a:spcPts val="0"/>
                        </a:spcAft>
                      </a:pPr>
                      <a:r>
                        <a:rPr lang="en-US" sz="1800" kern="1200" dirty="0">
                          <a:effectLst/>
                        </a:rPr>
                        <a:t>8</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Marijo Pitts-Sheffield</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(912) 269-1216</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mpitts@doe.k12.ga.us</a:t>
                      </a:r>
                      <a:endParaRPr lang="en-US" sz="1000" dirty="0">
                        <a:effectLst/>
                        <a:latin typeface="Calibri"/>
                        <a:ea typeface="Calibri"/>
                        <a:cs typeface="Times New Roman"/>
                      </a:endParaRPr>
                    </a:p>
                  </a:txBody>
                  <a:tcPr marL="82963" marR="82963" marT="41482" marB="41482"/>
                </a:tc>
              </a:tr>
              <a:tr h="400989">
                <a:tc>
                  <a:txBody>
                    <a:bodyPr/>
                    <a:lstStyle/>
                    <a:p>
                      <a:pPr marL="0" marR="0" algn="ctr">
                        <a:lnSpc>
                          <a:spcPct val="115000"/>
                        </a:lnSpc>
                        <a:spcBef>
                          <a:spcPts val="0"/>
                        </a:spcBef>
                        <a:spcAft>
                          <a:spcPts val="0"/>
                        </a:spcAft>
                      </a:pPr>
                      <a:r>
                        <a:rPr lang="en-US" sz="1800" kern="1200" dirty="0">
                          <a:effectLst/>
                        </a:rPr>
                        <a:t>9</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Kathy Pruett</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(706) 540-8959</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kpruett@doe.k12.ga.us</a:t>
                      </a:r>
                      <a:endParaRPr lang="en-US" sz="1000" dirty="0">
                        <a:effectLst/>
                        <a:latin typeface="Calibri"/>
                        <a:ea typeface="Calibri"/>
                        <a:cs typeface="Times New Roman"/>
                      </a:endParaRPr>
                    </a:p>
                  </a:txBody>
                  <a:tcPr marL="82963" marR="82963" marT="41482" marB="41482"/>
                </a:tc>
              </a:tr>
              <a:tr h="400989">
                <a:tc>
                  <a:txBody>
                    <a:bodyPr/>
                    <a:lstStyle/>
                    <a:p>
                      <a:pPr marL="0" marR="0" algn="ctr">
                        <a:lnSpc>
                          <a:spcPct val="115000"/>
                        </a:lnSpc>
                        <a:spcBef>
                          <a:spcPts val="0"/>
                        </a:spcBef>
                        <a:spcAft>
                          <a:spcPts val="0"/>
                        </a:spcAft>
                      </a:pPr>
                      <a:r>
                        <a:rPr lang="en-US" sz="1800" kern="1200" dirty="0">
                          <a:effectLst/>
                        </a:rPr>
                        <a:t>10</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Elaine Dawsey</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(478) 971-0114</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edawsey@doe.k12.ga.us</a:t>
                      </a:r>
                      <a:endParaRPr lang="en-US" sz="1000" dirty="0">
                        <a:effectLst/>
                        <a:latin typeface="Calibri"/>
                        <a:ea typeface="Calibri"/>
                        <a:cs typeface="Times New Roman"/>
                      </a:endParaRPr>
                    </a:p>
                  </a:txBody>
                  <a:tcPr marL="82963" marR="82963" marT="41482" marB="41482"/>
                </a:tc>
              </a:tr>
              <a:tr h="400989">
                <a:tc>
                  <a:txBody>
                    <a:bodyPr/>
                    <a:lstStyle/>
                    <a:p>
                      <a:pPr marL="0" marR="0" algn="ctr">
                        <a:lnSpc>
                          <a:spcPct val="115000"/>
                        </a:lnSpc>
                        <a:spcBef>
                          <a:spcPts val="0"/>
                        </a:spcBef>
                        <a:spcAft>
                          <a:spcPts val="0"/>
                        </a:spcAft>
                      </a:pPr>
                      <a:r>
                        <a:rPr lang="en-US" sz="1800" kern="1200" dirty="0">
                          <a:effectLst/>
                        </a:rPr>
                        <a:t>11</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Olufunke Osunkoya</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(678) 704-3557</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oosunkoya@doe.k12.ga.us</a:t>
                      </a:r>
                      <a:endParaRPr lang="en-US" sz="1000" dirty="0">
                        <a:effectLst/>
                        <a:latin typeface="Calibri"/>
                        <a:ea typeface="Calibri"/>
                        <a:cs typeface="Times New Roman"/>
                      </a:endParaRPr>
                    </a:p>
                  </a:txBody>
                  <a:tcPr marL="82963" marR="82963" marT="41482" marB="41482"/>
                </a:tc>
              </a:tr>
              <a:tr h="400989">
                <a:tc>
                  <a:txBody>
                    <a:bodyPr/>
                    <a:lstStyle/>
                    <a:p>
                      <a:pPr marL="0" marR="0" algn="ctr">
                        <a:lnSpc>
                          <a:spcPct val="115000"/>
                        </a:lnSpc>
                        <a:spcBef>
                          <a:spcPts val="0"/>
                        </a:spcBef>
                        <a:spcAft>
                          <a:spcPts val="0"/>
                        </a:spcAft>
                      </a:pPr>
                      <a:r>
                        <a:rPr lang="en-US" sz="1800" kern="1200" dirty="0">
                          <a:effectLst/>
                        </a:rPr>
                        <a:t>12</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Bobby Trawick</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(229) 246-1976</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btrawick@doe.k12.ga.us</a:t>
                      </a:r>
                      <a:endParaRPr lang="en-US" sz="1000" dirty="0">
                        <a:effectLst/>
                        <a:latin typeface="Calibri"/>
                        <a:ea typeface="Calibri"/>
                        <a:cs typeface="Times New Roman"/>
                      </a:endParaRPr>
                    </a:p>
                  </a:txBody>
                  <a:tcPr marL="82963" marR="82963" marT="41482" marB="41482"/>
                </a:tc>
              </a:tr>
              <a:tr h="400989">
                <a:tc>
                  <a:txBody>
                    <a:bodyPr/>
                    <a:lstStyle/>
                    <a:p>
                      <a:pPr marL="0" marR="0" algn="ctr">
                        <a:lnSpc>
                          <a:spcPct val="115000"/>
                        </a:lnSpc>
                        <a:spcBef>
                          <a:spcPts val="0"/>
                        </a:spcBef>
                        <a:spcAft>
                          <a:spcPts val="0"/>
                        </a:spcAft>
                      </a:pPr>
                      <a:r>
                        <a:rPr lang="en-US" sz="1800" kern="1200" dirty="0">
                          <a:effectLst/>
                        </a:rPr>
                        <a:t>13</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Ken Banter</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dirty="0" smtClean="0"/>
                        <a:t>(478)</a:t>
                      </a:r>
                      <a:r>
                        <a:rPr lang="en-US" sz="1800" baseline="0" dirty="0" smtClean="0"/>
                        <a:t> </a:t>
                      </a:r>
                      <a:r>
                        <a:rPr lang="en-US" sz="1800" dirty="0" smtClean="0"/>
                        <a:t>960-2255</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smtClean="0">
                          <a:effectLst/>
                        </a:rPr>
                        <a:t>kbanter@doe.k12.ga.us</a:t>
                      </a:r>
                      <a:endParaRPr lang="en-US" sz="1000" dirty="0">
                        <a:effectLst/>
                        <a:latin typeface="Calibri"/>
                        <a:ea typeface="Calibri"/>
                        <a:cs typeface="Times New Roman"/>
                      </a:endParaRPr>
                    </a:p>
                  </a:txBody>
                  <a:tcPr marL="82963" marR="82963" marT="41482" marB="41482"/>
                </a:tc>
              </a:tr>
              <a:tr h="256485">
                <a:tc>
                  <a:txBody>
                    <a:bodyPr/>
                    <a:lstStyle/>
                    <a:p>
                      <a:pPr marL="0" marR="0" algn="ctr">
                        <a:lnSpc>
                          <a:spcPct val="115000"/>
                        </a:lnSpc>
                        <a:spcBef>
                          <a:spcPts val="0"/>
                        </a:spcBef>
                        <a:spcAft>
                          <a:spcPts val="0"/>
                        </a:spcAft>
                      </a:pPr>
                      <a:r>
                        <a:rPr lang="en-US" sz="1800" kern="1200" dirty="0">
                          <a:effectLst/>
                        </a:rPr>
                        <a:t>14</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Tammy Wilkes</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(478) 237-2873</a:t>
                      </a:r>
                      <a:endParaRPr lang="en-US" sz="1000" dirty="0">
                        <a:effectLst/>
                        <a:latin typeface="Calibri"/>
                        <a:ea typeface="Calibri"/>
                        <a:cs typeface="Times New Roman"/>
                      </a:endParaRPr>
                    </a:p>
                  </a:txBody>
                  <a:tcPr marL="82963" marR="82963" marT="41482" marB="41482"/>
                </a:tc>
                <a:tc>
                  <a:txBody>
                    <a:bodyPr/>
                    <a:lstStyle/>
                    <a:p>
                      <a:pPr marL="0" marR="0" algn="l" defTabSz="914400" rtl="0" eaLnBrk="1" latinLnBrk="0" hangingPunct="1">
                        <a:lnSpc>
                          <a:spcPct val="115000"/>
                        </a:lnSpc>
                        <a:spcBef>
                          <a:spcPts val="0"/>
                        </a:spcBef>
                        <a:spcAft>
                          <a:spcPts val="0"/>
                        </a:spcAft>
                      </a:pPr>
                      <a:r>
                        <a:rPr lang="en-US" sz="1800" kern="1200" dirty="0">
                          <a:solidFill>
                            <a:schemeClr val="dk1"/>
                          </a:solidFill>
                          <a:effectLst/>
                          <a:latin typeface="+mn-lt"/>
                          <a:ea typeface="+mn-ea"/>
                          <a:cs typeface="+mn-cs"/>
                        </a:rPr>
                        <a:t>twilkes@doe.k12.ga.us</a:t>
                      </a:r>
                    </a:p>
                  </a:txBody>
                  <a:tcPr marL="82963" marR="82963" marT="41482" marB="41482"/>
                </a:tc>
              </a:tr>
            </a:tbl>
          </a:graphicData>
        </a:graphic>
      </p:graphicFrame>
      <p:sp>
        <p:nvSpPr>
          <p:cNvPr id="4" name="Date Placeholder 3"/>
          <p:cNvSpPr>
            <a:spLocks noGrp="1"/>
          </p:cNvSpPr>
          <p:nvPr>
            <p:ph type="dt" sz="half" idx="2"/>
          </p:nvPr>
        </p:nvSpPr>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45</a:t>
            </a:fld>
            <a:endParaRPr lang="en-US" dirty="0"/>
          </a:p>
        </p:txBody>
      </p:sp>
    </p:spTree>
    <p:extLst>
      <p:ext uri="{BB962C8B-B14F-4D97-AF65-F5344CB8AC3E}">
        <p14:creationId xmlns:p14="http://schemas.microsoft.com/office/powerpoint/2010/main" val="289174747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Presenter</a:t>
            </a:r>
          </a:p>
        </p:txBody>
      </p:sp>
      <p:sp>
        <p:nvSpPr>
          <p:cNvPr id="18435" name="Content Placeholder 2"/>
          <p:cNvSpPr>
            <a:spLocks noGrp="1"/>
          </p:cNvSpPr>
          <p:nvPr>
            <p:ph idx="1"/>
          </p:nvPr>
        </p:nvSpPr>
        <p:spPr>
          <a:xfrm>
            <a:off x="1" y="2205452"/>
            <a:ext cx="9143999" cy="4351338"/>
          </a:xfrm>
        </p:spPr>
        <p:txBody>
          <a:bodyPr>
            <a:normAutofit/>
          </a:bodyPr>
          <a:lstStyle/>
          <a:p>
            <a:pPr marL="0" indent="0" algn="ctr">
              <a:spcBef>
                <a:spcPct val="0"/>
              </a:spcBef>
              <a:buFont typeface="Arial" charset="0"/>
              <a:buNone/>
            </a:pPr>
            <a:r>
              <a:rPr lang="en-US" altLang="en-US" sz="3200" b="1" dirty="0" smtClean="0">
                <a:solidFill>
                  <a:srgbClr val="000000"/>
                </a:solidFill>
                <a:latin typeface="Arial" charset="0"/>
                <a:cs typeface="Arial" charset="0"/>
              </a:rPr>
              <a:t>Randy Phillips, Ed. D.</a:t>
            </a:r>
          </a:p>
          <a:p>
            <a:pPr marL="0" indent="0" algn="ctr">
              <a:spcBef>
                <a:spcPct val="0"/>
              </a:spcBef>
              <a:buFont typeface="Arial" charset="0"/>
              <a:buNone/>
            </a:pPr>
            <a:r>
              <a:rPr lang="en-US" altLang="en-US" sz="3200" b="1" dirty="0" smtClean="0">
                <a:solidFill>
                  <a:srgbClr val="000000"/>
                </a:solidFill>
                <a:latin typeface="Arial" charset="0"/>
                <a:cs typeface="Arial" charset="0"/>
              </a:rPr>
              <a:t>Georgia Department of Education</a:t>
            </a:r>
          </a:p>
          <a:p>
            <a:pPr marL="0" indent="0" algn="ctr">
              <a:spcBef>
                <a:spcPct val="0"/>
              </a:spcBef>
              <a:buFont typeface="Arial" charset="0"/>
              <a:buNone/>
            </a:pPr>
            <a:r>
              <a:rPr lang="en-US" altLang="en-US" sz="3200" b="1" dirty="0" smtClean="0">
                <a:solidFill>
                  <a:srgbClr val="000000"/>
                </a:solidFill>
                <a:latin typeface="Arial" charset="0"/>
                <a:cs typeface="Arial" charset="0"/>
              </a:rPr>
              <a:t>School Improvement – Federal Programs</a:t>
            </a:r>
          </a:p>
          <a:p>
            <a:pPr marL="0" indent="0" algn="ctr">
              <a:spcBef>
                <a:spcPct val="0"/>
              </a:spcBef>
              <a:buFont typeface="Arial" charset="0"/>
              <a:buNone/>
            </a:pPr>
            <a:r>
              <a:rPr lang="en-US" altLang="en-US" sz="3200" b="1" dirty="0" smtClean="0">
                <a:solidFill>
                  <a:srgbClr val="000000"/>
                </a:solidFill>
                <a:latin typeface="Arial" charset="0"/>
                <a:cs typeface="Arial" charset="0"/>
              </a:rPr>
              <a:t>Title I Education Program Specialist</a:t>
            </a:r>
          </a:p>
          <a:p>
            <a:pPr marL="0" indent="0" algn="ctr">
              <a:spcBef>
                <a:spcPct val="0"/>
              </a:spcBef>
              <a:buFont typeface="Arial" charset="0"/>
              <a:buNone/>
            </a:pPr>
            <a:r>
              <a:rPr lang="en-US" altLang="en-US" sz="3200" b="1" dirty="0" smtClean="0">
                <a:solidFill>
                  <a:srgbClr val="000000"/>
                </a:solidFill>
                <a:latin typeface="Arial" charset="0"/>
                <a:cs typeface="Arial" charset="0"/>
                <a:hlinkClick r:id="rId2"/>
              </a:rPr>
              <a:t>rphillips@doe.k12.ga.us</a:t>
            </a:r>
            <a:endParaRPr lang="en-US" altLang="en-US" sz="3200" b="1" dirty="0" smtClean="0">
              <a:solidFill>
                <a:srgbClr val="000000"/>
              </a:solidFill>
              <a:latin typeface="Arial" charset="0"/>
              <a:cs typeface="Arial" charset="0"/>
            </a:endParaRPr>
          </a:p>
          <a:p>
            <a:pPr marL="0" indent="0" algn="ctr">
              <a:spcBef>
                <a:spcPct val="0"/>
              </a:spcBef>
              <a:buFont typeface="Arial" charset="0"/>
              <a:buNone/>
            </a:pPr>
            <a:r>
              <a:rPr lang="en-US" altLang="en-US" sz="3200" dirty="0" smtClean="0">
                <a:solidFill>
                  <a:srgbClr val="000000"/>
                </a:solidFill>
                <a:latin typeface="Arial" charset="0"/>
                <a:cs typeface="Arial" charset="0"/>
              </a:rPr>
              <a:t>(770) 334-8390</a:t>
            </a:r>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D2CD0F64-10B3-4BD9-A3AB-CBA72FC8EC50}" type="slidenum">
              <a:rPr lang="en-US" smtClean="0"/>
              <a:pPr>
                <a:defRPr/>
              </a:pPr>
              <a:t>46</a:t>
            </a:fld>
            <a:endParaRPr lang="en-US" dirty="0"/>
          </a:p>
        </p:txBody>
      </p:sp>
    </p:spTree>
    <p:extLst>
      <p:ext uri="{BB962C8B-B14F-4D97-AF65-F5344CB8AC3E}">
        <p14:creationId xmlns:p14="http://schemas.microsoft.com/office/powerpoint/2010/main" val="2839442056"/>
      </p:ext>
    </p:extLst>
  </p:cSld>
  <p:clrMapOvr>
    <a:masterClrMapping/>
  </p:clrMapOvr>
  <p:transition spd="med">
    <p:strips dir="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normAutofit fontScale="92500" lnSpcReduction="20000"/>
          </a:bodyPr>
          <a:lstStyle/>
          <a:p>
            <a:pPr algn="ctr" eaLnBrk="1" fontAlgn="auto" hangingPunct="1">
              <a:spcBef>
                <a:spcPts val="580"/>
              </a:spcBef>
              <a:spcAft>
                <a:spcPts val="0"/>
              </a:spcAft>
              <a:buFont typeface="Arial" charset="0"/>
              <a:buNone/>
              <a:defRPr/>
            </a:pPr>
            <a:r>
              <a:rPr lang="en-US" sz="6000" b="1" dirty="0" smtClean="0">
                <a:latin typeface="Arial Rounded MT Bold" panose="020F0704030504030204" pitchFamily="34" charset="0"/>
              </a:rPr>
              <a:t>Preparing for FY16 </a:t>
            </a:r>
          </a:p>
          <a:p>
            <a:pPr algn="ctr" eaLnBrk="1" fontAlgn="auto" hangingPunct="1">
              <a:spcBef>
                <a:spcPts val="580"/>
              </a:spcBef>
              <a:spcAft>
                <a:spcPts val="0"/>
              </a:spcAft>
              <a:buFont typeface="Arial" charset="0"/>
              <a:buNone/>
              <a:defRPr/>
            </a:pPr>
            <a:r>
              <a:rPr lang="en-US" sz="6000" b="1" dirty="0" smtClean="0">
                <a:latin typeface="Arial Rounded MT Bold" panose="020F0704030504030204" pitchFamily="34" charset="0"/>
              </a:rPr>
              <a:t>as a Title I </a:t>
            </a:r>
          </a:p>
          <a:p>
            <a:pPr algn="ctr" eaLnBrk="1" fontAlgn="auto" hangingPunct="1">
              <a:spcBef>
                <a:spcPts val="580"/>
              </a:spcBef>
              <a:spcAft>
                <a:spcPts val="0"/>
              </a:spcAft>
              <a:buFont typeface="Arial" charset="0"/>
              <a:buNone/>
              <a:defRPr/>
            </a:pPr>
            <a:r>
              <a:rPr lang="en-US" sz="6000" b="1" dirty="0" smtClean="0">
                <a:latin typeface="Arial Rounded MT Bold" panose="020F0704030504030204" pitchFamily="34" charset="0"/>
              </a:rPr>
              <a:t>State Charter School</a:t>
            </a:r>
            <a:endParaRPr lang="en-US" sz="4800" b="1" dirty="0" smtClean="0">
              <a:latin typeface="Arial Rounded MT Bold" panose="020F0704030504030204" pitchFamily="34" charset="0"/>
            </a:endParaRPr>
          </a:p>
          <a:p>
            <a:pPr algn="ctr" eaLnBrk="1" fontAlgn="auto" hangingPunct="1">
              <a:spcBef>
                <a:spcPts val="580"/>
              </a:spcBef>
              <a:spcAft>
                <a:spcPts val="0"/>
              </a:spcAft>
              <a:buFont typeface="Arial" charset="0"/>
              <a:buNone/>
              <a:defRPr/>
            </a:pPr>
            <a:endParaRPr lang="en-US" sz="4800" b="1" dirty="0" smtClean="0">
              <a:latin typeface="+mj-lt"/>
            </a:endParaRPr>
          </a:p>
          <a:p>
            <a:pPr algn="ctr">
              <a:buNone/>
              <a:defRPr/>
            </a:pPr>
            <a:r>
              <a:rPr lang="en-US" sz="2200" dirty="0"/>
              <a:t>13</a:t>
            </a:r>
            <a:r>
              <a:rPr lang="en-US" sz="2200" baseline="30000" dirty="0"/>
              <a:t>th</a:t>
            </a:r>
            <a:r>
              <a:rPr lang="en-US" sz="2200" dirty="0"/>
              <a:t> Annual Title Programs Conference</a:t>
            </a:r>
          </a:p>
          <a:p>
            <a:pPr algn="ctr">
              <a:buNone/>
              <a:defRPr/>
            </a:pPr>
            <a:r>
              <a:rPr lang="en-US" sz="2200" dirty="0"/>
              <a:t>June 17-18, 2015</a:t>
            </a:r>
          </a:p>
          <a:p>
            <a:pPr algn="ctr">
              <a:buNone/>
              <a:defRPr/>
            </a:pPr>
            <a:r>
              <a:rPr lang="en-US" sz="2200" dirty="0"/>
              <a:t>Atlanta Airport Marriott Gateway</a:t>
            </a:r>
          </a:p>
          <a:p>
            <a:pPr algn="ctr">
              <a:buNone/>
              <a:defRPr/>
            </a:pPr>
            <a:r>
              <a:rPr lang="en-US" sz="2200" dirty="0"/>
              <a:t>2020 Convention Center Concourse, Atlanta, GA 30337</a:t>
            </a:r>
          </a:p>
          <a:p>
            <a:pPr algn="ctr" eaLnBrk="1" fontAlgn="auto" hangingPunct="1">
              <a:spcBef>
                <a:spcPts val="580"/>
              </a:spcBef>
              <a:spcAft>
                <a:spcPts val="0"/>
              </a:spcAft>
              <a:buFont typeface="Wingdings 2"/>
              <a:buNone/>
              <a:defRPr/>
            </a:pPr>
            <a:endParaRPr lang="en-US" b="1" dirty="0" smtClean="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5B633B73-8478-4BE0-8E30-23B71C470F89}" type="slidenum">
              <a:rPr lang="en-US" smtClean="0"/>
              <a:pPr>
                <a:defRPr/>
              </a:pPr>
              <a:t>47</a:t>
            </a:fld>
            <a:endParaRPr lang="en-US" dirty="0"/>
          </a:p>
        </p:txBody>
      </p:sp>
    </p:spTree>
    <p:extLst>
      <p:ext uri="{BB962C8B-B14F-4D97-AF65-F5344CB8AC3E}">
        <p14:creationId xmlns:p14="http://schemas.microsoft.com/office/powerpoint/2010/main" val="337857808"/>
      </p:ext>
    </p:extLst>
  </p:cSld>
  <p:clrMapOvr>
    <a:masterClrMapping/>
  </p:clrMapOvr>
  <p:transition spd="med">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dirty="0" smtClean="0"/>
              <a:t>Charter School Waivers</a:t>
            </a:r>
          </a:p>
        </p:txBody>
      </p:sp>
      <p:sp>
        <p:nvSpPr>
          <p:cNvPr id="29699" name="Content Placeholder 2"/>
          <p:cNvSpPr>
            <a:spLocks noGrp="1"/>
          </p:cNvSpPr>
          <p:nvPr>
            <p:ph idx="1"/>
          </p:nvPr>
        </p:nvSpPr>
        <p:spPr/>
        <p:txBody>
          <a:bodyPr/>
          <a:lstStyle/>
          <a:p>
            <a:pPr marL="0" indent="0">
              <a:buFont typeface="Arial" charset="0"/>
              <a:buNone/>
            </a:pPr>
            <a:r>
              <a:rPr lang="en-US" altLang="en-US" sz="2700" dirty="0" smtClean="0"/>
              <a:t>Charter schools and systems are subject to all provisions outlined in O.C.G.A. 20-2-2065(b).  In particular, charter schools may not waive state laws or State Board of Education rules pertaining to health and safety, funding formulas, or accountability provisions.  </a:t>
            </a:r>
            <a:r>
              <a:rPr lang="en-US" altLang="en-US" sz="2700" b="1" dirty="0" smtClean="0"/>
              <a:t>In addition, charter schools may not waive any aspect of Federal law.  </a:t>
            </a:r>
            <a:r>
              <a:rPr lang="en-US" altLang="en-US" sz="2700" dirty="0" smtClean="0"/>
              <a:t>This includes the Elementary and Secondary Education Act of 1965 (including Title I, Part A), the Individuals with Disabilities Education Act (IDEA), and all applicable civil rights legislation.</a:t>
            </a:r>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4C8E1DD3-4140-4099-BBD6-6C7C0399F48C}" type="slidenum">
              <a:rPr lang="en-US" smtClean="0">
                <a:solidFill>
                  <a:schemeClr val="bg1"/>
                </a:solidFill>
              </a:rPr>
              <a:pPr>
                <a:defRPr/>
              </a:pPr>
              <a:t>5</a:t>
            </a:fld>
            <a:endParaRPr lang="en-US"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normAutofit fontScale="90000"/>
          </a:bodyPr>
          <a:lstStyle/>
          <a:p>
            <a:r>
              <a:rPr lang="en-US" altLang="en-US" dirty="0" smtClean="0"/>
              <a:t>Newly Opened or                         Significant Growth/Expansion</a:t>
            </a:r>
          </a:p>
        </p:txBody>
      </p:sp>
      <p:sp>
        <p:nvSpPr>
          <p:cNvPr id="43011" name="Content Placeholder 2"/>
          <p:cNvSpPr>
            <a:spLocks noGrp="1"/>
          </p:cNvSpPr>
          <p:nvPr>
            <p:ph idx="1"/>
          </p:nvPr>
        </p:nvSpPr>
        <p:spPr>
          <a:xfrm>
            <a:off x="628650" y="2144993"/>
            <a:ext cx="7886700" cy="4031969"/>
          </a:xfrm>
        </p:spPr>
        <p:txBody>
          <a:bodyPr>
            <a:normAutofit fontScale="92500" lnSpcReduction="10000"/>
          </a:bodyPr>
          <a:lstStyle/>
          <a:p>
            <a:pPr marL="0" indent="0">
              <a:buFont typeface="Arial" charset="0"/>
              <a:buNone/>
              <a:defRPr/>
            </a:pPr>
            <a:r>
              <a:rPr lang="en-US" sz="2800" dirty="0" smtClean="0"/>
              <a:t>A charter school that is newly opening or significantly expanding its enrollment must provide, in writing to the State educational agency (SEA) or local educational agency (LEA), by </a:t>
            </a:r>
            <a:r>
              <a:rPr lang="en-US" sz="2800" b="1" dirty="0" smtClean="0"/>
              <a:t>April 1 </a:t>
            </a:r>
            <a:r>
              <a:rPr lang="en-US" sz="2800" dirty="0" smtClean="0"/>
              <a:t>of the preceding year the charter school plans to open or significantly expand.   </a:t>
            </a:r>
          </a:p>
          <a:p>
            <a:pPr marL="0" indent="0">
              <a:buFont typeface="Arial" charset="0"/>
              <a:buNone/>
              <a:defRPr/>
            </a:pPr>
            <a:r>
              <a:rPr lang="en-US" sz="2800" dirty="0" smtClean="0"/>
              <a:t>If the charter school does not provide this timely notice, the SEA or LEA is relieved of most of its obligation to provide the federal funds within the five month period.</a:t>
            </a:r>
          </a:p>
          <a:p>
            <a:pPr algn="ctr">
              <a:buFont typeface="Arial" charset="0"/>
              <a:buNone/>
              <a:defRPr/>
            </a:pPr>
            <a:r>
              <a:rPr lang="en-US" dirty="0" smtClean="0"/>
              <a:t> </a:t>
            </a:r>
          </a:p>
          <a:p>
            <a:pPr algn="ctr">
              <a:buFont typeface="Arial" charset="0"/>
              <a:buNone/>
              <a:defRPr/>
            </a:pPr>
            <a:r>
              <a:rPr lang="en-US" dirty="0" smtClean="0"/>
              <a:t> </a:t>
            </a:r>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750D600F-EEFD-4BDF-9636-338E94128CD1}" type="slidenum">
              <a:rPr lang="en-US" sz="1400" smtClean="0">
                <a:solidFill>
                  <a:schemeClr val="bg1"/>
                </a:solidFill>
              </a:rPr>
              <a:pPr>
                <a:defRPr/>
              </a:pPr>
              <a:t>6</a:t>
            </a:fld>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dirty="0" smtClean="0"/>
              <a:t>Significant Growth/Expansion</a:t>
            </a:r>
          </a:p>
        </p:txBody>
      </p:sp>
      <p:sp>
        <p:nvSpPr>
          <p:cNvPr id="25603" name="Content Placeholder 2"/>
          <p:cNvSpPr>
            <a:spLocks noGrp="1"/>
          </p:cNvSpPr>
          <p:nvPr>
            <p:ph idx="1"/>
          </p:nvPr>
        </p:nvSpPr>
        <p:spPr>
          <a:xfrm>
            <a:off x="160946" y="1961260"/>
            <a:ext cx="8839200" cy="4525963"/>
          </a:xfrm>
        </p:spPr>
        <p:txBody>
          <a:bodyPr>
            <a:normAutofit fontScale="92500"/>
          </a:bodyPr>
          <a:lstStyle/>
          <a:p>
            <a:pPr algn="ctr">
              <a:buFont typeface="Arial" charset="0"/>
              <a:buNone/>
              <a:defRPr/>
            </a:pPr>
            <a:r>
              <a:rPr lang="en-US" sz="2800" dirty="0" smtClean="0"/>
              <a:t>In order for a charter school in the State of Georgia to meet qualifications for status as a significantly expanding school,      a charter school must meet at least one of the following:</a:t>
            </a:r>
            <a:r>
              <a:rPr lang="en-US" dirty="0" smtClean="0"/>
              <a:t> </a:t>
            </a:r>
          </a:p>
          <a:p>
            <a:pPr marL="514350" indent="-514350" algn="ctr">
              <a:buFont typeface="+mj-lt"/>
              <a:buAutoNum type="arabicPeriod"/>
              <a:defRPr/>
            </a:pPr>
            <a:r>
              <a:rPr lang="en-US" sz="2800" dirty="0" smtClean="0"/>
              <a:t>Projected enrollment growth must exceed 33-percent of the previous year’s October FTE-1 enrollment.</a:t>
            </a:r>
          </a:p>
          <a:p>
            <a:pPr marL="514350" indent="-514350" algn="ctr">
              <a:buFont typeface="+mj-lt"/>
              <a:buAutoNum type="arabicPeriod"/>
              <a:defRPr/>
            </a:pPr>
            <a:r>
              <a:rPr lang="en-US" sz="2800" dirty="0" smtClean="0"/>
              <a:t>Expansion of more than one grade level as outlined in a predetermined program growth design in the charter school approved charter or a newly approved charter school amendment.</a:t>
            </a:r>
          </a:p>
          <a:p>
            <a:pPr algn="ctr">
              <a:buFont typeface="Arial" charset="0"/>
              <a:buNone/>
              <a:defRPr/>
            </a:pPr>
            <a:r>
              <a:rPr lang="en-US" dirty="0" smtClean="0"/>
              <a:t> </a:t>
            </a:r>
          </a:p>
          <a:p>
            <a:pPr algn="ctr">
              <a:buFont typeface="Arial" charset="0"/>
              <a:buNone/>
              <a:defRPr/>
            </a:pPr>
            <a:r>
              <a:rPr lang="en-US" dirty="0" smtClean="0"/>
              <a:t> </a:t>
            </a:r>
            <a:endParaRPr lang="en-US" dirty="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200292FF-4391-4383-A4B7-BF199E89A0B9}" type="slidenum">
              <a:rPr lang="en-US" sz="1400" smtClean="0">
                <a:solidFill>
                  <a:schemeClr val="bg1"/>
                </a:solidFill>
              </a:rPr>
              <a:pPr>
                <a:defRPr/>
              </a:pPr>
              <a:t>7</a:t>
            </a:fld>
            <a:endParaRPr lang="en-US" sz="1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dirty="0" smtClean="0"/>
              <a:t>Significant Growth/Expansion</a:t>
            </a:r>
          </a:p>
        </p:txBody>
      </p:sp>
      <p:sp>
        <p:nvSpPr>
          <p:cNvPr id="25603" name="Content Placeholder 2"/>
          <p:cNvSpPr>
            <a:spLocks noGrp="1"/>
          </p:cNvSpPr>
          <p:nvPr>
            <p:ph idx="1"/>
          </p:nvPr>
        </p:nvSpPr>
        <p:spPr>
          <a:xfrm>
            <a:off x="160946" y="1961260"/>
            <a:ext cx="8839200" cy="4525963"/>
          </a:xfrm>
        </p:spPr>
        <p:txBody>
          <a:bodyPr>
            <a:normAutofit/>
          </a:bodyPr>
          <a:lstStyle/>
          <a:p>
            <a:pPr algn="ctr">
              <a:buFont typeface="Arial" charset="0"/>
              <a:buNone/>
              <a:defRPr/>
            </a:pPr>
            <a:r>
              <a:rPr lang="en-US" altLang="en-US" dirty="0"/>
              <a:t> Charter Schools that meet the qualifications for significant expansion will receive an adjusted Title I allocation after the enrollment report of the October FTE-1                                                                      and the Free or Reduced Priced Meal reports of the new fiscal year                                                    have been successfully verified.</a:t>
            </a:r>
            <a:endParaRPr lang="en-US" dirty="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200292FF-4391-4383-A4B7-BF199E89A0B9}" type="slidenum">
              <a:rPr lang="en-US" sz="1400" smtClean="0">
                <a:solidFill>
                  <a:schemeClr val="bg1"/>
                </a:solidFill>
              </a:rPr>
              <a:pPr>
                <a:defRPr/>
              </a:pPr>
              <a:t>8</a:t>
            </a:fld>
            <a:endParaRPr lang="en-US" sz="1400" dirty="0">
              <a:solidFill>
                <a:schemeClr val="bg1"/>
              </a:solidFill>
            </a:endParaRPr>
          </a:p>
        </p:txBody>
      </p:sp>
    </p:spTree>
    <p:extLst>
      <p:ext uri="{BB962C8B-B14F-4D97-AF65-F5344CB8AC3E}">
        <p14:creationId xmlns:p14="http://schemas.microsoft.com/office/powerpoint/2010/main" val="9693768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381000"/>
            <a:ext cx="8229600" cy="1143000"/>
          </a:xfrm>
        </p:spPr>
        <p:txBody>
          <a:bodyPr>
            <a:normAutofit fontScale="90000"/>
          </a:bodyPr>
          <a:lstStyle/>
          <a:p>
            <a:r>
              <a:rPr lang="en-US" altLang="en-US" dirty="0" smtClean="0"/>
              <a:t>The Role of Educational Management Organizations</a:t>
            </a:r>
          </a:p>
        </p:txBody>
      </p:sp>
      <p:sp>
        <p:nvSpPr>
          <p:cNvPr id="30723" name="Content Placeholder 2"/>
          <p:cNvSpPr>
            <a:spLocks noGrp="1"/>
          </p:cNvSpPr>
          <p:nvPr>
            <p:ph idx="1"/>
          </p:nvPr>
        </p:nvSpPr>
        <p:spPr>
          <a:xfrm>
            <a:off x="457200" y="1874838"/>
            <a:ext cx="8229600" cy="4525962"/>
          </a:xfrm>
        </p:spPr>
        <p:txBody>
          <a:bodyPr/>
          <a:lstStyle/>
          <a:p>
            <a:pPr marL="0" indent="0">
              <a:buFont typeface="Arial" charset="0"/>
              <a:buNone/>
            </a:pPr>
            <a:r>
              <a:rPr lang="en-US" altLang="en-US" sz="3600" dirty="0" smtClean="0"/>
              <a:t>The charter school’s governing board has the decision making authority, </a:t>
            </a:r>
            <a:r>
              <a:rPr lang="en-US" altLang="en-US" sz="3600" b="1" dirty="0" smtClean="0"/>
              <a:t>NOT</a:t>
            </a:r>
            <a:r>
              <a:rPr lang="en-US" altLang="en-US" sz="3600" dirty="0" smtClean="0"/>
              <a:t> the educational management organization (EMO).  EMO representatives cannot sit on the governing board of a charter school,   as this presents a conflict of interest.</a:t>
            </a:r>
            <a:r>
              <a:rPr lang="en-US" altLang="en-US" sz="2800" dirty="0" smtClean="0"/>
              <a:t>	</a:t>
            </a:r>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C4FFFE80-CFE8-4D66-B9E6-CBB4ED02E95E}" type="slidenum">
              <a:rPr lang="en-US" sz="1200" smtClean="0">
                <a:solidFill>
                  <a:schemeClr val="bg1"/>
                </a:solidFill>
              </a:rPr>
              <a:pPr>
                <a:defRPr/>
              </a:pPr>
              <a:t>9</a:t>
            </a:fld>
            <a:endParaRPr lang="en-US" sz="12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aDOE-PowerPoint-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A25B6E7437D643BEAAC06D495827D4" ma:contentTypeVersion="1" ma:contentTypeDescription="Create a new document." ma:contentTypeScope="" ma:versionID="3327b551467a8fb9fedd2d34fe1508e1">
  <xsd:schema xmlns:xsd="http://www.w3.org/2001/XMLSchema" xmlns:xs="http://www.w3.org/2001/XMLSchema" xmlns:p="http://schemas.microsoft.com/office/2006/metadata/properties" xmlns:ns1="http://schemas.microsoft.com/sharepoint/v3" xmlns:ns2="1d496aed-39d0-4758-b3cf-4e4773287716" targetNamespace="http://schemas.microsoft.com/office/2006/metadata/properties" ma:root="true" ma:fieldsID="feb49e78f3da19e4d02149b6c86843ad" ns1:_="" ns2:_="">
    <xsd:import namespace="http://schemas.microsoft.com/sharepoint/v3"/>
    <xsd:import namespace="1d496aed-39d0-4758-b3cf-4e4773287716"/>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 ma:internalName="PublishingStartDate">
      <xsd:simpleType>
        <xsd:restriction base="dms:Unknown"/>
      </xsd:simpleType>
    </xsd:element>
    <xsd:element name="PublishingExpirationDate" ma:index="11"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1d496aed-39d0-4758-b3cf-4e4773287716"/>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752E2B-EE73-40B0-B43B-568B2A8DA9F1}"/>
</file>

<file path=customXml/itemProps2.xml><?xml version="1.0" encoding="utf-8"?>
<ds:datastoreItem xmlns:ds="http://schemas.openxmlformats.org/officeDocument/2006/customXml" ds:itemID="{3E861535-7753-48C9-B868-0900BA82A391}"/>
</file>

<file path=customXml/itemProps3.xml><?xml version="1.0" encoding="utf-8"?>
<ds:datastoreItem xmlns:ds="http://schemas.openxmlformats.org/officeDocument/2006/customXml" ds:itemID="{759AC933-011D-45F1-B4B4-722E2E1CE80B}"/>
</file>

<file path=docProps/app.xml><?xml version="1.0" encoding="utf-8"?>
<Properties xmlns="http://schemas.openxmlformats.org/officeDocument/2006/extended-properties" xmlns:vt="http://schemas.openxmlformats.org/officeDocument/2006/docPropsVTypes">
  <Template>GaDOE-PowerPoint-Template</Template>
  <TotalTime>1300</TotalTime>
  <Words>2672</Words>
  <Application>Microsoft Office PowerPoint</Application>
  <PresentationFormat>On-screen Show (4:3)</PresentationFormat>
  <Paragraphs>516</Paragraphs>
  <Slides>47</Slides>
  <Notes>13</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GaDOE-PowerPoint-Template</vt:lpstr>
      <vt:lpstr>PowerPoint Presentation</vt:lpstr>
      <vt:lpstr>PowerPoint Presentation</vt:lpstr>
      <vt:lpstr>Presenter</vt:lpstr>
      <vt:lpstr>PowerPoint Presentation</vt:lpstr>
      <vt:lpstr>Charter School Waivers</vt:lpstr>
      <vt:lpstr>Newly Opened or                         Significant Growth/Expansion</vt:lpstr>
      <vt:lpstr>Significant Growth/Expansion</vt:lpstr>
      <vt:lpstr>Significant Growth/Expansion</vt:lpstr>
      <vt:lpstr>The Role of Educational Management Organizations</vt:lpstr>
      <vt:lpstr>The Role of Educational Management Organizations</vt:lpstr>
      <vt:lpstr>What Can I Do Now?</vt:lpstr>
      <vt:lpstr>PowerPoint Presentation</vt:lpstr>
      <vt:lpstr>PowerPoint Presentation</vt:lpstr>
      <vt:lpstr>Monitoring Prep</vt:lpstr>
      <vt:lpstr>Eligible Attendance Area Spreadsheet</vt:lpstr>
      <vt:lpstr>Eligible Attendance Area Spreadsheet</vt:lpstr>
      <vt:lpstr>Comprehensive LEA Improvement Plan</vt:lpstr>
      <vt:lpstr>CLIP Tips</vt:lpstr>
      <vt:lpstr>CLIP Tips</vt:lpstr>
      <vt:lpstr>CLIP Tips</vt:lpstr>
      <vt:lpstr>Parental Involvement</vt:lpstr>
      <vt:lpstr>Parental Involvement</vt:lpstr>
      <vt:lpstr>Parental Involvement</vt:lpstr>
      <vt:lpstr>Parental Involvement</vt:lpstr>
      <vt:lpstr>Targeted Assistance (TA) Programs</vt:lpstr>
      <vt:lpstr>Targeted Assistance (TA) Programs</vt:lpstr>
      <vt:lpstr>New Schoolwide Programs</vt:lpstr>
      <vt:lpstr>Budget Reminders</vt:lpstr>
      <vt:lpstr>Charter School Budget Workshop</vt:lpstr>
      <vt:lpstr>PowerPoint Presentation</vt:lpstr>
      <vt:lpstr>Program Basics</vt:lpstr>
      <vt:lpstr>Supplement vs. Supplant</vt:lpstr>
      <vt:lpstr>Title I Program Basics</vt:lpstr>
      <vt:lpstr>Title I Program Basics</vt:lpstr>
      <vt:lpstr>Class-Size Reduction</vt:lpstr>
      <vt:lpstr>PowerPoint Presentation</vt:lpstr>
      <vt:lpstr>PowerPoint Presentation</vt:lpstr>
      <vt:lpstr>Class-Size Reduction</vt:lpstr>
      <vt:lpstr>Inventory Monitoring</vt:lpstr>
      <vt:lpstr>Entry of Information into  Inventory Records</vt:lpstr>
      <vt:lpstr>Physical Inventory</vt:lpstr>
      <vt:lpstr>PowerPoint Presentation</vt:lpstr>
      <vt:lpstr>PowerPoint Presentation</vt:lpstr>
      <vt:lpstr>Title I, Part A Program Specialists’ Contact Information</vt:lpstr>
      <vt:lpstr>Title I, Part A Program Specialists’ Contact Information</vt:lpstr>
      <vt:lpstr>Presenter</vt:lpstr>
      <vt:lpstr>PowerPoint Presentation</vt:lpstr>
    </vt:vector>
  </TitlesOfParts>
  <Company>GADOE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LENOVO USER</cp:lastModifiedBy>
  <cp:revision>123</cp:revision>
  <cp:lastPrinted>2015-05-18T14:38:45Z</cp:lastPrinted>
  <dcterms:created xsi:type="dcterms:W3CDTF">2015-02-04T14:55:38Z</dcterms:created>
  <dcterms:modified xsi:type="dcterms:W3CDTF">2015-05-25T20:10:25Z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0x01010026A25B6E7437D643BEAAC06D495827D4</vt:lpwstr>
  </property>
  <property fmtid="{D5CDD505-2E9C-101B-9397-08002B2CF9AE}" pid="3" name="TemplateUrl">
    <vt:lpwstr/>
  </property>
  <property fmtid="{D5CDD505-2E9C-101B-9397-08002B2CF9AE}" pid="4" name="Order">
    <vt:r8>141700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Page">
    <vt:lpwstr/>
  </property>
  <property fmtid="{D5CDD505-2E9C-101B-9397-08002B2CF9AE}" pid="10" name="Page SubHeader">
    <vt:lpwstr/>
  </property>
</Properties>
</file>