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diagrams/colors3.xml" ContentType="application/vnd.openxmlformats-officedocument.drawingml.diagramCol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drawing3.xml" ContentType="application/vnd.ms-office.drawingml.diagramDrawing+xml"/>
  <Override PartName="/ppt/diagrams/colors2.xml" ContentType="application/vnd.openxmlformats-officedocument.drawingml.diagramColors+xml"/>
  <Override PartName="/ppt/diagrams/quickStyle1.xml" ContentType="application/vnd.openxmlformats-officedocument.drawingml.diagramStyle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9" r:id="rId2"/>
    <p:sldId id="785" r:id="rId3"/>
    <p:sldId id="699" r:id="rId4"/>
    <p:sldId id="604" r:id="rId5"/>
    <p:sldId id="451" r:id="rId6"/>
    <p:sldId id="826" r:id="rId7"/>
    <p:sldId id="833" r:id="rId8"/>
    <p:sldId id="832" r:id="rId9"/>
    <p:sldId id="810" r:id="rId10"/>
    <p:sldId id="811" r:id="rId11"/>
    <p:sldId id="819" r:id="rId12"/>
    <p:sldId id="335" r:id="rId13"/>
    <p:sldId id="831" r:id="rId14"/>
    <p:sldId id="522" r:id="rId15"/>
    <p:sldId id="823" r:id="rId16"/>
    <p:sldId id="817" r:id="rId17"/>
    <p:sldId id="727" r:id="rId18"/>
    <p:sldId id="438" r:id="rId19"/>
    <p:sldId id="419" r:id="rId20"/>
    <p:sldId id="821" r:id="rId21"/>
    <p:sldId id="711" r:id="rId22"/>
    <p:sldId id="712" r:id="rId23"/>
    <p:sldId id="714" r:id="rId2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21"/>
    <p:restoredTop sz="65409" autoAdjust="0"/>
  </p:normalViewPr>
  <p:slideViewPr>
    <p:cSldViewPr snapToGrid="0" snapToObjects="1">
      <p:cViewPr varScale="1">
        <p:scale>
          <a:sx n="56" d="100"/>
          <a:sy n="56" d="100"/>
        </p:scale>
        <p:origin x="2304" y="43"/>
      </p:cViewPr>
      <p:guideLst>
        <p:guide orient="horz" pos="218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EF6F47-1422-4F14-9648-4AE47B90ED14}" type="doc">
      <dgm:prSet loTypeId="urn:microsoft.com/office/officeart/2005/8/layout/defaul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C8ECF53-461C-486D-BC97-ECCD8A655F40}">
      <dgm:prSet phldrT="[Text]"/>
      <dgm:spPr/>
      <dgm:t>
        <a:bodyPr/>
        <a:lstStyle/>
        <a:p>
          <a:r>
            <a:rPr lang="en-US" dirty="0"/>
            <a:t>Observation or Awareness</a:t>
          </a:r>
        </a:p>
      </dgm:t>
    </dgm:pt>
    <dgm:pt modelId="{F7ACC50E-B5C2-4D64-A477-F5C146E19400}" type="parTrans" cxnId="{3096B2F7-C2D3-4EB4-89A0-4D3F4CD48F7B}">
      <dgm:prSet/>
      <dgm:spPr/>
      <dgm:t>
        <a:bodyPr/>
        <a:lstStyle/>
        <a:p>
          <a:endParaRPr lang="en-US"/>
        </a:p>
      </dgm:t>
    </dgm:pt>
    <dgm:pt modelId="{170E0CCE-3183-4319-B39A-2A1C4F4D5CF3}" type="sibTrans" cxnId="{3096B2F7-C2D3-4EB4-89A0-4D3F4CD48F7B}">
      <dgm:prSet/>
      <dgm:spPr/>
      <dgm:t>
        <a:bodyPr/>
        <a:lstStyle/>
        <a:p>
          <a:endParaRPr lang="en-US"/>
        </a:p>
      </dgm:t>
    </dgm:pt>
    <dgm:pt modelId="{B28261E2-7026-41BD-B1A4-C2B03A9B269B}">
      <dgm:prSet/>
      <dgm:spPr/>
      <dgm:t>
        <a:bodyPr/>
        <a:lstStyle/>
        <a:p>
          <a:r>
            <a:rPr lang="en-US" dirty="0"/>
            <a:t>Make a Connection</a:t>
          </a:r>
        </a:p>
      </dgm:t>
    </dgm:pt>
    <dgm:pt modelId="{9C682C5C-2902-4F38-B0E9-F48D298CA3FC}" type="parTrans" cxnId="{11AC7B66-8A75-4775-B851-549F035900BB}">
      <dgm:prSet/>
      <dgm:spPr/>
      <dgm:t>
        <a:bodyPr/>
        <a:lstStyle/>
        <a:p>
          <a:endParaRPr lang="en-US"/>
        </a:p>
      </dgm:t>
    </dgm:pt>
    <dgm:pt modelId="{3A3B6B5A-2C63-414C-9B93-20BBE8188CDC}" type="sibTrans" cxnId="{11AC7B66-8A75-4775-B851-549F035900BB}">
      <dgm:prSet/>
      <dgm:spPr/>
      <dgm:t>
        <a:bodyPr/>
        <a:lstStyle/>
        <a:p>
          <a:endParaRPr lang="en-US"/>
        </a:p>
      </dgm:t>
    </dgm:pt>
    <dgm:pt modelId="{E498E918-A8F7-49C8-93EF-166B4B3ED8FB}">
      <dgm:prSet/>
      <dgm:spPr/>
      <dgm:t>
        <a:bodyPr/>
        <a:lstStyle/>
        <a:p>
          <a:r>
            <a:rPr lang="en-US" dirty="0"/>
            <a:t>Help People Feel Comfortable and at Ease</a:t>
          </a:r>
        </a:p>
      </dgm:t>
    </dgm:pt>
    <dgm:pt modelId="{4F37FC29-18C7-461C-97C8-8B90ABAA12C3}" type="parTrans" cxnId="{9D58363E-2FD5-47FD-9BB2-CD25EEC55783}">
      <dgm:prSet/>
      <dgm:spPr/>
      <dgm:t>
        <a:bodyPr/>
        <a:lstStyle/>
        <a:p>
          <a:endParaRPr lang="en-US"/>
        </a:p>
      </dgm:t>
    </dgm:pt>
    <dgm:pt modelId="{1F585443-5D78-4C14-A76B-DD047FA5257B}" type="sibTrans" cxnId="{9D58363E-2FD5-47FD-9BB2-CD25EEC55783}">
      <dgm:prSet/>
      <dgm:spPr/>
      <dgm:t>
        <a:bodyPr/>
        <a:lstStyle/>
        <a:p>
          <a:endParaRPr lang="en-US"/>
        </a:p>
      </dgm:t>
    </dgm:pt>
    <dgm:pt modelId="{84A379F9-C7D5-46EA-9E8D-6498AAAF032D}">
      <dgm:prSet/>
      <dgm:spPr/>
      <dgm:t>
        <a:bodyPr/>
        <a:lstStyle/>
        <a:p>
          <a:r>
            <a:rPr lang="en-US" dirty="0"/>
            <a:t>Be Kind, Calm, &amp; Compassionate</a:t>
          </a:r>
        </a:p>
      </dgm:t>
    </dgm:pt>
    <dgm:pt modelId="{AB0DEA87-BB3E-43CE-AED7-BE88F7842F94}" type="parTrans" cxnId="{BB47B9DA-E0AB-419F-BBFB-25382276C995}">
      <dgm:prSet/>
      <dgm:spPr/>
      <dgm:t>
        <a:bodyPr/>
        <a:lstStyle/>
        <a:p>
          <a:endParaRPr lang="en-US"/>
        </a:p>
      </dgm:t>
    </dgm:pt>
    <dgm:pt modelId="{036E2E78-C2A8-4514-A1AE-AFBCBFFB286B}" type="sibTrans" cxnId="{BB47B9DA-E0AB-419F-BBFB-25382276C995}">
      <dgm:prSet/>
      <dgm:spPr/>
      <dgm:t>
        <a:bodyPr/>
        <a:lstStyle/>
        <a:p>
          <a:endParaRPr lang="en-US"/>
        </a:p>
      </dgm:t>
    </dgm:pt>
    <dgm:pt modelId="{163CE7AC-18F3-4A9F-8C28-C536B287AEE6}">
      <dgm:prSet/>
      <dgm:spPr/>
      <dgm:t>
        <a:bodyPr/>
        <a:lstStyle/>
        <a:p>
          <a:r>
            <a:rPr lang="en-US" dirty="0"/>
            <a:t>Assist with </a:t>
          </a:r>
          <a:br>
            <a:rPr lang="en-US" dirty="0"/>
          </a:br>
          <a:r>
            <a:rPr lang="en-US" dirty="0"/>
            <a:t>Basic Needs</a:t>
          </a:r>
        </a:p>
      </dgm:t>
    </dgm:pt>
    <dgm:pt modelId="{166DCB07-71D6-414C-86DE-B6B505748EA1}" type="parTrans" cxnId="{AC250468-0542-483E-8AC8-83598CA0332D}">
      <dgm:prSet/>
      <dgm:spPr/>
      <dgm:t>
        <a:bodyPr/>
        <a:lstStyle/>
        <a:p>
          <a:endParaRPr lang="en-US"/>
        </a:p>
      </dgm:t>
    </dgm:pt>
    <dgm:pt modelId="{60E24D03-C78C-4E8E-90E7-BBE04E6663D3}" type="sibTrans" cxnId="{AC250468-0542-483E-8AC8-83598CA0332D}">
      <dgm:prSet/>
      <dgm:spPr/>
      <dgm:t>
        <a:bodyPr/>
        <a:lstStyle/>
        <a:p>
          <a:endParaRPr lang="en-US"/>
        </a:p>
      </dgm:t>
    </dgm:pt>
    <dgm:pt modelId="{6554ABF1-8E96-4F02-AD4C-1AC7C5C610D9}">
      <dgm:prSet/>
      <dgm:spPr/>
      <dgm:t>
        <a:bodyPr/>
        <a:lstStyle/>
        <a:p>
          <a:r>
            <a:rPr lang="en-US" dirty="0"/>
            <a:t>Listen</a:t>
          </a:r>
        </a:p>
      </dgm:t>
    </dgm:pt>
    <dgm:pt modelId="{8E7732D6-42A9-402F-95A5-EDCE7F5EB297}" type="parTrans" cxnId="{830D8B10-9969-4B47-BDB5-A9769E18EC2A}">
      <dgm:prSet/>
      <dgm:spPr/>
      <dgm:t>
        <a:bodyPr/>
        <a:lstStyle/>
        <a:p>
          <a:endParaRPr lang="en-US"/>
        </a:p>
      </dgm:t>
    </dgm:pt>
    <dgm:pt modelId="{066884A2-8826-4084-8634-B5E550CACA79}" type="sibTrans" cxnId="{830D8B10-9969-4B47-BDB5-A9769E18EC2A}">
      <dgm:prSet/>
      <dgm:spPr/>
      <dgm:t>
        <a:bodyPr/>
        <a:lstStyle/>
        <a:p>
          <a:endParaRPr lang="en-US"/>
        </a:p>
      </dgm:t>
    </dgm:pt>
    <dgm:pt modelId="{96A66874-ADBE-49A4-A333-1F2F372F5091}">
      <dgm:prSet/>
      <dgm:spPr/>
      <dgm:t>
        <a:bodyPr/>
        <a:lstStyle/>
        <a:p>
          <a:r>
            <a:rPr lang="en-US" dirty="0"/>
            <a:t>Give Realistic Reassurance</a:t>
          </a:r>
        </a:p>
      </dgm:t>
    </dgm:pt>
    <dgm:pt modelId="{787CFA89-E1E3-4293-B6C7-42DD4F03FFFD}" type="parTrans" cxnId="{CB35AB47-A89C-4112-B5CB-43BA20EC2BEA}">
      <dgm:prSet/>
      <dgm:spPr/>
      <dgm:t>
        <a:bodyPr/>
        <a:lstStyle/>
        <a:p>
          <a:endParaRPr lang="en-US"/>
        </a:p>
      </dgm:t>
    </dgm:pt>
    <dgm:pt modelId="{EE013CBE-776F-4303-91EC-F867D659D75D}" type="sibTrans" cxnId="{CB35AB47-A89C-4112-B5CB-43BA20EC2BEA}">
      <dgm:prSet/>
      <dgm:spPr/>
      <dgm:t>
        <a:bodyPr/>
        <a:lstStyle/>
        <a:p>
          <a:endParaRPr lang="en-US"/>
        </a:p>
      </dgm:t>
    </dgm:pt>
    <dgm:pt modelId="{EA05C15D-1E82-4160-B4E8-0B5B820ED8EC}">
      <dgm:prSet/>
      <dgm:spPr/>
      <dgm:t>
        <a:bodyPr/>
        <a:lstStyle/>
        <a:p>
          <a:r>
            <a:rPr lang="en-US" dirty="0"/>
            <a:t>Encourage </a:t>
          </a:r>
          <a:br>
            <a:rPr lang="en-US" dirty="0"/>
          </a:br>
          <a:r>
            <a:rPr lang="en-US" dirty="0"/>
            <a:t>Good Coping</a:t>
          </a:r>
        </a:p>
      </dgm:t>
    </dgm:pt>
    <dgm:pt modelId="{505096A6-E5FE-4D99-BC86-376B5820E1C7}" type="parTrans" cxnId="{BB500096-47C4-42C4-8B79-20564AFC53E6}">
      <dgm:prSet/>
      <dgm:spPr/>
      <dgm:t>
        <a:bodyPr/>
        <a:lstStyle/>
        <a:p>
          <a:endParaRPr lang="en-US"/>
        </a:p>
      </dgm:t>
    </dgm:pt>
    <dgm:pt modelId="{B9ECA561-B63A-434A-8D94-F3475FD52F22}" type="sibTrans" cxnId="{BB500096-47C4-42C4-8B79-20564AFC53E6}">
      <dgm:prSet/>
      <dgm:spPr/>
      <dgm:t>
        <a:bodyPr/>
        <a:lstStyle/>
        <a:p>
          <a:endParaRPr lang="en-US"/>
        </a:p>
      </dgm:t>
    </dgm:pt>
    <dgm:pt modelId="{B218C366-62AA-41D4-87A2-395758D6EB9C}">
      <dgm:prSet/>
      <dgm:spPr/>
      <dgm:t>
        <a:bodyPr/>
        <a:lstStyle/>
        <a:p>
          <a:r>
            <a:rPr lang="en-US" dirty="0"/>
            <a:t>Help People Connect</a:t>
          </a:r>
        </a:p>
      </dgm:t>
    </dgm:pt>
    <dgm:pt modelId="{2CA65161-B32D-480E-A95A-3BE8D9C10F7D}" type="parTrans" cxnId="{E5D47B3E-7726-4F61-BC51-CBFFF21B10F5}">
      <dgm:prSet/>
      <dgm:spPr/>
      <dgm:t>
        <a:bodyPr/>
        <a:lstStyle/>
        <a:p>
          <a:endParaRPr lang="en-US"/>
        </a:p>
      </dgm:t>
    </dgm:pt>
    <dgm:pt modelId="{6090207F-99AC-4343-9D78-523694C674E8}" type="sibTrans" cxnId="{E5D47B3E-7726-4F61-BC51-CBFFF21B10F5}">
      <dgm:prSet/>
      <dgm:spPr/>
      <dgm:t>
        <a:bodyPr/>
        <a:lstStyle/>
        <a:p>
          <a:endParaRPr lang="en-US"/>
        </a:p>
      </dgm:t>
    </dgm:pt>
    <dgm:pt modelId="{262A7322-58FA-4476-A060-9ADD8BFA0B67}">
      <dgm:prSet/>
      <dgm:spPr/>
      <dgm:t>
        <a:bodyPr/>
        <a:lstStyle/>
        <a:p>
          <a:r>
            <a:rPr lang="en-US" dirty="0"/>
            <a:t>Give Accurate and Timely Information</a:t>
          </a:r>
        </a:p>
      </dgm:t>
    </dgm:pt>
    <dgm:pt modelId="{CA35B4A8-F457-4EE5-9FDF-3EFDDB899F49}" type="parTrans" cxnId="{D951B9B1-A9E9-4619-8A4B-2021EA8B70F5}">
      <dgm:prSet/>
      <dgm:spPr/>
      <dgm:t>
        <a:bodyPr/>
        <a:lstStyle/>
        <a:p>
          <a:endParaRPr lang="en-US"/>
        </a:p>
      </dgm:t>
    </dgm:pt>
    <dgm:pt modelId="{5C79C6DE-38DB-4422-9553-DCF736CE92F9}" type="sibTrans" cxnId="{D951B9B1-A9E9-4619-8A4B-2021EA8B70F5}">
      <dgm:prSet/>
      <dgm:spPr/>
      <dgm:t>
        <a:bodyPr/>
        <a:lstStyle/>
        <a:p>
          <a:endParaRPr lang="en-US"/>
        </a:p>
      </dgm:t>
    </dgm:pt>
    <dgm:pt modelId="{0246ADAF-4EA3-408A-83A7-812DBF270842}">
      <dgm:prSet/>
      <dgm:spPr/>
      <dgm:t>
        <a:bodyPr/>
        <a:lstStyle/>
        <a:p>
          <a:r>
            <a:rPr lang="en-US" dirty="0"/>
            <a:t>Suggest a Referral Resource</a:t>
          </a:r>
        </a:p>
      </dgm:t>
    </dgm:pt>
    <dgm:pt modelId="{B71819F2-38AC-4BD7-9201-5EF80C71CC30}" type="parTrans" cxnId="{0DE8C682-B10F-49D0-99BE-7778459D0772}">
      <dgm:prSet/>
      <dgm:spPr/>
      <dgm:t>
        <a:bodyPr/>
        <a:lstStyle/>
        <a:p>
          <a:endParaRPr lang="en-US"/>
        </a:p>
      </dgm:t>
    </dgm:pt>
    <dgm:pt modelId="{68AC8B05-E214-4BAD-9CDC-FBCDB704F692}" type="sibTrans" cxnId="{0DE8C682-B10F-49D0-99BE-7778459D0772}">
      <dgm:prSet/>
      <dgm:spPr/>
      <dgm:t>
        <a:bodyPr/>
        <a:lstStyle/>
        <a:p>
          <a:endParaRPr lang="en-US"/>
        </a:p>
      </dgm:t>
    </dgm:pt>
    <dgm:pt modelId="{95124F81-67F6-4416-BF61-5E50FA676CB8}">
      <dgm:prSet/>
      <dgm:spPr/>
      <dgm:t>
        <a:bodyPr/>
        <a:lstStyle/>
        <a:p>
          <a:r>
            <a:rPr lang="en-US" dirty="0"/>
            <a:t>End the Conversation</a:t>
          </a:r>
        </a:p>
      </dgm:t>
    </dgm:pt>
    <dgm:pt modelId="{AC289A27-3CEB-4FC0-85A7-72E761249BC9}" type="parTrans" cxnId="{DB6E017C-5DE8-4B94-9AD7-706582DF223C}">
      <dgm:prSet/>
      <dgm:spPr/>
      <dgm:t>
        <a:bodyPr/>
        <a:lstStyle/>
        <a:p>
          <a:endParaRPr lang="en-US"/>
        </a:p>
      </dgm:t>
    </dgm:pt>
    <dgm:pt modelId="{35C42F13-7C11-4494-AFFC-A21A8A999D80}" type="sibTrans" cxnId="{DB6E017C-5DE8-4B94-9AD7-706582DF223C}">
      <dgm:prSet/>
      <dgm:spPr/>
      <dgm:t>
        <a:bodyPr/>
        <a:lstStyle/>
        <a:p>
          <a:endParaRPr lang="en-US"/>
        </a:p>
      </dgm:t>
    </dgm:pt>
    <dgm:pt modelId="{3EACB131-B9ED-4511-BC6B-62F8358C5C8E}" type="pres">
      <dgm:prSet presAssocID="{B0EF6F47-1422-4F14-9648-4AE47B90ED14}" presName="diagram" presStyleCnt="0">
        <dgm:presLayoutVars>
          <dgm:dir/>
          <dgm:resizeHandles val="exact"/>
        </dgm:presLayoutVars>
      </dgm:prSet>
      <dgm:spPr/>
    </dgm:pt>
    <dgm:pt modelId="{0A92D81F-FD82-4AD9-9027-301F687DA142}" type="pres">
      <dgm:prSet presAssocID="{4C8ECF53-461C-486D-BC97-ECCD8A655F40}" presName="node" presStyleLbl="node1" presStyleIdx="0" presStyleCnt="12">
        <dgm:presLayoutVars>
          <dgm:bulletEnabled val="1"/>
        </dgm:presLayoutVars>
      </dgm:prSet>
      <dgm:spPr/>
    </dgm:pt>
    <dgm:pt modelId="{9FB48A4C-2604-45FE-AC8B-2F6F98EF9D00}" type="pres">
      <dgm:prSet presAssocID="{170E0CCE-3183-4319-B39A-2A1C4F4D5CF3}" presName="sibTrans" presStyleCnt="0"/>
      <dgm:spPr/>
    </dgm:pt>
    <dgm:pt modelId="{9ECF5E41-D228-41CD-A5C5-AE2AC0F2384E}" type="pres">
      <dgm:prSet presAssocID="{B28261E2-7026-41BD-B1A4-C2B03A9B269B}" presName="node" presStyleLbl="node1" presStyleIdx="1" presStyleCnt="12">
        <dgm:presLayoutVars>
          <dgm:bulletEnabled val="1"/>
        </dgm:presLayoutVars>
      </dgm:prSet>
      <dgm:spPr/>
    </dgm:pt>
    <dgm:pt modelId="{3F549171-2BA8-4A7A-ABF2-E0CDDA0B07EB}" type="pres">
      <dgm:prSet presAssocID="{3A3B6B5A-2C63-414C-9B93-20BBE8188CDC}" presName="sibTrans" presStyleCnt="0"/>
      <dgm:spPr/>
    </dgm:pt>
    <dgm:pt modelId="{29AA8AAD-3306-4E4F-9AA9-A20A810AD352}" type="pres">
      <dgm:prSet presAssocID="{E498E918-A8F7-49C8-93EF-166B4B3ED8FB}" presName="node" presStyleLbl="node1" presStyleIdx="2" presStyleCnt="12">
        <dgm:presLayoutVars>
          <dgm:bulletEnabled val="1"/>
        </dgm:presLayoutVars>
      </dgm:prSet>
      <dgm:spPr/>
    </dgm:pt>
    <dgm:pt modelId="{DF2EC8DC-36E1-49BE-8339-E15E64FC2008}" type="pres">
      <dgm:prSet presAssocID="{1F585443-5D78-4C14-A76B-DD047FA5257B}" presName="sibTrans" presStyleCnt="0"/>
      <dgm:spPr/>
    </dgm:pt>
    <dgm:pt modelId="{AD80C159-ED2D-4D85-B429-BA4B63C91BF6}" type="pres">
      <dgm:prSet presAssocID="{84A379F9-C7D5-46EA-9E8D-6498AAAF032D}" presName="node" presStyleLbl="node1" presStyleIdx="3" presStyleCnt="12">
        <dgm:presLayoutVars>
          <dgm:bulletEnabled val="1"/>
        </dgm:presLayoutVars>
      </dgm:prSet>
      <dgm:spPr/>
    </dgm:pt>
    <dgm:pt modelId="{8DB9BACF-729F-4199-838F-839F1D1B0392}" type="pres">
      <dgm:prSet presAssocID="{036E2E78-C2A8-4514-A1AE-AFBCBFFB286B}" presName="sibTrans" presStyleCnt="0"/>
      <dgm:spPr/>
    </dgm:pt>
    <dgm:pt modelId="{A7A4F923-54CC-4242-AC09-BFB1F7A61617}" type="pres">
      <dgm:prSet presAssocID="{163CE7AC-18F3-4A9F-8C28-C536B287AEE6}" presName="node" presStyleLbl="node1" presStyleIdx="4" presStyleCnt="12">
        <dgm:presLayoutVars>
          <dgm:bulletEnabled val="1"/>
        </dgm:presLayoutVars>
      </dgm:prSet>
      <dgm:spPr/>
    </dgm:pt>
    <dgm:pt modelId="{112051D6-0F2E-4722-BD18-4DDDB38B77E2}" type="pres">
      <dgm:prSet presAssocID="{60E24D03-C78C-4E8E-90E7-BBE04E6663D3}" presName="sibTrans" presStyleCnt="0"/>
      <dgm:spPr/>
    </dgm:pt>
    <dgm:pt modelId="{AC62C44B-62A6-44E8-B038-BD883CA2BFAF}" type="pres">
      <dgm:prSet presAssocID="{6554ABF1-8E96-4F02-AD4C-1AC7C5C610D9}" presName="node" presStyleLbl="node1" presStyleIdx="5" presStyleCnt="12">
        <dgm:presLayoutVars>
          <dgm:bulletEnabled val="1"/>
        </dgm:presLayoutVars>
      </dgm:prSet>
      <dgm:spPr/>
    </dgm:pt>
    <dgm:pt modelId="{A3F54240-D1B6-4A65-AFC1-0ECD251F88DC}" type="pres">
      <dgm:prSet presAssocID="{066884A2-8826-4084-8634-B5E550CACA79}" presName="sibTrans" presStyleCnt="0"/>
      <dgm:spPr/>
    </dgm:pt>
    <dgm:pt modelId="{888F2BD2-A18A-43E7-9876-33728BCD642A}" type="pres">
      <dgm:prSet presAssocID="{96A66874-ADBE-49A4-A333-1F2F372F5091}" presName="node" presStyleLbl="node1" presStyleIdx="6" presStyleCnt="12">
        <dgm:presLayoutVars>
          <dgm:bulletEnabled val="1"/>
        </dgm:presLayoutVars>
      </dgm:prSet>
      <dgm:spPr/>
    </dgm:pt>
    <dgm:pt modelId="{A310C992-1DD9-49F4-A8D9-BD82E45ECE1B}" type="pres">
      <dgm:prSet presAssocID="{EE013CBE-776F-4303-91EC-F867D659D75D}" presName="sibTrans" presStyleCnt="0"/>
      <dgm:spPr/>
    </dgm:pt>
    <dgm:pt modelId="{74BB020E-C59E-44F9-A30B-B20359B44C9F}" type="pres">
      <dgm:prSet presAssocID="{EA05C15D-1E82-4160-B4E8-0B5B820ED8EC}" presName="node" presStyleLbl="node1" presStyleIdx="7" presStyleCnt="12">
        <dgm:presLayoutVars>
          <dgm:bulletEnabled val="1"/>
        </dgm:presLayoutVars>
      </dgm:prSet>
      <dgm:spPr/>
    </dgm:pt>
    <dgm:pt modelId="{805D0E0A-AC85-4307-887A-5F8415DE7CB2}" type="pres">
      <dgm:prSet presAssocID="{B9ECA561-B63A-434A-8D94-F3475FD52F22}" presName="sibTrans" presStyleCnt="0"/>
      <dgm:spPr/>
    </dgm:pt>
    <dgm:pt modelId="{E09FB09E-A2FE-4D55-B1AA-0AB480AE2ADD}" type="pres">
      <dgm:prSet presAssocID="{B218C366-62AA-41D4-87A2-395758D6EB9C}" presName="node" presStyleLbl="node1" presStyleIdx="8" presStyleCnt="12">
        <dgm:presLayoutVars>
          <dgm:bulletEnabled val="1"/>
        </dgm:presLayoutVars>
      </dgm:prSet>
      <dgm:spPr/>
    </dgm:pt>
    <dgm:pt modelId="{03C1A5B6-EAB6-40E0-8302-39933A153BF8}" type="pres">
      <dgm:prSet presAssocID="{6090207F-99AC-4343-9D78-523694C674E8}" presName="sibTrans" presStyleCnt="0"/>
      <dgm:spPr/>
    </dgm:pt>
    <dgm:pt modelId="{FAF6C1A2-1D88-42A6-B187-3A18F7B785ED}" type="pres">
      <dgm:prSet presAssocID="{262A7322-58FA-4476-A060-9ADD8BFA0B67}" presName="node" presStyleLbl="node1" presStyleIdx="9" presStyleCnt="12">
        <dgm:presLayoutVars>
          <dgm:bulletEnabled val="1"/>
        </dgm:presLayoutVars>
      </dgm:prSet>
      <dgm:spPr/>
    </dgm:pt>
    <dgm:pt modelId="{21DF573E-F30D-4555-B0FB-0F441F7CAAE5}" type="pres">
      <dgm:prSet presAssocID="{5C79C6DE-38DB-4422-9553-DCF736CE92F9}" presName="sibTrans" presStyleCnt="0"/>
      <dgm:spPr/>
    </dgm:pt>
    <dgm:pt modelId="{84892BF8-E651-4522-A73B-60DCD93C71C4}" type="pres">
      <dgm:prSet presAssocID="{0246ADAF-4EA3-408A-83A7-812DBF270842}" presName="node" presStyleLbl="node1" presStyleIdx="10" presStyleCnt="12">
        <dgm:presLayoutVars>
          <dgm:bulletEnabled val="1"/>
        </dgm:presLayoutVars>
      </dgm:prSet>
      <dgm:spPr/>
    </dgm:pt>
    <dgm:pt modelId="{2FECE5BA-BAAF-4152-9022-91451969C056}" type="pres">
      <dgm:prSet presAssocID="{68AC8B05-E214-4BAD-9CDC-FBCDB704F692}" presName="sibTrans" presStyleCnt="0"/>
      <dgm:spPr/>
    </dgm:pt>
    <dgm:pt modelId="{F3AE0696-E7F4-49AD-AD0D-3D679A00B24A}" type="pres">
      <dgm:prSet presAssocID="{95124F81-67F6-4416-BF61-5E50FA676CB8}" presName="node" presStyleLbl="node1" presStyleIdx="11" presStyleCnt="12">
        <dgm:presLayoutVars>
          <dgm:bulletEnabled val="1"/>
        </dgm:presLayoutVars>
      </dgm:prSet>
      <dgm:spPr/>
    </dgm:pt>
  </dgm:ptLst>
  <dgm:cxnLst>
    <dgm:cxn modelId="{625D7D01-46A0-466D-9D06-063D8B026682}" type="presOf" srcId="{96A66874-ADBE-49A4-A333-1F2F372F5091}" destId="{888F2BD2-A18A-43E7-9876-33728BCD642A}" srcOrd="0" destOrd="0" presId="urn:microsoft.com/office/officeart/2005/8/layout/default"/>
    <dgm:cxn modelId="{FADB8302-D67A-4F0B-B49D-EDAFF7DA422A}" type="presOf" srcId="{E498E918-A8F7-49C8-93EF-166B4B3ED8FB}" destId="{29AA8AAD-3306-4E4F-9AA9-A20A810AD352}" srcOrd="0" destOrd="0" presId="urn:microsoft.com/office/officeart/2005/8/layout/default"/>
    <dgm:cxn modelId="{830D8B10-9969-4B47-BDB5-A9769E18EC2A}" srcId="{B0EF6F47-1422-4F14-9648-4AE47B90ED14}" destId="{6554ABF1-8E96-4F02-AD4C-1AC7C5C610D9}" srcOrd="5" destOrd="0" parTransId="{8E7732D6-42A9-402F-95A5-EDCE7F5EB297}" sibTransId="{066884A2-8826-4084-8634-B5E550CACA79}"/>
    <dgm:cxn modelId="{63A20214-5112-4B38-8C1D-C6AE1888B51B}" type="presOf" srcId="{262A7322-58FA-4476-A060-9ADD8BFA0B67}" destId="{FAF6C1A2-1D88-42A6-B187-3A18F7B785ED}" srcOrd="0" destOrd="0" presId="urn:microsoft.com/office/officeart/2005/8/layout/default"/>
    <dgm:cxn modelId="{5535C526-31BA-4D46-B2BE-80A7A3E63709}" type="presOf" srcId="{0246ADAF-4EA3-408A-83A7-812DBF270842}" destId="{84892BF8-E651-4522-A73B-60DCD93C71C4}" srcOrd="0" destOrd="0" presId="urn:microsoft.com/office/officeart/2005/8/layout/default"/>
    <dgm:cxn modelId="{454F662A-EAF1-43E3-AF50-977B959A39DC}" type="presOf" srcId="{B28261E2-7026-41BD-B1A4-C2B03A9B269B}" destId="{9ECF5E41-D228-41CD-A5C5-AE2AC0F2384E}" srcOrd="0" destOrd="0" presId="urn:microsoft.com/office/officeart/2005/8/layout/default"/>
    <dgm:cxn modelId="{9A904E3C-D633-41E0-9ACD-28D20E3685D3}" type="presOf" srcId="{95124F81-67F6-4416-BF61-5E50FA676CB8}" destId="{F3AE0696-E7F4-49AD-AD0D-3D679A00B24A}" srcOrd="0" destOrd="0" presId="urn:microsoft.com/office/officeart/2005/8/layout/default"/>
    <dgm:cxn modelId="{9D58363E-2FD5-47FD-9BB2-CD25EEC55783}" srcId="{B0EF6F47-1422-4F14-9648-4AE47B90ED14}" destId="{E498E918-A8F7-49C8-93EF-166B4B3ED8FB}" srcOrd="2" destOrd="0" parTransId="{4F37FC29-18C7-461C-97C8-8B90ABAA12C3}" sibTransId="{1F585443-5D78-4C14-A76B-DD047FA5257B}"/>
    <dgm:cxn modelId="{E5D47B3E-7726-4F61-BC51-CBFFF21B10F5}" srcId="{B0EF6F47-1422-4F14-9648-4AE47B90ED14}" destId="{B218C366-62AA-41D4-87A2-395758D6EB9C}" srcOrd="8" destOrd="0" parTransId="{2CA65161-B32D-480E-A95A-3BE8D9C10F7D}" sibTransId="{6090207F-99AC-4343-9D78-523694C674E8}"/>
    <dgm:cxn modelId="{11AC7B66-8A75-4775-B851-549F035900BB}" srcId="{B0EF6F47-1422-4F14-9648-4AE47B90ED14}" destId="{B28261E2-7026-41BD-B1A4-C2B03A9B269B}" srcOrd="1" destOrd="0" parTransId="{9C682C5C-2902-4F38-B0E9-F48D298CA3FC}" sibTransId="{3A3B6B5A-2C63-414C-9B93-20BBE8188CDC}"/>
    <dgm:cxn modelId="{CB35AB47-A89C-4112-B5CB-43BA20EC2BEA}" srcId="{B0EF6F47-1422-4F14-9648-4AE47B90ED14}" destId="{96A66874-ADBE-49A4-A333-1F2F372F5091}" srcOrd="6" destOrd="0" parTransId="{787CFA89-E1E3-4293-B6C7-42DD4F03FFFD}" sibTransId="{EE013CBE-776F-4303-91EC-F867D659D75D}"/>
    <dgm:cxn modelId="{AC250468-0542-483E-8AC8-83598CA0332D}" srcId="{B0EF6F47-1422-4F14-9648-4AE47B90ED14}" destId="{163CE7AC-18F3-4A9F-8C28-C536B287AEE6}" srcOrd="4" destOrd="0" parTransId="{166DCB07-71D6-414C-86DE-B6B505748EA1}" sibTransId="{60E24D03-C78C-4E8E-90E7-BBE04E6663D3}"/>
    <dgm:cxn modelId="{DB6E017C-5DE8-4B94-9AD7-706582DF223C}" srcId="{B0EF6F47-1422-4F14-9648-4AE47B90ED14}" destId="{95124F81-67F6-4416-BF61-5E50FA676CB8}" srcOrd="11" destOrd="0" parTransId="{AC289A27-3CEB-4FC0-85A7-72E761249BC9}" sibTransId="{35C42F13-7C11-4494-AFFC-A21A8A999D80}"/>
    <dgm:cxn modelId="{0DE8C682-B10F-49D0-99BE-7778459D0772}" srcId="{B0EF6F47-1422-4F14-9648-4AE47B90ED14}" destId="{0246ADAF-4EA3-408A-83A7-812DBF270842}" srcOrd="10" destOrd="0" parTransId="{B71819F2-38AC-4BD7-9201-5EF80C71CC30}" sibTransId="{68AC8B05-E214-4BAD-9CDC-FBCDB704F692}"/>
    <dgm:cxn modelId="{BB500096-47C4-42C4-8B79-20564AFC53E6}" srcId="{B0EF6F47-1422-4F14-9648-4AE47B90ED14}" destId="{EA05C15D-1E82-4160-B4E8-0B5B820ED8EC}" srcOrd="7" destOrd="0" parTransId="{505096A6-E5FE-4D99-BC86-376B5820E1C7}" sibTransId="{B9ECA561-B63A-434A-8D94-F3475FD52F22}"/>
    <dgm:cxn modelId="{9EB664A7-1F7E-4E3C-A131-53A8149D7605}" type="presOf" srcId="{B0EF6F47-1422-4F14-9648-4AE47B90ED14}" destId="{3EACB131-B9ED-4511-BC6B-62F8358C5C8E}" srcOrd="0" destOrd="0" presId="urn:microsoft.com/office/officeart/2005/8/layout/default"/>
    <dgm:cxn modelId="{F7C64AA9-1126-47AE-B83A-6734C761EE09}" type="presOf" srcId="{4C8ECF53-461C-486D-BC97-ECCD8A655F40}" destId="{0A92D81F-FD82-4AD9-9027-301F687DA142}" srcOrd="0" destOrd="0" presId="urn:microsoft.com/office/officeart/2005/8/layout/default"/>
    <dgm:cxn modelId="{D951B9B1-A9E9-4619-8A4B-2021EA8B70F5}" srcId="{B0EF6F47-1422-4F14-9648-4AE47B90ED14}" destId="{262A7322-58FA-4476-A060-9ADD8BFA0B67}" srcOrd="9" destOrd="0" parTransId="{CA35B4A8-F457-4EE5-9FDF-3EFDDB899F49}" sibTransId="{5C79C6DE-38DB-4422-9553-DCF736CE92F9}"/>
    <dgm:cxn modelId="{742E2DB8-70C8-4CA4-A25A-BB0991B0AFA9}" type="presOf" srcId="{B218C366-62AA-41D4-87A2-395758D6EB9C}" destId="{E09FB09E-A2FE-4D55-B1AA-0AB480AE2ADD}" srcOrd="0" destOrd="0" presId="urn:microsoft.com/office/officeart/2005/8/layout/default"/>
    <dgm:cxn modelId="{BB47B9DA-E0AB-419F-BBFB-25382276C995}" srcId="{B0EF6F47-1422-4F14-9648-4AE47B90ED14}" destId="{84A379F9-C7D5-46EA-9E8D-6498AAAF032D}" srcOrd="3" destOrd="0" parTransId="{AB0DEA87-BB3E-43CE-AED7-BE88F7842F94}" sibTransId="{036E2E78-C2A8-4514-A1AE-AFBCBFFB286B}"/>
    <dgm:cxn modelId="{349AF1DC-72C0-4D67-A2BE-31D44CFAF6A4}" type="presOf" srcId="{EA05C15D-1E82-4160-B4E8-0B5B820ED8EC}" destId="{74BB020E-C59E-44F9-A30B-B20359B44C9F}" srcOrd="0" destOrd="0" presId="urn:microsoft.com/office/officeart/2005/8/layout/default"/>
    <dgm:cxn modelId="{530361F2-03BA-4B13-A5BC-BA3531FBC134}" type="presOf" srcId="{163CE7AC-18F3-4A9F-8C28-C536B287AEE6}" destId="{A7A4F923-54CC-4242-AC09-BFB1F7A61617}" srcOrd="0" destOrd="0" presId="urn:microsoft.com/office/officeart/2005/8/layout/default"/>
    <dgm:cxn modelId="{3096B2F7-C2D3-4EB4-89A0-4D3F4CD48F7B}" srcId="{B0EF6F47-1422-4F14-9648-4AE47B90ED14}" destId="{4C8ECF53-461C-486D-BC97-ECCD8A655F40}" srcOrd="0" destOrd="0" parTransId="{F7ACC50E-B5C2-4D64-A477-F5C146E19400}" sibTransId="{170E0CCE-3183-4319-B39A-2A1C4F4D5CF3}"/>
    <dgm:cxn modelId="{888B5BFB-4455-4A29-93CF-39E55BCD165E}" type="presOf" srcId="{84A379F9-C7D5-46EA-9E8D-6498AAAF032D}" destId="{AD80C159-ED2D-4D85-B429-BA4B63C91BF6}" srcOrd="0" destOrd="0" presId="urn:microsoft.com/office/officeart/2005/8/layout/default"/>
    <dgm:cxn modelId="{B8698EFE-258D-4AA6-9787-C5078CD67B62}" type="presOf" srcId="{6554ABF1-8E96-4F02-AD4C-1AC7C5C610D9}" destId="{AC62C44B-62A6-44E8-B038-BD883CA2BFAF}" srcOrd="0" destOrd="0" presId="urn:microsoft.com/office/officeart/2005/8/layout/default"/>
    <dgm:cxn modelId="{6E586FEB-2A10-4553-B06B-132A6D3BFC13}" type="presParOf" srcId="{3EACB131-B9ED-4511-BC6B-62F8358C5C8E}" destId="{0A92D81F-FD82-4AD9-9027-301F687DA142}" srcOrd="0" destOrd="0" presId="urn:microsoft.com/office/officeart/2005/8/layout/default"/>
    <dgm:cxn modelId="{4F9A5F6A-2F1A-4B23-A231-0A5786D289E1}" type="presParOf" srcId="{3EACB131-B9ED-4511-BC6B-62F8358C5C8E}" destId="{9FB48A4C-2604-45FE-AC8B-2F6F98EF9D00}" srcOrd="1" destOrd="0" presId="urn:microsoft.com/office/officeart/2005/8/layout/default"/>
    <dgm:cxn modelId="{2E594FD1-ECF0-4A90-965F-BCDE21077A83}" type="presParOf" srcId="{3EACB131-B9ED-4511-BC6B-62F8358C5C8E}" destId="{9ECF5E41-D228-41CD-A5C5-AE2AC0F2384E}" srcOrd="2" destOrd="0" presId="urn:microsoft.com/office/officeart/2005/8/layout/default"/>
    <dgm:cxn modelId="{83E3C188-C186-4318-B5C2-57D938554D36}" type="presParOf" srcId="{3EACB131-B9ED-4511-BC6B-62F8358C5C8E}" destId="{3F549171-2BA8-4A7A-ABF2-E0CDDA0B07EB}" srcOrd="3" destOrd="0" presId="urn:microsoft.com/office/officeart/2005/8/layout/default"/>
    <dgm:cxn modelId="{5EDAD0F3-4D17-4107-8501-31089CBF6493}" type="presParOf" srcId="{3EACB131-B9ED-4511-BC6B-62F8358C5C8E}" destId="{29AA8AAD-3306-4E4F-9AA9-A20A810AD352}" srcOrd="4" destOrd="0" presId="urn:microsoft.com/office/officeart/2005/8/layout/default"/>
    <dgm:cxn modelId="{D138C4E2-A454-40B0-A4DF-8305F653FB47}" type="presParOf" srcId="{3EACB131-B9ED-4511-BC6B-62F8358C5C8E}" destId="{DF2EC8DC-36E1-49BE-8339-E15E64FC2008}" srcOrd="5" destOrd="0" presId="urn:microsoft.com/office/officeart/2005/8/layout/default"/>
    <dgm:cxn modelId="{EBCBF3E7-6076-40FD-93CE-845A64C5BFCF}" type="presParOf" srcId="{3EACB131-B9ED-4511-BC6B-62F8358C5C8E}" destId="{AD80C159-ED2D-4D85-B429-BA4B63C91BF6}" srcOrd="6" destOrd="0" presId="urn:microsoft.com/office/officeart/2005/8/layout/default"/>
    <dgm:cxn modelId="{870D6EE5-7752-4B7F-BDDC-C0D72F047D81}" type="presParOf" srcId="{3EACB131-B9ED-4511-BC6B-62F8358C5C8E}" destId="{8DB9BACF-729F-4199-838F-839F1D1B0392}" srcOrd="7" destOrd="0" presId="urn:microsoft.com/office/officeart/2005/8/layout/default"/>
    <dgm:cxn modelId="{28D5EDC6-F2E8-46C2-9643-953EF392B351}" type="presParOf" srcId="{3EACB131-B9ED-4511-BC6B-62F8358C5C8E}" destId="{A7A4F923-54CC-4242-AC09-BFB1F7A61617}" srcOrd="8" destOrd="0" presId="urn:microsoft.com/office/officeart/2005/8/layout/default"/>
    <dgm:cxn modelId="{26405F37-EB37-47A4-9F44-B3E8A0CBF0B2}" type="presParOf" srcId="{3EACB131-B9ED-4511-BC6B-62F8358C5C8E}" destId="{112051D6-0F2E-4722-BD18-4DDDB38B77E2}" srcOrd="9" destOrd="0" presId="urn:microsoft.com/office/officeart/2005/8/layout/default"/>
    <dgm:cxn modelId="{1220CDCE-F2A3-4DAC-8AA9-41AF72916032}" type="presParOf" srcId="{3EACB131-B9ED-4511-BC6B-62F8358C5C8E}" destId="{AC62C44B-62A6-44E8-B038-BD883CA2BFAF}" srcOrd="10" destOrd="0" presId="urn:microsoft.com/office/officeart/2005/8/layout/default"/>
    <dgm:cxn modelId="{94141161-7F89-4C77-88F1-F83FFC9CFDEB}" type="presParOf" srcId="{3EACB131-B9ED-4511-BC6B-62F8358C5C8E}" destId="{A3F54240-D1B6-4A65-AFC1-0ECD251F88DC}" srcOrd="11" destOrd="0" presId="urn:microsoft.com/office/officeart/2005/8/layout/default"/>
    <dgm:cxn modelId="{CC4C227A-DDC5-4234-9980-1253842A1F93}" type="presParOf" srcId="{3EACB131-B9ED-4511-BC6B-62F8358C5C8E}" destId="{888F2BD2-A18A-43E7-9876-33728BCD642A}" srcOrd="12" destOrd="0" presId="urn:microsoft.com/office/officeart/2005/8/layout/default"/>
    <dgm:cxn modelId="{761C0B2E-337D-40E1-84E7-5B25FBCBBFE0}" type="presParOf" srcId="{3EACB131-B9ED-4511-BC6B-62F8358C5C8E}" destId="{A310C992-1DD9-49F4-A8D9-BD82E45ECE1B}" srcOrd="13" destOrd="0" presId="urn:microsoft.com/office/officeart/2005/8/layout/default"/>
    <dgm:cxn modelId="{9A9054CE-6EA4-46FD-8EE6-974672FE244C}" type="presParOf" srcId="{3EACB131-B9ED-4511-BC6B-62F8358C5C8E}" destId="{74BB020E-C59E-44F9-A30B-B20359B44C9F}" srcOrd="14" destOrd="0" presId="urn:microsoft.com/office/officeart/2005/8/layout/default"/>
    <dgm:cxn modelId="{03B2BEF0-DC6C-4BCD-B1CD-6ED60D69B09E}" type="presParOf" srcId="{3EACB131-B9ED-4511-BC6B-62F8358C5C8E}" destId="{805D0E0A-AC85-4307-887A-5F8415DE7CB2}" srcOrd="15" destOrd="0" presId="urn:microsoft.com/office/officeart/2005/8/layout/default"/>
    <dgm:cxn modelId="{2EEEF131-C712-49BC-8EBB-4F8280290C20}" type="presParOf" srcId="{3EACB131-B9ED-4511-BC6B-62F8358C5C8E}" destId="{E09FB09E-A2FE-4D55-B1AA-0AB480AE2ADD}" srcOrd="16" destOrd="0" presId="urn:microsoft.com/office/officeart/2005/8/layout/default"/>
    <dgm:cxn modelId="{B870B70E-61DD-4422-8F37-E8763AE16784}" type="presParOf" srcId="{3EACB131-B9ED-4511-BC6B-62F8358C5C8E}" destId="{03C1A5B6-EAB6-40E0-8302-39933A153BF8}" srcOrd="17" destOrd="0" presId="urn:microsoft.com/office/officeart/2005/8/layout/default"/>
    <dgm:cxn modelId="{D9B9BEEB-74E0-4FCF-A809-2ED3470F743D}" type="presParOf" srcId="{3EACB131-B9ED-4511-BC6B-62F8358C5C8E}" destId="{FAF6C1A2-1D88-42A6-B187-3A18F7B785ED}" srcOrd="18" destOrd="0" presId="urn:microsoft.com/office/officeart/2005/8/layout/default"/>
    <dgm:cxn modelId="{B1CEB348-B917-4E3E-9CCE-4A06519C23B0}" type="presParOf" srcId="{3EACB131-B9ED-4511-BC6B-62F8358C5C8E}" destId="{21DF573E-F30D-4555-B0FB-0F441F7CAAE5}" srcOrd="19" destOrd="0" presId="urn:microsoft.com/office/officeart/2005/8/layout/default"/>
    <dgm:cxn modelId="{C629C4F2-2702-471B-B07F-771B177761A5}" type="presParOf" srcId="{3EACB131-B9ED-4511-BC6B-62F8358C5C8E}" destId="{84892BF8-E651-4522-A73B-60DCD93C71C4}" srcOrd="20" destOrd="0" presId="urn:microsoft.com/office/officeart/2005/8/layout/default"/>
    <dgm:cxn modelId="{703A40AC-230E-4E66-A2E7-158C2A6350C7}" type="presParOf" srcId="{3EACB131-B9ED-4511-BC6B-62F8358C5C8E}" destId="{2FECE5BA-BAAF-4152-9022-91451969C056}" srcOrd="21" destOrd="0" presId="urn:microsoft.com/office/officeart/2005/8/layout/default"/>
    <dgm:cxn modelId="{A9BEB071-3A2D-4ED2-B93D-96114F3AFD69}" type="presParOf" srcId="{3EACB131-B9ED-4511-BC6B-62F8358C5C8E}" destId="{F3AE0696-E7F4-49AD-AD0D-3D679A00B24A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EF6F47-1422-4F14-9648-4AE47B90ED14}" type="doc">
      <dgm:prSet loTypeId="urn:microsoft.com/office/officeart/2005/8/layout/defaul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C8ECF53-461C-486D-BC97-ECCD8A655F40}">
      <dgm:prSet phldrT="[Text]"/>
      <dgm:spPr/>
      <dgm:t>
        <a:bodyPr/>
        <a:lstStyle/>
        <a:p>
          <a:r>
            <a:rPr lang="en-US" dirty="0"/>
            <a:t>Observation or Awareness</a:t>
          </a:r>
        </a:p>
      </dgm:t>
    </dgm:pt>
    <dgm:pt modelId="{F7ACC50E-B5C2-4D64-A477-F5C146E19400}" type="parTrans" cxnId="{3096B2F7-C2D3-4EB4-89A0-4D3F4CD48F7B}">
      <dgm:prSet/>
      <dgm:spPr/>
      <dgm:t>
        <a:bodyPr/>
        <a:lstStyle/>
        <a:p>
          <a:endParaRPr lang="en-US"/>
        </a:p>
      </dgm:t>
    </dgm:pt>
    <dgm:pt modelId="{170E0CCE-3183-4319-B39A-2A1C4F4D5CF3}" type="sibTrans" cxnId="{3096B2F7-C2D3-4EB4-89A0-4D3F4CD48F7B}">
      <dgm:prSet/>
      <dgm:spPr/>
      <dgm:t>
        <a:bodyPr/>
        <a:lstStyle/>
        <a:p>
          <a:endParaRPr lang="en-US"/>
        </a:p>
      </dgm:t>
    </dgm:pt>
    <dgm:pt modelId="{B28261E2-7026-41BD-B1A4-C2B03A9B269B}">
      <dgm:prSet/>
      <dgm:spPr/>
      <dgm:t>
        <a:bodyPr/>
        <a:lstStyle/>
        <a:p>
          <a:r>
            <a:rPr lang="en-US" dirty="0"/>
            <a:t>Make a Connection</a:t>
          </a:r>
        </a:p>
      </dgm:t>
    </dgm:pt>
    <dgm:pt modelId="{9C682C5C-2902-4F38-B0E9-F48D298CA3FC}" type="parTrans" cxnId="{11AC7B66-8A75-4775-B851-549F035900BB}">
      <dgm:prSet/>
      <dgm:spPr/>
      <dgm:t>
        <a:bodyPr/>
        <a:lstStyle/>
        <a:p>
          <a:endParaRPr lang="en-US"/>
        </a:p>
      </dgm:t>
    </dgm:pt>
    <dgm:pt modelId="{3A3B6B5A-2C63-414C-9B93-20BBE8188CDC}" type="sibTrans" cxnId="{11AC7B66-8A75-4775-B851-549F035900BB}">
      <dgm:prSet/>
      <dgm:spPr/>
      <dgm:t>
        <a:bodyPr/>
        <a:lstStyle/>
        <a:p>
          <a:endParaRPr lang="en-US"/>
        </a:p>
      </dgm:t>
    </dgm:pt>
    <dgm:pt modelId="{E498E918-A8F7-49C8-93EF-166B4B3ED8FB}">
      <dgm:prSet/>
      <dgm:spPr/>
      <dgm:t>
        <a:bodyPr/>
        <a:lstStyle/>
        <a:p>
          <a:r>
            <a:rPr lang="en-US" dirty="0"/>
            <a:t>Help People Feel Comfortable and at Ease</a:t>
          </a:r>
        </a:p>
      </dgm:t>
    </dgm:pt>
    <dgm:pt modelId="{4F37FC29-18C7-461C-97C8-8B90ABAA12C3}" type="parTrans" cxnId="{9D58363E-2FD5-47FD-9BB2-CD25EEC55783}">
      <dgm:prSet/>
      <dgm:spPr/>
      <dgm:t>
        <a:bodyPr/>
        <a:lstStyle/>
        <a:p>
          <a:endParaRPr lang="en-US"/>
        </a:p>
      </dgm:t>
    </dgm:pt>
    <dgm:pt modelId="{1F585443-5D78-4C14-A76B-DD047FA5257B}" type="sibTrans" cxnId="{9D58363E-2FD5-47FD-9BB2-CD25EEC55783}">
      <dgm:prSet/>
      <dgm:spPr/>
      <dgm:t>
        <a:bodyPr/>
        <a:lstStyle/>
        <a:p>
          <a:endParaRPr lang="en-US"/>
        </a:p>
      </dgm:t>
    </dgm:pt>
    <dgm:pt modelId="{84A379F9-C7D5-46EA-9E8D-6498AAAF032D}">
      <dgm:prSet/>
      <dgm:spPr/>
      <dgm:t>
        <a:bodyPr/>
        <a:lstStyle/>
        <a:p>
          <a:r>
            <a:rPr lang="en-US" dirty="0"/>
            <a:t>Be Kind, Calm, &amp; Compassionate</a:t>
          </a:r>
        </a:p>
      </dgm:t>
    </dgm:pt>
    <dgm:pt modelId="{AB0DEA87-BB3E-43CE-AED7-BE88F7842F94}" type="parTrans" cxnId="{BB47B9DA-E0AB-419F-BBFB-25382276C995}">
      <dgm:prSet/>
      <dgm:spPr/>
      <dgm:t>
        <a:bodyPr/>
        <a:lstStyle/>
        <a:p>
          <a:endParaRPr lang="en-US"/>
        </a:p>
      </dgm:t>
    </dgm:pt>
    <dgm:pt modelId="{036E2E78-C2A8-4514-A1AE-AFBCBFFB286B}" type="sibTrans" cxnId="{BB47B9DA-E0AB-419F-BBFB-25382276C995}">
      <dgm:prSet/>
      <dgm:spPr/>
      <dgm:t>
        <a:bodyPr/>
        <a:lstStyle/>
        <a:p>
          <a:endParaRPr lang="en-US"/>
        </a:p>
      </dgm:t>
    </dgm:pt>
    <dgm:pt modelId="{163CE7AC-18F3-4A9F-8C28-C536B287AEE6}">
      <dgm:prSet/>
      <dgm:spPr/>
      <dgm:t>
        <a:bodyPr/>
        <a:lstStyle/>
        <a:p>
          <a:r>
            <a:rPr lang="en-US" dirty="0"/>
            <a:t>Assist with </a:t>
          </a:r>
          <a:br>
            <a:rPr lang="en-US" dirty="0"/>
          </a:br>
          <a:r>
            <a:rPr lang="en-US" dirty="0"/>
            <a:t>Basic Needs</a:t>
          </a:r>
        </a:p>
      </dgm:t>
    </dgm:pt>
    <dgm:pt modelId="{166DCB07-71D6-414C-86DE-B6B505748EA1}" type="parTrans" cxnId="{AC250468-0542-483E-8AC8-83598CA0332D}">
      <dgm:prSet/>
      <dgm:spPr/>
      <dgm:t>
        <a:bodyPr/>
        <a:lstStyle/>
        <a:p>
          <a:endParaRPr lang="en-US"/>
        </a:p>
      </dgm:t>
    </dgm:pt>
    <dgm:pt modelId="{60E24D03-C78C-4E8E-90E7-BBE04E6663D3}" type="sibTrans" cxnId="{AC250468-0542-483E-8AC8-83598CA0332D}">
      <dgm:prSet/>
      <dgm:spPr/>
      <dgm:t>
        <a:bodyPr/>
        <a:lstStyle/>
        <a:p>
          <a:endParaRPr lang="en-US"/>
        </a:p>
      </dgm:t>
    </dgm:pt>
    <dgm:pt modelId="{6554ABF1-8E96-4F02-AD4C-1AC7C5C610D9}">
      <dgm:prSet/>
      <dgm:spPr/>
      <dgm:t>
        <a:bodyPr/>
        <a:lstStyle/>
        <a:p>
          <a:r>
            <a:rPr lang="en-US" dirty="0"/>
            <a:t>Listen</a:t>
          </a:r>
        </a:p>
      </dgm:t>
    </dgm:pt>
    <dgm:pt modelId="{8E7732D6-42A9-402F-95A5-EDCE7F5EB297}" type="parTrans" cxnId="{830D8B10-9969-4B47-BDB5-A9769E18EC2A}">
      <dgm:prSet/>
      <dgm:spPr/>
      <dgm:t>
        <a:bodyPr/>
        <a:lstStyle/>
        <a:p>
          <a:endParaRPr lang="en-US"/>
        </a:p>
      </dgm:t>
    </dgm:pt>
    <dgm:pt modelId="{066884A2-8826-4084-8634-B5E550CACA79}" type="sibTrans" cxnId="{830D8B10-9969-4B47-BDB5-A9769E18EC2A}">
      <dgm:prSet/>
      <dgm:spPr/>
      <dgm:t>
        <a:bodyPr/>
        <a:lstStyle/>
        <a:p>
          <a:endParaRPr lang="en-US"/>
        </a:p>
      </dgm:t>
    </dgm:pt>
    <dgm:pt modelId="{96A66874-ADBE-49A4-A333-1F2F372F5091}">
      <dgm:prSet/>
      <dgm:spPr/>
      <dgm:t>
        <a:bodyPr/>
        <a:lstStyle/>
        <a:p>
          <a:r>
            <a:rPr lang="en-US" dirty="0"/>
            <a:t>Give Realistic Reassurance</a:t>
          </a:r>
        </a:p>
      </dgm:t>
    </dgm:pt>
    <dgm:pt modelId="{787CFA89-E1E3-4293-B6C7-42DD4F03FFFD}" type="parTrans" cxnId="{CB35AB47-A89C-4112-B5CB-43BA20EC2BEA}">
      <dgm:prSet/>
      <dgm:spPr/>
      <dgm:t>
        <a:bodyPr/>
        <a:lstStyle/>
        <a:p>
          <a:endParaRPr lang="en-US"/>
        </a:p>
      </dgm:t>
    </dgm:pt>
    <dgm:pt modelId="{EE013CBE-776F-4303-91EC-F867D659D75D}" type="sibTrans" cxnId="{CB35AB47-A89C-4112-B5CB-43BA20EC2BEA}">
      <dgm:prSet/>
      <dgm:spPr/>
      <dgm:t>
        <a:bodyPr/>
        <a:lstStyle/>
        <a:p>
          <a:endParaRPr lang="en-US"/>
        </a:p>
      </dgm:t>
    </dgm:pt>
    <dgm:pt modelId="{EA05C15D-1E82-4160-B4E8-0B5B820ED8EC}">
      <dgm:prSet/>
      <dgm:spPr/>
      <dgm:t>
        <a:bodyPr/>
        <a:lstStyle/>
        <a:p>
          <a:r>
            <a:rPr lang="en-US" dirty="0"/>
            <a:t>Encourage </a:t>
          </a:r>
          <a:br>
            <a:rPr lang="en-US" dirty="0"/>
          </a:br>
          <a:r>
            <a:rPr lang="en-US" dirty="0"/>
            <a:t>Good Coping</a:t>
          </a:r>
        </a:p>
      </dgm:t>
    </dgm:pt>
    <dgm:pt modelId="{505096A6-E5FE-4D99-BC86-376B5820E1C7}" type="parTrans" cxnId="{BB500096-47C4-42C4-8B79-20564AFC53E6}">
      <dgm:prSet/>
      <dgm:spPr/>
      <dgm:t>
        <a:bodyPr/>
        <a:lstStyle/>
        <a:p>
          <a:endParaRPr lang="en-US"/>
        </a:p>
      </dgm:t>
    </dgm:pt>
    <dgm:pt modelId="{B9ECA561-B63A-434A-8D94-F3475FD52F22}" type="sibTrans" cxnId="{BB500096-47C4-42C4-8B79-20564AFC53E6}">
      <dgm:prSet/>
      <dgm:spPr/>
      <dgm:t>
        <a:bodyPr/>
        <a:lstStyle/>
        <a:p>
          <a:endParaRPr lang="en-US"/>
        </a:p>
      </dgm:t>
    </dgm:pt>
    <dgm:pt modelId="{B218C366-62AA-41D4-87A2-395758D6EB9C}">
      <dgm:prSet/>
      <dgm:spPr/>
      <dgm:t>
        <a:bodyPr/>
        <a:lstStyle/>
        <a:p>
          <a:r>
            <a:rPr lang="en-US" dirty="0"/>
            <a:t>Help People Connect</a:t>
          </a:r>
        </a:p>
      </dgm:t>
    </dgm:pt>
    <dgm:pt modelId="{2CA65161-B32D-480E-A95A-3BE8D9C10F7D}" type="parTrans" cxnId="{E5D47B3E-7726-4F61-BC51-CBFFF21B10F5}">
      <dgm:prSet/>
      <dgm:spPr/>
      <dgm:t>
        <a:bodyPr/>
        <a:lstStyle/>
        <a:p>
          <a:endParaRPr lang="en-US"/>
        </a:p>
      </dgm:t>
    </dgm:pt>
    <dgm:pt modelId="{6090207F-99AC-4343-9D78-523694C674E8}" type="sibTrans" cxnId="{E5D47B3E-7726-4F61-BC51-CBFFF21B10F5}">
      <dgm:prSet/>
      <dgm:spPr/>
      <dgm:t>
        <a:bodyPr/>
        <a:lstStyle/>
        <a:p>
          <a:endParaRPr lang="en-US"/>
        </a:p>
      </dgm:t>
    </dgm:pt>
    <dgm:pt modelId="{262A7322-58FA-4476-A060-9ADD8BFA0B67}">
      <dgm:prSet/>
      <dgm:spPr/>
      <dgm:t>
        <a:bodyPr/>
        <a:lstStyle/>
        <a:p>
          <a:r>
            <a:rPr lang="en-US" dirty="0"/>
            <a:t>Give Accurate and Timely Information</a:t>
          </a:r>
        </a:p>
      </dgm:t>
    </dgm:pt>
    <dgm:pt modelId="{CA35B4A8-F457-4EE5-9FDF-3EFDDB899F49}" type="parTrans" cxnId="{D951B9B1-A9E9-4619-8A4B-2021EA8B70F5}">
      <dgm:prSet/>
      <dgm:spPr/>
      <dgm:t>
        <a:bodyPr/>
        <a:lstStyle/>
        <a:p>
          <a:endParaRPr lang="en-US"/>
        </a:p>
      </dgm:t>
    </dgm:pt>
    <dgm:pt modelId="{5C79C6DE-38DB-4422-9553-DCF736CE92F9}" type="sibTrans" cxnId="{D951B9B1-A9E9-4619-8A4B-2021EA8B70F5}">
      <dgm:prSet/>
      <dgm:spPr/>
      <dgm:t>
        <a:bodyPr/>
        <a:lstStyle/>
        <a:p>
          <a:endParaRPr lang="en-US"/>
        </a:p>
      </dgm:t>
    </dgm:pt>
    <dgm:pt modelId="{0246ADAF-4EA3-408A-83A7-812DBF270842}">
      <dgm:prSet/>
      <dgm:spPr/>
      <dgm:t>
        <a:bodyPr/>
        <a:lstStyle/>
        <a:p>
          <a:r>
            <a:rPr lang="en-US" dirty="0"/>
            <a:t>Suggest a Referral Resource</a:t>
          </a:r>
        </a:p>
      </dgm:t>
    </dgm:pt>
    <dgm:pt modelId="{B71819F2-38AC-4BD7-9201-5EF80C71CC30}" type="parTrans" cxnId="{0DE8C682-B10F-49D0-99BE-7778459D0772}">
      <dgm:prSet/>
      <dgm:spPr/>
      <dgm:t>
        <a:bodyPr/>
        <a:lstStyle/>
        <a:p>
          <a:endParaRPr lang="en-US"/>
        </a:p>
      </dgm:t>
    </dgm:pt>
    <dgm:pt modelId="{68AC8B05-E214-4BAD-9CDC-FBCDB704F692}" type="sibTrans" cxnId="{0DE8C682-B10F-49D0-99BE-7778459D0772}">
      <dgm:prSet/>
      <dgm:spPr/>
      <dgm:t>
        <a:bodyPr/>
        <a:lstStyle/>
        <a:p>
          <a:endParaRPr lang="en-US"/>
        </a:p>
      </dgm:t>
    </dgm:pt>
    <dgm:pt modelId="{95124F81-67F6-4416-BF61-5E50FA676CB8}">
      <dgm:prSet/>
      <dgm:spPr/>
      <dgm:t>
        <a:bodyPr/>
        <a:lstStyle/>
        <a:p>
          <a:r>
            <a:rPr lang="en-US" dirty="0"/>
            <a:t>End the Conversation</a:t>
          </a:r>
        </a:p>
      </dgm:t>
    </dgm:pt>
    <dgm:pt modelId="{AC289A27-3CEB-4FC0-85A7-72E761249BC9}" type="parTrans" cxnId="{DB6E017C-5DE8-4B94-9AD7-706582DF223C}">
      <dgm:prSet/>
      <dgm:spPr/>
      <dgm:t>
        <a:bodyPr/>
        <a:lstStyle/>
        <a:p>
          <a:endParaRPr lang="en-US"/>
        </a:p>
      </dgm:t>
    </dgm:pt>
    <dgm:pt modelId="{35C42F13-7C11-4494-AFFC-A21A8A999D80}" type="sibTrans" cxnId="{DB6E017C-5DE8-4B94-9AD7-706582DF223C}">
      <dgm:prSet/>
      <dgm:spPr/>
      <dgm:t>
        <a:bodyPr/>
        <a:lstStyle/>
        <a:p>
          <a:endParaRPr lang="en-US"/>
        </a:p>
      </dgm:t>
    </dgm:pt>
    <dgm:pt modelId="{3EACB131-B9ED-4511-BC6B-62F8358C5C8E}" type="pres">
      <dgm:prSet presAssocID="{B0EF6F47-1422-4F14-9648-4AE47B90ED14}" presName="diagram" presStyleCnt="0">
        <dgm:presLayoutVars>
          <dgm:dir/>
          <dgm:resizeHandles val="exact"/>
        </dgm:presLayoutVars>
      </dgm:prSet>
      <dgm:spPr/>
    </dgm:pt>
    <dgm:pt modelId="{0A92D81F-FD82-4AD9-9027-301F687DA142}" type="pres">
      <dgm:prSet presAssocID="{4C8ECF53-461C-486D-BC97-ECCD8A655F40}" presName="node" presStyleLbl="node1" presStyleIdx="0" presStyleCnt="12">
        <dgm:presLayoutVars>
          <dgm:bulletEnabled val="1"/>
        </dgm:presLayoutVars>
      </dgm:prSet>
      <dgm:spPr/>
    </dgm:pt>
    <dgm:pt modelId="{9FB48A4C-2604-45FE-AC8B-2F6F98EF9D00}" type="pres">
      <dgm:prSet presAssocID="{170E0CCE-3183-4319-B39A-2A1C4F4D5CF3}" presName="sibTrans" presStyleCnt="0"/>
      <dgm:spPr/>
    </dgm:pt>
    <dgm:pt modelId="{9ECF5E41-D228-41CD-A5C5-AE2AC0F2384E}" type="pres">
      <dgm:prSet presAssocID="{B28261E2-7026-41BD-B1A4-C2B03A9B269B}" presName="node" presStyleLbl="node1" presStyleIdx="1" presStyleCnt="12">
        <dgm:presLayoutVars>
          <dgm:bulletEnabled val="1"/>
        </dgm:presLayoutVars>
      </dgm:prSet>
      <dgm:spPr/>
    </dgm:pt>
    <dgm:pt modelId="{3F549171-2BA8-4A7A-ABF2-E0CDDA0B07EB}" type="pres">
      <dgm:prSet presAssocID="{3A3B6B5A-2C63-414C-9B93-20BBE8188CDC}" presName="sibTrans" presStyleCnt="0"/>
      <dgm:spPr/>
    </dgm:pt>
    <dgm:pt modelId="{29AA8AAD-3306-4E4F-9AA9-A20A810AD352}" type="pres">
      <dgm:prSet presAssocID="{E498E918-A8F7-49C8-93EF-166B4B3ED8FB}" presName="node" presStyleLbl="node1" presStyleIdx="2" presStyleCnt="12">
        <dgm:presLayoutVars>
          <dgm:bulletEnabled val="1"/>
        </dgm:presLayoutVars>
      </dgm:prSet>
      <dgm:spPr/>
    </dgm:pt>
    <dgm:pt modelId="{DF2EC8DC-36E1-49BE-8339-E15E64FC2008}" type="pres">
      <dgm:prSet presAssocID="{1F585443-5D78-4C14-A76B-DD047FA5257B}" presName="sibTrans" presStyleCnt="0"/>
      <dgm:spPr/>
    </dgm:pt>
    <dgm:pt modelId="{AD80C159-ED2D-4D85-B429-BA4B63C91BF6}" type="pres">
      <dgm:prSet presAssocID="{84A379F9-C7D5-46EA-9E8D-6498AAAF032D}" presName="node" presStyleLbl="node1" presStyleIdx="3" presStyleCnt="12">
        <dgm:presLayoutVars>
          <dgm:bulletEnabled val="1"/>
        </dgm:presLayoutVars>
      </dgm:prSet>
      <dgm:spPr/>
    </dgm:pt>
    <dgm:pt modelId="{8DB9BACF-729F-4199-838F-839F1D1B0392}" type="pres">
      <dgm:prSet presAssocID="{036E2E78-C2A8-4514-A1AE-AFBCBFFB286B}" presName="sibTrans" presStyleCnt="0"/>
      <dgm:spPr/>
    </dgm:pt>
    <dgm:pt modelId="{A7A4F923-54CC-4242-AC09-BFB1F7A61617}" type="pres">
      <dgm:prSet presAssocID="{163CE7AC-18F3-4A9F-8C28-C536B287AEE6}" presName="node" presStyleLbl="node1" presStyleIdx="4" presStyleCnt="12">
        <dgm:presLayoutVars>
          <dgm:bulletEnabled val="1"/>
        </dgm:presLayoutVars>
      </dgm:prSet>
      <dgm:spPr/>
    </dgm:pt>
    <dgm:pt modelId="{112051D6-0F2E-4722-BD18-4DDDB38B77E2}" type="pres">
      <dgm:prSet presAssocID="{60E24D03-C78C-4E8E-90E7-BBE04E6663D3}" presName="sibTrans" presStyleCnt="0"/>
      <dgm:spPr/>
    </dgm:pt>
    <dgm:pt modelId="{AC62C44B-62A6-44E8-B038-BD883CA2BFAF}" type="pres">
      <dgm:prSet presAssocID="{6554ABF1-8E96-4F02-AD4C-1AC7C5C610D9}" presName="node" presStyleLbl="node1" presStyleIdx="5" presStyleCnt="12">
        <dgm:presLayoutVars>
          <dgm:bulletEnabled val="1"/>
        </dgm:presLayoutVars>
      </dgm:prSet>
      <dgm:spPr/>
    </dgm:pt>
    <dgm:pt modelId="{A3F54240-D1B6-4A65-AFC1-0ECD251F88DC}" type="pres">
      <dgm:prSet presAssocID="{066884A2-8826-4084-8634-B5E550CACA79}" presName="sibTrans" presStyleCnt="0"/>
      <dgm:spPr/>
    </dgm:pt>
    <dgm:pt modelId="{888F2BD2-A18A-43E7-9876-33728BCD642A}" type="pres">
      <dgm:prSet presAssocID="{96A66874-ADBE-49A4-A333-1F2F372F5091}" presName="node" presStyleLbl="node1" presStyleIdx="6" presStyleCnt="12">
        <dgm:presLayoutVars>
          <dgm:bulletEnabled val="1"/>
        </dgm:presLayoutVars>
      </dgm:prSet>
      <dgm:spPr/>
    </dgm:pt>
    <dgm:pt modelId="{A310C992-1DD9-49F4-A8D9-BD82E45ECE1B}" type="pres">
      <dgm:prSet presAssocID="{EE013CBE-776F-4303-91EC-F867D659D75D}" presName="sibTrans" presStyleCnt="0"/>
      <dgm:spPr/>
    </dgm:pt>
    <dgm:pt modelId="{74BB020E-C59E-44F9-A30B-B20359B44C9F}" type="pres">
      <dgm:prSet presAssocID="{EA05C15D-1E82-4160-B4E8-0B5B820ED8EC}" presName="node" presStyleLbl="node1" presStyleIdx="7" presStyleCnt="12">
        <dgm:presLayoutVars>
          <dgm:bulletEnabled val="1"/>
        </dgm:presLayoutVars>
      </dgm:prSet>
      <dgm:spPr/>
    </dgm:pt>
    <dgm:pt modelId="{805D0E0A-AC85-4307-887A-5F8415DE7CB2}" type="pres">
      <dgm:prSet presAssocID="{B9ECA561-B63A-434A-8D94-F3475FD52F22}" presName="sibTrans" presStyleCnt="0"/>
      <dgm:spPr/>
    </dgm:pt>
    <dgm:pt modelId="{E09FB09E-A2FE-4D55-B1AA-0AB480AE2ADD}" type="pres">
      <dgm:prSet presAssocID="{B218C366-62AA-41D4-87A2-395758D6EB9C}" presName="node" presStyleLbl="node1" presStyleIdx="8" presStyleCnt="12">
        <dgm:presLayoutVars>
          <dgm:bulletEnabled val="1"/>
        </dgm:presLayoutVars>
      </dgm:prSet>
      <dgm:spPr/>
    </dgm:pt>
    <dgm:pt modelId="{03C1A5B6-EAB6-40E0-8302-39933A153BF8}" type="pres">
      <dgm:prSet presAssocID="{6090207F-99AC-4343-9D78-523694C674E8}" presName="sibTrans" presStyleCnt="0"/>
      <dgm:spPr/>
    </dgm:pt>
    <dgm:pt modelId="{FAF6C1A2-1D88-42A6-B187-3A18F7B785ED}" type="pres">
      <dgm:prSet presAssocID="{262A7322-58FA-4476-A060-9ADD8BFA0B67}" presName="node" presStyleLbl="node1" presStyleIdx="9" presStyleCnt="12">
        <dgm:presLayoutVars>
          <dgm:bulletEnabled val="1"/>
        </dgm:presLayoutVars>
      </dgm:prSet>
      <dgm:spPr/>
    </dgm:pt>
    <dgm:pt modelId="{21DF573E-F30D-4555-B0FB-0F441F7CAAE5}" type="pres">
      <dgm:prSet presAssocID="{5C79C6DE-38DB-4422-9553-DCF736CE92F9}" presName="sibTrans" presStyleCnt="0"/>
      <dgm:spPr/>
    </dgm:pt>
    <dgm:pt modelId="{84892BF8-E651-4522-A73B-60DCD93C71C4}" type="pres">
      <dgm:prSet presAssocID="{0246ADAF-4EA3-408A-83A7-812DBF270842}" presName="node" presStyleLbl="node1" presStyleIdx="10" presStyleCnt="12">
        <dgm:presLayoutVars>
          <dgm:bulletEnabled val="1"/>
        </dgm:presLayoutVars>
      </dgm:prSet>
      <dgm:spPr/>
    </dgm:pt>
    <dgm:pt modelId="{2FECE5BA-BAAF-4152-9022-91451969C056}" type="pres">
      <dgm:prSet presAssocID="{68AC8B05-E214-4BAD-9CDC-FBCDB704F692}" presName="sibTrans" presStyleCnt="0"/>
      <dgm:spPr/>
    </dgm:pt>
    <dgm:pt modelId="{F3AE0696-E7F4-49AD-AD0D-3D679A00B24A}" type="pres">
      <dgm:prSet presAssocID="{95124F81-67F6-4416-BF61-5E50FA676CB8}" presName="node" presStyleLbl="node1" presStyleIdx="11" presStyleCnt="12">
        <dgm:presLayoutVars>
          <dgm:bulletEnabled val="1"/>
        </dgm:presLayoutVars>
      </dgm:prSet>
      <dgm:spPr/>
    </dgm:pt>
  </dgm:ptLst>
  <dgm:cxnLst>
    <dgm:cxn modelId="{625D7D01-46A0-466D-9D06-063D8B026682}" type="presOf" srcId="{96A66874-ADBE-49A4-A333-1F2F372F5091}" destId="{888F2BD2-A18A-43E7-9876-33728BCD642A}" srcOrd="0" destOrd="0" presId="urn:microsoft.com/office/officeart/2005/8/layout/default"/>
    <dgm:cxn modelId="{FADB8302-D67A-4F0B-B49D-EDAFF7DA422A}" type="presOf" srcId="{E498E918-A8F7-49C8-93EF-166B4B3ED8FB}" destId="{29AA8AAD-3306-4E4F-9AA9-A20A810AD352}" srcOrd="0" destOrd="0" presId="urn:microsoft.com/office/officeart/2005/8/layout/default"/>
    <dgm:cxn modelId="{830D8B10-9969-4B47-BDB5-A9769E18EC2A}" srcId="{B0EF6F47-1422-4F14-9648-4AE47B90ED14}" destId="{6554ABF1-8E96-4F02-AD4C-1AC7C5C610D9}" srcOrd="5" destOrd="0" parTransId="{8E7732D6-42A9-402F-95A5-EDCE7F5EB297}" sibTransId="{066884A2-8826-4084-8634-B5E550CACA79}"/>
    <dgm:cxn modelId="{63A20214-5112-4B38-8C1D-C6AE1888B51B}" type="presOf" srcId="{262A7322-58FA-4476-A060-9ADD8BFA0B67}" destId="{FAF6C1A2-1D88-42A6-B187-3A18F7B785ED}" srcOrd="0" destOrd="0" presId="urn:microsoft.com/office/officeart/2005/8/layout/default"/>
    <dgm:cxn modelId="{5535C526-31BA-4D46-B2BE-80A7A3E63709}" type="presOf" srcId="{0246ADAF-4EA3-408A-83A7-812DBF270842}" destId="{84892BF8-E651-4522-A73B-60DCD93C71C4}" srcOrd="0" destOrd="0" presId="urn:microsoft.com/office/officeart/2005/8/layout/default"/>
    <dgm:cxn modelId="{454F662A-EAF1-43E3-AF50-977B959A39DC}" type="presOf" srcId="{B28261E2-7026-41BD-B1A4-C2B03A9B269B}" destId="{9ECF5E41-D228-41CD-A5C5-AE2AC0F2384E}" srcOrd="0" destOrd="0" presId="urn:microsoft.com/office/officeart/2005/8/layout/default"/>
    <dgm:cxn modelId="{9A904E3C-D633-41E0-9ACD-28D20E3685D3}" type="presOf" srcId="{95124F81-67F6-4416-BF61-5E50FA676CB8}" destId="{F3AE0696-E7F4-49AD-AD0D-3D679A00B24A}" srcOrd="0" destOrd="0" presId="urn:microsoft.com/office/officeart/2005/8/layout/default"/>
    <dgm:cxn modelId="{9D58363E-2FD5-47FD-9BB2-CD25EEC55783}" srcId="{B0EF6F47-1422-4F14-9648-4AE47B90ED14}" destId="{E498E918-A8F7-49C8-93EF-166B4B3ED8FB}" srcOrd="2" destOrd="0" parTransId="{4F37FC29-18C7-461C-97C8-8B90ABAA12C3}" sibTransId="{1F585443-5D78-4C14-A76B-DD047FA5257B}"/>
    <dgm:cxn modelId="{E5D47B3E-7726-4F61-BC51-CBFFF21B10F5}" srcId="{B0EF6F47-1422-4F14-9648-4AE47B90ED14}" destId="{B218C366-62AA-41D4-87A2-395758D6EB9C}" srcOrd="8" destOrd="0" parTransId="{2CA65161-B32D-480E-A95A-3BE8D9C10F7D}" sibTransId="{6090207F-99AC-4343-9D78-523694C674E8}"/>
    <dgm:cxn modelId="{11AC7B66-8A75-4775-B851-549F035900BB}" srcId="{B0EF6F47-1422-4F14-9648-4AE47B90ED14}" destId="{B28261E2-7026-41BD-B1A4-C2B03A9B269B}" srcOrd="1" destOrd="0" parTransId="{9C682C5C-2902-4F38-B0E9-F48D298CA3FC}" sibTransId="{3A3B6B5A-2C63-414C-9B93-20BBE8188CDC}"/>
    <dgm:cxn modelId="{CB35AB47-A89C-4112-B5CB-43BA20EC2BEA}" srcId="{B0EF6F47-1422-4F14-9648-4AE47B90ED14}" destId="{96A66874-ADBE-49A4-A333-1F2F372F5091}" srcOrd="6" destOrd="0" parTransId="{787CFA89-E1E3-4293-B6C7-42DD4F03FFFD}" sibTransId="{EE013CBE-776F-4303-91EC-F867D659D75D}"/>
    <dgm:cxn modelId="{AC250468-0542-483E-8AC8-83598CA0332D}" srcId="{B0EF6F47-1422-4F14-9648-4AE47B90ED14}" destId="{163CE7AC-18F3-4A9F-8C28-C536B287AEE6}" srcOrd="4" destOrd="0" parTransId="{166DCB07-71D6-414C-86DE-B6B505748EA1}" sibTransId="{60E24D03-C78C-4E8E-90E7-BBE04E6663D3}"/>
    <dgm:cxn modelId="{DB6E017C-5DE8-4B94-9AD7-706582DF223C}" srcId="{B0EF6F47-1422-4F14-9648-4AE47B90ED14}" destId="{95124F81-67F6-4416-BF61-5E50FA676CB8}" srcOrd="11" destOrd="0" parTransId="{AC289A27-3CEB-4FC0-85A7-72E761249BC9}" sibTransId="{35C42F13-7C11-4494-AFFC-A21A8A999D80}"/>
    <dgm:cxn modelId="{0DE8C682-B10F-49D0-99BE-7778459D0772}" srcId="{B0EF6F47-1422-4F14-9648-4AE47B90ED14}" destId="{0246ADAF-4EA3-408A-83A7-812DBF270842}" srcOrd="10" destOrd="0" parTransId="{B71819F2-38AC-4BD7-9201-5EF80C71CC30}" sibTransId="{68AC8B05-E214-4BAD-9CDC-FBCDB704F692}"/>
    <dgm:cxn modelId="{BB500096-47C4-42C4-8B79-20564AFC53E6}" srcId="{B0EF6F47-1422-4F14-9648-4AE47B90ED14}" destId="{EA05C15D-1E82-4160-B4E8-0B5B820ED8EC}" srcOrd="7" destOrd="0" parTransId="{505096A6-E5FE-4D99-BC86-376B5820E1C7}" sibTransId="{B9ECA561-B63A-434A-8D94-F3475FD52F22}"/>
    <dgm:cxn modelId="{9EB664A7-1F7E-4E3C-A131-53A8149D7605}" type="presOf" srcId="{B0EF6F47-1422-4F14-9648-4AE47B90ED14}" destId="{3EACB131-B9ED-4511-BC6B-62F8358C5C8E}" srcOrd="0" destOrd="0" presId="urn:microsoft.com/office/officeart/2005/8/layout/default"/>
    <dgm:cxn modelId="{F7C64AA9-1126-47AE-B83A-6734C761EE09}" type="presOf" srcId="{4C8ECF53-461C-486D-BC97-ECCD8A655F40}" destId="{0A92D81F-FD82-4AD9-9027-301F687DA142}" srcOrd="0" destOrd="0" presId="urn:microsoft.com/office/officeart/2005/8/layout/default"/>
    <dgm:cxn modelId="{D951B9B1-A9E9-4619-8A4B-2021EA8B70F5}" srcId="{B0EF6F47-1422-4F14-9648-4AE47B90ED14}" destId="{262A7322-58FA-4476-A060-9ADD8BFA0B67}" srcOrd="9" destOrd="0" parTransId="{CA35B4A8-F457-4EE5-9FDF-3EFDDB899F49}" sibTransId="{5C79C6DE-38DB-4422-9553-DCF736CE92F9}"/>
    <dgm:cxn modelId="{742E2DB8-70C8-4CA4-A25A-BB0991B0AFA9}" type="presOf" srcId="{B218C366-62AA-41D4-87A2-395758D6EB9C}" destId="{E09FB09E-A2FE-4D55-B1AA-0AB480AE2ADD}" srcOrd="0" destOrd="0" presId="urn:microsoft.com/office/officeart/2005/8/layout/default"/>
    <dgm:cxn modelId="{BB47B9DA-E0AB-419F-BBFB-25382276C995}" srcId="{B0EF6F47-1422-4F14-9648-4AE47B90ED14}" destId="{84A379F9-C7D5-46EA-9E8D-6498AAAF032D}" srcOrd="3" destOrd="0" parTransId="{AB0DEA87-BB3E-43CE-AED7-BE88F7842F94}" sibTransId="{036E2E78-C2A8-4514-A1AE-AFBCBFFB286B}"/>
    <dgm:cxn modelId="{349AF1DC-72C0-4D67-A2BE-31D44CFAF6A4}" type="presOf" srcId="{EA05C15D-1E82-4160-B4E8-0B5B820ED8EC}" destId="{74BB020E-C59E-44F9-A30B-B20359B44C9F}" srcOrd="0" destOrd="0" presId="urn:microsoft.com/office/officeart/2005/8/layout/default"/>
    <dgm:cxn modelId="{530361F2-03BA-4B13-A5BC-BA3531FBC134}" type="presOf" srcId="{163CE7AC-18F3-4A9F-8C28-C536B287AEE6}" destId="{A7A4F923-54CC-4242-AC09-BFB1F7A61617}" srcOrd="0" destOrd="0" presId="urn:microsoft.com/office/officeart/2005/8/layout/default"/>
    <dgm:cxn modelId="{3096B2F7-C2D3-4EB4-89A0-4D3F4CD48F7B}" srcId="{B0EF6F47-1422-4F14-9648-4AE47B90ED14}" destId="{4C8ECF53-461C-486D-BC97-ECCD8A655F40}" srcOrd="0" destOrd="0" parTransId="{F7ACC50E-B5C2-4D64-A477-F5C146E19400}" sibTransId="{170E0CCE-3183-4319-B39A-2A1C4F4D5CF3}"/>
    <dgm:cxn modelId="{888B5BFB-4455-4A29-93CF-39E55BCD165E}" type="presOf" srcId="{84A379F9-C7D5-46EA-9E8D-6498AAAF032D}" destId="{AD80C159-ED2D-4D85-B429-BA4B63C91BF6}" srcOrd="0" destOrd="0" presId="urn:microsoft.com/office/officeart/2005/8/layout/default"/>
    <dgm:cxn modelId="{B8698EFE-258D-4AA6-9787-C5078CD67B62}" type="presOf" srcId="{6554ABF1-8E96-4F02-AD4C-1AC7C5C610D9}" destId="{AC62C44B-62A6-44E8-B038-BD883CA2BFAF}" srcOrd="0" destOrd="0" presId="urn:microsoft.com/office/officeart/2005/8/layout/default"/>
    <dgm:cxn modelId="{6E586FEB-2A10-4553-B06B-132A6D3BFC13}" type="presParOf" srcId="{3EACB131-B9ED-4511-BC6B-62F8358C5C8E}" destId="{0A92D81F-FD82-4AD9-9027-301F687DA142}" srcOrd="0" destOrd="0" presId="urn:microsoft.com/office/officeart/2005/8/layout/default"/>
    <dgm:cxn modelId="{4F9A5F6A-2F1A-4B23-A231-0A5786D289E1}" type="presParOf" srcId="{3EACB131-B9ED-4511-BC6B-62F8358C5C8E}" destId="{9FB48A4C-2604-45FE-AC8B-2F6F98EF9D00}" srcOrd="1" destOrd="0" presId="urn:microsoft.com/office/officeart/2005/8/layout/default"/>
    <dgm:cxn modelId="{2E594FD1-ECF0-4A90-965F-BCDE21077A83}" type="presParOf" srcId="{3EACB131-B9ED-4511-BC6B-62F8358C5C8E}" destId="{9ECF5E41-D228-41CD-A5C5-AE2AC0F2384E}" srcOrd="2" destOrd="0" presId="urn:microsoft.com/office/officeart/2005/8/layout/default"/>
    <dgm:cxn modelId="{83E3C188-C186-4318-B5C2-57D938554D36}" type="presParOf" srcId="{3EACB131-B9ED-4511-BC6B-62F8358C5C8E}" destId="{3F549171-2BA8-4A7A-ABF2-E0CDDA0B07EB}" srcOrd="3" destOrd="0" presId="urn:microsoft.com/office/officeart/2005/8/layout/default"/>
    <dgm:cxn modelId="{5EDAD0F3-4D17-4107-8501-31089CBF6493}" type="presParOf" srcId="{3EACB131-B9ED-4511-BC6B-62F8358C5C8E}" destId="{29AA8AAD-3306-4E4F-9AA9-A20A810AD352}" srcOrd="4" destOrd="0" presId="urn:microsoft.com/office/officeart/2005/8/layout/default"/>
    <dgm:cxn modelId="{D138C4E2-A454-40B0-A4DF-8305F653FB47}" type="presParOf" srcId="{3EACB131-B9ED-4511-BC6B-62F8358C5C8E}" destId="{DF2EC8DC-36E1-49BE-8339-E15E64FC2008}" srcOrd="5" destOrd="0" presId="urn:microsoft.com/office/officeart/2005/8/layout/default"/>
    <dgm:cxn modelId="{EBCBF3E7-6076-40FD-93CE-845A64C5BFCF}" type="presParOf" srcId="{3EACB131-B9ED-4511-BC6B-62F8358C5C8E}" destId="{AD80C159-ED2D-4D85-B429-BA4B63C91BF6}" srcOrd="6" destOrd="0" presId="urn:microsoft.com/office/officeart/2005/8/layout/default"/>
    <dgm:cxn modelId="{870D6EE5-7752-4B7F-BDDC-C0D72F047D81}" type="presParOf" srcId="{3EACB131-B9ED-4511-BC6B-62F8358C5C8E}" destId="{8DB9BACF-729F-4199-838F-839F1D1B0392}" srcOrd="7" destOrd="0" presId="urn:microsoft.com/office/officeart/2005/8/layout/default"/>
    <dgm:cxn modelId="{28D5EDC6-F2E8-46C2-9643-953EF392B351}" type="presParOf" srcId="{3EACB131-B9ED-4511-BC6B-62F8358C5C8E}" destId="{A7A4F923-54CC-4242-AC09-BFB1F7A61617}" srcOrd="8" destOrd="0" presId="urn:microsoft.com/office/officeart/2005/8/layout/default"/>
    <dgm:cxn modelId="{26405F37-EB37-47A4-9F44-B3E8A0CBF0B2}" type="presParOf" srcId="{3EACB131-B9ED-4511-BC6B-62F8358C5C8E}" destId="{112051D6-0F2E-4722-BD18-4DDDB38B77E2}" srcOrd="9" destOrd="0" presId="urn:microsoft.com/office/officeart/2005/8/layout/default"/>
    <dgm:cxn modelId="{1220CDCE-F2A3-4DAC-8AA9-41AF72916032}" type="presParOf" srcId="{3EACB131-B9ED-4511-BC6B-62F8358C5C8E}" destId="{AC62C44B-62A6-44E8-B038-BD883CA2BFAF}" srcOrd="10" destOrd="0" presId="urn:microsoft.com/office/officeart/2005/8/layout/default"/>
    <dgm:cxn modelId="{94141161-7F89-4C77-88F1-F83FFC9CFDEB}" type="presParOf" srcId="{3EACB131-B9ED-4511-BC6B-62F8358C5C8E}" destId="{A3F54240-D1B6-4A65-AFC1-0ECD251F88DC}" srcOrd="11" destOrd="0" presId="urn:microsoft.com/office/officeart/2005/8/layout/default"/>
    <dgm:cxn modelId="{CC4C227A-DDC5-4234-9980-1253842A1F93}" type="presParOf" srcId="{3EACB131-B9ED-4511-BC6B-62F8358C5C8E}" destId="{888F2BD2-A18A-43E7-9876-33728BCD642A}" srcOrd="12" destOrd="0" presId="urn:microsoft.com/office/officeart/2005/8/layout/default"/>
    <dgm:cxn modelId="{761C0B2E-337D-40E1-84E7-5B25FBCBBFE0}" type="presParOf" srcId="{3EACB131-B9ED-4511-BC6B-62F8358C5C8E}" destId="{A310C992-1DD9-49F4-A8D9-BD82E45ECE1B}" srcOrd="13" destOrd="0" presId="urn:microsoft.com/office/officeart/2005/8/layout/default"/>
    <dgm:cxn modelId="{9A9054CE-6EA4-46FD-8EE6-974672FE244C}" type="presParOf" srcId="{3EACB131-B9ED-4511-BC6B-62F8358C5C8E}" destId="{74BB020E-C59E-44F9-A30B-B20359B44C9F}" srcOrd="14" destOrd="0" presId="urn:microsoft.com/office/officeart/2005/8/layout/default"/>
    <dgm:cxn modelId="{03B2BEF0-DC6C-4BCD-B1CD-6ED60D69B09E}" type="presParOf" srcId="{3EACB131-B9ED-4511-BC6B-62F8358C5C8E}" destId="{805D0E0A-AC85-4307-887A-5F8415DE7CB2}" srcOrd="15" destOrd="0" presId="urn:microsoft.com/office/officeart/2005/8/layout/default"/>
    <dgm:cxn modelId="{2EEEF131-C712-49BC-8EBB-4F8280290C20}" type="presParOf" srcId="{3EACB131-B9ED-4511-BC6B-62F8358C5C8E}" destId="{E09FB09E-A2FE-4D55-B1AA-0AB480AE2ADD}" srcOrd="16" destOrd="0" presId="urn:microsoft.com/office/officeart/2005/8/layout/default"/>
    <dgm:cxn modelId="{B870B70E-61DD-4422-8F37-E8763AE16784}" type="presParOf" srcId="{3EACB131-B9ED-4511-BC6B-62F8358C5C8E}" destId="{03C1A5B6-EAB6-40E0-8302-39933A153BF8}" srcOrd="17" destOrd="0" presId="urn:microsoft.com/office/officeart/2005/8/layout/default"/>
    <dgm:cxn modelId="{D9B9BEEB-74E0-4FCF-A809-2ED3470F743D}" type="presParOf" srcId="{3EACB131-B9ED-4511-BC6B-62F8358C5C8E}" destId="{FAF6C1A2-1D88-42A6-B187-3A18F7B785ED}" srcOrd="18" destOrd="0" presId="urn:microsoft.com/office/officeart/2005/8/layout/default"/>
    <dgm:cxn modelId="{B1CEB348-B917-4E3E-9CCE-4A06519C23B0}" type="presParOf" srcId="{3EACB131-B9ED-4511-BC6B-62F8358C5C8E}" destId="{21DF573E-F30D-4555-B0FB-0F441F7CAAE5}" srcOrd="19" destOrd="0" presId="urn:microsoft.com/office/officeart/2005/8/layout/default"/>
    <dgm:cxn modelId="{C629C4F2-2702-471B-B07F-771B177761A5}" type="presParOf" srcId="{3EACB131-B9ED-4511-BC6B-62F8358C5C8E}" destId="{84892BF8-E651-4522-A73B-60DCD93C71C4}" srcOrd="20" destOrd="0" presId="urn:microsoft.com/office/officeart/2005/8/layout/default"/>
    <dgm:cxn modelId="{703A40AC-230E-4E66-A2E7-158C2A6350C7}" type="presParOf" srcId="{3EACB131-B9ED-4511-BC6B-62F8358C5C8E}" destId="{2FECE5BA-BAAF-4152-9022-91451969C056}" srcOrd="21" destOrd="0" presId="urn:microsoft.com/office/officeart/2005/8/layout/default"/>
    <dgm:cxn modelId="{A9BEB071-3A2D-4ED2-B93D-96114F3AFD69}" type="presParOf" srcId="{3EACB131-B9ED-4511-BC6B-62F8358C5C8E}" destId="{F3AE0696-E7F4-49AD-AD0D-3D679A00B24A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B5C49D-FD21-4EBD-8B91-1DAEDF7B4B85}" type="doc">
      <dgm:prSet loTypeId="urn:microsoft.com/office/officeart/2005/8/layout/defaul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53520F7-62CA-4360-8E8A-0BE13537824C}">
      <dgm:prSet phldrT="[Text]"/>
      <dgm:spPr/>
      <dgm:t>
        <a:bodyPr/>
        <a:lstStyle/>
        <a:p>
          <a:r>
            <a:rPr lang="en-US" dirty="0"/>
            <a:t>Fears &amp; Anxiety; School Avoidance</a:t>
          </a:r>
        </a:p>
      </dgm:t>
    </dgm:pt>
    <dgm:pt modelId="{6AD61401-3BEC-4278-B29B-0B8A2CF77189}" type="parTrans" cxnId="{541BFA4C-8CA8-4596-A3C8-F6FCC7D05C74}">
      <dgm:prSet/>
      <dgm:spPr/>
      <dgm:t>
        <a:bodyPr/>
        <a:lstStyle/>
        <a:p>
          <a:endParaRPr lang="en-US"/>
        </a:p>
      </dgm:t>
    </dgm:pt>
    <dgm:pt modelId="{1798AB6C-4348-483A-BDB0-59A76C127235}" type="sibTrans" cxnId="{541BFA4C-8CA8-4596-A3C8-F6FCC7D05C74}">
      <dgm:prSet/>
      <dgm:spPr/>
      <dgm:t>
        <a:bodyPr/>
        <a:lstStyle/>
        <a:p>
          <a:endParaRPr lang="en-US"/>
        </a:p>
      </dgm:t>
    </dgm:pt>
    <dgm:pt modelId="{55AAEDC3-FD15-4D10-8DBB-4E6ADB56E4C6}">
      <dgm:prSet/>
      <dgm:spPr/>
      <dgm:t>
        <a:bodyPr/>
        <a:lstStyle/>
        <a:p>
          <a:r>
            <a:rPr lang="en-US" dirty="0"/>
            <a:t>Sleep problems; Change in Appetite</a:t>
          </a:r>
        </a:p>
      </dgm:t>
    </dgm:pt>
    <dgm:pt modelId="{4589BBA0-E39F-47D3-AE0F-B45E9CCF3D58}" type="parTrans" cxnId="{54E66FC0-A697-4345-BA83-95BFAEBBC484}">
      <dgm:prSet/>
      <dgm:spPr/>
      <dgm:t>
        <a:bodyPr/>
        <a:lstStyle/>
        <a:p>
          <a:endParaRPr lang="en-US"/>
        </a:p>
      </dgm:t>
    </dgm:pt>
    <dgm:pt modelId="{42977149-92E4-43E4-B02B-61084A35705D}" type="sibTrans" cxnId="{54E66FC0-A697-4345-BA83-95BFAEBBC484}">
      <dgm:prSet/>
      <dgm:spPr/>
      <dgm:t>
        <a:bodyPr/>
        <a:lstStyle/>
        <a:p>
          <a:endParaRPr lang="en-US"/>
        </a:p>
      </dgm:t>
    </dgm:pt>
    <dgm:pt modelId="{406EEBF8-D0D6-43ED-838F-9C8485AE9D9D}">
      <dgm:prSet/>
      <dgm:spPr/>
      <dgm:t>
        <a:bodyPr/>
        <a:lstStyle/>
        <a:p>
          <a:r>
            <a:rPr lang="en-US" dirty="0"/>
            <a:t>Difficulties with Concentration &amp; Academic Performance </a:t>
          </a:r>
        </a:p>
      </dgm:t>
    </dgm:pt>
    <dgm:pt modelId="{F2A09832-B6DE-48A4-A11B-D34BD766DC91}" type="parTrans" cxnId="{B1E895BA-40E8-4BB5-B905-D8AB71417040}">
      <dgm:prSet/>
      <dgm:spPr/>
      <dgm:t>
        <a:bodyPr/>
        <a:lstStyle/>
        <a:p>
          <a:endParaRPr lang="en-US"/>
        </a:p>
      </dgm:t>
    </dgm:pt>
    <dgm:pt modelId="{A692C68E-AD2E-44B8-94CF-A004C7C7F2D7}" type="sibTrans" cxnId="{B1E895BA-40E8-4BB5-B905-D8AB71417040}">
      <dgm:prSet/>
      <dgm:spPr/>
      <dgm:t>
        <a:bodyPr/>
        <a:lstStyle/>
        <a:p>
          <a:endParaRPr lang="en-US"/>
        </a:p>
      </dgm:t>
    </dgm:pt>
    <dgm:pt modelId="{F6C8EFF7-BE21-46D2-8D42-95C4AD16C252}">
      <dgm:prSet/>
      <dgm:spPr/>
      <dgm:t>
        <a:bodyPr/>
        <a:lstStyle/>
        <a:p>
          <a:r>
            <a:rPr lang="en-US" dirty="0"/>
            <a:t>Sadness &amp; Depression</a:t>
          </a:r>
        </a:p>
      </dgm:t>
    </dgm:pt>
    <dgm:pt modelId="{65FA5CB6-56D9-4520-BD2B-006275217EE0}" type="parTrans" cxnId="{D55478C9-9DDC-42B1-A5C1-4BB86C496DD8}">
      <dgm:prSet/>
      <dgm:spPr/>
      <dgm:t>
        <a:bodyPr/>
        <a:lstStyle/>
        <a:p>
          <a:endParaRPr lang="en-US"/>
        </a:p>
      </dgm:t>
    </dgm:pt>
    <dgm:pt modelId="{872EA92D-E9FD-404D-9458-DA3259777C64}" type="sibTrans" cxnId="{D55478C9-9DDC-42B1-A5C1-4BB86C496DD8}">
      <dgm:prSet/>
      <dgm:spPr/>
      <dgm:t>
        <a:bodyPr/>
        <a:lstStyle/>
        <a:p>
          <a:endParaRPr lang="en-US"/>
        </a:p>
      </dgm:t>
    </dgm:pt>
    <dgm:pt modelId="{7679068A-0B13-4F3B-B6AE-C5AE9B8037CD}">
      <dgm:prSet/>
      <dgm:spPr/>
      <dgm:t>
        <a:bodyPr/>
        <a:lstStyle/>
        <a:p>
          <a:r>
            <a:rPr lang="en-US" dirty="0"/>
            <a:t>Physical Symptoms</a:t>
          </a:r>
        </a:p>
      </dgm:t>
    </dgm:pt>
    <dgm:pt modelId="{01AF7887-F0F7-4816-B820-4A0D397FCDE6}" type="parTrans" cxnId="{76952B31-D642-4B2B-98C7-F5DA67E92DDE}">
      <dgm:prSet/>
      <dgm:spPr/>
      <dgm:t>
        <a:bodyPr/>
        <a:lstStyle/>
        <a:p>
          <a:endParaRPr lang="en-US"/>
        </a:p>
      </dgm:t>
    </dgm:pt>
    <dgm:pt modelId="{93933B09-B9A5-42AD-B989-2C88951A2BE7}" type="sibTrans" cxnId="{76952B31-D642-4B2B-98C7-F5DA67E92DDE}">
      <dgm:prSet/>
      <dgm:spPr/>
      <dgm:t>
        <a:bodyPr/>
        <a:lstStyle/>
        <a:p>
          <a:endParaRPr lang="en-US"/>
        </a:p>
      </dgm:t>
    </dgm:pt>
    <dgm:pt modelId="{40311F5B-28DA-4F94-94B6-D7FFCA8E6C65}">
      <dgm:prSet/>
      <dgm:spPr/>
      <dgm:t>
        <a:bodyPr/>
        <a:lstStyle/>
        <a:p>
          <a:r>
            <a:rPr lang="en-US" dirty="0"/>
            <a:t>Grief</a:t>
          </a:r>
        </a:p>
      </dgm:t>
    </dgm:pt>
    <dgm:pt modelId="{36D7EEAB-4EE0-401D-BA2A-CF0F8ABF904B}" type="parTrans" cxnId="{E9BE7E7A-FF2E-4717-8B10-1556D6636E2F}">
      <dgm:prSet/>
      <dgm:spPr/>
    </dgm:pt>
    <dgm:pt modelId="{B9016F0A-7791-4DBE-9BB5-0E90A31130E3}" type="sibTrans" cxnId="{E9BE7E7A-FF2E-4717-8B10-1556D6636E2F}">
      <dgm:prSet/>
      <dgm:spPr/>
    </dgm:pt>
    <dgm:pt modelId="{8630CFED-E5FB-4CE3-88FA-8D7966939D93}">
      <dgm:prSet/>
      <dgm:spPr/>
      <dgm:t>
        <a:bodyPr/>
        <a:lstStyle/>
        <a:p>
          <a:r>
            <a:rPr lang="en-US" dirty="0"/>
            <a:t>Guilt</a:t>
          </a:r>
        </a:p>
      </dgm:t>
    </dgm:pt>
    <dgm:pt modelId="{6E801595-9C12-4CFC-B800-739B6723A670}" type="parTrans" cxnId="{3E420BE3-2ED7-485D-A8DD-BB7FE0ACFBC2}">
      <dgm:prSet/>
      <dgm:spPr/>
    </dgm:pt>
    <dgm:pt modelId="{21661BDB-876A-455E-B1F5-50B27BC7B7FB}" type="sibTrans" cxnId="{3E420BE3-2ED7-485D-A8DD-BB7FE0ACFBC2}">
      <dgm:prSet/>
      <dgm:spPr/>
    </dgm:pt>
    <dgm:pt modelId="{A136E401-7024-4B0C-B44D-09CB80E4D0F3}">
      <dgm:prSet/>
      <dgm:spPr/>
      <dgm:t>
        <a:bodyPr/>
        <a:lstStyle/>
        <a:p>
          <a:r>
            <a:rPr lang="en-US" dirty="0"/>
            <a:t>Alcohol &amp; Other Substance Use</a:t>
          </a:r>
        </a:p>
      </dgm:t>
    </dgm:pt>
    <dgm:pt modelId="{E027E131-149F-4BAE-8F87-40D4DD573C7A}" type="parTrans" cxnId="{834392A7-9CED-4FC5-B1D8-16BD96908C83}">
      <dgm:prSet/>
      <dgm:spPr/>
    </dgm:pt>
    <dgm:pt modelId="{20EFBD2C-8244-481F-B8EB-E66B73DD76C1}" type="sibTrans" cxnId="{834392A7-9CED-4FC5-B1D8-16BD96908C83}">
      <dgm:prSet/>
      <dgm:spPr/>
    </dgm:pt>
    <dgm:pt modelId="{344CFE2C-5420-4125-9012-4194402FDEB7}">
      <dgm:prSet/>
      <dgm:spPr/>
      <dgm:t>
        <a:bodyPr/>
        <a:lstStyle/>
        <a:p>
          <a:r>
            <a:rPr lang="en-US" dirty="0"/>
            <a:t>Anger &amp; Irritability; Distrust &amp; Suspiciousness</a:t>
          </a:r>
        </a:p>
      </dgm:t>
    </dgm:pt>
    <dgm:pt modelId="{D1799362-DA62-4A10-8301-F6AC2EBD8326}" type="parTrans" cxnId="{E480949C-CEA2-48C3-9C6B-439F32F5C007}">
      <dgm:prSet/>
      <dgm:spPr/>
    </dgm:pt>
    <dgm:pt modelId="{333CCE40-3732-4913-BA2B-E4BB56B20331}" type="sibTrans" cxnId="{E480949C-CEA2-48C3-9C6B-439F32F5C007}">
      <dgm:prSet/>
      <dgm:spPr/>
    </dgm:pt>
    <dgm:pt modelId="{BED7B0DF-E055-45C8-8B22-74A7D9B0392D}" type="pres">
      <dgm:prSet presAssocID="{C3B5C49D-FD21-4EBD-8B91-1DAEDF7B4B85}" presName="diagram" presStyleCnt="0">
        <dgm:presLayoutVars>
          <dgm:dir/>
          <dgm:resizeHandles val="exact"/>
        </dgm:presLayoutVars>
      </dgm:prSet>
      <dgm:spPr/>
    </dgm:pt>
    <dgm:pt modelId="{B6CBFB6F-E046-474B-89FF-4376DA963B6C}" type="pres">
      <dgm:prSet presAssocID="{353520F7-62CA-4360-8E8A-0BE13537824C}" presName="node" presStyleLbl="node1" presStyleIdx="0" presStyleCnt="9">
        <dgm:presLayoutVars>
          <dgm:bulletEnabled val="1"/>
        </dgm:presLayoutVars>
      </dgm:prSet>
      <dgm:spPr/>
    </dgm:pt>
    <dgm:pt modelId="{B15C67B5-6D98-4CEA-92E3-49E80460A62C}" type="pres">
      <dgm:prSet presAssocID="{1798AB6C-4348-483A-BDB0-59A76C127235}" presName="sibTrans" presStyleCnt="0"/>
      <dgm:spPr/>
    </dgm:pt>
    <dgm:pt modelId="{A17E06B8-194A-47A8-9636-A05040FA4D56}" type="pres">
      <dgm:prSet presAssocID="{55AAEDC3-FD15-4D10-8DBB-4E6ADB56E4C6}" presName="node" presStyleLbl="node1" presStyleIdx="1" presStyleCnt="9">
        <dgm:presLayoutVars>
          <dgm:bulletEnabled val="1"/>
        </dgm:presLayoutVars>
      </dgm:prSet>
      <dgm:spPr/>
    </dgm:pt>
    <dgm:pt modelId="{B80854FC-A15A-4859-A413-03C672E3E2EF}" type="pres">
      <dgm:prSet presAssocID="{42977149-92E4-43E4-B02B-61084A35705D}" presName="sibTrans" presStyleCnt="0"/>
      <dgm:spPr/>
    </dgm:pt>
    <dgm:pt modelId="{05F05CA1-96C8-4842-92AB-1D90069991B0}" type="pres">
      <dgm:prSet presAssocID="{406EEBF8-D0D6-43ED-838F-9C8485AE9D9D}" presName="node" presStyleLbl="node1" presStyleIdx="2" presStyleCnt="9">
        <dgm:presLayoutVars>
          <dgm:bulletEnabled val="1"/>
        </dgm:presLayoutVars>
      </dgm:prSet>
      <dgm:spPr/>
    </dgm:pt>
    <dgm:pt modelId="{D7D288D2-7BC8-466D-B631-D9B968DCCF13}" type="pres">
      <dgm:prSet presAssocID="{A692C68E-AD2E-44B8-94CF-A004C7C7F2D7}" presName="sibTrans" presStyleCnt="0"/>
      <dgm:spPr/>
    </dgm:pt>
    <dgm:pt modelId="{1DC5955C-C258-45A5-807D-FB84E4212D70}" type="pres">
      <dgm:prSet presAssocID="{F6C8EFF7-BE21-46D2-8D42-95C4AD16C252}" presName="node" presStyleLbl="node1" presStyleIdx="3" presStyleCnt="9">
        <dgm:presLayoutVars>
          <dgm:bulletEnabled val="1"/>
        </dgm:presLayoutVars>
      </dgm:prSet>
      <dgm:spPr/>
    </dgm:pt>
    <dgm:pt modelId="{A16A4A7C-D949-4EAD-80F7-10142DAE7E09}" type="pres">
      <dgm:prSet presAssocID="{872EA92D-E9FD-404D-9458-DA3259777C64}" presName="sibTrans" presStyleCnt="0"/>
      <dgm:spPr/>
    </dgm:pt>
    <dgm:pt modelId="{D4E5FCF0-8597-48B0-9042-5C1E1C4F8C26}" type="pres">
      <dgm:prSet presAssocID="{344CFE2C-5420-4125-9012-4194402FDEB7}" presName="node" presStyleLbl="node1" presStyleIdx="4" presStyleCnt="9">
        <dgm:presLayoutVars>
          <dgm:bulletEnabled val="1"/>
        </dgm:presLayoutVars>
      </dgm:prSet>
      <dgm:spPr/>
    </dgm:pt>
    <dgm:pt modelId="{12D77E7B-30B5-4BE5-B2A8-B3A32E440000}" type="pres">
      <dgm:prSet presAssocID="{333CCE40-3732-4913-BA2B-E4BB56B20331}" presName="sibTrans" presStyleCnt="0"/>
      <dgm:spPr/>
    </dgm:pt>
    <dgm:pt modelId="{E4CBFC25-4C23-4E23-835F-3F6B58EB1956}" type="pres">
      <dgm:prSet presAssocID="{A136E401-7024-4B0C-B44D-09CB80E4D0F3}" presName="node" presStyleLbl="node1" presStyleIdx="5" presStyleCnt="9">
        <dgm:presLayoutVars>
          <dgm:bulletEnabled val="1"/>
        </dgm:presLayoutVars>
      </dgm:prSet>
      <dgm:spPr/>
    </dgm:pt>
    <dgm:pt modelId="{9CCE6AC0-F263-41E5-B91C-A7A27A9550E2}" type="pres">
      <dgm:prSet presAssocID="{20EFBD2C-8244-481F-B8EB-E66B73DD76C1}" presName="sibTrans" presStyleCnt="0"/>
      <dgm:spPr/>
    </dgm:pt>
    <dgm:pt modelId="{83147972-A764-45E8-8737-C7551FFFF0EA}" type="pres">
      <dgm:prSet presAssocID="{7679068A-0B13-4F3B-B6AE-C5AE9B8037CD}" presName="node" presStyleLbl="node1" presStyleIdx="6" presStyleCnt="9">
        <dgm:presLayoutVars>
          <dgm:bulletEnabled val="1"/>
        </dgm:presLayoutVars>
      </dgm:prSet>
      <dgm:spPr/>
    </dgm:pt>
    <dgm:pt modelId="{9EAABEC4-7E5D-48CC-A78C-51EBF0E9DADE}" type="pres">
      <dgm:prSet presAssocID="{93933B09-B9A5-42AD-B989-2C88951A2BE7}" presName="sibTrans" presStyleCnt="0"/>
      <dgm:spPr/>
    </dgm:pt>
    <dgm:pt modelId="{BE2295C9-C889-4B0A-B645-12C16CE434F3}" type="pres">
      <dgm:prSet presAssocID="{40311F5B-28DA-4F94-94B6-D7FFCA8E6C65}" presName="node" presStyleLbl="node1" presStyleIdx="7" presStyleCnt="9">
        <dgm:presLayoutVars>
          <dgm:bulletEnabled val="1"/>
        </dgm:presLayoutVars>
      </dgm:prSet>
      <dgm:spPr/>
    </dgm:pt>
    <dgm:pt modelId="{A17620BA-1A29-485E-B869-E34EDAD62C6A}" type="pres">
      <dgm:prSet presAssocID="{B9016F0A-7791-4DBE-9BB5-0E90A31130E3}" presName="sibTrans" presStyleCnt="0"/>
      <dgm:spPr/>
    </dgm:pt>
    <dgm:pt modelId="{BF63F678-ABEA-40C2-B360-3101E21941C3}" type="pres">
      <dgm:prSet presAssocID="{8630CFED-E5FB-4CE3-88FA-8D7966939D93}" presName="node" presStyleLbl="node1" presStyleIdx="8" presStyleCnt="9">
        <dgm:presLayoutVars>
          <dgm:bulletEnabled val="1"/>
        </dgm:presLayoutVars>
      </dgm:prSet>
      <dgm:spPr/>
    </dgm:pt>
  </dgm:ptLst>
  <dgm:cxnLst>
    <dgm:cxn modelId="{823F8416-DEE3-42D7-8AD7-02C1DEA601F6}" type="presOf" srcId="{C3B5C49D-FD21-4EBD-8B91-1DAEDF7B4B85}" destId="{BED7B0DF-E055-45C8-8B22-74A7D9B0392D}" srcOrd="0" destOrd="0" presId="urn:microsoft.com/office/officeart/2005/8/layout/default"/>
    <dgm:cxn modelId="{76952B31-D642-4B2B-98C7-F5DA67E92DDE}" srcId="{C3B5C49D-FD21-4EBD-8B91-1DAEDF7B4B85}" destId="{7679068A-0B13-4F3B-B6AE-C5AE9B8037CD}" srcOrd="6" destOrd="0" parTransId="{01AF7887-F0F7-4816-B820-4A0D397FCDE6}" sibTransId="{93933B09-B9A5-42AD-B989-2C88951A2BE7}"/>
    <dgm:cxn modelId="{C4A43931-F3A8-46A5-888C-9056BB30CA8E}" type="presOf" srcId="{55AAEDC3-FD15-4D10-8DBB-4E6ADB56E4C6}" destId="{A17E06B8-194A-47A8-9636-A05040FA4D56}" srcOrd="0" destOrd="0" presId="urn:microsoft.com/office/officeart/2005/8/layout/default"/>
    <dgm:cxn modelId="{1DD92136-A424-4C54-9BCB-88170AD017B3}" type="presOf" srcId="{8630CFED-E5FB-4CE3-88FA-8D7966939D93}" destId="{BF63F678-ABEA-40C2-B360-3101E21941C3}" srcOrd="0" destOrd="0" presId="urn:microsoft.com/office/officeart/2005/8/layout/default"/>
    <dgm:cxn modelId="{AEBCAB40-8A0B-4135-9F30-9F402DBFE5C7}" type="presOf" srcId="{F6C8EFF7-BE21-46D2-8D42-95C4AD16C252}" destId="{1DC5955C-C258-45A5-807D-FB84E4212D70}" srcOrd="0" destOrd="0" presId="urn:microsoft.com/office/officeart/2005/8/layout/default"/>
    <dgm:cxn modelId="{7ED49363-CFDB-4BBE-A360-BE6E2DF34B23}" type="presOf" srcId="{406EEBF8-D0D6-43ED-838F-9C8485AE9D9D}" destId="{05F05CA1-96C8-4842-92AB-1D90069991B0}" srcOrd="0" destOrd="0" presId="urn:microsoft.com/office/officeart/2005/8/layout/default"/>
    <dgm:cxn modelId="{541BFA4C-8CA8-4596-A3C8-F6FCC7D05C74}" srcId="{C3B5C49D-FD21-4EBD-8B91-1DAEDF7B4B85}" destId="{353520F7-62CA-4360-8E8A-0BE13537824C}" srcOrd="0" destOrd="0" parTransId="{6AD61401-3BEC-4278-B29B-0B8A2CF77189}" sibTransId="{1798AB6C-4348-483A-BDB0-59A76C127235}"/>
    <dgm:cxn modelId="{3D5C6955-2FB8-42A3-B391-5FAECDE11FA0}" type="presOf" srcId="{7679068A-0B13-4F3B-B6AE-C5AE9B8037CD}" destId="{83147972-A764-45E8-8737-C7551FFFF0EA}" srcOrd="0" destOrd="0" presId="urn:microsoft.com/office/officeart/2005/8/layout/default"/>
    <dgm:cxn modelId="{E9BE7E7A-FF2E-4717-8B10-1556D6636E2F}" srcId="{C3B5C49D-FD21-4EBD-8B91-1DAEDF7B4B85}" destId="{40311F5B-28DA-4F94-94B6-D7FFCA8E6C65}" srcOrd="7" destOrd="0" parTransId="{36D7EEAB-4EE0-401D-BA2A-CF0F8ABF904B}" sibTransId="{B9016F0A-7791-4DBE-9BB5-0E90A31130E3}"/>
    <dgm:cxn modelId="{E480949C-CEA2-48C3-9C6B-439F32F5C007}" srcId="{C3B5C49D-FD21-4EBD-8B91-1DAEDF7B4B85}" destId="{344CFE2C-5420-4125-9012-4194402FDEB7}" srcOrd="4" destOrd="0" parTransId="{D1799362-DA62-4A10-8301-F6AC2EBD8326}" sibTransId="{333CCE40-3732-4913-BA2B-E4BB56B20331}"/>
    <dgm:cxn modelId="{834392A7-9CED-4FC5-B1D8-16BD96908C83}" srcId="{C3B5C49D-FD21-4EBD-8B91-1DAEDF7B4B85}" destId="{A136E401-7024-4B0C-B44D-09CB80E4D0F3}" srcOrd="5" destOrd="0" parTransId="{E027E131-149F-4BAE-8F87-40D4DD573C7A}" sibTransId="{20EFBD2C-8244-481F-B8EB-E66B73DD76C1}"/>
    <dgm:cxn modelId="{B1E895BA-40E8-4BB5-B905-D8AB71417040}" srcId="{C3B5C49D-FD21-4EBD-8B91-1DAEDF7B4B85}" destId="{406EEBF8-D0D6-43ED-838F-9C8485AE9D9D}" srcOrd="2" destOrd="0" parTransId="{F2A09832-B6DE-48A4-A11B-D34BD766DC91}" sibTransId="{A692C68E-AD2E-44B8-94CF-A004C7C7F2D7}"/>
    <dgm:cxn modelId="{299F39BE-C019-42A6-82B7-EA658B030D89}" type="presOf" srcId="{344CFE2C-5420-4125-9012-4194402FDEB7}" destId="{D4E5FCF0-8597-48B0-9042-5C1E1C4F8C26}" srcOrd="0" destOrd="0" presId="urn:microsoft.com/office/officeart/2005/8/layout/default"/>
    <dgm:cxn modelId="{54E66FC0-A697-4345-BA83-95BFAEBBC484}" srcId="{C3B5C49D-FD21-4EBD-8B91-1DAEDF7B4B85}" destId="{55AAEDC3-FD15-4D10-8DBB-4E6ADB56E4C6}" srcOrd="1" destOrd="0" parTransId="{4589BBA0-E39F-47D3-AE0F-B45E9CCF3D58}" sibTransId="{42977149-92E4-43E4-B02B-61084A35705D}"/>
    <dgm:cxn modelId="{271D8EC5-FC76-44F9-A0EA-41C7E6D03B75}" type="presOf" srcId="{40311F5B-28DA-4F94-94B6-D7FFCA8E6C65}" destId="{BE2295C9-C889-4B0A-B645-12C16CE434F3}" srcOrd="0" destOrd="0" presId="urn:microsoft.com/office/officeart/2005/8/layout/default"/>
    <dgm:cxn modelId="{D55478C9-9DDC-42B1-A5C1-4BB86C496DD8}" srcId="{C3B5C49D-FD21-4EBD-8B91-1DAEDF7B4B85}" destId="{F6C8EFF7-BE21-46D2-8D42-95C4AD16C252}" srcOrd="3" destOrd="0" parTransId="{65FA5CB6-56D9-4520-BD2B-006275217EE0}" sibTransId="{872EA92D-E9FD-404D-9458-DA3259777C64}"/>
    <dgm:cxn modelId="{E741CADF-74CE-4721-BAC2-085F1F318903}" type="presOf" srcId="{A136E401-7024-4B0C-B44D-09CB80E4D0F3}" destId="{E4CBFC25-4C23-4E23-835F-3F6B58EB1956}" srcOrd="0" destOrd="0" presId="urn:microsoft.com/office/officeart/2005/8/layout/default"/>
    <dgm:cxn modelId="{3E420BE3-2ED7-485D-A8DD-BB7FE0ACFBC2}" srcId="{C3B5C49D-FD21-4EBD-8B91-1DAEDF7B4B85}" destId="{8630CFED-E5FB-4CE3-88FA-8D7966939D93}" srcOrd="8" destOrd="0" parTransId="{6E801595-9C12-4CFC-B800-739B6723A670}" sibTransId="{21661BDB-876A-455E-B1F5-50B27BC7B7FB}"/>
    <dgm:cxn modelId="{8933AEF2-0DB6-4B62-BB7B-F6DDFBD6FA9D}" type="presOf" srcId="{353520F7-62CA-4360-8E8A-0BE13537824C}" destId="{B6CBFB6F-E046-474B-89FF-4376DA963B6C}" srcOrd="0" destOrd="0" presId="urn:microsoft.com/office/officeart/2005/8/layout/default"/>
    <dgm:cxn modelId="{20741146-DD08-4957-ACC0-5D9EA707343B}" type="presParOf" srcId="{BED7B0DF-E055-45C8-8B22-74A7D9B0392D}" destId="{B6CBFB6F-E046-474B-89FF-4376DA963B6C}" srcOrd="0" destOrd="0" presId="urn:microsoft.com/office/officeart/2005/8/layout/default"/>
    <dgm:cxn modelId="{506E6A23-B4A3-40C2-8231-D2C76317FC43}" type="presParOf" srcId="{BED7B0DF-E055-45C8-8B22-74A7D9B0392D}" destId="{B15C67B5-6D98-4CEA-92E3-49E80460A62C}" srcOrd="1" destOrd="0" presId="urn:microsoft.com/office/officeart/2005/8/layout/default"/>
    <dgm:cxn modelId="{480B22E2-3BA1-4931-B7D5-30BBE2023CD0}" type="presParOf" srcId="{BED7B0DF-E055-45C8-8B22-74A7D9B0392D}" destId="{A17E06B8-194A-47A8-9636-A05040FA4D56}" srcOrd="2" destOrd="0" presId="urn:microsoft.com/office/officeart/2005/8/layout/default"/>
    <dgm:cxn modelId="{9FDAF6A4-DF10-4B95-A75A-A270B922585D}" type="presParOf" srcId="{BED7B0DF-E055-45C8-8B22-74A7D9B0392D}" destId="{B80854FC-A15A-4859-A413-03C672E3E2EF}" srcOrd="3" destOrd="0" presId="urn:microsoft.com/office/officeart/2005/8/layout/default"/>
    <dgm:cxn modelId="{51629363-9BA1-4166-9C07-E195265B9FEE}" type="presParOf" srcId="{BED7B0DF-E055-45C8-8B22-74A7D9B0392D}" destId="{05F05CA1-96C8-4842-92AB-1D90069991B0}" srcOrd="4" destOrd="0" presId="urn:microsoft.com/office/officeart/2005/8/layout/default"/>
    <dgm:cxn modelId="{0CAB9A39-9355-475D-92B1-C88F56C08E34}" type="presParOf" srcId="{BED7B0DF-E055-45C8-8B22-74A7D9B0392D}" destId="{D7D288D2-7BC8-466D-B631-D9B968DCCF13}" srcOrd="5" destOrd="0" presId="urn:microsoft.com/office/officeart/2005/8/layout/default"/>
    <dgm:cxn modelId="{69988A58-2ECB-4201-BDBB-B31491E0204C}" type="presParOf" srcId="{BED7B0DF-E055-45C8-8B22-74A7D9B0392D}" destId="{1DC5955C-C258-45A5-807D-FB84E4212D70}" srcOrd="6" destOrd="0" presId="urn:microsoft.com/office/officeart/2005/8/layout/default"/>
    <dgm:cxn modelId="{32725D29-003F-4871-8E41-9EAAB96BF28B}" type="presParOf" srcId="{BED7B0DF-E055-45C8-8B22-74A7D9B0392D}" destId="{A16A4A7C-D949-4EAD-80F7-10142DAE7E09}" srcOrd="7" destOrd="0" presId="urn:microsoft.com/office/officeart/2005/8/layout/default"/>
    <dgm:cxn modelId="{3B992D38-13AD-43DA-9980-4135135306C0}" type="presParOf" srcId="{BED7B0DF-E055-45C8-8B22-74A7D9B0392D}" destId="{D4E5FCF0-8597-48B0-9042-5C1E1C4F8C26}" srcOrd="8" destOrd="0" presId="urn:microsoft.com/office/officeart/2005/8/layout/default"/>
    <dgm:cxn modelId="{2F5DAC9C-4121-4DAD-A047-F13715E5E40E}" type="presParOf" srcId="{BED7B0DF-E055-45C8-8B22-74A7D9B0392D}" destId="{12D77E7B-30B5-4BE5-B2A8-B3A32E440000}" srcOrd="9" destOrd="0" presId="urn:microsoft.com/office/officeart/2005/8/layout/default"/>
    <dgm:cxn modelId="{1BBF850D-0174-4788-95D9-23D7915F4E73}" type="presParOf" srcId="{BED7B0DF-E055-45C8-8B22-74A7D9B0392D}" destId="{E4CBFC25-4C23-4E23-835F-3F6B58EB1956}" srcOrd="10" destOrd="0" presId="urn:microsoft.com/office/officeart/2005/8/layout/default"/>
    <dgm:cxn modelId="{51FDDEBA-980F-4F88-B1F4-3C9EB1AD9398}" type="presParOf" srcId="{BED7B0DF-E055-45C8-8B22-74A7D9B0392D}" destId="{9CCE6AC0-F263-41E5-B91C-A7A27A9550E2}" srcOrd="11" destOrd="0" presId="urn:microsoft.com/office/officeart/2005/8/layout/default"/>
    <dgm:cxn modelId="{B97996A4-D68C-44E2-800F-E619BC575B20}" type="presParOf" srcId="{BED7B0DF-E055-45C8-8B22-74A7D9B0392D}" destId="{83147972-A764-45E8-8737-C7551FFFF0EA}" srcOrd="12" destOrd="0" presId="urn:microsoft.com/office/officeart/2005/8/layout/default"/>
    <dgm:cxn modelId="{C74FF73F-E0D9-4395-8EC0-E7877224CD70}" type="presParOf" srcId="{BED7B0DF-E055-45C8-8B22-74A7D9B0392D}" destId="{9EAABEC4-7E5D-48CC-A78C-51EBF0E9DADE}" srcOrd="13" destOrd="0" presId="urn:microsoft.com/office/officeart/2005/8/layout/default"/>
    <dgm:cxn modelId="{2B181897-15F4-40B1-BE54-10BF431D38CA}" type="presParOf" srcId="{BED7B0DF-E055-45C8-8B22-74A7D9B0392D}" destId="{BE2295C9-C889-4B0A-B645-12C16CE434F3}" srcOrd="14" destOrd="0" presId="urn:microsoft.com/office/officeart/2005/8/layout/default"/>
    <dgm:cxn modelId="{693740DA-6BA5-43B6-B3F7-0AB256DA3AFB}" type="presParOf" srcId="{BED7B0DF-E055-45C8-8B22-74A7D9B0392D}" destId="{A17620BA-1A29-485E-B869-E34EDAD62C6A}" srcOrd="15" destOrd="0" presId="urn:microsoft.com/office/officeart/2005/8/layout/default"/>
    <dgm:cxn modelId="{8837740D-D582-475E-9E00-FC0F9CB8B20A}" type="presParOf" srcId="{BED7B0DF-E055-45C8-8B22-74A7D9B0392D}" destId="{BF63F678-ABEA-40C2-B360-3101E21941C3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92D81F-FD82-4AD9-9027-301F687DA142}">
      <dsp:nvSpPr>
        <dsp:cNvPr id="0" name=""/>
        <dsp:cNvSpPr/>
      </dsp:nvSpPr>
      <dsp:spPr>
        <a:xfrm>
          <a:off x="2544" y="405110"/>
          <a:ext cx="2019002" cy="12114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Observation or Awareness</a:t>
          </a:r>
        </a:p>
      </dsp:txBody>
      <dsp:txXfrm>
        <a:off x="2544" y="405110"/>
        <a:ext cx="2019002" cy="1211401"/>
      </dsp:txXfrm>
    </dsp:sp>
    <dsp:sp modelId="{9ECF5E41-D228-41CD-A5C5-AE2AC0F2384E}">
      <dsp:nvSpPr>
        <dsp:cNvPr id="0" name=""/>
        <dsp:cNvSpPr/>
      </dsp:nvSpPr>
      <dsp:spPr>
        <a:xfrm>
          <a:off x="2223447" y="405110"/>
          <a:ext cx="2019002" cy="1211401"/>
        </a:xfrm>
        <a:prstGeom prst="rect">
          <a:avLst/>
        </a:prstGeom>
        <a:solidFill>
          <a:schemeClr val="accent2">
            <a:hueOff val="425593"/>
            <a:satOff val="-531"/>
            <a:lumOff val="12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Make a Connection</a:t>
          </a:r>
        </a:p>
      </dsp:txBody>
      <dsp:txXfrm>
        <a:off x="2223447" y="405110"/>
        <a:ext cx="2019002" cy="1211401"/>
      </dsp:txXfrm>
    </dsp:sp>
    <dsp:sp modelId="{29AA8AAD-3306-4E4F-9AA9-A20A810AD352}">
      <dsp:nvSpPr>
        <dsp:cNvPr id="0" name=""/>
        <dsp:cNvSpPr/>
      </dsp:nvSpPr>
      <dsp:spPr>
        <a:xfrm>
          <a:off x="4444350" y="405110"/>
          <a:ext cx="2019002" cy="1211401"/>
        </a:xfrm>
        <a:prstGeom prst="rect">
          <a:avLst/>
        </a:prstGeom>
        <a:solidFill>
          <a:schemeClr val="accent2">
            <a:hueOff val="851185"/>
            <a:satOff val="-1062"/>
            <a:lumOff val="25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Help People Feel Comfortable and at Ease</a:t>
          </a:r>
        </a:p>
      </dsp:txBody>
      <dsp:txXfrm>
        <a:off x="4444350" y="405110"/>
        <a:ext cx="2019002" cy="1211401"/>
      </dsp:txXfrm>
    </dsp:sp>
    <dsp:sp modelId="{AD80C159-ED2D-4D85-B429-BA4B63C91BF6}">
      <dsp:nvSpPr>
        <dsp:cNvPr id="0" name=""/>
        <dsp:cNvSpPr/>
      </dsp:nvSpPr>
      <dsp:spPr>
        <a:xfrm>
          <a:off x="6665252" y="405110"/>
          <a:ext cx="2019002" cy="1211401"/>
        </a:xfrm>
        <a:prstGeom prst="rect">
          <a:avLst/>
        </a:prstGeom>
        <a:solidFill>
          <a:schemeClr val="accent2">
            <a:hueOff val="1276778"/>
            <a:satOff val="-1592"/>
            <a:lumOff val="37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Be Kind, Calm, &amp; Compassionate</a:t>
          </a:r>
        </a:p>
      </dsp:txBody>
      <dsp:txXfrm>
        <a:off x="6665252" y="405110"/>
        <a:ext cx="2019002" cy="1211401"/>
      </dsp:txXfrm>
    </dsp:sp>
    <dsp:sp modelId="{A7A4F923-54CC-4242-AC09-BFB1F7A61617}">
      <dsp:nvSpPr>
        <dsp:cNvPr id="0" name=""/>
        <dsp:cNvSpPr/>
      </dsp:nvSpPr>
      <dsp:spPr>
        <a:xfrm>
          <a:off x="2544" y="1818411"/>
          <a:ext cx="2019002" cy="1211401"/>
        </a:xfrm>
        <a:prstGeom prst="rect">
          <a:avLst/>
        </a:prstGeom>
        <a:solidFill>
          <a:schemeClr val="accent2">
            <a:hueOff val="1702371"/>
            <a:satOff val="-2123"/>
            <a:lumOff val="49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Assist with </a:t>
          </a:r>
          <a:br>
            <a:rPr lang="en-US" sz="1900" kern="1200" dirty="0"/>
          </a:br>
          <a:r>
            <a:rPr lang="en-US" sz="1900" kern="1200" dirty="0"/>
            <a:t>Basic Needs</a:t>
          </a:r>
        </a:p>
      </dsp:txBody>
      <dsp:txXfrm>
        <a:off x="2544" y="1818411"/>
        <a:ext cx="2019002" cy="1211401"/>
      </dsp:txXfrm>
    </dsp:sp>
    <dsp:sp modelId="{AC62C44B-62A6-44E8-B038-BD883CA2BFAF}">
      <dsp:nvSpPr>
        <dsp:cNvPr id="0" name=""/>
        <dsp:cNvSpPr/>
      </dsp:nvSpPr>
      <dsp:spPr>
        <a:xfrm>
          <a:off x="2223447" y="1818411"/>
          <a:ext cx="2019002" cy="1211401"/>
        </a:xfrm>
        <a:prstGeom prst="rect">
          <a:avLst/>
        </a:prstGeom>
        <a:solidFill>
          <a:schemeClr val="accent2">
            <a:hueOff val="2127963"/>
            <a:satOff val="-2654"/>
            <a:lumOff val="62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Listen</a:t>
          </a:r>
        </a:p>
      </dsp:txBody>
      <dsp:txXfrm>
        <a:off x="2223447" y="1818411"/>
        <a:ext cx="2019002" cy="1211401"/>
      </dsp:txXfrm>
    </dsp:sp>
    <dsp:sp modelId="{888F2BD2-A18A-43E7-9876-33728BCD642A}">
      <dsp:nvSpPr>
        <dsp:cNvPr id="0" name=""/>
        <dsp:cNvSpPr/>
      </dsp:nvSpPr>
      <dsp:spPr>
        <a:xfrm>
          <a:off x="4444350" y="1818411"/>
          <a:ext cx="2019002" cy="1211401"/>
        </a:xfrm>
        <a:prstGeom prst="rect">
          <a:avLst/>
        </a:prstGeom>
        <a:solidFill>
          <a:schemeClr val="accent2">
            <a:hueOff val="2553556"/>
            <a:satOff val="-3185"/>
            <a:lumOff val="74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Give Realistic Reassurance</a:t>
          </a:r>
        </a:p>
      </dsp:txBody>
      <dsp:txXfrm>
        <a:off x="4444350" y="1818411"/>
        <a:ext cx="2019002" cy="1211401"/>
      </dsp:txXfrm>
    </dsp:sp>
    <dsp:sp modelId="{74BB020E-C59E-44F9-A30B-B20359B44C9F}">
      <dsp:nvSpPr>
        <dsp:cNvPr id="0" name=""/>
        <dsp:cNvSpPr/>
      </dsp:nvSpPr>
      <dsp:spPr>
        <a:xfrm>
          <a:off x="6665252" y="1818411"/>
          <a:ext cx="2019002" cy="1211401"/>
        </a:xfrm>
        <a:prstGeom prst="rect">
          <a:avLst/>
        </a:prstGeom>
        <a:solidFill>
          <a:schemeClr val="accent2">
            <a:hueOff val="2979148"/>
            <a:satOff val="-3716"/>
            <a:lumOff val="87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Encourage </a:t>
          </a:r>
          <a:br>
            <a:rPr lang="en-US" sz="1900" kern="1200" dirty="0"/>
          </a:br>
          <a:r>
            <a:rPr lang="en-US" sz="1900" kern="1200" dirty="0"/>
            <a:t>Good Coping</a:t>
          </a:r>
        </a:p>
      </dsp:txBody>
      <dsp:txXfrm>
        <a:off x="6665252" y="1818411"/>
        <a:ext cx="2019002" cy="1211401"/>
      </dsp:txXfrm>
    </dsp:sp>
    <dsp:sp modelId="{E09FB09E-A2FE-4D55-B1AA-0AB480AE2ADD}">
      <dsp:nvSpPr>
        <dsp:cNvPr id="0" name=""/>
        <dsp:cNvSpPr/>
      </dsp:nvSpPr>
      <dsp:spPr>
        <a:xfrm>
          <a:off x="2544" y="3231713"/>
          <a:ext cx="2019002" cy="1211401"/>
        </a:xfrm>
        <a:prstGeom prst="rect">
          <a:avLst/>
        </a:prstGeom>
        <a:solidFill>
          <a:schemeClr val="accent2">
            <a:hueOff val="3404741"/>
            <a:satOff val="-4247"/>
            <a:lumOff val="99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Help People Connect</a:t>
          </a:r>
        </a:p>
      </dsp:txBody>
      <dsp:txXfrm>
        <a:off x="2544" y="3231713"/>
        <a:ext cx="2019002" cy="1211401"/>
      </dsp:txXfrm>
    </dsp:sp>
    <dsp:sp modelId="{FAF6C1A2-1D88-42A6-B187-3A18F7B785ED}">
      <dsp:nvSpPr>
        <dsp:cNvPr id="0" name=""/>
        <dsp:cNvSpPr/>
      </dsp:nvSpPr>
      <dsp:spPr>
        <a:xfrm>
          <a:off x="2223447" y="3231713"/>
          <a:ext cx="2019002" cy="1211401"/>
        </a:xfrm>
        <a:prstGeom prst="rect">
          <a:avLst/>
        </a:prstGeom>
        <a:solidFill>
          <a:schemeClr val="accent2">
            <a:hueOff val="3830334"/>
            <a:satOff val="-4777"/>
            <a:lumOff val="112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Give Accurate and Timely Information</a:t>
          </a:r>
        </a:p>
      </dsp:txBody>
      <dsp:txXfrm>
        <a:off x="2223447" y="3231713"/>
        <a:ext cx="2019002" cy="1211401"/>
      </dsp:txXfrm>
    </dsp:sp>
    <dsp:sp modelId="{84892BF8-E651-4522-A73B-60DCD93C71C4}">
      <dsp:nvSpPr>
        <dsp:cNvPr id="0" name=""/>
        <dsp:cNvSpPr/>
      </dsp:nvSpPr>
      <dsp:spPr>
        <a:xfrm>
          <a:off x="4444350" y="3231713"/>
          <a:ext cx="2019002" cy="1211401"/>
        </a:xfrm>
        <a:prstGeom prst="rect">
          <a:avLst/>
        </a:prstGeom>
        <a:solidFill>
          <a:schemeClr val="accent2">
            <a:hueOff val="4255926"/>
            <a:satOff val="-5308"/>
            <a:lumOff val="124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Suggest a Referral Resource</a:t>
          </a:r>
        </a:p>
      </dsp:txBody>
      <dsp:txXfrm>
        <a:off x="4444350" y="3231713"/>
        <a:ext cx="2019002" cy="1211401"/>
      </dsp:txXfrm>
    </dsp:sp>
    <dsp:sp modelId="{F3AE0696-E7F4-49AD-AD0D-3D679A00B24A}">
      <dsp:nvSpPr>
        <dsp:cNvPr id="0" name=""/>
        <dsp:cNvSpPr/>
      </dsp:nvSpPr>
      <dsp:spPr>
        <a:xfrm>
          <a:off x="6665252" y="3231713"/>
          <a:ext cx="2019002" cy="1211401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End the Conversation</a:t>
          </a:r>
        </a:p>
      </dsp:txBody>
      <dsp:txXfrm>
        <a:off x="6665252" y="3231713"/>
        <a:ext cx="2019002" cy="12114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92D81F-FD82-4AD9-9027-301F687DA142}">
      <dsp:nvSpPr>
        <dsp:cNvPr id="0" name=""/>
        <dsp:cNvSpPr/>
      </dsp:nvSpPr>
      <dsp:spPr>
        <a:xfrm>
          <a:off x="2544" y="405110"/>
          <a:ext cx="2019002" cy="12114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Observation or Awareness</a:t>
          </a:r>
        </a:p>
      </dsp:txBody>
      <dsp:txXfrm>
        <a:off x="2544" y="405110"/>
        <a:ext cx="2019002" cy="1211401"/>
      </dsp:txXfrm>
    </dsp:sp>
    <dsp:sp modelId="{9ECF5E41-D228-41CD-A5C5-AE2AC0F2384E}">
      <dsp:nvSpPr>
        <dsp:cNvPr id="0" name=""/>
        <dsp:cNvSpPr/>
      </dsp:nvSpPr>
      <dsp:spPr>
        <a:xfrm>
          <a:off x="2223447" y="405110"/>
          <a:ext cx="2019002" cy="1211401"/>
        </a:xfrm>
        <a:prstGeom prst="rect">
          <a:avLst/>
        </a:prstGeom>
        <a:solidFill>
          <a:schemeClr val="accent2">
            <a:hueOff val="425593"/>
            <a:satOff val="-531"/>
            <a:lumOff val="12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Make a Connection</a:t>
          </a:r>
        </a:p>
      </dsp:txBody>
      <dsp:txXfrm>
        <a:off x="2223447" y="405110"/>
        <a:ext cx="2019002" cy="1211401"/>
      </dsp:txXfrm>
    </dsp:sp>
    <dsp:sp modelId="{29AA8AAD-3306-4E4F-9AA9-A20A810AD352}">
      <dsp:nvSpPr>
        <dsp:cNvPr id="0" name=""/>
        <dsp:cNvSpPr/>
      </dsp:nvSpPr>
      <dsp:spPr>
        <a:xfrm>
          <a:off x="4444350" y="405110"/>
          <a:ext cx="2019002" cy="1211401"/>
        </a:xfrm>
        <a:prstGeom prst="rect">
          <a:avLst/>
        </a:prstGeom>
        <a:solidFill>
          <a:schemeClr val="accent2">
            <a:hueOff val="851185"/>
            <a:satOff val="-1062"/>
            <a:lumOff val="25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Help People Feel Comfortable and at Ease</a:t>
          </a:r>
        </a:p>
      </dsp:txBody>
      <dsp:txXfrm>
        <a:off x="4444350" y="405110"/>
        <a:ext cx="2019002" cy="1211401"/>
      </dsp:txXfrm>
    </dsp:sp>
    <dsp:sp modelId="{AD80C159-ED2D-4D85-B429-BA4B63C91BF6}">
      <dsp:nvSpPr>
        <dsp:cNvPr id="0" name=""/>
        <dsp:cNvSpPr/>
      </dsp:nvSpPr>
      <dsp:spPr>
        <a:xfrm>
          <a:off x="6665252" y="405110"/>
          <a:ext cx="2019002" cy="1211401"/>
        </a:xfrm>
        <a:prstGeom prst="rect">
          <a:avLst/>
        </a:prstGeom>
        <a:solidFill>
          <a:schemeClr val="accent2">
            <a:hueOff val="1276778"/>
            <a:satOff val="-1592"/>
            <a:lumOff val="37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Be Kind, Calm, &amp; Compassionate</a:t>
          </a:r>
        </a:p>
      </dsp:txBody>
      <dsp:txXfrm>
        <a:off x="6665252" y="405110"/>
        <a:ext cx="2019002" cy="1211401"/>
      </dsp:txXfrm>
    </dsp:sp>
    <dsp:sp modelId="{A7A4F923-54CC-4242-AC09-BFB1F7A61617}">
      <dsp:nvSpPr>
        <dsp:cNvPr id="0" name=""/>
        <dsp:cNvSpPr/>
      </dsp:nvSpPr>
      <dsp:spPr>
        <a:xfrm>
          <a:off x="2544" y="1818411"/>
          <a:ext cx="2019002" cy="1211401"/>
        </a:xfrm>
        <a:prstGeom prst="rect">
          <a:avLst/>
        </a:prstGeom>
        <a:solidFill>
          <a:schemeClr val="accent2">
            <a:hueOff val="1702371"/>
            <a:satOff val="-2123"/>
            <a:lumOff val="49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Assist with </a:t>
          </a:r>
          <a:br>
            <a:rPr lang="en-US" sz="1900" kern="1200" dirty="0"/>
          </a:br>
          <a:r>
            <a:rPr lang="en-US" sz="1900" kern="1200" dirty="0"/>
            <a:t>Basic Needs</a:t>
          </a:r>
        </a:p>
      </dsp:txBody>
      <dsp:txXfrm>
        <a:off x="2544" y="1818411"/>
        <a:ext cx="2019002" cy="1211401"/>
      </dsp:txXfrm>
    </dsp:sp>
    <dsp:sp modelId="{AC62C44B-62A6-44E8-B038-BD883CA2BFAF}">
      <dsp:nvSpPr>
        <dsp:cNvPr id="0" name=""/>
        <dsp:cNvSpPr/>
      </dsp:nvSpPr>
      <dsp:spPr>
        <a:xfrm>
          <a:off x="2223447" y="1818411"/>
          <a:ext cx="2019002" cy="1211401"/>
        </a:xfrm>
        <a:prstGeom prst="rect">
          <a:avLst/>
        </a:prstGeom>
        <a:solidFill>
          <a:schemeClr val="accent2">
            <a:hueOff val="2127963"/>
            <a:satOff val="-2654"/>
            <a:lumOff val="62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Listen</a:t>
          </a:r>
        </a:p>
      </dsp:txBody>
      <dsp:txXfrm>
        <a:off x="2223447" y="1818411"/>
        <a:ext cx="2019002" cy="1211401"/>
      </dsp:txXfrm>
    </dsp:sp>
    <dsp:sp modelId="{888F2BD2-A18A-43E7-9876-33728BCD642A}">
      <dsp:nvSpPr>
        <dsp:cNvPr id="0" name=""/>
        <dsp:cNvSpPr/>
      </dsp:nvSpPr>
      <dsp:spPr>
        <a:xfrm>
          <a:off x="4444350" y="1818411"/>
          <a:ext cx="2019002" cy="1211401"/>
        </a:xfrm>
        <a:prstGeom prst="rect">
          <a:avLst/>
        </a:prstGeom>
        <a:solidFill>
          <a:schemeClr val="accent2">
            <a:hueOff val="2553556"/>
            <a:satOff val="-3185"/>
            <a:lumOff val="74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Give Realistic Reassurance</a:t>
          </a:r>
        </a:p>
      </dsp:txBody>
      <dsp:txXfrm>
        <a:off x="4444350" y="1818411"/>
        <a:ext cx="2019002" cy="1211401"/>
      </dsp:txXfrm>
    </dsp:sp>
    <dsp:sp modelId="{74BB020E-C59E-44F9-A30B-B20359B44C9F}">
      <dsp:nvSpPr>
        <dsp:cNvPr id="0" name=""/>
        <dsp:cNvSpPr/>
      </dsp:nvSpPr>
      <dsp:spPr>
        <a:xfrm>
          <a:off x="6665252" y="1818411"/>
          <a:ext cx="2019002" cy="1211401"/>
        </a:xfrm>
        <a:prstGeom prst="rect">
          <a:avLst/>
        </a:prstGeom>
        <a:solidFill>
          <a:schemeClr val="accent2">
            <a:hueOff val="2979148"/>
            <a:satOff val="-3716"/>
            <a:lumOff val="87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Encourage </a:t>
          </a:r>
          <a:br>
            <a:rPr lang="en-US" sz="1900" kern="1200" dirty="0"/>
          </a:br>
          <a:r>
            <a:rPr lang="en-US" sz="1900" kern="1200" dirty="0"/>
            <a:t>Good Coping</a:t>
          </a:r>
        </a:p>
      </dsp:txBody>
      <dsp:txXfrm>
        <a:off x="6665252" y="1818411"/>
        <a:ext cx="2019002" cy="1211401"/>
      </dsp:txXfrm>
    </dsp:sp>
    <dsp:sp modelId="{E09FB09E-A2FE-4D55-B1AA-0AB480AE2ADD}">
      <dsp:nvSpPr>
        <dsp:cNvPr id="0" name=""/>
        <dsp:cNvSpPr/>
      </dsp:nvSpPr>
      <dsp:spPr>
        <a:xfrm>
          <a:off x="2544" y="3231713"/>
          <a:ext cx="2019002" cy="1211401"/>
        </a:xfrm>
        <a:prstGeom prst="rect">
          <a:avLst/>
        </a:prstGeom>
        <a:solidFill>
          <a:schemeClr val="accent2">
            <a:hueOff val="3404741"/>
            <a:satOff val="-4247"/>
            <a:lumOff val="99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Help People Connect</a:t>
          </a:r>
        </a:p>
      </dsp:txBody>
      <dsp:txXfrm>
        <a:off x="2544" y="3231713"/>
        <a:ext cx="2019002" cy="1211401"/>
      </dsp:txXfrm>
    </dsp:sp>
    <dsp:sp modelId="{FAF6C1A2-1D88-42A6-B187-3A18F7B785ED}">
      <dsp:nvSpPr>
        <dsp:cNvPr id="0" name=""/>
        <dsp:cNvSpPr/>
      </dsp:nvSpPr>
      <dsp:spPr>
        <a:xfrm>
          <a:off x="2223447" y="3231713"/>
          <a:ext cx="2019002" cy="1211401"/>
        </a:xfrm>
        <a:prstGeom prst="rect">
          <a:avLst/>
        </a:prstGeom>
        <a:solidFill>
          <a:schemeClr val="accent2">
            <a:hueOff val="3830334"/>
            <a:satOff val="-4777"/>
            <a:lumOff val="112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Give Accurate and Timely Information</a:t>
          </a:r>
        </a:p>
      </dsp:txBody>
      <dsp:txXfrm>
        <a:off x="2223447" y="3231713"/>
        <a:ext cx="2019002" cy="1211401"/>
      </dsp:txXfrm>
    </dsp:sp>
    <dsp:sp modelId="{84892BF8-E651-4522-A73B-60DCD93C71C4}">
      <dsp:nvSpPr>
        <dsp:cNvPr id="0" name=""/>
        <dsp:cNvSpPr/>
      </dsp:nvSpPr>
      <dsp:spPr>
        <a:xfrm>
          <a:off x="4444350" y="3231713"/>
          <a:ext cx="2019002" cy="1211401"/>
        </a:xfrm>
        <a:prstGeom prst="rect">
          <a:avLst/>
        </a:prstGeom>
        <a:solidFill>
          <a:schemeClr val="accent2">
            <a:hueOff val="4255926"/>
            <a:satOff val="-5308"/>
            <a:lumOff val="124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Suggest a Referral Resource</a:t>
          </a:r>
        </a:p>
      </dsp:txBody>
      <dsp:txXfrm>
        <a:off x="4444350" y="3231713"/>
        <a:ext cx="2019002" cy="1211401"/>
      </dsp:txXfrm>
    </dsp:sp>
    <dsp:sp modelId="{F3AE0696-E7F4-49AD-AD0D-3D679A00B24A}">
      <dsp:nvSpPr>
        <dsp:cNvPr id="0" name=""/>
        <dsp:cNvSpPr/>
      </dsp:nvSpPr>
      <dsp:spPr>
        <a:xfrm>
          <a:off x="6665252" y="3231713"/>
          <a:ext cx="2019002" cy="1211401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End the Conversation</a:t>
          </a:r>
        </a:p>
      </dsp:txBody>
      <dsp:txXfrm>
        <a:off x="6665252" y="3231713"/>
        <a:ext cx="2019002" cy="12114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CBFB6F-E046-474B-89FF-4376DA963B6C}">
      <dsp:nvSpPr>
        <dsp:cNvPr id="0" name=""/>
        <dsp:cNvSpPr/>
      </dsp:nvSpPr>
      <dsp:spPr>
        <a:xfrm>
          <a:off x="730332" y="2817"/>
          <a:ext cx="2273756" cy="136425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Fears &amp; Anxiety; School Avoidance</a:t>
          </a:r>
        </a:p>
      </dsp:txBody>
      <dsp:txXfrm>
        <a:off x="730332" y="2817"/>
        <a:ext cx="2273756" cy="1364253"/>
      </dsp:txXfrm>
    </dsp:sp>
    <dsp:sp modelId="{A17E06B8-194A-47A8-9636-A05040FA4D56}">
      <dsp:nvSpPr>
        <dsp:cNvPr id="0" name=""/>
        <dsp:cNvSpPr/>
      </dsp:nvSpPr>
      <dsp:spPr>
        <a:xfrm>
          <a:off x="3231464" y="2817"/>
          <a:ext cx="2273756" cy="1364253"/>
        </a:xfrm>
        <a:prstGeom prst="rect">
          <a:avLst/>
        </a:prstGeom>
        <a:solidFill>
          <a:schemeClr val="accent2">
            <a:hueOff val="585190"/>
            <a:satOff val="-730"/>
            <a:lumOff val="17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Sleep problems; Change in Appetite</a:t>
          </a:r>
        </a:p>
      </dsp:txBody>
      <dsp:txXfrm>
        <a:off x="3231464" y="2817"/>
        <a:ext cx="2273756" cy="1364253"/>
      </dsp:txXfrm>
    </dsp:sp>
    <dsp:sp modelId="{05F05CA1-96C8-4842-92AB-1D90069991B0}">
      <dsp:nvSpPr>
        <dsp:cNvPr id="0" name=""/>
        <dsp:cNvSpPr/>
      </dsp:nvSpPr>
      <dsp:spPr>
        <a:xfrm>
          <a:off x="5732596" y="2817"/>
          <a:ext cx="2273756" cy="1364253"/>
        </a:xfrm>
        <a:prstGeom prst="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Difficulties with Concentration &amp; Academic Performance </a:t>
          </a:r>
        </a:p>
      </dsp:txBody>
      <dsp:txXfrm>
        <a:off x="5732596" y="2817"/>
        <a:ext cx="2273756" cy="1364253"/>
      </dsp:txXfrm>
    </dsp:sp>
    <dsp:sp modelId="{1DC5955C-C258-45A5-807D-FB84E4212D70}">
      <dsp:nvSpPr>
        <dsp:cNvPr id="0" name=""/>
        <dsp:cNvSpPr/>
      </dsp:nvSpPr>
      <dsp:spPr>
        <a:xfrm>
          <a:off x="730332" y="1594446"/>
          <a:ext cx="2273756" cy="1364253"/>
        </a:xfrm>
        <a:prstGeom prst="rect">
          <a:avLst/>
        </a:prstGeom>
        <a:solidFill>
          <a:schemeClr val="accent2">
            <a:hueOff val="1755570"/>
            <a:satOff val="-2190"/>
            <a:lumOff val="5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Sadness &amp; Depression</a:t>
          </a:r>
        </a:p>
      </dsp:txBody>
      <dsp:txXfrm>
        <a:off x="730332" y="1594446"/>
        <a:ext cx="2273756" cy="1364253"/>
      </dsp:txXfrm>
    </dsp:sp>
    <dsp:sp modelId="{D4E5FCF0-8597-48B0-9042-5C1E1C4F8C26}">
      <dsp:nvSpPr>
        <dsp:cNvPr id="0" name=""/>
        <dsp:cNvSpPr/>
      </dsp:nvSpPr>
      <dsp:spPr>
        <a:xfrm>
          <a:off x="3231464" y="1594446"/>
          <a:ext cx="2273756" cy="1364253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Anger &amp; Irritability; Distrust &amp; Suspiciousness</a:t>
          </a:r>
        </a:p>
      </dsp:txBody>
      <dsp:txXfrm>
        <a:off x="3231464" y="1594446"/>
        <a:ext cx="2273756" cy="1364253"/>
      </dsp:txXfrm>
    </dsp:sp>
    <dsp:sp modelId="{E4CBFC25-4C23-4E23-835F-3F6B58EB1956}">
      <dsp:nvSpPr>
        <dsp:cNvPr id="0" name=""/>
        <dsp:cNvSpPr/>
      </dsp:nvSpPr>
      <dsp:spPr>
        <a:xfrm>
          <a:off x="5732596" y="1594446"/>
          <a:ext cx="2273756" cy="1364253"/>
        </a:xfrm>
        <a:prstGeom prst="rect">
          <a:avLst/>
        </a:prstGeom>
        <a:solidFill>
          <a:schemeClr val="accent2">
            <a:hueOff val="2925949"/>
            <a:satOff val="-3649"/>
            <a:lumOff val="85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Alcohol &amp; Other Substance Use</a:t>
          </a:r>
        </a:p>
      </dsp:txBody>
      <dsp:txXfrm>
        <a:off x="5732596" y="1594446"/>
        <a:ext cx="2273756" cy="1364253"/>
      </dsp:txXfrm>
    </dsp:sp>
    <dsp:sp modelId="{83147972-A764-45E8-8737-C7551FFFF0EA}">
      <dsp:nvSpPr>
        <dsp:cNvPr id="0" name=""/>
        <dsp:cNvSpPr/>
      </dsp:nvSpPr>
      <dsp:spPr>
        <a:xfrm>
          <a:off x="730332" y="3186076"/>
          <a:ext cx="2273756" cy="1364253"/>
        </a:xfrm>
        <a:prstGeom prst="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Physical Symptoms</a:t>
          </a:r>
        </a:p>
      </dsp:txBody>
      <dsp:txXfrm>
        <a:off x="730332" y="3186076"/>
        <a:ext cx="2273756" cy="1364253"/>
      </dsp:txXfrm>
    </dsp:sp>
    <dsp:sp modelId="{BE2295C9-C889-4B0A-B645-12C16CE434F3}">
      <dsp:nvSpPr>
        <dsp:cNvPr id="0" name=""/>
        <dsp:cNvSpPr/>
      </dsp:nvSpPr>
      <dsp:spPr>
        <a:xfrm>
          <a:off x="3231464" y="3186076"/>
          <a:ext cx="2273756" cy="1364253"/>
        </a:xfrm>
        <a:prstGeom prst="rect">
          <a:avLst/>
        </a:prstGeom>
        <a:solidFill>
          <a:schemeClr val="accent2">
            <a:hueOff val="4096329"/>
            <a:satOff val="-5109"/>
            <a:lumOff val="120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Grief</a:t>
          </a:r>
        </a:p>
      </dsp:txBody>
      <dsp:txXfrm>
        <a:off x="3231464" y="3186076"/>
        <a:ext cx="2273756" cy="1364253"/>
      </dsp:txXfrm>
    </dsp:sp>
    <dsp:sp modelId="{BF63F678-ABEA-40C2-B360-3101E21941C3}">
      <dsp:nvSpPr>
        <dsp:cNvPr id="0" name=""/>
        <dsp:cNvSpPr/>
      </dsp:nvSpPr>
      <dsp:spPr>
        <a:xfrm>
          <a:off x="5732596" y="3186076"/>
          <a:ext cx="2273756" cy="1364253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Guilt</a:t>
          </a:r>
        </a:p>
      </dsp:txBody>
      <dsp:txXfrm>
        <a:off x="5732596" y="3186076"/>
        <a:ext cx="2273756" cy="1364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D3E1EEF-FDFF-7444-B3C6-372644C16758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059973-4CB1-F846-8BE1-FDF58E6F6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797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370B09-0D37-F74C-B5AA-6289C969E46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4C42E63-CFD2-EF42-A373-BECDD78E9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21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42E63-CFD2-EF42-A373-BECDD78E91E5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12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639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770" indent="-285682" defTabSz="931639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2727" indent="-228544" defTabSz="931639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99817" indent="-228544" defTabSz="931639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6906" indent="-228544" defTabSz="931639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3996" indent="-228544" defTabSz="93163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088" indent="-228544" defTabSz="93163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8178" indent="-228544" defTabSz="93163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5268" indent="-228544" defTabSz="93163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4AB15B5-BF0F-4F5E-978E-7B76E9CCE275}" type="slidenum">
              <a:rPr lang="en-US" sz="1200">
                <a:solidFill>
                  <a:prstClr val="black"/>
                </a:solidFill>
              </a:rPr>
              <a:pPr eaLnBrk="1" hangingPunct="1">
                <a:defRPr/>
              </a:pPr>
              <a:t>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8"/>
            <a:ext cx="5608638" cy="4183063"/>
          </a:xfrm>
          <a:noFill/>
        </p:spPr>
        <p:txBody>
          <a:bodyPr/>
          <a:lstStyle/>
          <a:p>
            <a:pPr eaLnBrk="1" hangingPunct="1"/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768110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639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770" indent="-285682" defTabSz="931639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2727" indent="-228544" defTabSz="931639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99817" indent="-228544" defTabSz="931639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6906" indent="-228544" defTabSz="931639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3996" indent="-228544" defTabSz="93163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088" indent="-228544" defTabSz="93163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8178" indent="-228544" defTabSz="93163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5268" indent="-228544" defTabSz="93163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4AB15B5-BF0F-4F5E-978E-7B76E9CCE275}" type="slidenum">
              <a:rPr lang="en-US" sz="1200">
                <a:solidFill>
                  <a:prstClr val="black"/>
                </a:solidFill>
              </a:rPr>
              <a:pPr eaLnBrk="1" hangingPunct="1">
                <a:defRPr/>
              </a:pPr>
              <a:t>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8"/>
            <a:ext cx="5608638" cy="4183063"/>
          </a:xfrm>
          <a:noFill/>
        </p:spPr>
        <p:txBody>
          <a:bodyPr/>
          <a:lstStyle/>
          <a:p>
            <a:pPr eaLnBrk="1" hangingPunct="1"/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981845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1473C-63D9-4B89-89A8-968E2E1ECF9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171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42E63-CFD2-EF42-A373-BECDD78E91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79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42E63-CFD2-EF42-A373-BECDD78E91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36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5887">
              <a:defRPr/>
            </a:pPr>
            <a:fld id="{369FCA36-19FD-4256-B14C-182D470ED5ED}" type="slidenum">
              <a:rPr lang="en-US">
                <a:solidFill>
                  <a:prstClr val="black"/>
                </a:solidFill>
                <a:latin typeface="Calibri"/>
              </a:rPr>
              <a:pPr defTabSz="465887">
                <a:defRPr/>
              </a:pPr>
              <a:t>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3341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5887">
              <a:defRPr/>
            </a:pPr>
            <a:fld id="{B2C970F5-ADAB-4E1C-A52F-0ED44C3880C6}" type="slidenum">
              <a:rPr lang="en-US">
                <a:solidFill>
                  <a:prstClr val="black"/>
                </a:solidFill>
                <a:latin typeface="Calibri"/>
              </a:rPr>
              <a:pPr defTabSz="465887">
                <a:defRPr/>
              </a:pPr>
              <a:t>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873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885BB4-9631-AF4A-8EC1-2E0C1DA665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805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1A0F5F5-7A22-0E4F-86CB-AA5C2C425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214147"/>
            <a:ext cx="7820025" cy="706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C8063D9-160F-CB41-AF3A-CA109B3FCA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4823" y="214147"/>
            <a:ext cx="752475" cy="2977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85BB4-9631-AF4A-8EC1-2E0C1DA6652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24D963D-0CD0-3142-A159-685AC8DCEE4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0500" y="1028700"/>
            <a:ext cx="8686800" cy="4848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1844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4406900"/>
            <a:ext cx="86487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0" y="2906713"/>
            <a:ext cx="86487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4885BB4-9631-AF4A-8EC1-2E0C1DA665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315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498" y="1028700"/>
            <a:ext cx="4190997" cy="4676775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028700"/>
            <a:ext cx="4190997" cy="46767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85BB4-9631-AF4A-8EC1-2E0C1DA665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13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85BB4-9631-AF4A-8EC1-2E0C1DA66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61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A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2048E-765A-4B40-B3AF-2440F93F6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809F19E-CF5A-4EE8-BAA5-064CBFBB5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1905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9311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485" y="4205104"/>
            <a:ext cx="7450394" cy="1143000"/>
          </a:xfrm>
        </p:spPr>
        <p:txBody>
          <a:bodyPr/>
          <a:lstStyle>
            <a:lvl1pPr algn="ctr">
              <a:defRPr>
                <a:solidFill>
                  <a:srgbClr val="005A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4885BB4-9631-AF4A-8EC1-2E0C1DA665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731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499" y="214147"/>
            <a:ext cx="7820025" cy="706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499" y="1028700"/>
            <a:ext cx="8686799" cy="4773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24823" y="214147"/>
            <a:ext cx="752475" cy="2977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85BB4-9631-AF4A-8EC1-2E0C1DA66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5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5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0296" y="4647265"/>
            <a:ext cx="8776434" cy="1362075"/>
          </a:xfrm>
        </p:spPr>
        <p:txBody>
          <a:bodyPr anchor="t"/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pPr algn="ctr"/>
            <a:r>
              <a:rPr lang="en-US" sz="2000" cap="none" dirty="0">
                <a:solidFill>
                  <a:schemeClr val="tx2"/>
                </a:solidFill>
                <a:latin typeface="+mn-lt"/>
              </a:rPr>
              <a:t>David J Schonfeld, MD, FAAP</a:t>
            </a:r>
            <a:br>
              <a:rPr lang="en-US" sz="2000" cap="none" dirty="0">
                <a:solidFill>
                  <a:schemeClr val="tx2"/>
                </a:solidFill>
                <a:latin typeface="+mn-lt"/>
              </a:rPr>
            </a:br>
            <a:r>
              <a:rPr lang="en-US" sz="2000" cap="none" dirty="0">
                <a:solidFill>
                  <a:schemeClr val="tx2"/>
                </a:solidFill>
                <a:latin typeface="+mn-lt"/>
              </a:rPr>
              <a:t>Director, National Center For School Crisis And Bereavement</a:t>
            </a:r>
            <a:br>
              <a:rPr lang="en-US" sz="2000" cap="none" dirty="0">
                <a:solidFill>
                  <a:schemeClr val="tx2"/>
                </a:solidFill>
                <a:latin typeface="+mn-lt"/>
              </a:rPr>
            </a:br>
            <a:r>
              <a:rPr lang="en-US" sz="2000" cap="none" dirty="0">
                <a:solidFill>
                  <a:schemeClr val="tx2"/>
                </a:solidFill>
                <a:latin typeface="+mn-lt"/>
              </a:rPr>
              <a:t>Children’s Hospital Los Angeles</a:t>
            </a:r>
            <a:endParaRPr lang="en-US" cap="none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722313" y="3398404"/>
            <a:ext cx="7772400" cy="1079446"/>
          </a:xfrm>
          <a:prstGeom prst="rect">
            <a:avLst/>
          </a:prstGeom>
        </p:spPr>
        <p:txBody>
          <a:bodyPr anchor="b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005A97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D7A1C5-A954-4321-BD02-ACA0068E4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140" y="2583932"/>
            <a:ext cx="6408745" cy="19706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67C64B-C421-49CD-8C95-D8B877BDC23D}"/>
              </a:ext>
            </a:extLst>
          </p:cNvPr>
          <p:cNvSpPr txBox="1"/>
          <p:nvPr/>
        </p:nvSpPr>
        <p:spPr>
          <a:xfrm>
            <a:off x="0" y="1505139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When School Starts Back: Helping students and</a:t>
            </a:r>
          </a:p>
          <a:p>
            <a:pPr algn="ctr"/>
            <a:r>
              <a:rPr lang="en-US" sz="2800" dirty="0">
                <a:solidFill>
                  <a:schemeClr val="tx2"/>
                </a:solidFill>
              </a:rPr>
              <a:t>yourself cope with crisis and loss during a pandemic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B9A83F-6C83-4578-B3D2-8AFC39D2E1D2}"/>
              </a:ext>
            </a:extLst>
          </p:cNvPr>
          <p:cNvSpPr txBox="1"/>
          <p:nvPr/>
        </p:nvSpPr>
        <p:spPr>
          <a:xfrm>
            <a:off x="765315" y="5804084"/>
            <a:ext cx="7686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schonfel@usc.edu</a:t>
            </a:r>
          </a:p>
          <a:p>
            <a:pPr algn="ctr"/>
            <a:r>
              <a:rPr lang="en-US" dirty="0"/>
              <a:t>SchoolCrisisCenter.org | GrievingStudents.org</a:t>
            </a:r>
          </a:p>
          <a:p>
            <a:pPr algn="ctr"/>
            <a:r>
              <a:rPr lang="en-US" dirty="0"/>
              <a:t>1-877-536-NCSCB (1-877-536-2722)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9DE7C40-0071-48BE-B245-24C9E0745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4140" y="236815"/>
            <a:ext cx="6293554" cy="116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96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F4083-7142-4D26-A891-51B896D4B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Strategies for dealing with distress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7FBC5-4042-4006-88A4-B5A746C4D79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0500" y="1028700"/>
            <a:ext cx="8844318" cy="484822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Reading or hobbies that promote healthy distraction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Journaling, blogging, art, music to promote expressions of feelings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Exercise, yoga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Appropriate use of respectful humor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Relaxation techniques, mindfulness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Help children identify steps they can take personally to protect their own health and to help others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414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BFB00-F1E8-4198-B373-CD75E4D31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Some children may need more assistance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DF1E87-E151-41E6-869D-F8DB78E389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885BB4-9631-AF4A-8EC1-2E0C1DA66527}" type="slidenum">
              <a:rPr lang="en-US" smtClean="0"/>
              <a:t>10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88C3E9-F842-4B34-ACE1-814B7E161BF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pandemic and discussion about the impact on families may remind children of other difficulties – events in the past, ongoing challenges, or concerns about future losses or crises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Children who were anxious or depressed before the pandemic will likely need more support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Children may need to focus first on their own needs before they are able to think of needs of others; try not to make them feel guilty for thinking about how this crisis impacts them personally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4623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Being with someone in distress</a:t>
            </a:r>
          </a:p>
        </p:txBody>
      </p:sp>
      <p:sp>
        <p:nvSpPr>
          <p:cNvPr id="865283" name="Rectangle 3"/>
          <p:cNvSpPr>
            <a:spLocks noGrp="1" noChangeArrowheads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try to “cheer up” survivors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encourage to be strong or cover emotions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 feelings and demonstrate empathy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statements such as:  “I know exactly what you are going through” (you can’t), “You must be angry” (don’t tell person how to feel), “Both my parents died when I was your age” (don’t compete for sympathy)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 child/family to be upset while suspending judgment – intervene only when safety/health is concern</a:t>
            </a:r>
          </a:p>
        </p:txBody>
      </p:sp>
    </p:spTree>
    <p:extLst>
      <p:ext uri="{BB962C8B-B14F-4D97-AF65-F5344CB8AC3E}">
        <p14:creationId xmlns:p14="http://schemas.microsoft.com/office/powerpoint/2010/main" val="1895351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DFE2D-B7D5-4B1D-95FC-AE519035E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Initiating the conversation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67C446-1B5C-447E-8D15-B7AF687C4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885BB4-9631-AF4A-8EC1-2E0C1DA66527}" type="slidenum">
              <a:rPr lang="en-US" smtClean="0"/>
              <a:t>12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FF36F8-2008-4E41-8D02-E967339A008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Express concern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Be genuine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Invite conversation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Listen and observe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Limit personal sharing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Offer practical advice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Offer reassurance without minimizing concerns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Maintain contact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271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99" y="140646"/>
            <a:ext cx="7820025" cy="706275"/>
          </a:xfr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Academic accommodations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90500" y="830737"/>
            <a:ext cx="8686800" cy="4848225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common for students to experience temporary academic challenges after a death; pre-existing learning challenges often become worse</a:t>
            </a: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 academic support proactively – don’t wait for academic challenges to become academic failure</a:t>
            </a: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an assignment, e.g.,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 student to work with a partner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 formal research paper into more engaging assignment</a:t>
            </a: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focus or timing of lesson</a:t>
            </a: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Reschedule or adapt tests</a:t>
            </a:r>
          </a:p>
        </p:txBody>
      </p:sp>
    </p:spTree>
    <p:extLst>
      <p:ext uri="{BB962C8B-B14F-4D97-AF65-F5344CB8AC3E}">
        <p14:creationId xmlns:p14="http://schemas.microsoft.com/office/powerpoint/2010/main" val="3984165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Grief during a pandemic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0"/>
          </p:nvPr>
        </p:nvSpPr>
        <p:spPr>
          <a:xfrm>
            <a:off x="190499" y="1028700"/>
            <a:ext cx="8789727" cy="486713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/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a death, children often concerned about the health of themselves or others close to them</a:t>
            </a:r>
          </a:p>
          <a:p>
            <a:pPr lvl="1"/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to help children deal with fears/concerns about the pandemic</a:t>
            </a:r>
          </a:p>
          <a:p>
            <a:pPr lvl="0"/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distancing measures/school closure increase social isolation; makes it difficult to provide support</a:t>
            </a:r>
          </a:p>
          <a:p>
            <a:pPr lvl="0"/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losses become even more of an issue</a:t>
            </a:r>
          </a:p>
          <a:p>
            <a:pPr lvl="0"/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members may be overwhelmed by the pandemic in addition to their own grief</a:t>
            </a:r>
          </a:p>
          <a:p>
            <a:pPr lvl="0"/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grief may not be related to death</a:t>
            </a:r>
          </a:p>
          <a:p>
            <a:pPr lvl="0"/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grieving students can be difficult in the best of times; this is not the best of times</a:t>
            </a:r>
          </a:p>
          <a:p>
            <a:pPr lvl="0"/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47138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57C65-0CE2-4640-910A-977EB7389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8" y="158748"/>
            <a:ext cx="7820025" cy="706275"/>
          </a:xfr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What you are doing is of value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A625AF-7EE1-4994-81A3-6EB2F58D0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885BB4-9631-AF4A-8EC1-2E0C1DA66527}" type="slidenum">
              <a:rPr lang="en-US" smtClean="0"/>
              <a:t>15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A8D222-5148-429B-93BB-ED8255C3EF0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0498" y="899141"/>
            <a:ext cx="8686800" cy="4848225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Just because we don’t know everything, doesn’t mean we know nothing of value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You know strategies that have helped in the past to decrease distress – try them now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Reach out to colleagues/resources in school district and community when more is critically needed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Celebrate positive contributions you make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Set reasonable expectations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curriculum has changed – teaching children how to cope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helping them learn life skills that will make them more resilient</a:t>
            </a:r>
          </a:p>
        </p:txBody>
      </p:sp>
    </p:spTree>
    <p:extLst>
      <p:ext uri="{BB962C8B-B14F-4D97-AF65-F5344CB8AC3E}">
        <p14:creationId xmlns:p14="http://schemas.microsoft.com/office/powerpoint/2010/main" val="2215915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7F94-A9B2-4AE8-AD53-09DEBADEA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Compassion fatigue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51489-C601-482F-95E6-41991A50F3B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Exposure to trauma and suffering of others can lead to compassion fatigue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Empathy: understanding and taking perspective of another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Compassion: requires empathy but includes wanting to help and/or desiring to relieve suffering – “to bear or suffer together”</a:t>
            </a: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Warnings about compassion fatigue imply that compassion is necessarily tiring</a:t>
            </a: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Compassionate approaches can be gratifying and bring meaning to the work</a:t>
            </a:r>
          </a:p>
        </p:txBody>
      </p:sp>
    </p:spTree>
    <p:extLst>
      <p:ext uri="{BB962C8B-B14F-4D97-AF65-F5344CB8AC3E}">
        <p14:creationId xmlns:p14="http://schemas.microsoft.com/office/powerpoint/2010/main" val="4085046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0D979-95B4-4CED-99BA-882E0AF2E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214147"/>
            <a:ext cx="8953501" cy="706275"/>
          </a:xfr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Supporting those in need can be gratifying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FEA63-13BC-4491-BE6D-D4A7806920A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Realistic objectives of purpose of interactions</a:t>
            </a: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skills and resources to provide meaningful assistance</a:t>
            </a: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aware of and have sufficient support to deal with personal impact of work</a:t>
            </a: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Especially difficult during a pandemic when you have other challenges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83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Challenges to self-care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3283" name="Rectangle 3"/>
          <p:cNvSpPr>
            <a:spLocks noGrp="1" noChangeArrowheads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time when there is so much to do and everyone needs your help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Feeling shame or guilt for attending to your own needs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Assuming others are having less trouble adjusting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modeling of professional self-care</a:t>
            </a:r>
          </a:p>
        </p:txBody>
      </p:sp>
    </p:spTree>
    <p:extLst>
      <p:ext uri="{BB962C8B-B14F-4D97-AF65-F5344CB8AC3E}">
        <p14:creationId xmlns:p14="http://schemas.microsoft.com/office/powerpoint/2010/main" val="174205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Common reactions to a crisis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Psychological first aid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Helping children cope with the pandemic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Supporting grieving students during the pandemic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Professional self-care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578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D4E49B-170A-47A0-ABEE-9480501749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885BB4-9631-AF4A-8EC1-2E0C1DA66527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4F7C63-CCD0-4DC8-AFF6-325BEF963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072" y="28304"/>
            <a:ext cx="5500048" cy="10180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E17E78-5E86-450E-B8FA-954167A771A2}"/>
              </a:ext>
            </a:extLst>
          </p:cNvPr>
          <p:cNvSpPr txBox="1"/>
          <p:nvPr/>
        </p:nvSpPr>
        <p:spPr>
          <a:xfrm>
            <a:off x="1699589" y="1012415"/>
            <a:ext cx="5500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www.schoolcrisiscenter.org</a:t>
            </a:r>
          </a:p>
        </p:txBody>
      </p:sp>
      <p:pic>
        <p:nvPicPr>
          <p:cNvPr id="12" name="Content Placeholder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579E6301-9502-4CD5-9B66-FA925A511A3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403159" y="1514763"/>
            <a:ext cx="8317760" cy="4712714"/>
          </a:xfrm>
        </p:spPr>
      </p:pic>
    </p:spTree>
    <p:extLst>
      <p:ext uri="{BB962C8B-B14F-4D97-AF65-F5344CB8AC3E}">
        <p14:creationId xmlns:p14="http://schemas.microsoft.com/office/powerpoint/2010/main" val="2815261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+mn-lt"/>
                <a:cs typeface="Arial" panose="020B0604020202020204" pitchFamily="34" charset="0"/>
              </a:rPr>
              <a:t>www.grievingstudents.org</a:t>
            </a:r>
          </a:p>
        </p:txBody>
      </p:sp>
      <p:pic>
        <p:nvPicPr>
          <p:cNvPr id="2050" name="Picture 2" descr="C:\Users\David\AppData\Local\Microsoft\Windows\Temporary Internet Files\Content.Outlook\H7GNI9XQ\CSGS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55"/>
          <a:stretch/>
        </p:blipFill>
        <p:spPr bwMode="auto">
          <a:xfrm>
            <a:off x="1022676" y="857308"/>
            <a:ext cx="7131512" cy="5143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47391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8276" y="1646849"/>
            <a:ext cx="3927447" cy="4347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E2F1DE0-72D6-4D20-84E9-69684418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16" y="496952"/>
            <a:ext cx="7820025" cy="706275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www.grievingstudents.org</a:t>
            </a:r>
            <a:br>
              <a:rPr lang="en-US" sz="3200" b="1" dirty="0">
                <a:latin typeface="+mn-lt"/>
                <a:cs typeface="Arial" panose="020B0604020202020204" pitchFamily="34" charset="0"/>
              </a:rPr>
            </a:br>
            <a:endParaRPr lang="en-US" sz="32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576C031-9B16-4D28-9589-61953D57345B}"/>
              </a:ext>
            </a:extLst>
          </p:cNvPr>
          <p:cNvSpPr txBox="1">
            <a:spLocks/>
          </p:cNvSpPr>
          <p:nvPr/>
        </p:nvSpPr>
        <p:spPr>
          <a:xfrm>
            <a:off x="457200" y="959427"/>
            <a:ext cx="82296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j-ea"/>
                <a:cs typeface="Arial" panose="020B0604020202020204" pitchFamily="34" charset="0"/>
              </a:rPr>
              <a:t>Order Free Materials (download)</a:t>
            </a:r>
          </a:p>
        </p:txBody>
      </p:sp>
    </p:spTree>
    <p:extLst>
      <p:ext uri="{BB962C8B-B14F-4D97-AF65-F5344CB8AC3E}">
        <p14:creationId xmlns:p14="http://schemas.microsoft.com/office/powerpoint/2010/main" val="398677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8113" y="799406"/>
            <a:ext cx="7820025" cy="706275"/>
          </a:xfrm>
        </p:spPr>
        <p:txBody>
          <a:bodyPr/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For further information about NCSCB</a:t>
            </a:r>
            <a:br>
              <a:rPr lang="en-US" sz="2800" dirty="0"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latin typeface="Arial" pitchFamily="34" charset="0"/>
                <a:cs typeface="Arial" pitchFamily="34" charset="0"/>
              </a:rPr>
              <a:t>visit us, call us, like us, </a:t>
            </a:r>
            <a:r>
              <a:rPr lang="en-US" sz="2800">
                <a:latin typeface="Arial" pitchFamily="34" charset="0"/>
                <a:cs typeface="Arial" pitchFamily="34" charset="0"/>
              </a:rPr>
              <a:t>share us</a:t>
            </a:r>
            <a:br>
              <a:rPr lang="en-US" sz="2800" dirty="0">
                <a:latin typeface="Arial" pitchFamily="34" charset="0"/>
                <a:cs typeface="Arial" pitchFamily="34" charset="0"/>
              </a:rPr>
            </a:br>
            <a:br>
              <a:rPr lang="en-US" sz="2800" dirty="0">
                <a:latin typeface="Arial" pitchFamily="34" charset="0"/>
                <a:cs typeface="Arial" pitchFamily="34" charset="0"/>
              </a:rPr>
            </a:br>
            <a:endParaRPr lang="en-US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21135" y="2985575"/>
            <a:ext cx="9268037" cy="3036896"/>
            <a:chOff x="494720" y="3172536"/>
            <a:chExt cx="8645028" cy="1877472"/>
          </a:xfrm>
        </p:grpSpPr>
        <p:grpSp>
          <p:nvGrpSpPr>
            <p:cNvPr id="12" name="Group 11"/>
            <p:cNvGrpSpPr/>
            <p:nvPr/>
          </p:nvGrpSpPr>
          <p:grpSpPr>
            <a:xfrm>
              <a:off x="494720" y="3711026"/>
              <a:ext cx="8645028" cy="1338982"/>
              <a:chOff x="479978" y="3711026"/>
              <a:chExt cx="7194215" cy="1338982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479978" y="4155531"/>
                <a:ext cx="7194215" cy="894477"/>
                <a:chOff x="529297" y="2429473"/>
                <a:chExt cx="7194215" cy="894477"/>
              </a:xfrm>
            </p:grpSpPr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75B48F8E-DC8A-4671-8715-66A2296A03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85197" y="2953380"/>
                  <a:ext cx="252783" cy="328613"/>
                </a:xfrm>
                <a:prstGeom prst="rect">
                  <a:avLst/>
                </a:prstGeom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525139FC-79F1-4DA7-BF7C-BAAE4B220B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9297" y="2429473"/>
                  <a:ext cx="528761" cy="444888"/>
                </a:xfrm>
                <a:prstGeom prst="rect">
                  <a:avLst/>
                </a:prstGeom>
              </p:spPr>
            </p:pic>
            <p:sp>
              <p:nvSpPr>
                <p:cNvPr id="14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1118314" y="2537445"/>
                  <a:ext cx="4800600" cy="3234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defTabSz="457200">
                    <a:spcBef>
                      <a:spcPct val="50000"/>
                    </a:spcBef>
                  </a:pPr>
                  <a:r>
                    <a:rPr lang="en-US" sz="280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@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schoolcrisisorg</a:t>
                  </a:r>
                  <a:endPara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1127478" y="3000485"/>
                  <a:ext cx="6596034" cy="3234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defTabSz="457200">
                    <a:spcBef>
                      <a:spcPct val="50000"/>
                    </a:spcBef>
                  </a:pPr>
                  <a:r>
                    <a:rPr lang="en-US" sz="280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National Center for School Crisis and Bereavement</a:t>
                  </a:r>
                </a:p>
              </p:txBody>
            </p:sp>
          </p:grpSp>
          <p:pic>
            <p:nvPicPr>
              <p:cNvPr id="11" name="Picture 10" descr="icon-monitor.jpg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1243" y="3711026"/>
                <a:ext cx="254629" cy="387594"/>
              </a:xfrm>
              <a:prstGeom prst="rect">
                <a:avLst/>
              </a:prstGeom>
            </p:spPr>
          </p:pic>
          <p:sp>
            <p:nvSpPr>
              <p:cNvPr id="18" name="Text Box 4"/>
              <p:cNvSpPr txBox="1">
                <a:spLocks noChangeArrowheads="1"/>
              </p:cNvSpPr>
              <p:nvPr/>
            </p:nvSpPr>
            <p:spPr bwMode="auto">
              <a:xfrm>
                <a:off x="1068995" y="3739710"/>
                <a:ext cx="6458848" cy="2854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defTabSz="457200">
                  <a:spcBef>
                    <a:spcPct val="50000"/>
                  </a:spcBef>
                </a:pP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www.SchoolCrisisCenter.org |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info@schoolcrisiscenter.org</a:t>
                </a:r>
                <a:endPara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6" name="Picture 15" descr="images-1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2059" y="3172536"/>
              <a:ext cx="260715" cy="363629"/>
            </a:xfrm>
            <a:prstGeom prst="rect">
              <a:avLst/>
            </a:prstGeom>
          </p:spPr>
        </p:pic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1202520" y="3206875"/>
              <a:ext cx="5768708" cy="323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457200">
                <a:spcBef>
                  <a:spcPct val="50000"/>
                </a:spcBef>
              </a:pPr>
              <a:r>
                <a:rPr lang="en-US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1-888-53-NCSCB (1-888-536-2722)</a:t>
              </a:r>
            </a:p>
          </p:txBody>
        </p:sp>
      </p:grp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CBECFC-5E91-42C9-A396-0273755C26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165" y="1301459"/>
            <a:ext cx="7792430" cy="144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70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91490" y="365125"/>
            <a:ext cx="3840085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Psychological First Aid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A05B66-CC47-4D33-9384-39736BB85AD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2794" y="2094468"/>
            <a:ext cx="4317476" cy="4127423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Provide broadly to those impacted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Supportive services to promote normative coping and accelerate natural healing process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All adults should understand </a:t>
            </a:r>
            <a:b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likely reactions and how to help children cope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+mn-lt"/>
              <a:cs typeface="+mn-cs"/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+mn-lt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5DF8AF-5CF8-486B-B549-0BCF45D4BF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69" r="13425"/>
          <a:stretch/>
        </p:blipFill>
        <p:spPr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95910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7209CCB-DCDF-4D77-8C2A-D971244A7F85}"/>
              </a:ext>
            </a:extLst>
          </p:cNvPr>
          <p:cNvSpPr/>
          <p:nvPr/>
        </p:nvSpPr>
        <p:spPr>
          <a:xfrm>
            <a:off x="961534" y="1862441"/>
            <a:ext cx="72680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Anyone that interacts with </a:t>
            </a:r>
            <a:b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children can be a potential </a:t>
            </a:r>
            <a:b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source of assistance and support – </a:t>
            </a:r>
            <a:b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if unprepared, they can be </a:t>
            </a:r>
            <a:b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source of further distress.</a:t>
            </a:r>
          </a:p>
        </p:txBody>
      </p:sp>
    </p:spTree>
    <p:extLst>
      <p:ext uri="{BB962C8B-B14F-4D97-AF65-F5344CB8AC3E}">
        <p14:creationId xmlns:p14="http://schemas.microsoft.com/office/powerpoint/2010/main" val="2222328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499" y="308415"/>
            <a:ext cx="7820025" cy="70627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/>
              <a:t>PFA Actions </a:t>
            </a:r>
            <a:br>
              <a:rPr lang="en-US" sz="3200" dirty="0"/>
            </a:br>
            <a:r>
              <a:rPr lang="en-US" sz="1400" i="1" dirty="0">
                <a:solidFill>
                  <a:srgbClr val="000000"/>
                </a:solidFill>
              </a:rPr>
              <a:t>source: American Red Cross</a:t>
            </a:r>
            <a:endParaRPr lang="en-US" sz="3200" i="1" dirty="0">
              <a:solidFill>
                <a:srgbClr val="000000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39C0179-DC3C-4E5C-AAFC-B92838DF508D}"/>
              </a:ext>
            </a:extLst>
          </p:cNvPr>
          <p:cNvGraphicFramePr/>
          <p:nvPr/>
        </p:nvGraphicFramePr>
        <p:xfrm>
          <a:off x="228600" y="1004887"/>
          <a:ext cx="8686800" cy="4848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6088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B78AC-4369-40E8-9DE4-99AC2DBC1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Watch your media consumption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6AA876-08CF-44DA-91CE-717FA4CBF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885BB4-9631-AF4A-8EC1-2E0C1DA66527}" type="slidenum">
              <a:rPr lang="en-US" smtClean="0"/>
              <a:t>5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60A545-A2C1-4A3D-B24B-514E23EBD74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Make sure it is a healthy diet; don’t consume too much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Keep informed through focused/periodic attention to trusted sources of information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If you aren’t getting reassured or learning practical actions to take, then disconnect from media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Limit amount of media exposure – this is a good time to unplug and connect instead with children and family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467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499" y="308415"/>
            <a:ext cx="7820025" cy="70627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/>
              <a:t>PFA Actions </a:t>
            </a:r>
            <a:br>
              <a:rPr lang="en-US" sz="3200" dirty="0"/>
            </a:br>
            <a:r>
              <a:rPr lang="en-US" sz="1400" i="1" dirty="0">
                <a:solidFill>
                  <a:srgbClr val="000000"/>
                </a:solidFill>
              </a:rPr>
              <a:t>source: American Red Cross</a:t>
            </a:r>
            <a:endParaRPr lang="en-US" sz="3200" i="1" dirty="0">
              <a:solidFill>
                <a:srgbClr val="000000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39C0179-DC3C-4E5C-AAFC-B92838DF508D}"/>
              </a:ext>
            </a:extLst>
          </p:cNvPr>
          <p:cNvGraphicFramePr/>
          <p:nvPr/>
        </p:nvGraphicFramePr>
        <p:xfrm>
          <a:off x="228600" y="1004887"/>
          <a:ext cx="8686800" cy="4848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64704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499" y="379852"/>
            <a:ext cx="8510441" cy="706275"/>
          </a:xfrm>
          <a:prstGeom prst="rect">
            <a:avLst/>
          </a:prstGeom>
        </p:spPr>
        <p:txBody>
          <a:bodyPr/>
          <a:lstStyle/>
          <a:p>
            <a:r>
              <a:rPr lang="en-US" sz="3200" dirty="0"/>
              <a:t>Potential Symptoms of Adjustment Reactions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BBE9836-50AC-4891-B965-CCE22FACFD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7709712"/>
              </p:ext>
            </p:extLst>
          </p:nvPr>
        </p:nvGraphicFramePr>
        <p:xfrm>
          <a:off x="203657" y="1329179"/>
          <a:ext cx="8736685" cy="4553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893092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Talking with and supporting children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sz="quarter" idx="10"/>
          </p:nvPr>
        </p:nvSpPr>
        <p:spPr>
          <a:xfrm>
            <a:off x="47767" y="1004887"/>
            <a:ext cx="9048466" cy="484822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Don’t pretend everything is OK – children pick up when parents/adults are not genuine and honest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Children may pick up on concerns primarily of adults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Find out individual child’s fears, concerns, skepticism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Don’t tell children that they shouldn’t be worried or minimize their concerns; help them learn to deal with their uncertainty and fear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Include positive information; present a hopeful perspective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98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6FFD8429131A4E96CC84417E693C27" ma:contentTypeVersion="1" ma:contentTypeDescription="Create a new document." ma:contentTypeScope="" ma:versionID="4ac77749d4835291d0823331e78ea355">
  <xsd:schema xmlns:xsd="http://www.w3.org/2001/XMLSchema" xmlns:xs="http://www.w3.org/2001/XMLSchema" xmlns:p="http://schemas.microsoft.com/office/2006/metadata/properties" xmlns:ns1="http://schemas.microsoft.com/sharepoint/v3" xmlns:ns2="1d496aed-39d0-4758-b3cf-4e4773287716" xmlns:ns3="5cbf8f37-74aa-4966-a3b9-9f55561acf5d" targetNamespace="http://schemas.microsoft.com/office/2006/metadata/properties" ma:root="true" ma:fieldsID="db1668d93fead4812d065eee4ac9947f" ns1:_="" ns2:_="" ns3:_="">
    <xsd:import namespace="http://schemas.microsoft.com/sharepoint/v3"/>
    <xsd:import namespace="1d496aed-39d0-4758-b3cf-4e4773287716"/>
    <xsd:import namespace="5cbf8f37-74aa-4966-a3b9-9f55561acf5d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1:PublishingStartDate" minOccurs="0"/>
                <xsd:element ref="ns1:PublishingExpirationDate" minOccurs="0"/>
                <xsd:element ref="ns3:Page" minOccurs="0"/>
                <xsd:element ref="ns3:Page_x0020_SubHea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internalName="PublishingStartDate">
      <xsd:simpleType>
        <xsd:restriction base="dms:Unknown"/>
      </xsd:simpleType>
    </xsd:element>
    <xsd:element name="PublishingExpirationDate" ma:index="11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496aed-39d0-4758-b3cf-4e4773287716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c9dd594f-b3c3-485c-979e-10fa5fdd8c85}" ma:internalName="TaxCatchAll" ma:showField="CatchAllData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c9dd594f-b3c3-485c-979e-10fa5fdd8c85}" ma:internalName="TaxCatchAllLabel" ma:readOnly="true" ma:showField="CatchAllDataLabel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bf8f37-74aa-4966-a3b9-9f55561acf5d" elementFormDefault="qualified">
    <xsd:import namespace="http://schemas.microsoft.com/office/2006/documentManagement/types"/>
    <xsd:import namespace="http://schemas.microsoft.com/office/infopath/2007/PartnerControls"/>
    <xsd:element name="Page" ma:index="12" nillable="true" ma:displayName="Page" ma:list="{f7d14946-bfab-498a-b7fc-f00a9f3e8763}" ma:internalName="Page1" ma:web="48293806-c377-4e8e-8d6f-5fd625405943">
      <xsd:simpleType>
        <xsd:restriction base="dms:Lookup"/>
      </xsd:simpleType>
    </xsd:element>
    <xsd:element name="Page_x0020_SubHeader" ma:index="13" nillable="true" ma:displayName="Page SubHeader" ma:internalName="Page_x0020_SubHeader1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14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age_x0020_SubHeader xmlns="5cbf8f37-74aa-4966-a3b9-9f55561acf5d" xsi:nil="true"/>
    <TaxCatchAll xmlns="1d496aed-39d0-4758-b3cf-4e4773287716"/>
    <PublishingExpirationDate xmlns="http://schemas.microsoft.com/sharepoint/v3" xsi:nil="true"/>
    <PublishingStartDate xmlns="http://schemas.microsoft.com/sharepoint/v3" xsi:nil="true"/>
    <Page xmlns="5cbf8f37-74aa-4966-a3b9-9f55561acf5d" xsi:nil="true"/>
  </documentManagement>
</p:properties>
</file>

<file path=customXml/itemProps1.xml><?xml version="1.0" encoding="utf-8"?>
<ds:datastoreItem xmlns:ds="http://schemas.openxmlformats.org/officeDocument/2006/customXml" ds:itemID="{A19442C5-6F86-4ACA-AE32-6586703874CA}"/>
</file>

<file path=customXml/itemProps2.xml><?xml version="1.0" encoding="utf-8"?>
<ds:datastoreItem xmlns:ds="http://schemas.openxmlformats.org/officeDocument/2006/customXml" ds:itemID="{C2E2AB11-64B0-4701-A9AA-214CC162BDEF}"/>
</file>

<file path=customXml/itemProps3.xml><?xml version="1.0" encoding="utf-8"?>
<ds:datastoreItem xmlns:ds="http://schemas.openxmlformats.org/officeDocument/2006/customXml" ds:itemID="{8BB0268D-A468-44D3-92A8-28D635DF449C}"/>
</file>

<file path=docProps/app.xml><?xml version="1.0" encoding="utf-8"?>
<Properties xmlns="http://schemas.openxmlformats.org/officeDocument/2006/extended-properties" xmlns:vt="http://schemas.openxmlformats.org/officeDocument/2006/docPropsVTypes">
  <TotalTime>8101</TotalTime>
  <Words>1174</Words>
  <Application>Microsoft Office PowerPoint</Application>
  <PresentationFormat>On-screen Show (4:3)</PresentationFormat>
  <Paragraphs>151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Trebuchet MS</vt:lpstr>
      <vt:lpstr>Office Theme</vt:lpstr>
      <vt:lpstr>David J Schonfeld, MD, FAAP Director, National Center For School Crisis And Bereavement Children’s Hospital Los Angeles</vt:lpstr>
      <vt:lpstr>Outline</vt:lpstr>
      <vt:lpstr>Psychological First Aid</vt:lpstr>
      <vt:lpstr>PowerPoint Presentation</vt:lpstr>
      <vt:lpstr>PFA Actions  source: American Red Cross</vt:lpstr>
      <vt:lpstr>Watch your media consumption</vt:lpstr>
      <vt:lpstr>PFA Actions  source: American Red Cross</vt:lpstr>
      <vt:lpstr>Potential Symptoms of Adjustment Reactions</vt:lpstr>
      <vt:lpstr>Talking with and supporting children</vt:lpstr>
      <vt:lpstr>Strategies for dealing with distress</vt:lpstr>
      <vt:lpstr>Some children may need more assistance</vt:lpstr>
      <vt:lpstr>Being with someone in distress</vt:lpstr>
      <vt:lpstr>Initiating the conversation</vt:lpstr>
      <vt:lpstr>Academic accommodations</vt:lpstr>
      <vt:lpstr>Grief during a pandemic</vt:lpstr>
      <vt:lpstr>What you are doing is of value</vt:lpstr>
      <vt:lpstr>Compassion fatigue</vt:lpstr>
      <vt:lpstr>Supporting those in need can be gratifying</vt:lpstr>
      <vt:lpstr>Challenges to self-care</vt:lpstr>
      <vt:lpstr>PowerPoint Presentation</vt:lpstr>
      <vt:lpstr>www.grievingstudents.org</vt:lpstr>
      <vt:lpstr>www.grievingstudents.org </vt:lpstr>
      <vt:lpstr>For further information about NCSCB visit us, call us, like us, share us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J Schonfeld</dc:creator>
  <cp:lastModifiedBy>David J Schonfeld</cp:lastModifiedBy>
  <cp:revision>85</cp:revision>
  <cp:lastPrinted>2020-02-18T07:52:20Z</cp:lastPrinted>
  <dcterms:created xsi:type="dcterms:W3CDTF">2020-01-24T04:03:27Z</dcterms:created>
  <dcterms:modified xsi:type="dcterms:W3CDTF">2020-05-06T20:00:56Z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0x010100566FFD8429131A4E96CC84417E693C27</vt:lpwstr>
  </property>
</Properties>
</file>